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6" r:id="rId3"/>
    <p:sldId id="323" r:id="rId4"/>
    <p:sldId id="324" r:id="rId5"/>
    <p:sldId id="326" r:id="rId6"/>
    <p:sldId id="325" r:id="rId7"/>
    <p:sldId id="329" r:id="rId8"/>
    <p:sldId id="328" r:id="rId9"/>
    <p:sldId id="338" r:id="rId10"/>
    <p:sldId id="330" r:id="rId11"/>
    <p:sldId id="331" r:id="rId12"/>
    <p:sldId id="332" r:id="rId13"/>
    <p:sldId id="337" r:id="rId14"/>
    <p:sldId id="287" r:id="rId15"/>
    <p:sldId id="319" r:id="rId16"/>
    <p:sldId id="293" r:id="rId17"/>
    <p:sldId id="333" r:id="rId18"/>
    <p:sldId id="334" r:id="rId19"/>
    <p:sldId id="294" r:id="rId20"/>
    <p:sldId id="296" r:id="rId21"/>
    <p:sldId id="302" r:id="rId22"/>
    <p:sldId id="303" r:id="rId23"/>
    <p:sldId id="321" r:id="rId24"/>
    <p:sldId id="306" r:id="rId25"/>
    <p:sldId id="335" r:id="rId26"/>
    <p:sldId id="309" r:id="rId27"/>
    <p:sldId id="336" r:id="rId28"/>
    <p:sldId id="312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Lebeaux" initials="RL" lastIdx="6" clrIdx="0">
    <p:extLst>
      <p:ext uri="{19B8F6BF-5375-455C-9EA6-DF929625EA0E}">
        <p15:presenceInfo xmlns:p15="http://schemas.microsoft.com/office/powerpoint/2012/main" userId="Rebecca Lebeau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  <a:srgbClr val="0000FF"/>
    <a:srgbClr val="1F497C"/>
    <a:srgbClr val="1F497D"/>
    <a:srgbClr val="000000"/>
    <a:srgbClr val="2D7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>
      <p:cViewPr varScale="1">
        <p:scale>
          <a:sx n="111" d="100"/>
          <a:sy n="111" d="100"/>
        </p:scale>
        <p:origin x="133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423.xml"/><Relationship Id="rId21" Type="http://schemas.openxmlformats.org/officeDocument/2006/relationships/tags" Target="../tags/tag418.xml"/><Relationship Id="rId42" Type="http://schemas.openxmlformats.org/officeDocument/2006/relationships/tags" Target="../tags/tag439.xml"/><Relationship Id="rId47" Type="http://schemas.openxmlformats.org/officeDocument/2006/relationships/tags" Target="../tags/tag444.xml"/><Relationship Id="rId63" Type="http://schemas.openxmlformats.org/officeDocument/2006/relationships/tags" Target="../tags/tag460.xml"/><Relationship Id="rId68" Type="http://schemas.openxmlformats.org/officeDocument/2006/relationships/tags" Target="../tags/tag465.xml"/><Relationship Id="rId84" Type="http://schemas.openxmlformats.org/officeDocument/2006/relationships/tags" Target="../tags/tag481.xml"/><Relationship Id="rId89" Type="http://schemas.openxmlformats.org/officeDocument/2006/relationships/tags" Target="../tags/tag486.xml"/><Relationship Id="rId16" Type="http://schemas.openxmlformats.org/officeDocument/2006/relationships/tags" Target="../tags/tag413.xml"/><Relationship Id="rId107" Type="http://schemas.openxmlformats.org/officeDocument/2006/relationships/tags" Target="../tags/tag504.xml"/><Relationship Id="rId11" Type="http://schemas.openxmlformats.org/officeDocument/2006/relationships/tags" Target="../tags/tag408.xml"/><Relationship Id="rId32" Type="http://schemas.openxmlformats.org/officeDocument/2006/relationships/tags" Target="../tags/tag429.xml"/><Relationship Id="rId37" Type="http://schemas.openxmlformats.org/officeDocument/2006/relationships/tags" Target="../tags/tag434.xml"/><Relationship Id="rId53" Type="http://schemas.openxmlformats.org/officeDocument/2006/relationships/tags" Target="../tags/tag450.xml"/><Relationship Id="rId58" Type="http://schemas.openxmlformats.org/officeDocument/2006/relationships/tags" Target="../tags/tag455.xml"/><Relationship Id="rId74" Type="http://schemas.openxmlformats.org/officeDocument/2006/relationships/tags" Target="../tags/tag471.xml"/><Relationship Id="rId79" Type="http://schemas.openxmlformats.org/officeDocument/2006/relationships/tags" Target="../tags/tag476.xml"/><Relationship Id="rId102" Type="http://schemas.openxmlformats.org/officeDocument/2006/relationships/tags" Target="../tags/tag499.xml"/><Relationship Id="rId5" Type="http://schemas.openxmlformats.org/officeDocument/2006/relationships/tags" Target="../tags/tag402.xml"/><Relationship Id="rId90" Type="http://schemas.openxmlformats.org/officeDocument/2006/relationships/tags" Target="../tags/tag487.xml"/><Relationship Id="rId95" Type="http://schemas.openxmlformats.org/officeDocument/2006/relationships/tags" Target="../tags/tag492.xml"/><Relationship Id="rId22" Type="http://schemas.openxmlformats.org/officeDocument/2006/relationships/tags" Target="../tags/tag419.xml"/><Relationship Id="rId27" Type="http://schemas.openxmlformats.org/officeDocument/2006/relationships/tags" Target="../tags/tag424.xml"/><Relationship Id="rId43" Type="http://schemas.openxmlformats.org/officeDocument/2006/relationships/tags" Target="../tags/tag440.xml"/><Relationship Id="rId48" Type="http://schemas.openxmlformats.org/officeDocument/2006/relationships/tags" Target="../tags/tag445.xml"/><Relationship Id="rId64" Type="http://schemas.openxmlformats.org/officeDocument/2006/relationships/tags" Target="../tags/tag461.xml"/><Relationship Id="rId69" Type="http://schemas.openxmlformats.org/officeDocument/2006/relationships/tags" Target="../tags/tag466.xml"/><Relationship Id="rId80" Type="http://schemas.openxmlformats.org/officeDocument/2006/relationships/tags" Target="../tags/tag477.xml"/><Relationship Id="rId85" Type="http://schemas.openxmlformats.org/officeDocument/2006/relationships/tags" Target="../tags/tag482.xml"/><Relationship Id="rId12" Type="http://schemas.openxmlformats.org/officeDocument/2006/relationships/tags" Target="../tags/tag409.xml"/><Relationship Id="rId17" Type="http://schemas.openxmlformats.org/officeDocument/2006/relationships/tags" Target="../tags/tag414.xml"/><Relationship Id="rId33" Type="http://schemas.openxmlformats.org/officeDocument/2006/relationships/tags" Target="../tags/tag430.xml"/><Relationship Id="rId38" Type="http://schemas.openxmlformats.org/officeDocument/2006/relationships/tags" Target="../tags/tag435.xml"/><Relationship Id="rId59" Type="http://schemas.openxmlformats.org/officeDocument/2006/relationships/tags" Target="../tags/tag456.xml"/><Relationship Id="rId103" Type="http://schemas.openxmlformats.org/officeDocument/2006/relationships/tags" Target="../tags/tag500.xml"/><Relationship Id="rId108" Type="http://schemas.openxmlformats.org/officeDocument/2006/relationships/tags" Target="../tags/tag505.xml"/><Relationship Id="rId54" Type="http://schemas.openxmlformats.org/officeDocument/2006/relationships/tags" Target="../tags/tag451.xml"/><Relationship Id="rId70" Type="http://schemas.openxmlformats.org/officeDocument/2006/relationships/tags" Target="../tags/tag467.xml"/><Relationship Id="rId75" Type="http://schemas.openxmlformats.org/officeDocument/2006/relationships/tags" Target="../tags/tag472.xml"/><Relationship Id="rId91" Type="http://schemas.openxmlformats.org/officeDocument/2006/relationships/tags" Target="../tags/tag488.xml"/><Relationship Id="rId96" Type="http://schemas.openxmlformats.org/officeDocument/2006/relationships/tags" Target="../tags/tag493.xml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5" Type="http://schemas.openxmlformats.org/officeDocument/2006/relationships/tags" Target="../tags/tag412.xml"/><Relationship Id="rId23" Type="http://schemas.openxmlformats.org/officeDocument/2006/relationships/tags" Target="../tags/tag420.xml"/><Relationship Id="rId28" Type="http://schemas.openxmlformats.org/officeDocument/2006/relationships/tags" Target="../tags/tag425.xml"/><Relationship Id="rId36" Type="http://schemas.openxmlformats.org/officeDocument/2006/relationships/tags" Target="../tags/tag433.xml"/><Relationship Id="rId49" Type="http://schemas.openxmlformats.org/officeDocument/2006/relationships/tags" Target="../tags/tag446.xml"/><Relationship Id="rId57" Type="http://schemas.openxmlformats.org/officeDocument/2006/relationships/tags" Target="../tags/tag454.xml"/><Relationship Id="rId106" Type="http://schemas.openxmlformats.org/officeDocument/2006/relationships/tags" Target="../tags/tag503.xml"/><Relationship Id="rId10" Type="http://schemas.openxmlformats.org/officeDocument/2006/relationships/tags" Target="../tags/tag407.xml"/><Relationship Id="rId31" Type="http://schemas.openxmlformats.org/officeDocument/2006/relationships/tags" Target="../tags/tag428.xml"/><Relationship Id="rId44" Type="http://schemas.openxmlformats.org/officeDocument/2006/relationships/tags" Target="../tags/tag441.xml"/><Relationship Id="rId52" Type="http://schemas.openxmlformats.org/officeDocument/2006/relationships/tags" Target="../tags/tag449.xml"/><Relationship Id="rId60" Type="http://schemas.openxmlformats.org/officeDocument/2006/relationships/tags" Target="../tags/tag457.xml"/><Relationship Id="rId65" Type="http://schemas.openxmlformats.org/officeDocument/2006/relationships/tags" Target="../tags/tag462.xml"/><Relationship Id="rId73" Type="http://schemas.openxmlformats.org/officeDocument/2006/relationships/tags" Target="../tags/tag470.xml"/><Relationship Id="rId78" Type="http://schemas.openxmlformats.org/officeDocument/2006/relationships/tags" Target="../tags/tag475.xml"/><Relationship Id="rId81" Type="http://schemas.openxmlformats.org/officeDocument/2006/relationships/tags" Target="../tags/tag478.xml"/><Relationship Id="rId86" Type="http://schemas.openxmlformats.org/officeDocument/2006/relationships/tags" Target="../tags/tag483.xml"/><Relationship Id="rId94" Type="http://schemas.openxmlformats.org/officeDocument/2006/relationships/tags" Target="../tags/tag491.xml"/><Relationship Id="rId99" Type="http://schemas.openxmlformats.org/officeDocument/2006/relationships/tags" Target="../tags/tag496.xml"/><Relationship Id="rId101" Type="http://schemas.openxmlformats.org/officeDocument/2006/relationships/tags" Target="../tags/tag498.xml"/><Relationship Id="rId4" Type="http://schemas.openxmlformats.org/officeDocument/2006/relationships/tags" Target="../tags/tag401.xml"/><Relationship Id="rId9" Type="http://schemas.openxmlformats.org/officeDocument/2006/relationships/tags" Target="../tags/tag406.xml"/><Relationship Id="rId13" Type="http://schemas.openxmlformats.org/officeDocument/2006/relationships/tags" Target="../tags/tag410.xml"/><Relationship Id="rId18" Type="http://schemas.openxmlformats.org/officeDocument/2006/relationships/tags" Target="../tags/tag415.xml"/><Relationship Id="rId39" Type="http://schemas.openxmlformats.org/officeDocument/2006/relationships/tags" Target="../tags/tag436.xml"/><Relationship Id="rId109" Type="http://schemas.openxmlformats.org/officeDocument/2006/relationships/slideLayout" Target="../slideLayouts/slideLayout2.xml"/><Relationship Id="rId34" Type="http://schemas.openxmlformats.org/officeDocument/2006/relationships/tags" Target="../tags/tag431.xml"/><Relationship Id="rId50" Type="http://schemas.openxmlformats.org/officeDocument/2006/relationships/tags" Target="../tags/tag447.xml"/><Relationship Id="rId55" Type="http://schemas.openxmlformats.org/officeDocument/2006/relationships/tags" Target="../tags/tag452.xml"/><Relationship Id="rId76" Type="http://schemas.openxmlformats.org/officeDocument/2006/relationships/tags" Target="../tags/tag473.xml"/><Relationship Id="rId97" Type="http://schemas.openxmlformats.org/officeDocument/2006/relationships/tags" Target="../tags/tag494.xml"/><Relationship Id="rId104" Type="http://schemas.openxmlformats.org/officeDocument/2006/relationships/tags" Target="../tags/tag501.xml"/><Relationship Id="rId7" Type="http://schemas.openxmlformats.org/officeDocument/2006/relationships/tags" Target="../tags/tag404.xml"/><Relationship Id="rId71" Type="http://schemas.openxmlformats.org/officeDocument/2006/relationships/tags" Target="../tags/tag468.xml"/><Relationship Id="rId92" Type="http://schemas.openxmlformats.org/officeDocument/2006/relationships/tags" Target="../tags/tag489.xml"/><Relationship Id="rId2" Type="http://schemas.openxmlformats.org/officeDocument/2006/relationships/tags" Target="../tags/tag399.xml"/><Relationship Id="rId29" Type="http://schemas.openxmlformats.org/officeDocument/2006/relationships/tags" Target="../tags/tag426.xml"/><Relationship Id="rId24" Type="http://schemas.openxmlformats.org/officeDocument/2006/relationships/tags" Target="../tags/tag421.xml"/><Relationship Id="rId40" Type="http://schemas.openxmlformats.org/officeDocument/2006/relationships/tags" Target="../tags/tag437.xml"/><Relationship Id="rId45" Type="http://schemas.openxmlformats.org/officeDocument/2006/relationships/tags" Target="../tags/tag442.xml"/><Relationship Id="rId66" Type="http://schemas.openxmlformats.org/officeDocument/2006/relationships/tags" Target="../tags/tag463.xml"/><Relationship Id="rId87" Type="http://schemas.openxmlformats.org/officeDocument/2006/relationships/tags" Target="../tags/tag484.xml"/><Relationship Id="rId61" Type="http://schemas.openxmlformats.org/officeDocument/2006/relationships/tags" Target="../tags/tag458.xml"/><Relationship Id="rId82" Type="http://schemas.openxmlformats.org/officeDocument/2006/relationships/tags" Target="../tags/tag479.xml"/><Relationship Id="rId19" Type="http://schemas.openxmlformats.org/officeDocument/2006/relationships/tags" Target="../tags/tag416.xml"/><Relationship Id="rId14" Type="http://schemas.openxmlformats.org/officeDocument/2006/relationships/tags" Target="../tags/tag411.xml"/><Relationship Id="rId30" Type="http://schemas.openxmlformats.org/officeDocument/2006/relationships/tags" Target="../tags/tag427.xml"/><Relationship Id="rId35" Type="http://schemas.openxmlformats.org/officeDocument/2006/relationships/tags" Target="../tags/tag432.xml"/><Relationship Id="rId56" Type="http://schemas.openxmlformats.org/officeDocument/2006/relationships/tags" Target="../tags/tag453.xml"/><Relationship Id="rId77" Type="http://schemas.openxmlformats.org/officeDocument/2006/relationships/tags" Target="../tags/tag474.xml"/><Relationship Id="rId100" Type="http://schemas.openxmlformats.org/officeDocument/2006/relationships/tags" Target="../tags/tag497.xml"/><Relationship Id="rId105" Type="http://schemas.openxmlformats.org/officeDocument/2006/relationships/tags" Target="../tags/tag502.xml"/><Relationship Id="rId8" Type="http://schemas.openxmlformats.org/officeDocument/2006/relationships/tags" Target="../tags/tag405.xml"/><Relationship Id="rId51" Type="http://schemas.openxmlformats.org/officeDocument/2006/relationships/tags" Target="../tags/tag448.xml"/><Relationship Id="rId72" Type="http://schemas.openxmlformats.org/officeDocument/2006/relationships/tags" Target="../tags/tag469.xml"/><Relationship Id="rId93" Type="http://schemas.openxmlformats.org/officeDocument/2006/relationships/tags" Target="../tags/tag490.xml"/><Relationship Id="rId98" Type="http://schemas.openxmlformats.org/officeDocument/2006/relationships/tags" Target="../tags/tag495.xml"/><Relationship Id="rId3" Type="http://schemas.openxmlformats.org/officeDocument/2006/relationships/tags" Target="../tags/tag400.xml"/><Relationship Id="rId25" Type="http://schemas.openxmlformats.org/officeDocument/2006/relationships/tags" Target="../tags/tag422.xml"/><Relationship Id="rId46" Type="http://schemas.openxmlformats.org/officeDocument/2006/relationships/tags" Target="../tags/tag443.xml"/><Relationship Id="rId67" Type="http://schemas.openxmlformats.org/officeDocument/2006/relationships/tags" Target="../tags/tag464.xml"/><Relationship Id="rId20" Type="http://schemas.openxmlformats.org/officeDocument/2006/relationships/tags" Target="../tags/tag417.xml"/><Relationship Id="rId41" Type="http://schemas.openxmlformats.org/officeDocument/2006/relationships/tags" Target="../tags/tag438.xml"/><Relationship Id="rId62" Type="http://schemas.openxmlformats.org/officeDocument/2006/relationships/tags" Target="../tags/tag459.xml"/><Relationship Id="rId83" Type="http://schemas.openxmlformats.org/officeDocument/2006/relationships/tags" Target="../tags/tag480.xml"/><Relationship Id="rId88" Type="http://schemas.openxmlformats.org/officeDocument/2006/relationships/tags" Target="../tags/tag485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622.xml"/><Relationship Id="rId21" Type="http://schemas.openxmlformats.org/officeDocument/2006/relationships/tags" Target="../tags/tag526.xml"/><Relationship Id="rId42" Type="http://schemas.openxmlformats.org/officeDocument/2006/relationships/tags" Target="../tags/tag547.xml"/><Relationship Id="rId63" Type="http://schemas.openxmlformats.org/officeDocument/2006/relationships/tags" Target="../tags/tag568.xml"/><Relationship Id="rId84" Type="http://schemas.openxmlformats.org/officeDocument/2006/relationships/tags" Target="../tags/tag589.xml"/><Relationship Id="rId138" Type="http://schemas.openxmlformats.org/officeDocument/2006/relationships/tags" Target="../tags/tag643.xml"/><Relationship Id="rId159" Type="http://schemas.openxmlformats.org/officeDocument/2006/relationships/tags" Target="../tags/tag664.xml"/><Relationship Id="rId170" Type="http://schemas.openxmlformats.org/officeDocument/2006/relationships/tags" Target="../tags/tag675.xml"/><Relationship Id="rId191" Type="http://schemas.openxmlformats.org/officeDocument/2006/relationships/tags" Target="../tags/tag696.xml"/><Relationship Id="rId205" Type="http://schemas.openxmlformats.org/officeDocument/2006/relationships/tags" Target="../tags/tag710.xml"/><Relationship Id="rId226" Type="http://schemas.openxmlformats.org/officeDocument/2006/relationships/tags" Target="../tags/tag731.xml"/><Relationship Id="rId107" Type="http://schemas.openxmlformats.org/officeDocument/2006/relationships/tags" Target="../tags/tag612.xml"/><Relationship Id="rId11" Type="http://schemas.openxmlformats.org/officeDocument/2006/relationships/tags" Target="../tags/tag516.xml"/><Relationship Id="rId32" Type="http://schemas.openxmlformats.org/officeDocument/2006/relationships/tags" Target="../tags/tag537.xml"/><Relationship Id="rId53" Type="http://schemas.openxmlformats.org/officeDocument/2006/relationships/tags" Target="../tags/tag558.xml"/><Relationship Id="rId74" Type="http://schemas.openxmlformats.org/officeDocument/2006/relationships/tags" Target="../tags/tag579.xml"/><Relationship Id="rId128" Type="http://schemas.openxmlformats.org/officeDocument/2006/relationships/tags" Target="../tags/tag633.xml"/><Relationship Id="rId149" Type="http://schemas.openxmlformats.org/officeDocument/2006/relationships/tags" Target="../tags/tag654.xml"/><Relationship Id="rId5" Type="http://schemas.openxmlformats.org/officeDocument/2006/relationships/tags" Target="../tags/tag510.xml"/><Relationship Id="rId95" Type="http://schemas.openxmlformats.org/officeDocument/2006/relationships/tags" Target="../tags/tag600.xml"/><Relationship Id="rId160" Type="http://schemas.openxmlformats.org/officeDocument/2006/relationships/tags" Target="../tags/tag665.xml"/><Relationship Id="rId181" Type="http://schemas.openxmlformats.org/officeDocument/2006/relationships/tags" Target="../tags/tag686.xml"/><Relationship Id="rId216" Type="http://schemas.openxmlformats.org/officeDocument/2006/relationships/tags" Target="../tags/tag721.xml"/><Relationship Id="rId237" Type="http://schemas.openxmlformats.org/officeDocument/2006/relationships/tags" Target="../tags/tag742.xml"/><Relationship Id="rId22" Type="http://schemas.openxmlformats.org/officeDocument/2006/relationships/tags" Target="../tags/tag527.xml"/><Relationship Id="rId43" Type="http://schemas.openxmlformats.org/officeDocument/2006/relationships/tags" Target="../tags/tag548.xml"/><Relationship Id="rId64" Type="http://schemas.openxmlformats.org/officeDocument/2006/relationships/tags" Target="../tags/tag569.xml"/><Relationship Id="rId118" Type="http://schemas.openxmlformats.org/officeDocument/2006/relationships/tags" Target="../tags/tag623.xml"/><Relationship Id="rId139" Type="http://schemas.openxmlformats.org/officeDocument/2006/relationships/tags" Target="../tags/tag644.xml"/><Relationship Id="rId85" Type="http://schemas.openxmlformats.org/officeDocument/2006/relationships/tags" Target="../tags/tag590.xml"/><Relationship Id="rId150" Type="http://schemas.openxmlformats.org/officeDocument/2006/relationships/tags" Target="../tags/tag655.xml"/><Relationship Id="rId171" Type="http://schemas.openxmlformats.org/officeDocument/2006/relationships/tags" Target="../tags/tag676.xml"/><Relationship Id="rId192" Type="http://schemas.openxmlformats.org/officeDocument/2006/relationships/tags" Target="../tags/tag697.xml"/><Relationship Id="rId206" Type="http://schemas.openxmlformats.org/officeDocument/2006/relationships/tags" Target="../tags/tag711.xml"/><Relationship Id="rId227" Type="http://schemas.openxmlformats.org/officeDocument/2006/relationships/tags" Target="../tags/tag732.xml"/><Relationship Id="rId12" Type="http://schemas.openxmlformats.org/officeDocument/2006/relationships/tags" Target="../tags/tag517.xml"/><Relationship Id="rId33" Type="http://schemas.openxmlformats.org/officeDocument/2006/relationships/tags" Target="../tags/tag538.xml"/><Relationship Id="rId108" Type="http://schemas.openxmlformats.org/officeDocument/2006/relationships/tags" Target="../tags/tag613.xml"/><Relationship Id="rId129" Type="http://schemas.openxmlformats.org/officeDocument/2006/relationships/tags" Target="../tags/tag634.xml"/><Relationship Id="rId54" Type="http://schemas.openxmlformats.org/officeDocument/2006/relationships/tags" Target="../tags/tag559.xml"/><Relationship Id="rId75" Type="http://schemas.openxmlformats.org/officeDocument/2006/relationships/tags" Target="../tags/tag580.xml"/><Relationship Id="rId96" Type="http://schemas.openxmlformats.org/officeDocument/2006/relationships/tags" Target="../tags/tag601.xml"/><Relationship Id="rId140" Type="http://schemas.openxmlformats.org/officeDocument/2006/relationships/tags" Target="../tags/tag645.xml"/><Relationship Id="rId161" Type="http://schemas.openxmlformats.org/officeDocument/2006/relationships/tags" Target="../tags/tag666.xml"/><Relationship Id="rId182" Type="http://schemas.openxmlformats.org/officeDocument/2006/relationships/tags" Target="../tags/tag687.xml"/><Relationship Id="rId217" Type="http://schemas.openxmlformats.org/officeDocument/2006/relationships/tags" Target="../tags/tag722.xml"/><Relationship Id="rId6" Type="http://schemas.openxmlformats.org/officeDocument/2006/relationships/tags" Target="../tags/tag511.xml"/><Relationship Id="rId238" Type="http://schemas.openxmlformats.org/officeDocument/2006/relationships/tags" Target="../tags/tag743.xml"/><Relationship Id="rId23" Type="http://schemas.openxmlformats.org/officeDocument/2006/relationships/tags" Target="../tags/tag528.xml"/><Relationship Id="rId119" Type="http://schemas.openxmlformats.org/officeDocument/2006/relationships/tags" Target="../tags/tag624.xml"/><Relationship Id="rId44" Type="http://schemas.openxmlformats.org/officeDocument/2006/relationships/tags" Target="../tags/tag549.xml"/><Relationship Id="rId65" Type="http://schemas.openxmlformats.org/officeDocument/2006/relationships/tags" Target="../tags/tag570.xml"/><Relationship Id="rId86" Type="http://schemas.openxmlformats.org/officeDocument/2006/relationships/tags" Target="../tags/tag591.xml"/><Relationship Id="rId130" Type="http://schemas.openxmlformats.org/officeDocument/2006/relationships/tags" Target="../tags/tag635.xml"/><Relationship Id="rId151" Type="http://schemas.openxmlformats.org/officeDocument/2006/relationships/tags" Target="../tags/tag656.xml"/><Relationship Id="rId172" Type="http://schemas.openxmlformats.org/officeDocument/2006/relationships/tags" Target="../tags/tag677.xml"/><Relationship Id="rId193" Type="http://schemas.openxmlformats.org/officeDocument/2006/relationships/tags" Target="../tags/tag698.xml"/><Relationship Id="rId207" Type="http://schemas.openxmlformats.org/officeDocument/2006/relationships/tags" Target="../tags/tag712.xml"/><Relationship Id="rId228" Type="http://schemas.openxmlformats.org/officeDocument/2006/relationships/tags" Target="../tags/tag733.xml"/><Relationship Id="rId13" Type="http://schemas.openxmlformats.org/officeDocument/2006/relationships/tags" Target="../tags/tag518.xml"/><Relationship Id="rId109" Type="http://schemas.openxmlformats.org/officeDocument/2006/relationships/tags" Target="../tags/tag614.xml"/><Relationship Id="rId34" Type="http://schemas.openxmlformats.org/officeDocument/2006/relationships/tags" Target="../tags/tag539.xml"/><Relationship Id="rId55" Type="http://schemas.openxmlformats.org/officeDocument/2006/relationships/tags" Target="../tags/tag560.xml"/><Relationship Id="rId76" Type="http://schemas.openxmlformats.org/officeDocument/2006/relationships/tags" Target="../tags/tag581.xml"/><Relationship Id="rId97" Type="http://schemas.openxmlformats.org/officeDocument/2006/relationships/tags" Target="../tags/tag602.xml"/><Relationship Id="rId120" Type="http://schemas.openxmlformats.org/officeDocument/2006/relationships/tags" Target="../tags/tag625.xml"/><Relationship Id="rId141" Type="http://schemas.openxmlformats.org/officeDocument/2006/relationships/tags" Target="../tags/tag646.xml"/><Relationship Id="rId7" Type="http://schemas.openxmlformats.org/officeDocument/2006/relationships/tags" Target="../tags/tag512.xml"/><Relationship Id="rId162" Type="http://schemas.openxmlformats.org/officeDocument/2006/relationships/tags" Target="../tags/tag667.xml"/><Relationship Id="rId183" Type="http://schemas.openxmlformats.org/officeDocument/2006/relationships/tags" Target="../tags/tag688.xml"/><Relationship Id="rId218" Type="http://schemas.openxmlformats.org/officeDocument/2006/relationships/tags" Target="../tags/tag723.xml"/><Relationship Id="rId239" Type="http://schemas.openxmlformats.org/officeDocument/2006/relationships/tags" Target="../tags/tag744.xml"/><Relationship Id="rId24" Type="http://schemas.openxmlformats.org/officeDocument/2006/relationships/tags" Target="../tags/tag529.xml"/><Relationship Id="rId45" Type="http://schemas.openxmlformats.org/officeDocument/2006/relationships/tags" Target="../tags/tag550.xml"/><Relationship Id="rId66" Type="http://schemas.openxmlformats.org/officeDocument/2006/relationships/tags" Target="../tags/tag571.xml"/><Relationship Id="rId87" Type="http://schemas.openxmlformats.org/officeDocument/2006/relationships/tags" Target="../tags/tag592.xml"/><Relationship Id="rId110" Type="http://schemas.openxmlformats.org/officeDocument/2006/relationships/tags" Target="../tags/tag615.xml"/><Relationship Id="rId131" Type="http://schemas.openxmlformats.org/officeDocument/2006/relationships/tags" Target="../tags/tag636.xml"/><Relationship Id="rId152" Type="http://schemas.openxmlformats.org/officeDocument/2006/relationships/tags" Target="../tags/tag657.xml"/><Relationship Id="rId173" Type="http://schemas.openxmlformats.org/officeDocument/2006/relationships/tags" Target="../tags/tag678.xml"/><Relationship Id="rId194" Type="http://schemas.openxmlformats.org/officeDocument/2006/relationships/tags" Target="../tags/tag699.xml"/><Relationship Id="rId208" Type="http://schemas.openxmlformats.org/officeDocument/2006/relationships/tags" Target="../tags/tag713.xml"/><Relationship Id="rId229" Type="http://schemas.openxmlformats.org/officeDocument/2006/relationships/tags" Target="../tags/tag734.xml"/><Relationship Id="rId240" Type="http://schemas.openxmlformats.org/officeDocument/2006/relationships/tags" Target="../tags/tag745.xml"/><Relationship Id="rId14" Type="http://schemas.openxmlformats.org/officeDocument/2006/relationships/tags" Target="../tags/tag519.xml"/><Relationship Id="rId35" Type="http://schemas.openxmlformats.org/officeDocument/2006/relationships/tags" Target="../tags/tag540.xml"/><Relationship Id="rId56" Type="http://schemas.openxmlformats.org/officeDocument/2006/relationships/tags" Target="../tags/tag561.xml"/><Relationship Id="rId77" Type="http://schemas.openxmlformats.org/officeDocument/2006/relationships/tags" Target="../tags/tag582.xml"/><Relationship Id="rId100" Type="http://schemas.openxmlformats.org/officeDocument/2006/relationships/tags" Target="../tags/tag605.xml"/><Relationship Id="rId8" Type="http://schemas.openxmlformats.org/officeDocument/2006/relationships/tags" Target="../tags/tag513.xml"/><Relationship Id="rId98" Type="http://schemas.openxmlformats.org/officeDocument/2006/relationships/tags" Target="../tags/tag603.xml"/><Relationship Id="rId121" Type="http://schemas.openxmlformats.org/officeDocument/2006/relationships/tags" Target="../tags/tag626.xml"/><Relationship Id="rId142" Type="http://schemas.openxmlformats.org/officeDocument/2006/relationships/tags" Target="../tags/tag647.xml"/><Relationship Id="rId163" Type="http://schemas.openxmlformats.org/officeDocument/2006/relationships/tags" Target="../tags/tag668.xml"/><Relationship Id="rId184" Type="http://schemas.openxmlformats.org/officeDocument/2006/relationships/tags" Target="../tags/tag689.xml"/><Relationship Id="rId219" Type="http://schemas.openxmlformats.org/officeDocument/2006/relationships/tags" Target="../tags/tag724.xml"/><Relationship Id="rId230" Type="http://schemas.openxmlformats.org/officeDocument/2006/relationships/tags" Target="../tags/tag735.xml"/><Relationship Id="rId25" Type="http://schemas.openxmlformats.org/officeDocument/2006/relationships/tags" Target="../tags/tag530.xml"/><Relationship Id="rId46" Type="http://schemas.openxmlformats.org/officeDocument/2006/relationships/tags" Target="../tags/tag551.xml"/><Relationship Id="rId67" Type="http://schemas.openxmlformats.org/officeDocument/2006/relationships/tags" Target="../tags/tag572.xml"/><Relationship Id="rId88" Type="http://schemas.openxmlformats.org/officeDocument/2006/relationships/tags" Target="../tags/tag593.xml"/><Relationship Id="rId111" Type="http://schemas.openxmlformats.org/officeDocument/2006/relationships/tags" Target="../tags/tag616.xml"/><Relationship Id="rId132" Type="http://schemas.openxmlformats.org/officeDocument/2006/relationships/tags" Target="../tags/tag637.xml"/><Relationship Id="rId153" Type="http://schemas.openxmlformats.org/officeDocument/2006/relationships/tags" Target="../tags/tag658.xml"/><Relationship Id="rId174" Type="http://schemas.openxmlformats.org/officeDocument/2006/relationships/tags" Target="../tags/tag679.xml"/><Relationship Id="rId195" Type="http://schemas.openxmlformats.org/officeDocument/2006/relationships/tags" Target="../tags/tag700.xml"/><Relationship Id="rId209" Type="http://schemas.openxmlformats.org/officeDocument/2006/relationships/tags" Target="../tags/tag714.xml"/><Relationship Id="rId220" Type="http://schemas.openxmlformats.org/officeDocument/2006/relationships/tags" Target="../tags/tag725.xml"/><Relationship Id="rId241" Type="http://schemas.openxmlformats.org/officeDocument/2006/relationships/tags" Target="../tags/tag746.xml"/><Relationship Id="rId15" Type="http://schemas.openxmlformats.org/officeDocument/2006/relationships/tags" Target="../tags/tag520.xml"/><Relationship Id="rId36" Type="http://schemas.openxmlformats.org/officeDocument/2006/relationships/tags" Target="../tags/tag541.xml"/><Relationship Id="rId57" Type="http://schemas.openxmlformats.org/officeDocument/2006/relationships/tags" Target="../tags/tag562.xml"/><Relationship Id="rId106" Type="http://schemas.openxmlformats.org/officeDocument/2006/relationships/tags" Target="../tags/tag611.xml"/><Relationship Id="rId127" Type="http://schemas.openxmlformats.org/officeDocument/2006/relationships/tags" Target="../tags/tag632.xml"/><Relationship Id="rId10" Type="http://schemas.openxmlformats.org/officeDocument/2006/relationships/tags" Target="../tags/tag515.xml"/><Relationship Id="rId31" Type="http://schemas.openxmlformats.org/officeDocument/2006/relationships/tags" Target="../tags/tag536.xml"/><Relationship Id="rId52" Type="http://schemas.openxmlformats.org/officeDocument/2006/relationships/tags" Target="../tags/tag557.xml"/><Relationship Id="rId73" Type="http://schemas.openxmlformats.org/officeDocument/2006/relationships/tags" Target="../tags/tag578.xml"/><Relationship Id="rId78" Type="http://schemas.openxmlformats.org/officeDocument/2006/relationships/tags" Target="../tags/tag583.xml"/><Relationship Id="rId94" Type="http://schemas.openxmlformats.org/officeDocument/2006/relationships/tags" Target="../tags/tag599.xml"/><Relationship Id="rId99" Type="http://schemas.openxmlformats.org/officeDocument/2006/relationships/tags" Target="../tags/tag604.xml"/><Relationship Id="rId101" Type="http://schemas.openxmlformats.org/officeDocument/2006/relationships/tags" Target="../tags/tag606.xml"/><Relationship Id="rId122" Type="http://schemas.openxmlformats.org/officeDocument/2006/relationships/tags" Target="../tags/tag627.xml"/><Relationship Id="rId143" Type="http://schemas.openxmlformats.org/officeDocument/2006/relationships/tags" Target="../tags/tag648.xml"/><Relationship Id="rId148" Type="http://schemas.openxmlformats.org/officeDocument/2006/relationships/tags" Target="../tags/tag653.xml"/><Relationship Id="rId164" Type="http://schemas.openxmlformats.org/officeDocument/2006/relationships/tags" Target="../tags/tag669.xml"/><Relationship Id="rId169" Type="http://schemas.openxmlformats.org/officeDocument/2006/relationships/tags" Target="../tags/tag674.xml"/><Relationship Id="rId185" Type="http://schemas.openxmlformats.org/officeDocument/2006/relationships/tags" Target="../tags/tag690.xml"/><Relationship Id="rId4" Type="http://schemas.openxmlformats.org/officeDocument/2006/relationships/tags" Target="../tags/tag509.xml"/><Relationship Id="rId9" Type="http://schemas.openxmlformats.org/officeDocument/2006/relationships/tags" Target="../tags/tag514.xml"/><Relationship Id="rId180" Type="http://schemas.openxmlformats.org/officeDocument/2006/relationships/tags" Target="../tags/tag685.xml"/><Relationship Id="rId210" Type="http://schemas.openxmlformats.org/officeDocument/2006/relationships/tags" Target="../tags/tag715.xml"/><Relationship Id="rId215" Type="http://schemas.openxmlformats.org/officeDocument/2006/relationships/tags" Target="../tags/tag720.xml"/><Relationship Id="rId236" Type="http://schemas.openxmlformats.org/officeDocument/2006/relationships/tags" Target="../tags/tag741.xml"/><Relationship Id="rId26" Type="http://schemas.openxmlformats.org/officeDocument/2006/relationships/tags" Target="../tags/tag531.xml"/><Relationship Id="rId231" Type="http://schemas.openxmlformats.org/officeDocument/2006/relationships/tags" Target="../tags/tag736.xml"/><Relationship Id="rId47" Type="http://schemas.openxmlformats.org/officeDocument/2006/relationships/tags" Target="../tags/tag552.xml"/><Relationship Id="rId68" Type="http://schemas.openxmlformats.org/officeDocument/2006/relationships/tags" Target="../tags/tag573.xml"/><Relationship Id="rId89" Type="http://schemas.openxmlformats.org/officeDocument/2006/relationships/tags" Target="../tags/tag594.xml"/><Relationship Id="rId112" Type="http://schemas.openxmlformats.org/officeDocument/2006/relationships/tags" Target="../tags/tag617.xml"/><Relationship Id="rId133" Type="http://schemas.openxmlformats.org/officeDocument/2006/relationships/tags" Target="../tags/tag638.xml"/><Relationship Id="rId154" Type="http://schemas.openxmlformats.org/officeDocument/2006/relationships/tags" Target="../tags/tag659.xml"/><Relationship Id="rId175" Type="http://schemas.openxmlformats.org/officeDocument/2006/relationships/tags" Target="../tags/tag680.xml"/><Relationship Id="rId196" Type="http://schemas.openxmlformats.org/officeDocument/2006/relationships/tags" Target="../tags/tag701.xml"/><Relationship Id="rId200" Type="http://schemas.openxmlformats.org/officeDocument/2006/relationships/tags" Target="../tags/tag705.xml"/><Relationship Id="rId16" Type="http://schemas.openxmlformats.org/officeDocument/2006/relationships/tags" Target="../tags/tag521.xml"/><Relationship Id="rId221" Type="http://schemas.openxmlformats.org/officeDocument/2006/relationships/tags" Target="../tags/tag726.xml"/><Relationship Id="rId242" Type="http://schemas.openxmlformats.org/officeDocument/2006/relationships/tags" Target="../tags/tag747.xml"/><Relationship Id="rId37" Type="http://schemas.openxmlformats.org/officeDocument/2006/relationships/tags" Target="../tags/tag542.xml"/><Relationship Id="rId58" Type="http://schemas.openxmlformats.org/officeDocument/2006/relationships/tags" Target="../tags/tag563.xml"/><Relationship Id="rId79" Type="http://schemas.openxmlformats.org/officeDocument/2006/relationships/tags" Target="../tags/tag584.xml"/><Relationship Id="rId102" Type="http://schemas.openxmlformats.org/officeDocument/2006/relationships/tags" Target="../tags/tag607.xml"/><Relationship Id="rId123" Type="http://schemas.openxmlformats.org/officeDocument/2006/relationships/tags" Target="../tags/tag628.xml"/><Relationship Id="rId144" Type="http://schemas.openxmlformats.org/officeDocument/2006/relationships/tags" Target="../tags/tag649.xml"/><Relationship Id="rId90" Type="http://schemas.openxmlformats.org/officeDocument/2006/relationships/tags" Target="../tags/tag595.xml"/><Relationship Id="rId165" Type="http://schemas.openxmlformats.org/officeDocument/2006/relationships/tags" Target="../tags/tag670.xml"/><Relationship Id="rId186" Type="http://schemas.openxmlformats.org/officeDocument/2006/relationships/tags" Target="../tags/tag691.xml"/><Relationship Id="rId211" Type="http://schemas.openxmlformats.org/officeDocument/2006/relationships/tags" Target="../tags/tag716.xml"/><Relationship Id="rId232" Type="http://schemas.openxmlformats.org/officeDocument/2006/relationships/tags" Target="../tags/tag737.xml"/><Relationship Id="rId27" Type="http://schemas.openxmlformats.org/officeDocument/2006/relationships/tags" Target="../tags/tag532.xml"/><Relationship Id="rId48" Type="http://schemas.openxmlformats.org/officeDocument/2006/relationships/tags" Target="../tags/tag553.xml"/><Relationship Id="rId69" Type="http://schemas.openxmlformats.org/officeDocument/2006/relationships/tags" Target="../tags/tag574.xml"/><Relationship Id="rId113" Type="http://schemas.openxmlformats.org/officeDocument/2006/relationships/tags" Target="../tags/tag618.xml"/><Relationship Id="rId134" Type="http://schemas.openxmlformats.org/officeDocument/2006/relationships/tags" Target="../tags/tag639.xml"/><Relationship Id="rId80" Type="http://schemas.openxmlformats.org/officeDocument/2006/relationships/tags" Target="../tags/tag585.xml"/><Relationship Id="rId155" Type="http://schemas.openxmlformats.org/officeDocument/2006/relationships/tags" Target="../tags/tag660.xml"/><Relationship Id="rId176" Type="http://schemas.openxmlformats.org/officeDocument/2006/relationships/tags" Target="../tags/tag681.xml"/><Relationship Id="rId197" Type="http://schemas.openxmlformats.org/officeDocument/2006/relationships/tags" Target="../tags/tag702.xml"/><Relationship Id="rId201" Type="http://schemas.openxmlformats.org/officeDocument/2006/relationships/tags" Target="../tags/tag706.xml"/><Relationship Id="rId222" Type="http://schemas.openxmlformats.org/officeDocument/2006/relationships/tags" Target="../tags/tag727.xml"/><Relationship Id="rId243" Type="http://schemas.openxmlformats.org/officeDocument/2006/relationships/tags" Target="../tags/tag748.xml"/><Relationship Id="rId17" Type="http://schemas.openxmlformats.org/officeDocument/2006/relationships/tags" Target="../tags/tag522.xml"/><Relationship Id="rId38" Type="http://schemas.openxmlformats.org/officeDocument/2006/relationships/tags" Target="../tags/tag543.xml"/><Relationship Id="rId59" Type="http://schemas.openxmlformats.org/officeDocument/2006/relationships/tags" Target="../tags/tag564.xml"/><Relationship Id="rId103" Type="http://schemas.openxmlformats.org/officeDocument/2006/relationships/tags" Target="../tags/tag608.xml"/><Relationship Id="rId124" Type="http://schemas.openxmlformats.org/officeDocument/2006/relationships/tags" Target="../tags/tag629.xml"/><Relationship Id="rId70" Type="http://schemas.openxmlformats.org/officeDocument/2006/relationships/tags" Target="../tags/tag575.xml"/><Relationship Id="rId91" Type="http://schemas.openxmlformats.org/officeDocument/2006/relationships/tags" Target="../tags/tag596.xml"/><Relationship Id="rId145" Type="http://schemas.openxmlformats.org/officeDocument/2006/relationships/tags" Target="../tags/tag650.xml"/><Relationship Id="rId166" Type="http://schemas.openxmlformats.org/officeDocument/2006/relationships/tags" Target="../tags/tag671.xml"/><Relationship Id="rId187" Type="http://schemas.openxmlformats.org/officeDocument/2006/relationships/tags" Target="../tags/tag692.xml"/><Relationship Id="rId1" Type="http://schemas.openxmlformats.org/officeDocument/2006/relationships/tags" Target="../tags/tag506.xml"/><Relationship Id="rId212" Type="http://schemas.openxmlformats.org/officeDocument/2006/relationships/tags" Target="../tags/tag717.xml"/><Relationship Id="rId233" Type="http://schemas.openxmlformats.org/officeDocument/2006/relationships/tags" Target="../tags/tag738.xml"/><Relationship Id="rId28" Type="http://schemas.openxmlformats.org/officeDocument/2006/relationships/tags" Target="../tags/tag533.xml"/><Relationship Id="rId49" Type="http://schemas.openxmlformats.org/officeDocument/2006/relationships/tags" Target="../tags/tag554.xml"/><Relationship Id="rId114" Type="http://schemas.openxmlformats.org/officeDocument/2006/relationships/tags" Target="../tags/tag619.xml"/><Relationship Id="rId60" Type="http://schemas.openxmlformats.org/officeDocument/2006/relationships/tags" Target="../tags/tag565.xml"/><Relationship Id="rId81" Type="http://schemas.openxmlformats.org/officeDocument/2006/relationships/tags" Target="../tags/tag586.xml"/><Relationship Id="rId135" Type="http://schemas.openxmlformats.org/officeDocument/2006/relationships/tags" Target="../tags/tag640.xml"/><Relationship Id="rId156" Type="http://schemas.openxmlformats.org/officeDocument/2006/relationships/tags" Target="../tags/tag661.xml"/><Relationship Id="rId177" Type="http://schemas.openxmlformats.org/officeDocument/2006/relationships/tags" Target="../tags/tag682.xml"/><Relationship Id="rId198" Type="http://schemas.openxmlformats.org/officeDocument/2006/relationships/tags" Target="../tags/tag703.xml"/><Relationship Id="rId202" Type="http://schemas.openxmlformats.org/officeDocument/2006/relationships/tags" Target="../tags/tag707.xml"/><Relationship Id="rId223" Type="http://schemas.openxmlformats.org/officeDocument/2006/relationships/tags" Target="../tags/tag728.xml"/><Relationship Id="rId244" Type="http://schemas.openxmlformats.org/officeDocument/2006/relationships/slideLayout" Target="../slideLayouts/slideLayout2.xml"/><Relationship Id="rId18" Type="http://schemas.openxmlformats.org/officeDocument/2006/relationships/tags" Target="../tags/tag523.xml"/><Relationship Id="rId39" Type="http://schemas.openxmlformats.org/officeDocument/2006/relationships/tags" Target="../tags/tag544.xml"/><Relationship Id="rId50" Type="http://schemas.openxmlformats.org/officeDocument/2006/relationships/tags" Target="../tags/tag555.xml"/><Relationship Id="rId104" Type="http://schemas.openxmlformats.org/officeDocument/2006/relationships/tags" Target="../tags/tag609.xml"/><Relationship Id="rId125" Type="http://schemas.openxmlformats.org/officeDocument/2006/relationships/tags" Target="../tags/tag630.xml"/><Relationship Id="rId146" Type="http://schemas.openxmlformats.org/officeDocument/2006/relationships/tags" Target="../tags/tag651.xml"/><Relationship Id="rId167" Type="http://schemas.openxmlformats.org/officeDocument/2006/relationships/tags" Target="../tags/tag672.xml"/><Relationship Id="rId188" Type="http://schemas.openxmlformats.org/officeDocument/2006/relationships/tags" Target="../tags/tag693.xml"/><Relationship Id="rId71" Type="http://schemas.openxmlformats.org/officeDocument/2006/relationships/tags" Target="../tags/tag576.xml"/><Relationship Id="rId92" Type="http://schemas.openxmlformats.org/officeDocument/2006/relationships/tags" Target="../tags/tag597.xml"/><Relationship Id="rId213" Type="http://schemas.openxmlformats.org/officeDocument/2006/relationships/tags" Target="../tags/tag718.xml"/><Relationship Id="rId234" Type="http://schemas.openxmlformats.org/officeDocument/2006/relationships/tags" Target="../tags/tag739.xml"/><Relationship Id="rId2" Type="http://schemas.openxmlformats.org/officeDocument/2006/relationships/tags" Target="../tags/tag507.xml"/><Relationship Id="rId29" Type="http://schemas.openxmlformats.org/officeDocument/2006/relationships/tags" Target="../tags/tag534.xml"/><Relationship Id="rId40" Type="http://schemas.openxmlformats.org/officeDocument/2006/relationships/tags" Target="../tags/tag545.xml"/><Relationship Id="rId115" Type="http://schemas.openxmlformats.org/officeDocument/2006/relationships/tags" Target="../tags/tag620.xml"/><Relationship Id="rId136" Type="http://schemas.openxmlformats.org/officeDocument/2006/relationships/tags" Target="../tags/tag641.xml"/><Relationship Id="rId157" Type="http://schemas.openxmlformats.org/officeDocument/2006/relationships/tags" Target="../tags/tag662.xml"/><Relationship Id="rId178" Type="http://schemas.openxmlformats.org/officeDocument/2006/relationships/tags" Target="../tags/tag683.xml"/><Relationship Id="rId61" Type="http://schemas.openxmlformats.org/officeDocument/2006/relationships/tags" Target="../tags/tag566.xml"/><Relationship Id="rId82" Type="http://schemas.openxmlformats.org/officeDocument/2006/relationships/tags" Target="../tags/tag587.xml"/><Relationship Id="rId199" Type="http://schemas.openxmlformats.org/officeDocument/2006/relationships/tags" Target="../tags/tag704.xml"/><Relationship Id="rId203" Type="http://schemas.openxmlformats.org/officeDocument/2006/relationships/tags" Target="../tags/tag708.xml"/><Relationship Id="rId19" Type="http://schemas.openxmlformats.org/officeDocument/2006/relationships/tags" Target="../tags/tag524.xml"/><Relationship Id="rId224" Type="http://schemas.openxmlformats.org/officeDocument/2006/relationships/tags" Target="../tags/tag729.xml"/><Relationship Id="rId30" Type="http://schemas.openxmlformats.org/officeDocument/2006/relationships/tags" Target="../tags/tag535.xml"/><Relationship Id="rId105" Type="http://schemas.openxmlformats.org/officeDocument/2006/relationships/tags" Target="../tags/tag610.xml"/><Relationship Id="rId126" Type="http://schemas.openxmlformats.org/officeDocument/2006/relationships/tags" Target="../tags/tag631.xml"/><Relationship Id="rId147" Type="http://schemas.openxmlformats.org/officeDocument/2006/relationships/tags" Target="../tags/tag652.xml"/><Relationship Id="rId168" Type="http://schemas.openxmlformats.org/officeDocument/2006/relationships/tags" Target="../tags/tag673.xml"/><Relationship Id="rId51" Type="http://schemas.openxmlformats.org/officeDocument/2006/relationships/tags" Target="../tags/tag556.xml"/><Relationship Id="rId72" Type="http://schemas.openxmlformats.org/officeDocument/2006/relationships/tags" Target="../tags/tag577.xml"/><Relationship Id="rId93" Type="http://schemas.openxmlformats.org/officeDocument/2006/relationships/tags" Target="../tags/tag598.xml"/><Relationship Id="rId189" Type="http://schemas.openxmlformats.org/officeDocument/2006/relationships/tags" Target="../tags/tag694.xml"/><Relationship Id="rId3" Type="http://schemas.openxmlformats.org/officeDocument/2006/relationships/tags" Target="../tags/tag508.xml"/><Relationship Id="rId214" Type="http://schemas.openxmlformats.org/officeDocument/2006/relationships/tags" Target="../tags/tag719.xml"/><Relationship Id="rId235" Type="http://schemas.openxmlformats.org/officeDocument/2006/relationships/tags" Target="../tags/tag740.xml"/><Relationship Id="rId116" Type="http://schemas.openxmlformats.org/officeDocument/2006/relationships/tags" Target="../tags/tag621.xml"/><Relationship Id="rId137" Type="http://schemas.openxmlformats.org/officeDocument/2006/relationships/tags" Target="../tags/tag642.xml"/><Relationship Id="rId158" Type="http://schemas.openxmlformats.org/officeDocument/2006/relationships/tags" Target="../tags/tag663.xml"/><Relationship Id="rId20" Type="http://schemas.openxmlformats.org/officeDocument/2006/relationships/tags" Target="../tags/tag525.xml"/><Relationship Id="rId41" Type="http://schemas.openxmlformats.org/officeDocument/2006/relationships/tags" Target="../tags/tag546.xml"/><Relationship Id="rId62" Type="http://schemas.openxmlformats.org/officeDocument/2006/relationships/tags" Target="../tags/tag567.xml"/><Relationship Id="rId83" Type="http://schemas.openxmlformats.org/officeDocument/2006/relationships/tags" Target="../tags/tag588.xml"/><Relationship Id="rId179" Type="http://schemas.openxmlformats.org/officeDocument/2006/relationships/tags" Target="../tags/tag684.xml"/><Relationship Id="rId190" Type="http://schemas.openxmlformats.org/officeDocument/2006/relationships/tags" Target="../tags/tag695.xml"/><Relationship Id="rId204" Type="http://schemas.openxmlformats.org/officeDocument/2006/relationships/tags" Target="../tags/tag709.xml"/><Relationship Id="rId225" Type="http://schemas.openxmlformats.org/officeDocument/2006/relationships/tags" Target="../tags/tag73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56.xml"/><Relationship Id="rId13" Type="http://schemas.openxmlformats.org/officeDocument/2006/relationships/tags" Target="../tags/tag761.xml"/><Relationship Id="rId18" Type="http://schemas.openxmlformats.org/officeDocument/2006/relationships/image" Target="../media/image130.png"/><Relationship Id="rId3" Type="http://schemas.openxmlformats.org/officeDocument/2006/relationships/tags" Target="../tags/tag751.xml"/><Relationship Id="rId7" Type="http://schemas.openxmlformats.org/officeDocument/2006/relationships/tags" Target="../tags/tag755.xml"/><Relationship Id="rId12" Type="http://schemas.openxmlformats.org/officeDocument/2006/relationships/tags" Target="../tags/tag76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750.xml"/><Relationship Id="rId16" Type="http://schemas.openxmlformats.org/officeDocument/2006/relationships/tags" Target="../tags/tag764.xml"/><Relationship Id="rId1" Type="http://schemas.openxmlformats.org/officeDocument/2006/relationships/tags" Target="../tags/tag749.xml"/><Relationship Id="rId6" Type="http://schemas.openxmlformats.org/officeDocument/2006/relationships/tags" Target="../tags/tag754.xml"/><Relationship Id="rId11" Type="http://schemas.openxmlformats.org/officeDocument/2006/relationships/tags" Target="../tags/tag759.xml"/><Relationship Id="rId5" Type="http://schemas.openxmlformats.org/officeDocument/2006/relationships/tags" Target="../tags/tag753.xml"/><Relationship Id="rId15" Type="http://schemas.openxmlformats.org/officeDocument/2006/relationships/tags" Target="../tags/tag763.xml"/><Relationship Id="rId10" Type="http://schemas.openxmlformats.org/officeDocument/2006/relationships/tags" Target="../tags/tag758.xml"/><Relationship Id="rId4" Type="http://schemas.openxmlformats.org/officeDocument/2006/relationships/tags" Target="../tags/tag752.xml"/><Relationship Id="rId9" Type="http://schemas.openxmlformats.org/officeDocument/2006/relationships/tags" Target="../tags/tag757.xml"/><Relationship Id="rId14" Type="http://schemas.openxmlformats.org/officeDocument/2006/relationships/tags" Target="../tags/tag762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790.xml"/><Relationship Id="rId21" Type="http://schemas.openxmlformats.org/officeDocument/2006/relationships/tags" Target="../tags/tag785.xml"/><Relationship Id="rId42" Type="http://schemas.openxmlformats.org/officeDocument/2006/relationships/tags" Target="../tags/tag806.xml"/><Relationship Id="rId47" Type="http://schemas.openxmlformats.org/officeDocument/2006/relationships/tags" Target="../tags/tag811.xml"/><Relationship Id="rId63" Type="http://schemas.openxmlformats.org/officeDocument/2006/relationships/tags" Target="../tags/tag827.xml"/><Relationship Id="rId68" Type="http://schemas.openxmlformats.org/officeDocument/2006/relationships/tags" Target="../tags/tag832.xml"/><Relationship Id="rId84" Type="http://schemas.openxmlformats.org/officeDocument/2006/relationships/tags" Target="../tags/tag848.xml"/><Relationship Id="rId89" Type="http://schemas.openxmlformats.org/officeDocument/2006/relationships/tags" Target="../tags/tag853.xml"/><Relationship Id="rId112" Type="http://schemas.openxmlformats.org/officeDocument/2006/relationships/slideLayout" Target="../slideLayouts/slideLayout2.xml"/><Relationship Id="rId16" Type="http://schemas.openxmlformats.org/officeDocument/2006/relationships/tags" Target="../tags/tag780.xml"/><Relationship Id="rId107" Type="http://schemas.openxmlformats.org/officeDocument/2006/relationships/tags" Target="../tags/tag871.xml"/><Relationship Id="rId11" Type="http://schemas.openxmlformats.org/officeDocument/2006/relationships/tags" Target="../tags/tag775.xml"/><Relationship Id="rId32" Type="http://schemas.openxmlformats.org/officeDocument/2006/relationships/tags" Target="../tags/tag796.xml"/><Relationship Id="rId37" Type="http://schemas.openxmlformats.org/officeDocument/2006/relationships/tags" Target="../tags/tag801.xml"/><Relationship Id="rId53" Type="http://schemas.openxmlformats.org/officeDocument/2006/relationships/tags" Target="../tags/tag817.xml"/><Relationship Id="rId58" Type="http://schemas.openxmlformats.org/officeDocument/2006/relationships/tags" Target="../tags/tag822.xml"/><Relationship Id="rId74" Type="http://schemas.openxmlformats.org/officeDocument/2006/relationships/tags" Target="../tags/tag838.xml"/><Relationship Id="rId79" Type="http://schemas.openxmlformats.org/officeDocument/2006/relationships/tags" Target="../tags/tag843.xml"/><Relationship Id="rId102" Type="http://schemas.openxmlformats.org/officeDocument/2006/relationships/tags" Target="../tags/tag866.xml"/><Relationship Id="rId5" Type="http://schemas.openxmlformats.org/officeDocument/2006/relationships/tags" Target="../tags/tag769.xml"/><Relationship Id="rId90" Type="http://schemas.openxmlformats.org/officeDocument/2006/relationships/tags" Target="../tags/tag854.xml"/><Relationship Id="rId95" Type="http://schemas.openxmlformats.org/officeDocument/2006/relationships/tags" Target="../tags/tag859.xml"/><Relationship Id="rId22" Type="http://schemas.openxmlformats.org/officeDocument/2006/relationships/tags" Target="../tags/tag786.xml"/><Relationship Id="rId27" Type="http://schemas.openxmlformats.org/officeDocument/2006/relationships/tags" Target="../tags/tag791.xml"/><Relationship Id="rId43" Type="http://schemas.openxmlformats.org/officeDocument/2006/relationships/tags" Target="../tags/tag807.xml"/><Relationship Id="rId48" Type="http://schemas.openxmlformats.org/officeDocument/2006/relationships/tags" Target="../tags/tag812.xml"/><Relationship Id="rId64" Type="http://schemas.openxmlformats.org/officeDocument/2006/relationships/tags" Target="../tags/tag828.xml"/><Relationship Id="rId69" Type="http://schemas.openxmlformats.org/officeDocument/2006/relationships/tags" Target="../tags/tag833.xml"/><Relationship Id="rId80" Type="http://schemas.openxmlformats.org/officeDocument/2006/relationships/tags" Target="../tags/tag844.xml"/><Relationship Id="rId85" Type="http://schemas.openxmlformats.org/officeDocument/2006/relationships/tags" Target="../tags/tag849.xml"/><Relationship Id="rId12" Type="http://schemas.openxmlformats.org/officeDocument/2006/relationships/tags" Target="../tags/tag776.xml"/><Relationship Id="rId17" Type="http://schemas.openxmlformats.org/officeDocument/2006/relationships/tags" Target="../tags/tag781.xml"/><Relationship Id="rId33" Type="http://schemas.openxmlformats.org/officeDocument/2006/relationships/tags" Target="../tags/tag797.xml"/><Relationship Id="rId38" Type="http://schemas.openxmlformats.org/officeDocument/2006/relationships/tags" Target="../tags/tag802.xml"/><Relationship Id="rId59" Type="http://schemas.openxmlformats.org/officeDocument/2006/relationships/tags" Target="../tags/tag823.xml"/><Relationship Id="rId103" Type="http://schemas.openxmlformats.org/officeDocument/2006/relationships/tags" Target="../tags/tag867.xml"/><Relationship Id="rId108" Type="http://schemas.openxmlformats.org/officeDocument/2006/relationships/tags" Target="../tags/tag872.xml"/><Relationship Id="rId54" Type="http://schemas.openxmlformats.org/officeDocument/2006/relationships/tags" Target="../tags/tag818.xml"/><Relationship Id="rId70" Type="http://schemas.openxmlformats.org/officeDocument/2006/relationships/tags" Target="../tags/tag834.xml"/><Relationship Id="rId75" Type="http://schemas.openxmlformats.org/officeDocument/2006/relationships/tags" Target="../tags/tag839.xml"/><Relationship Id="rId91" Type="http://schemas.openxmlformats.org/officeDocument/2006/relationships/tags" Target="../tags/tag855.xml"/><Relationship Id="rId96" Type="http://schemas.openxmlformats.org/officeDocument/2006/relationships/tags" Target="../tags/tag860.xml"/><Relationship Id="rId1" Type="http://schemas.openxmlformats.org/officeDocument/2006/relationships/tags" Target="../tags/tag765.xml"/><Relationship Id="rId6" Type="http://schemas.openxmlformats.org/officeDocument/2006/relationships/tags" Target="../tags/tag770.xml"/><Relationship Id="rId15" Type="http://schemas.openxmlformats.org/officeDocument/2006/relationships/tags" Target="../tags/tag779.xml"/><Relationship Id="rId23" Type="http://schemas.openxmlformats.org/officeDocument/2006/relationships/tags" Target="../tags/tag787.xml"/><Relationship Id="rId28" Type="http://schemas.openxmlformats.org/officeDocument/2006/relationships/tags" Target="../tags/tag792.xml"/><Relationship Id="rId36" Type="http://schemas.openxmlformats.org/officeDocument/2006/relationships/tags" Target="../tags/tag800.xml"/><Relationship Id="rId49" Type="http://schemas.openxmlformats.org/officeDocument/2006/relationships/tags" Target="../tags/tag813.xml"/><Relationship Id="rId57" Type="http://schemas.openxmlformats.org/officeDocument/2006/relationships/tags" Target="../tags/tag821.xml"/><Relationship Id="rId106" Type="http://schemas.openxmlformats.org/officeDocument/2006/relationships/tags" Target="../tags/tag870.xml"/><Relationship Id="rId10" Type="http://schemas.openxmlformats.org/officeDocument/2006/relationships/tags" Target="../tags/tag774.xml"/><Relationship Id="rId31" Type="http://schemas.openxmlformats.org/officeDocument/2006/relationships/tags" Target="../tags/tag795.xml"/><Relationship Id="rId44" Type="http://schemas.openxmlformats.org/officeDocument/2006/relationships/tags" Target="../tags/tag808.xml"/><Relationship Id="rId52" Type="http://schemas.openxmlformats.org/officeDocument/2006/relationships/tags" Target="../tags/tag816.xml"/><Relationship Id="rId60" Type="http://schemas.openxmlformats.org/officeDocument/2006/relationships/tags" Target="../tags/tag824.xml"/><Relationship Id="rId65" Type="http://schemas.openxmlformats.org/officeDocument/2006/relationships/tags" Target="../tags/tag829.xml"/><Relationship Id="rId73" Type="http://schemas.openxmlformats.org/officeDocument/2006/relationships/tags" Target="../tags/tag837.xml"/><Relationship Id="rId78" Type="http://schemas.openxmlformats.org/officeDocument/2006/relationships/tags" Target="../tags/tag842.xml"/><Relationship Id="rId81" Type="http://schemas.openxmlformats.org/officeDocument/2006/relationships/tags" Target="../tags/tag845.xml"/><Relationship Id="rId86" Type="http://schemas.openxmlformats.org/officeDocument/2006/relationships/tags" Target="../tags/tag850.xml"/><Relationship Id="rId94" Type="http://schemas.openxmlformats.org/officeDocument/2006/relationships/tags" Target="../tags/tag858.xml"/><Relationship Id="rId99" Type="http://schemas.openxmlformats.org/officeDocument/2006/relationships/tags" Target="../tags/tag863.xml"/><Relationship Id="rId101" Type="http://schemas.openxmlformats.org/officeDocument/2006/relationships/tags" Target="../tags/tag865.xml"/><Relationship Id="rId4" Type="http://schemas.openxmlformats.org/officeDocument/2006/relationships/tags" Target="../tags/tag768.xml"/><Relationship Id="rId9" Type="http://schemas.openxmlformats.org/officeDocument/2006/relationships/tags" Target="../tags/tag773.xml"/><Relationship Id="rId13" Type="http://schemas.openxmlformats.org/officeDocument/2006/relationships/tags" Target="../tags/tag777.xml"/><Relationship Id="rId18" Type="http://schemas.openxmlformats.org/officeDocument/2006/relationships/tags" Target="../tags/tag782.xml"/><Relationship Id="rId39" Type="http://schemas.openxmlformats.org/officeDocument/2006/relationships/tags" Target="../tags/tag803.xml"/><Relationship Id="rId109" Type="http://schemas.openxmlformats.org/officeDocument/2006/relationships/tags" Target="../tags/tag873.xml"/><Relationship Id="rId34" Type="http://schemas.openxmlformats.org/officeDocument/2006/relationships/tags" Target="../tags/tag798.xml"/><Relationship Id="rId50" Type="http://schemas.openxmlformats.org/officeDocument/2006/relationships/tags" Target="../tags/tag814.xml"/><Relationship Id="rId55" Type="http://schemas.openxmlformats.org/officeDocument/2006/relationships/tags" Target="../tags/tag819.xml"/><Relationship Id="rId76" Type="http://schemas.openxmlformats.org/officeDocument/2006/relationships/tags" Target="../tags/tag840.xml"/><Relationship Id="rId97" Type="http://schemas.openxmlformats.org/officeDocument/2006/relationships/tags" Target="../tags/tag861.xml"/><Relationship Id="rId104" Type="http://schemas.openxmlformats.org/officeDocument/2006/relationships/tags" Target="../tags/tag868.xml"/><Relationship Id="rId7" Type="http://schemas.openxmlformats.org/officeDocument/2006/relationships/tags" Target="../tags/tag771.xml"/><Relationship Id="rId71" Type="http://schemas.openxmlformats.org/officeDocument/2006/relationships/tags" Target="../tags/tag835.xml"/><Relationship Id="rId92" Type="http://schemas.openxmlformats.org/officeDocument/2006/relationships/tags" Target="../tags/tag856.xml"/><Relationship Id="rId2" Type="http://schemas.openxmlformats.org/officeDocument/2006/relationships/tags" Target="../tags/tag766.xml"/><Relationship Id="rId29" Type="http://schemas.openxmlformats.org/officeDocument/2006/relationships/tags" Target="../tags/tag793.xml"/><Relationship Id="rId24" Type="http://schemas.openxmlformats.org/officeDocument/2006/relationships/tags" Target="../tags/tag788.xml"/><Relationship Id="rId40" Type="http://schemas.openxmlformats.org/officeDocument/2006/relationships/tags" Target="../tags/tag804.xml"/><Relationship Id="rId45" Type="http://schemas.openxmlformats.org/officeDocument/2006/relationships/tags" Target="../tags/tag809.xml"/><Relationship Id="rId66" Type="http://schemas.openxmlformats.org/officeDocument/2006/relationships/tags" Target="../tags/tag830.xml"/><Relationship Id="rId87" Type="http://schemas.openxmlformats.org/officeDocument/2006/relationships/tags" Target="../tags/tag851.xml"/><Relationship Id="rId110" Type="http://schemas.openxmlformats.org/officeDocument/2006/relationships/tags" Target="../tags/tag874.xml"/><Relationship Id="rId61" Type="http://schemas.openxmlformats.org/officeDocument/2006/relationships/tags" Target="../tags/tag825.xml"/><Relationship Id="rId82" Type="http://schemas.openxmlformats.org/officeDocument/2006/relationships/tags" Target="../tags/tag846.xml"/><Relationship Id="rId19" Type="http://schemas.openxmlformats.org/officeDocument/2006/relationships/tags" Target="../tags/tag783.xml"/><Relationship Id="rId14" Type="http://schemas.openxmlformats.org/officeDocument/2006/relationships/tags" Target="../tags/tag778.xml"/><Relationship Id="rId30" Type="http://schemas.openxmlformats.org/officeDocument/2006/relationships/tags" Target="../tags/tag794.xml"/><Relationship Id="rId35" Type="http://schemas.openxmlformats.org/officeDocument/2006/relationships/tags" Target="../tags/tag799.xml"/><Relationship Id="rId56" Type="http://schemas.openxmlformats.org/officeDocument/2006/relationships/tags" Target="../tags/tag820.xml"/><Relationship Id="rId77" Type="http://schemas.openxmlformats.org/officeDocument/2006/relationships/tags" Target="../tags/tag841.xml"/><Relationship Id="rId100" Type="http://schemas.openxmlformats.org/officeDocument/2006/relationships/tags" Target="../tags/tag864.xml"/><Relationship Id="rId105" Type="http://schemas.openxmlformats.org/officeDocument/2006/relationships/tags" Target="../tags/tag869.xml"/><Relationship Id="rId8" Type="http://schemas.openxmlformats.org/officeDocument/2006/relationships/tags" Target="../tags/tag772.xml"/><Relationship Id="rId51" Type="http://schemas.openxmlformats.org/officeDocument/2006/relationships/tags" Target="../tags/tag815.xml"/><Relationship Id="rId72" Type="http://schemas.openxmlformats.org/officeDocument/2006/relationships/tags" Target="../tags/tag836.xml"/><Relationship Id="rId93" Type="http://schemas.openxmlformats.org/officeDocument/2006/relationships/tags" Target="../tags/tag857.xml"/><Relationship Id="rId98" Type="http://schemas.openxmlformats.org/officeDocument/2006/relationships/tags" Target="../tags/tag862.xml"/><Relationship Id="rId3" Type="http://schemas.openxmlformats.org/officeDocument/2006/relationships/tags" Target="../tags/tag767.xml"/><Relationship Id="rId25" Type="http://schemas.openxmlformats.org/officeDocument/2006/relationships/tags" Target="../tags/tag789.xml"/><Relationship Id="rId46" Type="http://schemas.openxmlformats.org/officeDocument/2006/relationships/tags" Target="../tags/tag810.xml"/><Relationship Id="rId67" Type="http://schemas.openxmlformats.org/officeDocument/2006/relationships/tags" Target="../tags/tag831.xml"/><Relationship Id="rId20" Type="http://schemas.openxmlformats.org/officeDocument/2006/relationships/tags" Target="../tags/tag784.xml"/><Relationship Id="rId41" Type="http://schemas.openxmlformats.org/officeDocument/2006/relationships/tags" Target="../tags/tag805.xml"/><Relationship Id="rId62" Type="http://schemas.openxmlformats.org/officeDocument/2006/relationships/tags" Target="../tags/tag826.xml"/><Relationship Id="rId83" Type="http://schemas.openxmlformats.org/officeDocument/2006/relationships/tags" Target="../tags/tag847.xml"/><Relationship Id="rId88" Type="http://schemas.openxmlformats.org/officeDocument/2006/relationships/tags" Target="../tags/tag852.xml"/><Relationship Id="rId111" Type="http://schemas.openxmlformats.org/officeDocument/2006/relationships/tags" Target="../tags/tag87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87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77.xml"/><Relationship Id="rId1" Type="http://schemas.openxmlformats.org/officeDocument/2006/relationships/tags" Target="../tags/tag876.xml"/><Relationship Id="rId6" Type="http://schemas.openxmlformats.org/officeDocument/2006/relationships/tags" Target="../tags/tag881.xml"/><Relationship Id="rId5" Type="http://schemas.openxmlformats.org/officeDocument/2006/relationships/tags" Target="../tags/tag880.xml"/><Relationship Id="rId10" Type="http://schemas.openxmlformats.org/officeDocument/2006/relationships/image" Target="../media/image35.png"/><Relationship Id="rId4" Type="http://schemas.openxmlformats.org/officeDocument/2006/relationships/tags" Target="../tags/tag879.xml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tags" Target="../tags/tag998.xml"/><Relationship Id="rId21" Type="http://schemas.openxmlformats.org/officeDocument/2006/relationships/tags" Target="../tags/tag902.xml"/><Relationship Id="rId42" Type="http://schemas.openxmlformats.org/officeDocument/2006/relationships/tags" Target="../tags/tag923.xml"/><Relationship Id="rId63" Type="http://schemas.openxmlformats.org/officeDocument/2006/relationships/tags" Target="../tags/tag944.xml"/><Relationship Id="rId84" Type="http://schemas.openxmlformats.org/officeDocument/2006/relationships/tags" Target="../tags/tag965.xml"/><Relationship Id="rId138" Type="http://schemas.openxmlformats.org/officeDocument/2006/relationships/tags" Target="../tags/tag1019.xml"/><Relationship Id="rId159" Type="http://schemas.openxmlformats.org/officeDocument/2006/relationships/tags" Target="../tags/tag1040.xml"/><Relationship Id="rId170" Type="http://schemas.openxmlformats.org/officeDocument/2006/relationships/tags" Target="../tags/tag1051.xml"/><Relationship Id="rId107" Type="http://schemas.openxmlformats.org/officeDocument/2006/relationships/tags" Target="../tags/tag988.xml"/><Relationship Id="rId11" Type="http://schemas.openxmlformats.org/officeDocument/2006/relationships/tags" Target="../tags/tag892.xml"/><Relationship Id="rId32" Type="http://schemas.openxmlformats.org/officeDocument/2006/relationships/tags" Target="../tags/tag913.xml"/><Relationship Id="rId53" Type="http://schemas.openxmlformats.org/officeDocument/2006/relationships/tags" Target="../tags/tag934.xml"/><Relationship Id="rId74" Type="http://schemas.openxmlformats.org/officeDocument/2006/relationships/tags" Target="../tags/tag955.xml"/><Relationship Id="rId128" Type="http://schemas.openxmlformats.org/officeDocument/2006/relationships/tags" Target="../tags/tag1009.xml"/><Relationship Id="rId149" Type="http://schemas.openxmlformats.org/officeDocument/2006/relationships/tags" Target="../tags/tag1030.xml"/><Relationship Id="rId5" Type="http://schemas.openxmlformats.org/officeDocument/2006/relationships/tags" Target="../tags/tag886.xml"/><Relationship Id="rId95" Type="http://schemas.openxmlformats.org/officeDocument/2006/relationships/tags" Target="../tags/tag976.xml"/><Relationship Id="rId160" Type="http://schemas.openxmlformats.org/officeDocument/2006/relationships/tags" Target="../tags/tag1041.xml"/><Relationship Id="rId181" Type="http://schemas.openxmlformats.org/officeDocument/2006/relationships/slideLayout" Target="../slideLayouts/slideLayout2.xml"/><Relationship Id="rId22" Type="http://schemas.openxmlformats.org/officeDocument/2006/relationships/tags" Target="../tags/tag903.xml"/><Relationship Id="rId43" Type="http://schemas.openxmlformats.org/officeDocument/2006/relationships/tags" Target="../tags/tag924.xml"/><Relationship Id="rId64" Type="http://schemas.openxmlformats.org/officeDocument/2006/relationships/tags" Target="../tags/tag945.xml"/><Relationship Id="rId118" Type="http://schemas.openxmlformats.org/officeDocument/2006/relationships/tags" Target="../tags/tag999.xml"/><Relationship Id="rId139" Type="http://schemas.openxmlformats.org/officeDocument/2006/relationships/tags" Target="../tags/tag1020.xml"/><Relationship Id="rId85" Type="http://schemas.openxmlformats.org/officeDocument/2006/relationships/tags" Target="../tags/tag966.xml"/><Relationship Id="rId150" Type="http://schemas.openxmlformats.org/officeDocument/2006/relationships/tags" Target="../tags/tag1031.xml"/><Relationship Id="rId171" Type="http://schemas.openxmlformats.org/officeDocument/2006/relationships/tags" Target="../tags/tag1052.xml"/><Relationship Id="rId12" Type="http://schemas.openxmlformats.org/officeDocument/2006/relationships/tags" Target="../tags/tag893.xml"/><Relationship Id="rId33" Type="http://schemas.openxmlformats.org/officeDocument/2006/relationships/tags" Target="../tags/tag914.xml"/><Relationship Id="rId108" Type="http://schemas.openxmlformats.org/officeDocument/2006/relationships/tags" Target="../tags/tag989.xml"/><Relationship Id="rId129" Type="http://schemas.openxmlformats.org/officeDocument/2006/relationships/tags" Target="../tags/tag1010.xml"/><Relationship Id="rId54" Type="http://schemas.openxmlformats.org/officeDocument/2006/relationships/tags" Target="../tags/tag935.xml"/><Relationship Id="rId75" Type="http://schemas.openxmlformats.org/officeDocument/2006/relationships/tags" Target="../tags/tag956.xml"/><Relationship Id="rId96" Type="http://schemas.openxmlformats.org/officeDocument/2006/relationships/tags" Target="../tags/tag977.xml"/><Relationship Id="rId140" Type="http://schemas.openxmlformats.org/officeDocument/2006/relationships/tags" Target="../tags/tag1021.xml"/><Relationship Id="rId161" Type="http://schemas.openxmlformats.org/officeDocument/2006/relationships/tags" Target="../tags/tag1042.xml"/><Relationship Id="rId6" Type="http://schemas.openxmlformats.org/officeDocument/2006/relationships/tags" Target="../tags/tag887.xml"/><Relationship Id="rId23" Type="http://schemas.openxmlformats.org/officeDocument/2006/relationships/tags" Target="../tags/tag904.xml"/><Relationship Id="rId119" Type="http://schemas.openxmlformats.org/officeDocument/2006/relationships/tags" Target="../tags/tag1000.xml"/><Relationship Id="rId44" Type="http://schemas.openxmlformats.org/officeDocument/2006/relationships/tags" Target="../tags/tag925.xml"/><Relationship Id="rId60" Type="http://schemas.openxmlformats.org/officeDocument/2006/relationships/tags" Target="../tags/tag941.xml"/><Relationship Id="rId65" Type="http://schemas.openxmlformats.org/officeDocument/2006/relationships/tags" Target="../tags/tag946.xml"/><Relationship Id="rId81" Type="http://schemas.openxmlformats.org/officeDocument/2006/relationships/tags" Target="../tags/tag962.xml"/><Relationship Id="rId86" Type="http://schemas.openxmlformats.org/officeDocument/2006/relationships/tags" Target="../tags/tag967.xml"/><Relationship Id="rId130" Type="http://schemas.openxmlformats.org/officeDocument/2006/relationships/tags" Target="../tags/tag1011.xml"/><Relationship Id="rId135" Type="http://schemas.openxmlformats.org/officeDocument/2006/relationships/tags" Target="../tags/tag1016.xml"/><Relationship Id="rId151" Type="http://schemas.openxmlformats.org/officeDocument/2006/relationships/tags" Target="../tags/tag1032.xml"/><Relationship Id="rId156" Type="http://schemas.openxmlformats.org/officeDocument/2006/relationships/tags" Target="../tags/tag1037.xml"/><Relationship Id="rId177" Type="http://schemas.openxmlformats.org/officeDocument/2006/relationships/tags" Target="../tags/tag1058.xml"/><Relationship Id="rId172" Type="http://schemas.openxmlformats.org/officeDocument/2006/relationships/tags" Target="../tags/tag1053.xml"/><Relationship Id="rId13" Type="http://schemas.openxmlformats.org/officeDocument/2006/relationships/tags" Target="../tags/tag894.xml"/><Relationship Id="rId18" Type="http://schemas.openxmlformats.org/officeDocument/2006/relationships/tags" Target="../tags/tag899.xml"/><Relationship Id="rId39" Type="http://schemas.openxmlformats.org/officeDocument/2006/relationships/tags" Target="../tags/tag920.xml"/><Relationship Id="rId109" Type="http://schemas.openxmlformats.org/officeDocument/2006/relationships/tags" Target="../tags/tag990.xml"/><Relationship Id="rId34" Type="http://schemas.openxmlformats.org/officeDocument/2006/relationships/tags" Target="../tags/tag915.xml"/><Relationship Id="rId50" Type="http://schemas.openxmlformats.org/officeDocument/2006/relationships/tags" Target="../tags/tag931.xml"/><Relationship Id="rId55" Type="http://schemas.openxmlformats.org/officeDocument/2006/relationships/tags" Target="../tags/tag936.xml"/><Relationship Id="rId76" Type="http://schemas.openxmlformats.org/officeDocument/2006/relationships/tags" Target="../tags/tag957.xml"/><Relationship Id="rId97" Type="http://schemas.openxmlformats.org/officeDocument/2006/relationships/tags" Target="../tags/tag978.xml"/><Relationship Id="rId104" Type="http://schemas.openxmlformats.org/officeDocument/2006/relationships/tags" Target="../tags/tag985.xml"/><Relationship Id="rId120" Type="http://schemas.openxmlformats.org/officeDocument/2006/relationships/tags" Target="../tags/tag1001.xml"/><Relationship Id="rId125" Type="http://schemas.openxmlformats.org/officeDocument/2006/relationships/tags" Target="../tags/tag1006.xml"/><Relationship Id="rId141" Type="http://schemas.openxmlformats.org/officeDocument/2006/relationships/tags" Target="../tags/tag1022.xml"/><Relationship Id="rId146" Type="http://schemas.openxmlformats.org/officeDocument/2006/relationships/tags" Target="../tags/tag1027.xml"/><Relationship Id="rId167" Type="http://schemas.openxmlformats.org/officeDocument/2006/relationships/tags" Target="../tags/tag1048.xml"/><Relationship Id="rId7" Type="http://schemas.openxmlformats.org/officeDocument/2006/relationships/tags" Target="../tags/tag888.xml"/><Relationship Id="rId71" Type="http://schemas.openxmlformats.org/officeDocument/2006/relationships/tags" Target="../tags/tag952.xml"/><Relationship Id="rId92" Type="http://schemas.openxmlformats.org/officeDocument/2006/relationships/tags" Target="../tags/tag973.xml"/><Relationship Id="rId162" Type="http://schemas.openxmlformats.org/officeDocument/2006/relationships/tags" Target="../tags/tag1043.xml"/><Relationship Id="rId2" Type="http://schemas.openxmlformats.org/officeDocument/2006/relationships/tags" Target="../tags/tag883.xml"/><Relationship Id="rId29" Type="http://schemas.openxmlformats.org/officeDocument/2006/relationships/tags" Target="../tags/tag910.xml"/><Relationship Id="rId24" Type="http://schemas.openxmlformats.org/officeDocument/2006/relationships/tags" Target="../tags/tag905.xml"/><Relationship Id="rId40" Type="http://schemas.openxmlformats.org/officeDocument/2006/relationships/tags" Target="../tags/tag921.xml"/><Relationship Id="rId45" Type="http://schemas.openxmlformats.org/officeDocument/2006/relationships/tags" Target="../tags/tag926.xml"/><Relationship Id="rId66" Type="http://schemas.openxmlformats.org/officeDocument/2006/relationships/tags" Target="../tags/tag947.xml"/><Relationship Id="rId87" Type="http://schemas.openxmlformats.org/officeDocument/2006/relationships/tags" Target="../tags/tag968.xml"/><Relationship Id="rId110" Type="http://schemas.openxmlformats.org/officeDocument/2006/relationships/tags" Target="../tags/tag991.xml"/><Relationship Id="rId115" Type="http://schemas.openxmlformats.org/officeDocument/2006/relationships/tags" Target="../tags/tag996.xml"/><Relationship Id="rId131" Type="http://schemas.openxmlformats.org/officeDocument/2006/relationships/tags" Target="../tags/tag1012.xml"/><Relationship Id="rId136" Type="http://schemas.openxmlformats.org/officeDocument/2006/relationships/tags" Target="../tags/tag1017.xml"/><Relationship Id="rId157" Type="http://schemas.openxmlformats.org/officeDocument/2006/relationships/tags" Target="../tags/tag1038.xml"/><Relationship Id="rId178" Type="http://schemas.openxmlformats.org/officeDocument/2006/relationships/tags" Target="../tags/tag1059.xml"/><Relationship Id="rId61" Type="http://schemas.openxmlformats.org/officeDocument/2006/relationships/tags" Target="../tags/tag942.xml"/><Relationship Id="rId82" Type="http://schemas.openxmlformats.org/officeDocument/2006/relationships/tags" Target="../tags/tag963.xml"/><Relationship Id="rId152" Type="http://schemas.openxmlformats.org/officeDocument/2006/relationships/tags" Target="../tags/tag1033.xml"/><Relationship Id="rId173" Type="http://schemas.openxmlformats.org/officeDocument/2006/relationships/tags" Target="../tags/tag1054.xml"/><Relationship Id="rId19" Type="http://schemas.openxmlformats.org/officeDocument/2006/relationships/tags" Target="../tags/tag900.xml"/><Relationship Id="rId14" Type="http://schemas.openxmlformats.org/officeDocument/2006/relationships/tags" Target="../tags/tag895.xml"/><Relationship Id="rId30" Type="http://schemas.openxmlformats.org/officeDocument/2006/relationships/tags" Target="../tags/tag911.xml"/><Relationship Id="rId35" Type="http://schemas.openxmlformats.org/officeDocument/2006/relationships/tags" Target="../tags/tag916.xml"/><Relationship Id="rId56" Type="http://schemas.openxmlformats.org/officeDocument/2006/relationships/tags" Target="../tags/tag937.xml"/><Relationship Id="rId77" Type="http://schemas.openxmlformats.org/officeDocument/2006/relationships/tags" Target="../tags/tag958.xml"/><Relationship Id="rId100" Type="http://schemas.openxmlformats.org/officeDocument/2006/relationships/tags" Target="../tags/tag981.xml"/><Relationship Id="rId105" Type="http://schemas.openxmlformats.org/officeDocument/2006/relationships/tags" Target="../tags/tag986.xml"/><Relationship Id="rId126" Type="http://schemas.openxmlformats.org/officeDocument/2006/relationships/tags" Target="../tags/tag1007.xml"/><Relationship Id="rId147" Type="http://schemas.openxmlformats.org/officeDocument/2006/relationships/tags" Target="../tags/tag1028.xml"/><Relationship Id="rId168" Type="http://schemas.openxmlformats.org/officeDocument/2006/relationships/tags" Target="../tags/tag1049.xml"/><Relationship Id="rId8" Type="http://schemas.openxmlformats.org/officeDocument/2006/relationships/tags" Target="../tags/tag889.xml"/><Relationship Id="rId51" Type="http://schemas.openxmlformats.org/officeDocument/2006/relationships/tags" Target="../tags/tag932.xml"/><Relationship Id="rId72" Type="http://schemas.openxmlformats.org/officeDocument/2006/relationships/tags" Target="../tags/tag953.xml"/><Relationship Id="rId93" Type="http://schemas.openxmlformats.org/officeDocument/2006/relationships/tags" Target="../tags/tag974.xml"/><Relationship Id="rId98" Type="http://schemas.openxmlformats.org/officeDocument/2006/relationships/tags" Target="../tags/tag979.xml"/><Relationship Id="rId121" Type="http://schemas.openxmlformats.org/officeDocument/2006/relationships/tags" Target="../tags/tag1002.xml"/><Relationship Id="rId142" Type="http://schemas.openxmlformats.org/officeDocument/2006/relationships/tags" Target="../tags/tag1023.xml"/><Relationship Id="rId163" Type="http://schemas.openxmlformats.org/officeDocument/2006/relationships/tags" Target="../tags/tag1044.xml"/><Relationship Id="rId3" Type="http://schemas.openxmlformats.org/officeDocument/2006/relationships/tags" Target="../tags/tag884.xml"/><Relationship Id="rId25" Type="http://schemas.openxmlformats.org/officeDocument/2006/relationships/tags" Target="../tags/tag906.xml"/><Relationship Id="rId46" Type="http://schemas.openxmlformats.org/officeDocument/2006/relationships/tags" Target="../tags/tag927.xml"/><Relationship Id="rId67" Type="http://schemas.openxmlformats.org/officeDocument/2006/relationships/tags" Target="../tags/tag948.xml"/><Relationship Id="rId116" Type="http://schemas.openxmlformats.org/officeDocument/2006/relationships/tags" Target="../tags/tag997.xml"/><Relationship Id="rId137" Type="http://schemas.openxmlformats.org/officeDocument/2006/relationships/tags" Target="../tags/tag1018.xml"/><Relationship Id="rId158" Type="http://schemas.openxmlformats.org/officeDocument/2006/relationships/tags" Target="../tags/tag1039.xml"/><Relationship Id="rId20" Type="http://schemas.openxmlformats.org/officeDocument/2006/relationships/tags" Target="../tags/tag901.xml"/><Relationship Id="rId41" Type="http://schemas.openxmlformats.org/officeDocument/2006/relationships/tags" Target="../tags/tag922.xml"/><Relationship Id="rId62" Type="http://schemas.openxmlformats.org/officeDocument/2006/relationships/tags" Target="../tags/tag943.xml"/><Relationship Id="rId83" Type="http://schemas.openxmlformats.org/officeDocument/2006/relationships/tags" Target="../tags/tag964.xml"/><Relationship Id="rId88" Type="http://schemas.openxmlformats.org/officeDocument/2006/relationships/tags" Target="../tags/tag969.xml"/><Relationship Id="rId111" Type="http://schemas.openxmlformats.org/officeDocument/2006/relationships/tags" Target="../tags/tag992.xml"/><Relationship Id="rId132" Type="http://schemas.openxmlformats.org/officeDocument/2006/relationships/tags" Target="../tags/tag1013.xml"/><Relationship Id="rId153" Type="http://schemas.openxmlformats.org/officeDocument/2006/relationships/tags" Target="../tags/tag1034.xml"/><Relationship Id="rId174" Type="http://schemas.openxmlformats.org/officeDocument/2006/relationships/tags" Target="../tags/tag1055.xml"/><Relationship Id="rId179" Type="http://schemas.openxmlformats.org/officeDocument/2006/relationships/tags" Target="../tags/tag1060.xml"/><Relationship Id="rId15" Type="http://schemas.openxmlformats.org/officeDocument/2006/relationships/tags" Target="../tags/tag896.xml"/><Relationship Id="rId36" Type="http://schemas.openxmlformats.org/officeDocument/2006/relationships/tags" Target="../tags/tag917.xml"/><Relationship Id="rId57" Type="http://schemas.openxmlformats.org/officeDocument/2006/relationships/tags" Target="../tags/tag938.xml"/><Relationship Id="rId106" Type="http://schemas.openxmlformats.org/officeDocument/2006/relationships/tags" Target="../tags/tag987.xml"/><Relationship Id="rId127" Type="http://schemas.openxmlformats.org/officeDocument/2006/relationships/tags" Target="../tags/tag1008.xml"/><Relationship Id="rId10" Type="http://schemas.openxmlformats.org/officeDocument/2006/relationships/tags" Target="../tags/tag891.xml"/><Relationship Id="rId31" Type="http://schemas.openxmlformats.org/officeDocument/2006/relationships/tags" Target="../tags/tag912.xml"/><Relationship Id="rId52" Type="http://schemas.openxmlformats.org/officeDocument/2006/relationships/tags" Target="../tags/tag933.xml"/><Relationship Id="rId73" Type="http://schemas.openxmlformats.org/officeDocument/2006/relationships/tags" Target="../tags/tag954.xml"/><Relationship Id="rId78" Type="http://schemas.openxmlformats.org/officeDocument/2006/relationships/tags" Target="../tags/tag959.xml"/><Relationship Id="rId94" Type="http://schemas.openxmlformats.org/officeDocument/2006/relationships/tags" Target="../tags/tag975.xml"/><Relationship Id="rId99" Type="http://schemas.openxmlformats.org/officeDocument/2006/relationships/tags" Target="../tags/tag980.xml"/><Relationship Id="rId101" Type="http://schemas.openxmlformats.org/officeDocument/2006/relationships/tags" Target="../tags/tag982.xml"/><Relationship Id="rId122" Type="http://schemas.openxmlformats.org/officeDocument/2006/relationships/tags" Target="../tags/tag1003.xml"/><Relationship Id="rId143" Type="http://schemas.openxmlformats.org/officeDocument/2006/relationships/tags" Target="../tags/tag1024.xml"/><Relationship Id="rId148" Type="http://schemas.openxmlformats.org/officeDocument/2006/relationships/tags" Target="../tags/tag1029.xml"/><Relationship Id="rId164" Type="http://schemas.openxmlformats.org/officeDocument/2006/relationships/tags" Target="../tags/tag1045.xml"/><Relationship Id="rId169" Type="http://schemas.openxmlformats.org/officeDocument/2006/relationships/tags" Target="../tags/tag1050.xml"/><Relationship Id="rId4" Type="http://schemas.openxmlformats.org/officeDocument/2006/relationships/tags" Target="../tags/tag885.xml"/><Relationship Id="rId9" Type="http://schemas.openxmlformats.org/officeDocument/2006/relationships/tags" Target="../tags/tag890.xml"/><Relationship Id="rId180" Type="http://schemas.openxmlformats.org/officeDocument/2006/relationships/tags" Target="../tags/tag1061.xml"/><Relationship Id="rId26" Type="http://schemas.openxmlformats.org/officeDocument/2006/relationships/tags" Target="../tags/tag907.xml"/><Relationship Id="rId47" Type="http://schemas.openxmlformats.org/officeDocument/2006/relationships/tags" Target="../tags/tag928.xml"/><Relationship Id="rId68" Type="http://schemas.openxmlformats.org/officeDocument/2006/relationships/tags" Target="../tags/tag949.xml"/><Relationship Id="rId89" Type="http://schemas.openxmlformats.org/officeDocument/2006/relationships/tags" Target="../tags/tag970.xml"/><Relationship Id="rId112" Type="http://schemas.openxmlformats.org/officeDocument/2006/relationships/tags" Target="../tags/tag993.xml"/><Relationship Id="rId133" Type="http://schemas.openxmlformats.org/officeDocument/2006/relationships/tags" Target="../tags/tag1014.xml"/><Relationship Id="rId154" Type="http://schemas.openxmlformats.org/officeDocument/2006/relationships/tags" Target="../tags/tag1035.xml"/><Relationship Id="rId175" Type="http://schemas.openxmlformats.org/officeDocument/2006/relationships/tags" Target="../tags/tag1056.xml"/><Relationship Id="rId16" Type="http://schemas.openxmlformats.org/officeDocument/2006/relationships/tags" Target="../tags/tag897.xml"/><Relationship Id="rId37" Type="http://schemas.openxmlformats.org/officeDocument/2006/relationships/tags" Target="../tags/tag918.xml"/><Relationship Id="rId58" Type="http://schemas.openxmlformats.org/officeDocument/2006/relationships/tags" Target="../tags/tag939.xml"/><Relationship Id="rId79" Type="http://schemas.openxmlformats.org/officeDocument/2006/relationships/tags" Target="../tags/tag960.xml"/><Relationship Id="rId102" Type="http://schemas.openxmlformats.org/officeDocument/2006/relationships/tags" Target="../tags/tag983.xml"/><Relationship Id="rId123" Type="http://schemas.openxmlformats.org/officeDocument/2006/relationships/tags" Target="../tags/tag1004.xml"/><Relationship Id="rId144" Type="http://schemas.openxmlformats.org/officeDocument/2006/relationships/tags" Target="../tags/tag1025.xml"/><Relationship Id="rId90" Type="http://schemas.openxmlformats.org/officeDocument/2006/relationships/tags" Target="../tags/tag971.xml"/><Relationship Id="rId165" Type="http://schemas.openxmlformats.org/officeDocument/2006/relationships/tags" Target="../tags/tag1046.xml"/><Relationship Id="rId27" Type="http://schemas.openxmlformats.org/officeDocument/2006/relationships/tags" Target="../tags/tag908.xml"/><Relationship Id="rId48" Type="http://schemas.openxmlformats.org/officeDocument/2006/relationships/tags" Target="../tags/tag929.xml"/><Relationship Id="rId69" Type="http://schemas.openxmlformats.org/officeDocument/2006/relationships/tags" Target="../tags/tag950.xml"/><Relationship Id="rId113" Type="http://schemas.openxmlformats.org/officeDocument/2006/relationships/tags" Target="../tags/tag994.xml"/><Relationship Id="rId134" Type="http://schemas.openxmlformats.org/officeDocument/2006/relationships/tags" Target="../tags/tag1015.xml"/><Relationship Id="rId80" Type="http://schemas.openxmlformats.org/officeDocument/2006/relationships/tags" Target="../tags/tag961.xml"/><Relationship Id="rId155" Type="http://schemas.openxmlformats.org/officeDocument/2006/relationships/tags" Target="../tags/tag1036.xml"/><Relationship Id="rId176" Type="http://schemas.openxmlformats.org/officeDocument/2006/relationships/tags" Target="../tags/tag1057.xml"/><Relationship Id="rId17" Type="http://schemas.openxmlformats.org/officeDocument/2006/relationships/tags" Target="../tags/tag898.xml"/><Relationship Id="rId38" Type="http://schemas.openxmlformats.org/officeDocument/2006/relationships/tags" Target="../tags/tag919.xml"/><Relationship Id="rId59" Type="http://schemas.openxmlformats.org/officeDocument/2006/relationships/tags" Target="../tags/tag940.xml"/><Relationship Id="rId103" Type="http://schemas.openxmlformats.org/officeDocument/2006/relationships/tags" Target="../tags/tag984.xml"/><Relationship Id="rId124" Type="http://schemas.openxmlformats.org/officeDocument/2006/relationships/tags" Target="../tags/tag1005.xml"/><Relationship Id="rId70" Type="http://schemas.openxmlformats.org/officeDocument/2006/relationships/tags" Target="../tags/tag951.xml"/><Relationship Id="rId91" Type="http://schemas.openxmlformats.org/officeDocument/2006/relationships/tags" Target="../tags/tag972.xml"/><Relationship Id="rId145" Type="http://schemas.openxmlformats.org/officeDocument/2006/relationships/tags" Target="../tags/tag1026.xml"/><Relationship Id="rId166" Type="http://schemas.openxmlformats.org/officeDocument/2006/relationships/tags" Target="../tags/tag1047.xml"/><Relationship Id="rId1" Type="http://schemas.openxmlformats.org/officeDocument/2006/relationships/tags" Target="../tags/tag882.xml"/><Relationship Id="rId28" Type="http://schemas.openxmlformats.org/officeDocument/2006/relationships/tags" Target="../tags/tag909.xml"/><Relationship Id="rId49" Type="http://schemas.openxmlformats.org/officeDocument/2006/relationships/tags" Target="../tags/tag930.xml"/><Relationship Id="rId114" Type="http://schemas.openxmlformats.org/officeDocument/2006/relationships/tags" Target="../tags/tag99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2.png"/><Relationship Id="rId8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tags" Target="../tags/tag1178.xml"/><Relationship Id="rId21" Type="http://schemas.openxmlformats.org/officeDocument/2006/relationships/tags" Target="../tags/tag1082.xml"/><Relationship Id="rId63" Type="http://schemas.openxmlformats.org/officeDocument/2006/relationships/tags" Target="../tags/tag1124.xml"/><Relationship Id="rId159" Type="http://schemas.openxmlformats.org/officeDocument/2006/relationships/tags" Target="../tags/tag1220.xml"/><Relationship Id="rId170" Type="http://schemas.openxmlformats.org/officeDocument/2006/relationships/tags" Target="../tags/tag1231.xml"/><Relationship Id="rId226" Type="http://schemas.openxmlformats.org/officeDocument/2006/relationships/tags" Target="../tags/tag1287.xml"/><Relationship Id="rId107" Type="http://schemas.openxmlformats.org/officeDocument/2006/relationships/tags" Target="../tags/tag1168.xml"/><Relationship Id="rId11" Type="http://schemas.openxmlformats.org/officeDocument/2006/relationships/tags" Target="../tags/tag1072.xml"/><Relationship Id="rId32" Type="http://schemas.openxmlformats.org/officeDocument/2006/relationships/tags" Target="../tags/tag1093.xml"/><Relationship Id="rId53" Type="http://schemas.openxmlformats.org/officeDocument/2006/relationships/tags" Target="../tags/tag1114.xml"/><Relationship Id="rId74" Type="http://schemas.openxmlformats.org/officeDocument/2006/relationships/tags" Target="../tags/tag1135.xml"/><Relationship Id="rId128" Type="http://schemas.openxmlformats.org/officeDocument/2006/relationships/tags" Target="../tags/tag1189.xml"/><Relationship Id="rId149" Type="http://schemas.openxmlformats.org/officeDocument/2006/relationships/tags" Target="../tags/tag1210.xml"/><Relationship Id="rId5" Type="http://schemas.openxmlformats.org/officeDocument/2006/relationships/tags" Target="../tags/tag1066.xml"/><Relationship Id="rId95" Type="http://schemas.openxmlformats.org/officeDocument/2006/relationships/tags" Target="../tags/tag1156.xml"/><Relationship Id="rId160" Type="http://schemas.openxmlformats.org/officeDocument/2006/relationships/tags" Target="../tags/tag1221.xml"/><Relationship Id="rId181" Type="http://schemas.openxmlformats.org/officeDocument/2006/relationships/tags" Target="../tags/tag1242.xml"/><Relationship Id="rId216" Type="http://schemas.openxmlformats.org/officeDocument/2006/relationships/tags" Target="../tags/tag1277.xml"/><Relationship Id="rId237" Type="http://schemas.openxmlformats.org/officeDocument/2006/relationships/tags" Target="../tags/tag1298.xml"/><Relationship Id="rId258" Type="http://schemas.openxmlformats.org/officeDocument/2006/relationships/tags" Target="../tags/tag1319.xml"/><Relationship Id="rId22" Type="http://schemas.openxmlformats.org/officeDocument/2006/relationships/tags" Target="../tags/tag1083.xml"/><Relationship Id="rId43" Type="http://schemas.openxmlformats.org/officeDocument/2006/relationships/tags" Target="../tags/tag1104.xml"/><Relationship Id="rId64" Type="http://schemas.openxmlformats.org/officeDocument/2006/relationships/tags" Target="../tags/tag1125.xml"/><Relationship Id="rId118" Type="http://schemas.openxmlformats.org/officeDocument/2006/relationships/tags" Target="../tags/tag1179.xml"/><Relationship Id="rId139" Type="http://schemas.openxmlformats.org/officeDocument/2006/relationships/tags" Target="../tags/tag1200.xml"/><Relationship Id="rId85" Type="http://schemas.openxmlformats.org/officeDocument/2006/relationships/tags" Target="../tags/tag1146.xml"/><Relationship Id="rId150" Type="http://schemas.openxmlformats.org/officeDocument/2006/relationships/tags" Target="../tags/tag1211.xml"/><Relationship Id="rId171" Type="http://schemas.openxmlformats.org/officeDocument/2006/relationships/tags" Target="../tags/tag1232.xml"/><Relationship Id="rId192" Type="http://schemas.openxmlformats.org/officeDocument/2006/relationships/tags" Target="../tags/tag1253.xml"/><Relationship Id="rId206" Type="http://schemas.openxmlformats.org/officeDocument/2006/relationships/tags" Target="../tags/tag1267.xml"/><Relationship Id="rId227" Type="http://schemas.openxmlformats.org/officeDocument/2006/relationships/tags" Target="../tags/tag1288.xml"/><Relationship Id="rId248" Type="http://schemas.openxmlformats.org/officeDocument/2006/relationships/tags" Target="../tags/tag1309.xml"/><Relationship Id="rId12" Type="http://schemas.openxmlformats.org/officeDocument/2006/relationships/tags" Target="../tags/tag1073.xml"/><Relationship Id="rId33" Type="http://schemas.openxmlformats.org/officeDocument/2006/relationships/tags" Target="../tags/tag1094.xml"/><Relationship Id="rId108" Type="http://schemas.openxmlformats.org/officeDocument/2006/relationships/tags" Target="../tags/tag1169.xml"/><Relationship Id="rId129" Type="http://schemas.openxmlformats.org/officeDocument/2006/relationships/tags" Target="../tags/tag1190.xml"/><Relationship Id="rId54" Type="http://schemas.openxmlformats.org/officeDocument/2006/relationships/tags" Target="../tags/tag1115.xml"/><Relationship Id="rId75" Type="http://schemas.openxmlformats.org/officeDocument/2006/relationships/tags" Target="../tags/tag1136.xml"/><Relationship Id="rId96" Type="http://schemas.openxmlformats.org/officeDocument/2006/relationships/tags" Target="../tags/tag1157.xml"/><Relationship Id="rId140" Type="http://schemas.openxmlformats.org/officeDocument/2006/relationships/tags" Target="../tags/tag1201.xml"/><Relationship Id="rId161" Type="http://schemas.openxmlformats.org/officeDocument/2006/relationships/tags" Target="../tags/tag1222.xml"/><Relationship Id="rId182" Type="http://schemas.openxmlformats.org/officeDocument/2006/relationships/tags" Target="../tags/tag1243.xml"/><Relationship Id="rId217" Type="http://schemas.openxmlformats.org/officeDocument/2006/relationships/tags" Target="../tags/tag1278.xml"/><Relationship Id="rId6" Type="http://schemas.openxmlformats.org/officeDocument/2006/relationships/tags" Target="../tags/tag1067.xml"/><Relationship Id="rId238" Type="http://schemas.openxmlformats.org/officeDocument/2006/relationships/tags" Target="../tags/tag1299.xml"/><Relationship Id="rId259" Type="http://schemas.openxmlformats.org/officeDocument/2006/relationships/tags" Target="../tags/tag1320.xml"/><Relationship Id="rId23" Type="http://schemas.openxmlformats.org/officeDocument/2006/relationships/tags" Target="../tags/tag1084.xml"/><Relationship Id="rId119" Type="http://schemas.openxmlformats.org/officeDocument/2006/relationships/tags" Target="../tags/tag1180.xml"/><Relationship Id="rId44" Type="http://schemas.openxmlformats.org/officeDocument/2006/relationships/tags" Target="../tags/tag1105.xml"/><Relationship Id="rId65" Type="http://schemas.openxmlformats.org/officeDocument/2006/relationships/tags" Target="../tags/tag1126.xml"/><Relationship Id="rId86" Type="http://schemas.openxmlformats.org/officeDocument/2006/relationships/tags" Target="../tags/tag1147.xml"/><Relationship Id="rId130" Type="http://schemas.openxmlformats.org/officeDocument/2006/relationships/tags" Target="../tags/tag1191.xml"/><Relationship Id="rId151" Type="http://schemas.openxmlformats.org/officeDocument/2006/relationships/tags" Target="../tags/tag1212.xml"/><Relationship Id="rId172" Type="http://schemas.openxmlformats.org/officeDocument/2006/relationships/tags" Target="../tags/tag1233.xml"/><Relationship Id="rId193" Type="http://schemas.openxmlformats.org/officeDocument/2006/relationships/tags" Target="../tags/tag1254.xml"/><Relationship Id="rId207" Type="http://schemas.openxmlformats.org/officeDocument/2006/relationships/tags" Target="../tags/tag1268.xml"/><Relationship Id="rId228" Type="http://schemas.openxmlformats.org/officeDocument/2006/relationships/tags" Target="../tags/tag1289.xml"/><Relationship Id="rId249" Type="http://schemas.openxmlformats.org/officeDocument/2006/relationships/tags" Target="../tags/tag1310.xml"/><Relationship Id="rId13" Type="http://schemas.openxmlformats.org/officeDocument/2006/relationships/tags" Target="../tags/tag1074.xml"/><Relationship Id="rId109" Type="http://schemas.openxmlformats.org/officeDocument/2006/relationships/tags" Target="../tags/tag1170.xml"/><Relationship Id="rId260" Type="http://schemas.openxmlformats.org/officeDocument/2006/relationships/tags" Target="../tags/tag1321.xml"/><Relationship Id="rId34" Type="http://schemas.openxmlformats.org/officeDocument/2006/relationships/tags" Target="../tags/tag1095.xml"/><Relationship Id="rId55" Type="http://schemas.openxmlformats.org/officeDocument/2006/relationships/tags" Target="../tags/tag1116.xml"/><Relationship Id="rId76" Type="http://schemas.openxmlformats.org/officeDocument/2006/relationships/tags" Target="../tags/tag1137.xml"/><Relationship Id="rId97" Type="http://schemas.openxmlformats.org/officeDocument/2006/relationships/tags" Target="../tags/tag1158.xml"/><Relationship Id="rId120" Type="http://schemas.openxmlformats.org/officeDocument/2006/relationships/tags" Target="../tags/tag1181.xml"/><Relationship Id="rId141" Type="http://schemas.openxmlformats.org/officeDocument/2006/relationships/tags" Target="../tags/tag1202.xml"/><Relationship Id="rId7" Type="http://schemas.openxmlformats.org/officeDocument/2006/relationships/tags" Target="../tags/tag1068.xml"/><Relationship Id="rId162" Type="http://schemas.openxmlformats.org/officeDocument/2006/relationships/tags" Target="../tags/tag1223.xml"/><Relationship Id="rId183" Type="http://schemas.openxmlformats.org/officeDocument/2006/relationships/tags" Target="../tags/tag1244.xml"/><Relationship Id="rId218" Type="http://schemas.openxmlformats.org/officeDocument/2006/relationships/tags" Target="../tags/tag1279.xml"/><Relationship Id="rId239" Type="http://schemas.openxmlformats.org/officeDocument/2006/relationships/tags" Target="../tags/tag1300.xml"/><Relationship Id="rId250" Type="http://schemas.openxmlformats.org/officeDocument/2006/relationships/tags" Target="../tags/tag1311.xml"/><Relationship Id="rId24" Type="http://schemas.openxmlformats.org/officeDocument/2006/relationships/tags" Target="../tags/tag1085.xml"/><Relationship Id="rId45" Type="http://schemas.openxmlformats.org/officeDocument/2006/relationships/tags" Target="../tags/tag1106.xml"/><Relationship Id="rId66" Type="http://schemas.openxmlformats.org/officeDocument/2006/relationships/tags" Target="../tags/tag1127.xml"/><Relationship Id="rId87" Type="http://schemas.openxmlformats.org/officeDocument/2006/relationships/tags" Target="../tags/tag1148.xml"/><Relationship Id="rId110" Type="http://schemas.openxmlformats.org/officeDocument/2006/relationships/tags" Target="../tags/tag1171.xml"/><Relationship Id="rId131" Type="http://schemas.openxmlformats.org/officeDocument/2006/relationships/tags" Target="../tags/tag1192.xml"/><Relationship Id="rId152" Type="http://schemas.openxmlformats.org/officeDocument/2006/relationships/tags" Target="../tags/tag1213.xml"/><Relationship Id="rId173" Type="http://schemas.openxmlformats.org/officeDocument/2006/relationships/tags" Target="../tags/tag1234.xml"/><Relationship Id="rId194" Type="http://schemas.openxmlformats.org/officeDocument/2006/relationships/tags" Target="../tags/tag1255.xml"/><Relationship Id="rId208" Type="http://schemas.openxmlformats.org/officeDocument/2006/relationships/tags" Target="../tags/tag1269.xml"/><Relationship Id="rId229" Type="http://schemas.openxmlformats.org/officeDocument/2006/relationships/tags" Target="../tags/tag1290.xml"/><Relationship Id="rId240" Type="http://schemas.openxmlformats.org/officeDocument/2006/relationships/tags" Target="../tags/tag1301.xml"/><Relationship Id="rId261" Type="http://schemas.openxmlformats.org/officeDocument/2006/relationships/tags" Target="../tags/tag1322.xml"/><Relationship Id="rId14" Type="http://schemas.openxmlformats.org/officeDocument/2006/relationships/tags" Target="../tags/tag1075.xml"/><Relationship Id="rId35" Type="http://schemas.openxmlformats.org/officeDocument/2006/relationships/tags" Target="../tags/tag1096.xml"/><Relationship Id="rId56" Type="http://schemas.openxmlformats.org/officeDocument/2006/relationships/tags" Target="../tags/tag1117.xml"/><Relationship Id="rId77" Type="http://schemas.openxmlformats.org/officeDocument/2006/relationships/tags" Target="../tags/tag1138.xml"/><Relationship Id="rId100" Type="http://schemas.openxmlformats.org/officeDocument/2006/relationships/tags" Target="../tags/tag1161.xml"/><Relationship Id="rId8" Type="http://schemas.openxmlformats.org/officeDocument/2006/relationships/tags" Target="../tags/tag1069.xml"/><Relationship Id="rId98" Type="http://schemas.openxmlformats.org/officeDocument/2006/relationships/tags" Target="../tags/tag1159.xml"/><Relationship Id="rId121" Type="http://schemas.openxmlformats.org/officeDocument/2006/relationships/tags" Target="../tags/tag1182.xml"/><Relationship Id="rId142" Type="http://schemas.openxmlformats.org/officeDocument/2006/relationships/tags" Target="../tags/tag1203.xml"/><Relationship Id="rId163" Type="http://schemas.openxmlformats.org/officeDocument/2006/relationships/tags" Target="../tags/tag1224.xml"/><Relationship Id="rId184" Type="http://schemas.openxmlformats.org/officeDocument/2006/relationships/tags" Target="../tags/tag1245.xml"/><Relationship Id="rId219" Type="http://schemas.openxmlformats.org/officeDocument/2006/relationships/tags" Target="../tags/tag1280.xml"/><Relationship Id="rId230" Type="http://schemas.openxmlformats.org/officeDocument/2006/relationships/tags" Target="../tags/tag1291.xml"/><Relationship Id="rId251" Type="http://schemas.openxmlformats.org/officeDocument/2006/relationships/tags" Target="../tags/tag1312.xml"/><Relationship Id="rId25" Type="http://schemas.openxmlformats.org/officeDocument/2006/relationships/tags" Target="../tags/tag1086.xml"/><Relationship Id="rId46" Type="http://schemas.openxmlformats.org/officeDocument/2006/relationships/tags" Target="../tags/tag1107.xml"/><Relationship Id="rId67" Type="http://schemas.openxmlformats.org/officeDocument/2006/relationships/tags" Target="../tags/tag1128.xml"/><Relationship Id="rId88" Type="http://schemas.openxmlformats.org/officeDocument/2006/relationships/tags" Target="../tags/tag1149.xml"/><Relationship Id="rId111" Type="http://schemas.openxmlformats.org/officeDocument/2006/relationships/tags" Target="../tags/tag1172.xml"/><Relationship Id="rId132" Type="http://schemas.openxmlformats.org/officeDocument/2006/relationships/tags" Target="../tags/tag1193.xml"/><Relationship Id="rId153" Type="http://schemas.openxmlformats.org/officeDocument/2006/relationships/tags" Target="../tags/tag1214.xml"/><Relationship Id="rId174" Type="http://schemas.openxmlformats.org/officeDocument/2006/relationships/tags" Target="../tags/tag1235.xml"/><Relationship Id="rId195" Type="http://schemas.openxmlformats.org/officeDocument/2006/relationships/tags" Target="../tags/tag1256.xml"/><Relationship Id="rId209" Type="http://schemas.openxmlformats.org/officeDocument/2006/relationships/tags" Target="../tags/tag1270.xml"/><Relationship Id="rId220" Type="http://schemas.openxmlformats.org/officeDocument/2006/relationships/tags" Target="../tags/tag1281.xml"/><Relationship Id="rId241" Type="http://schemas.openxmlformats.org/officeDocument/2006/relationships/tags" Target="../tags/tag1302.xml"/><Relationship Id="rId15" Type="http://schemas.openxmlformats.org/officeDocument/2006/relationships/tags" Target="../tags/tag1076.xml"/><Relationship Id="rId36" Type="http://schemas.openxmlformats.org/officeDocument/2006/relationships/tags" Target="../tags/tag1097.xml"/><Relationship Id="rId57" Type="http://schemas.openxmlformats.org/officeDocument/2006/relationships/tags" Target="../tags/tag1118.xml"/><Relationship Id="rId262" Type="http://schemas.openxmlformats.org/officeDocument/2006/relationships/tags" Target="../tags/tag1323.xml"/><Relationship Id="rId78" Type="http://schemas.openxmlformats.org/officeDocument/2006/relationships/tags" Target="../tags/tag1139.xml"/><Relationship Id="rId99" Type="http://schemas.openxmlformats.org/officeDocument/2006/relationships/tags" Target="../tags/tag1160.xml"/><Relationship Id="rId101" Type="http://schemas.openxmlformats.org/officeDocument/2006/relationships/tags" Target="../tags/tag1162.xml"/><Relationship Id="rId122" Type="http://schemas.openxmlformats.org/officeDocument/2006/relationships/tags" Target="../tags/tag1183.xml"/><Relationship Id="rId143" Type="http://schemas.openxmlformats.org/officeDocument/2006/relationships/tags" Target="../tags/tag1204.xml"/><Relationship Id="rId164" Type="http://schemas.openxmlformats.org/officeDocument/2006/relationships/tags" Target="../tags/tag1225.xml"/><Relationship Id="rId185" Type="http://schemas.openxmlformats.org/officeDocument/2006/relationships/tags" Target="../tags/tag1246.xml"/><Relationship Id="rId9" Type="http://schemas.openxmlformats.org/officeDocument/2006/relationships/tags" Target="../tags/tag1070.xml"/><Relationship Id="rId210" Type="http://schemas.openxmlformats.org/officeDocument/2006/relationships/tags" Target="../tags/tag1271.xml"/><Relationship Id="rId26" Type="http://schemas.openxmlformats.org/officeDocument/2006/relationships/tags" Target="../tags/tag1087.xml"/><Relationship Id="rId231" Type="http://schemas.openxmlformats.org/officeDocument/2006/relationships/tags" Target="../tags/tag1292.xml"/><Relationship Id="rId252" Type="http://schemas.openxmlformats.org/officeDocument/2006/relationships/tags" Target="../tags/tag1313.xml"/><Relationship Id="rId47" Type="http://schemas.openxmlformats.org/officeDocument/2006/relationships/tags" Target="../tags/tag1108.xml"/><Relationship Id="rId68" Type="http://schemas.openxmlformats.org/officeDocument/2006/relationships/tags" Target="../tags/tag1129.xml"/><Relationship Id="rId89" Type="http://schemas.openxmlformats.org/officeDocument/2006/relationships/tags" Target="../tags/tag1150.xml"/><Relationship Id="rId112" Type="http://schemas.openxmlformats.org/officeDocument/2006/relationships/tags" Target="../tags/tag1173.xml"/><Relationship Id="rId133" Type="http://schemas.openxmlformats.org/officeDocument/2006/relationships/tags" Target="../tags/tag1194.xml"/><Relationship Id="rId154" Type="http://schemas.openxmlformats.org/officeDocument/2006/relationships/tags" Target="../tags/tag1215.xml"/><Relationship Id="rId175" Type="http://schemas.openxmlformats.org/officeDocument/2006/relationships/tags" Target="../tags/tag1236.xml"/><Relationship Id="rId196" Type="http://schemas.openxmlformats.org/officeDocument/2006/relationships/tags" Target="../tags/tag1257.xml"/><Relationship Id="rId200" Type="http://schemas.openxmlformats.org/officeDocument/2006/relationships/tags" Target="../tags/tag1261.xml"/><Relationship Id="rId16" Type="http://schemas.openxmlformats.org/officeDocument/2006/relationships/tags" Target="../tags/tag1077.xml"/><Relationship Id="rId221" Type="http://schemas.openxmlformats.org/officeDocument/2006/relationships/tags" Target="../tags/tag1282.xml"/><Relationship Id="rId242" Type="http://schemas.openxmlformats.org/officeDocument/2006/relationships/tags" Target="../tags/tag1303.xml"/><Relationship Id="rId263" Type="http://schemas.openxmlformats.org/officeDocument/2006/relationships/tags" Target="../tags/tag1324.xml"/><Relationship Id="rId37" Type="http://schemas.openxmlformats.org/officeDocument/2006/relationships/tags" Target="../tags/tag1098.xml"/><Relationship Id="rId58" Type="http://schemas.openxmlformats.org/officeDocument/2006/relationships/tags" Target="../tags/tag1119.xml"/><Relationship Id="rId79" Type="http://schemas.openxmlformats.org/officeDocument/2006/relationships/tags" Target="../tags/tag1140.xml"/><Relationship Id="rId102" Type="http://schemas.openxmlformats.org/officeDocument/2006/relationships/tags" Target="../tags/tag1163.xml"/><Relationship Id="rId123" Type="http://schemas.openxmlformats.org/officeDocument/2006/relationships/tags" Target="../tags/tag1184.xml"/><Relationship Id="rId144" Type="http://schemas.openxmlformats.org/officeDocument/2006/relationships/tags" Target="../tags/tag1205.xml"/><Relationship Id="rId90" Type="http://schemas.openxmlformats.org/officeDocument/2006/relationships/tags" Target="../tags/tag1151.xml"/><Relationship Id="rId165" Type="http://schemas.openxmlformats.org/officeDocument/2006/relationships/tags" Target="../tags/tag1226.xml"/><Relationship Id="rId186" Type="http://schemas.openxmlformats.org/officeDocument/2006/relationships/tags" Target="../tags/tag1247.xml"/><Relationship Id="rId211" Type="http://schemas.openxmlformats.org/officeDocument/2006/relationships/tags" Target="../tags/tag1272.xml"/><Relationship Id="rId232" Type="http://schemas.openxmlformats.org/officeDocument/2006/relationships/tags" Target="../tags/tag1293.xml"/><Relationship Id="rId253" Type="http://schemas.openxmlformats.org/officeDocument/2006/relationships/tags" Target="../tags/tag1314.xml"/><Relationship Id="rId27" Type="http://schemas.openxmlformats.org/officeDocument/2006/relationships/tags" Target="../tags/tag1088.xml"/><Relationship Id="rId48" Type="http://schemas.openxmlformats.org/officeDocument/2006/relationships/tags" Target="../tags/tag1109.xml"/><Relationship Id="rId69" Type="http://schemas.openxmlformats.org/officeDocument/2006/relationships/tags" Target="../tags/tag1130.xml"/><Relationship Id="rId113" Type="http://schemas.openxmlformats.org/officeDocument/2006/relationships/tags" Target="../tags/tag1174.xml"/><Relationship Id="rId134" Type="http://schemas.openxmlformats.org/officeDocument/2006/relationships/tags" Target="../tags/tag1195.xml"/><Relationship Id="rId80" Type="http://schemas.openxmlformats.org/officeDocument/2006/relationships/tags" Target="../tags/tag1141.xml"/><Relationship Id="rId155" Type="http://schemas.openxmlformats.org/officeDocument/2006/relationships/tags" Target="../tags/tag1216.xml"/><Relationship Id="rId176" Type="http://schemas.openxmlformats.org/officeDocument/2006/relationships/tags" Target="../tags/tag1237.xml"/><Relationship Id="rId197" Type="http://schemas.openxmlformats.org/officeDocument/2006/relationships/tags" Target="../tags/tag1258.xml"/><Relationship Id="rId201" Type="http://schemas.openxmlformats.org/officeDocument/2006/relationships/tags" Target="../tags/tag1262.xml"/><Relationship Id="rId222" Type="http://schemas.openxmlformats.org/officeDocument/2006/relationships/tags" Target="../tags/tag1283.xml"/><Relationship Id="rId243" Type="http://schemas.openxmlformats.org/officeDocument/2006/relationships/tags" Target="../tags/tag1304.xml"/><Relationship Id="rId264" Type="http://schemas.openxmlformats.org/officeDocument/2006/relationships/tags" Target="../tags/tag1325.xml"/><Relationship Id="rId17" Type="http://schemas.openxmlformats.org/officeDocument/2006/relationships/tags" Target="../tags/tag1078.xml"/><Relationship Id="rId38" Type="http://schemas.openxmlformats.org/officeDocument/2006/relationships/tags" Target="../tags/tag1099.xml"/><Relationship Id="rId59" Type="http://schemas.openxmlformats.org/officeDocument/2006/relationships/tags" Target="../tags/tag1120.xml"/><Relationship Id="rId103" Type="http://schemas.openxmlformats.org/officeDocument/2006/relationships/tags" Target="../tags/tag1164.xml"/><Relationship Id="rId124" Type="http://schemas.openxmlformats.org/officeDocument/2006/relationships/tags" Target="../tags/tag1185.xml"/><Relationship Id="rId70" Type="http://schemas.openxmlformats.org/officeDocument/2006/relationships/tags" Target="../tags/tag1131.xml"/><Relationship Id="rId91" Type="http://schemas.openxmlformats.org/officeDocument/2006/relationships/tags" Target="../tags/tag1152.xml"/><Relationship Id="rId145" Type="http://schemas.openxmlformats.org/officeDocument/2006/relationships/tags" Target="../tags/tag1206.xml"/><Relationship Id="rId166" Type="http://schemas.openxmlformats.org/officeDocument/2006/relationships/tags" Target="../tags/tag1227.xml"/><Relationship Id="rId187" Type="http://schemas.openxmlformats.org/officeDocument/2006/relationships/tags" Target="../tags/tag1248.xml"/><Relationship Id="rId1" Type="http://schemas.openxmlformats.org/officeDocument/2006/relationships/tags" Target="../tags/tag1062.xml"/><Relationship Id="rId212" Type="http://schemas.openxmlformats.org/officeDocument/2006/relationships/tags" Target="../tags/tag1273.xml"/><Relationship Id="rId233" Type="http://schemas.openxmlformats.org/officeDocument/2006/relationships/tags" Target="../tags/tag1294.xml"/><Relationship Id="rId254" Type="http://schemas.openxmlformats.org/officeDocument/2006/relationships/tags" Target="../tags/tag1315.xml"/><Relationship Id="rId28" Type="http://schemas.openxmlformats.org/officeDocument/2006/relationships/tags" Target="../tags/tag1089.xml"/><Relationship Id="rId49" Type="http://schemas.openxmlformats.org/officeDocument/2006/relationships/tags" Target="../tags/tag1110.xml"/><Relationship Id="rId114" Type="http://schemas.openxmlformats.org/officeDocument/2006/relationships/tags" Target="../tags/tag1175.xml"/><Relationship Id="rId60" Type="http://schemas.openxmlformats.org/officeDocument/2006/relationships/tags" Target="../tags/tag1121.xml"/><Relationship Id="rId81" Type="http://schemas.openxmlformats.org/officeDocument/2006/relationships/tags" Target="../tags/tag1142.xml"/><Relationship Id="rId135" Type="http://schemas.openxmlformats.org/officeDocument/2006/relationships/tags" Target="../tags/tag1196.xml"/><Relationship Id="rId156" Type="http://schemas.openxmlformats.org/officeDocument/2006/relationships/tags" Target="../tags/tag1217.xml"/><Relationship Id="rId177" Type="http://schemas.openxmlformats.org/officeDocument/2006/relationships/tags" Target="../tags/tag1238.xml"/><Relationship Id="rId198" Type="http://schemas.openxmlformats.org/officeDocument/2006/relationships/tags" Target="../tags/tag1259.xml"/><Relationship Id="rId202" Type="http://schemas.openxmlformats.org/officeDocument/2006/relationships/tags" Target="../tags/tag1263.xml"/><Relationship Id="rId223" Type="http://schemas.openxmlformats.org/officeDocument/2006/relationships/tags" Target="../tags/tag1284.xml"/><Relationship Id="rId244" Type="http://schemas.openxmlformats.org/officeDocument/2006/relationships/tags" Target="../tags/tag1305.xml"/><Relationship Id="rId18" Type="http://schemas.openxmlformats.org/officeDocument/2006/relationships/tags" Target="../tags/tag1079.xml"/><Relationship Id="rId39" Type="http://schemas.openxmlformats.org/officeDocument/2006/relationships/tags" Target="../tags/tag1100.xml"/><Relationship Id="rId265" Type="http://schemas.openxmlformats.org/officeDocument/2006/relationships/tags" Target="../tags/tag1326.xml"/><Relationship Id="rId50" Type="http://schemas.openxmlformats.org/officeDocument/2006/relationships/tags" Target="../tags/tag1111.xml"/><Relationship Id="rId104" Type="http://schemas.openxmlformats.org/officeDocument/2006/relationships/tags" Target="../tags/tag1165.xml"/><Relationship Id="rId125" Type="http://schemas.openxmlformats.org/officeDocument/2006/relationships/tags" Target="../tags/tag1186.xml"/><Relationship Id="rId146" Type="http://schemas.openxmlformats.org/officeDocument/2006/relationships/tags" Target="../tags/tag1207.xml"/><Relationship Id="rId167" Type="http://schemas.openxmlformats.org/officeDocument/2006/relationships/tags" Target="../tags/tag1228.xml"/><Relationship Id="rId188" Type="http://schemas.openxmlformats.org/officeDocument/2006/relationships/tags" Target="../tags/tag1249.xml"/><Relationship Id="rId71" Type="http://schemas.openxmlformats.org/officeDocument/2006/relationships/tags" Target="../tags/tag1132.xml"/><Relationship Id="rId92" Type="http://schemas.openxmlformats.org/officeDocument/2006/relationships/tags" Target="../tags/tag1153.xml"/><Relationship Id="rId213" Type="http://schemas.openxmlformats.org/officeDocument/2006/relationships/tags" Target="../tags/tag1274.xml"/><Relationship Id="rId234" Type="http://schemas.openxmlformats.org/officeDocument/2006/relationships/tags" Target="../tags/tag1295.xml"/><Relationship Id="rId2" Type="http://schemas.openxmlformats.org/officeDocument/2006/relationships/tags" Target="../tags/tag1063.xml"/><Relationship Id="rId29" Type="http://schemas.openxmlformats.org/officeDocument/2006/relationships/tags" Target="../tags/tag1090.xml"/><Relationship Id="rId255" Type="http://schemas.openxmlformats.org/officeDocument/2006/relationships/tags" Target="../tags/tag1316.xml"/><Relationship Id="rId40" Type="http://schemas.openxmlformats.org/officeDocument/2006/relationships/tags" Target="../tags/tag1101.xml"/><Relationship Id="rId115" Type="http://schemas.openxmlformats.org/officeDocument/2006/relationships/tags" Target="../tags/tag1176.xml"/><Relationship Id="rId136" Type="http://schemas.openxmlformats.org/officeDocument/2006/relationships/tags" Target="../tags/tag1197.xml"/><Relationship Id="rId157" Type="http://schemas.openxmlformats.org/officeDocument/2006/relationships/tags" Target="../tags/tag1218.xml"/><Relationship Id="rId178" Type="http://schemas.openxmlformats.org/officeDocument/2006/relationships/tags" Target="../tags/tag1239.xml"/><Relationship Id="rId61" Type="http://schemas.openxmlformats.org/officeDocument/2006/relationships/tags" Target="../tags/tag1122.xml"/><Relationship Id="rId82" Type="http://schemas.openxmlformats.org/officeDocument/2006/relationships/tags" Target="../tags/tag1143.xml"/><Relationship Id="rId199" Type="http://schemas.openxmlformats.org/officeDocument/2006/relationships/tags" Target="../tags/tag1260.xml"/><Relationship Id="rId203" Type="http://schemas.openxmlformats.org/officeDocument/2006/relationships/tags" Target="../tags/tag1264.xml"/><Relationship Id="rId19" Type="http://schemas.openxmlformats.org/officeDocument/2006/relationships/tags" Target="../tags/tag1080.xml"/><Relationship Id="rId224" Type="http://schemas.openxmlformats.org/officeDocument/2006/relationships/tags" Target="../tags/tag1285.xml"/><Relationship Id="rId245" Type="http://schemas.openxmlformats.org/officeDocument/2006/relationships/tags" Target="../tags/tag1306.xml"/><Relationship Id="rId266" Type="http://schemas.openxmlformats.org/officeDocument/2006/relationships/tags" Target="../tags/tag1327.xml"/><Relationship Id="rId30" Type="http://schemas.openxmlformats.org/officeDocument/2006/relationships/tags" Target="../tags/tag1091.xml"/><Relationship Id="rId105" Type="http://schemas.openxmlformats.org/officeDocument/2006/relationships/tags" Target="../tags/tag1166.xml"/><Relationship Id="rId126" Type="http://schemas.openxmlformats.org/officeDocument/2006/relationships/tags" Target="../tags/tag1187.xml"/><Relationship Id="rId147" Type="http://schemas.openxmlformats.org/officeDocument/2006/relationships/tags" Target="../tags/tag1208.xml"/><Relationship Id="rId168" Type="http://schemas.openxmlformats.org/officeDocument/2006/relationships/tags" Target="../tags/tag1229.xml"/><Relationship Id="rId51" Type="http://schemas.openxmlformats.org/officeDocument/2006/relationships/tags" Target="../tags/tag1112.xml"/><Relationship Id="rId72" Type="http://schemas.openxmlformats.org/officeDocument/2006/relationships/tags" Target="../tags/tag1133.xml"/><Relationship Id="rId93" Type="http://schemas.openxmlformats.org/officeDocument/2006/relationships/tags" Target="../tags/tag1154.xml"/><Relationship Id="rId189" Type="http://schemas.openxmlformats.org/officeDocument/2006/relationships/tags" Target="../tags/tag1250.xml"/><Relationship Id="rId3" Type="http://schemas.openxmlformats.org/officeDocument/2006/relationships/tags" Target="../tags/tag1064.xml"/><Relationship Id="rId214" Type="http://schemas.openxmlformats.org/officeDocument/2006/relationships/tags" Target="../tags/tag1275.xml"/><Relationship Id="rId235" Type="http://schemas.openxmlformats.org/officeDocument/2006/relationships/tags" Target="../tags/tag1296.xml"/><Relationship Id="rId256" Type="http://schemas.openxmlformats.org/officeDocument/2006/relationships/tags" Target="../tags/tag1317.xml"/><Relationship Id="rId116" Type="http://schemas.openxmlformats.org/officeDocument/2006/relationships/tags" Target="../tags/tag1177.xml"/><Relationship Id="rId137" Type="http://schemas.openxmlformats.org/officeDocument/2006/relationships/tags" Target="../tags/tag1198.xml"/><Relationship Id="rId158" Type="http://schemas.openxmlformats.org/officeDocument/2006/relationships/tags" Target="../tags/tag1219.xml"/><Relationship Id="rId20" Type="http://schemas.openxmlformats.org/officeDocument/2006/relationships/tags" Target="../tags/tag1081.xml"/><Relationship Id="rId41" Type="http://schemas.openxmlformats.org/officeDocument/2006/relationships/tags" Target="../tags/tag1102.xml"/><Relationship Id="rId62" Type="http://schemas.openxmlformats.org/officeDocument/2006/relationships/tags" Target="../tags/tag1123.xml"/><Relationship Id="rId83" Type="http://schemas.openxmlformats.org/officeDocument/2006/relationships/tags" Target="../tags/tag1144.xml"/><Relationship Id="rId179" Type="http://schemas.openxmlformats.org/officeDocument/2006/relationships/tags" Target="../tags/tag1240.xml"/><Relationship Id="rId190" Type="http://schemas.openxmlformats.org/officeDocument/2006/relationships/tags" Target="../tags/tag1251.xml"/><Relationship Id="rId204" Type="http://schemas.openxmlformats.org/officeDocument/2006/relationships/tags" Target="../tags/tag1265.xml"/><Relationship Id="rId225" Type="http://schemas.openxmlformats.org/officeDocument/2006/relationships/tags" Target="../tags/tag1286.xml"/><Relationship Id="rId246" Type="http://schemas.openxmlformats.org/officeDocument/2006/relationships/tags" Target="../tags/tag1307.xml"/><Relationship Id="rId267" Type="http://schemas.openxmlformats.org/officeDocument/2006/relationships/slideLayout" Target="../slideLayouts/slideLayout2.xml"/><Relationship Id="rId106" Type="http://schemas.openxmlformats.org/officeDocument/2006/relationships/tags" Target="../tags/tag1167.xml"/><Relationship Id="rId127" Type="http://schemas.openxmlformats.org/officeDocument/2006/relationships/tags" Target="../tags/tag1188.xml"/><Relationship Id="rId10" Type="http://schemas.openxmlformats.org/officeDocument/2006/relationships/tags" Target="../tags/tag1071.xml"/><Relationship Id="rId31" Type="http://schemas.openxmlformats.org/officeDocument/2006/relationships/tags" Target="../tags/tag1092.xml"/><Relationship Id="rId52" Type="http://schemas.openxmlformats.org/officeDocument/2006/relationships/tags" Target="../tags/tag1113.xml"/><Relationship Id="rId73" Type="http://schemas.openxmlformats.org/officeDocument/2006/relationships/tags" Target="../tags/tag1134.xml"/><Relationship Id="rId94" Type="http://schemas.openxmlformats.org/officeDocument/2006/relationships/tags" Target="../tags/tag1155.xml"/><Relationship Id="rId148" Type="http://schemas.openxmlformats.org/officeDocument/2006/relationships/tags" Target="../tags/tag1209.xml"/><Relationship Id="rId169" Type="http://schemas.openxmlformats.org/officeDocument/2006/relationships/tags" Target="../tags/tag1230.xml"/><Relationship Id="rId4" Type="http://schemas.openxmlformats.org/officeDocument/2006/relationships/tags" Target="../tags/tag1065.xml"/><Relationship Id="rId180" Type="http://schemas.openxmlformats.org/officeDocument/2006/relationships/tags" Target="../tags/tag1241.xml"/><Relationship Id="rId215" Type="http://schemas.openxmlformats.org/officeDocument/2006/relationships/tags" Target="../tags/tag1276.xml"/><Relationship Id="rId236" Type="http://schemas.openxmlformats.org/officeDocument/2006/relationships/tags" Target="../tags/tag1297.xml"/><Relationship Id="rId257" Type="http://schemas.openxmlformats.org/officeDocument/2006/relationships/tags" Target="../tags/tag1318.xml"/><Relationship Id="rId42" Type="http://schemas.openxmlformats.org/officeDocument/2006/relationships/tags" Target="../tags/tag1103.xml"/><Relationship Id="rId84" Type="http://schemas.openxmlformats.org/officeDocument/2006/relationships/tags" Target="../tags/tag1145.xml"/><Relationship Id="rId138" Type="http://schemas.openxmlformats.org/officeDocument/2006/relationships/tags" Target="../tags/tag1199.xml"/><Relationship Id="rId191" Type="http://schemas.openxmlformats.org/officeDocument/2006/relationships/tags" Target="../tags/tag1252.xml"/><Relationship Id="rId205" Type="http://schemas.openxmlformats.org/officeDocument/2006/relationships/tags" Target="../tags/tag1266.xml"/><Relationship Id="rId247" Type="http://schemas.openxmlformats.org/officeDocument/2006/relationships/tags" Target="../tags/tag130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335.xml"/><Relationship Id="rId13" Type="http://schemas.openxmlformats.org/officeDocument/2006/relationships/tags" Target="../tags/tag1340.xml"/><Relationship Id="rId18" Type="http://schemas.openxmlformats.org/officeDocument/2006/relationships/tags" Target="../tags/tag1345.xml"/><Relationship Id="rId3" Type="http://schemas.openxmlformats.org/officeDocument/2006/relationships/tags" Target="../tags/tag1330.xml"/><Relationship Id="rId21" Type="http://schemas.openxmlformats.org/officeDocument/2006/relationships/tags" Target="../tags/tag1348.xml"/><Relationship Id="rId7" Type="http://schemas.openxmlformats.org/officeDocument/2006/relationships/tags" Target="../tags/tag1334.xml"/><Relationship Id="rId12" Type="http://schemas.openxmlformats.org/officeDocument/2006/relationships/tags" Target="../tags/tag1339.xml"/><Relationship Id="rId17" Type="http://schemas.openxmlformats.org/officeDocument/2006/relationships/tags" Target="../tags/tag1344.xml"/><Relationship Id="rId2" Type="http://schemas.openxmlformats.org/officeDocument/2006/relationships/tags" Target="../tags/tag1329.xml"/><Relationship Id="rId16" Type="http://schemas.openxmlformats.org/officeDocument/2006/relationships/tags" Target="../tags/tag1343.xml"/><Relationship Id="rId20" Type="http://schemas.openxmlformats.org/officeDocument/2006/relationships/tags" Target="../tags/tag1347.xml"/><Relationship Id="rId1" Type="http://schemas.openxmlformats.org/officeDocument/2006/relationships/tags" Target="../tags/tag1328.xml"/><Relationship Id="rId6" Type="http://schemas.openxmlformats.org/officeDocument/2006/relationships/tags" Target="../tags/tag1333.xml"/><Relationship Id="rId11" Type="http://schemas.openxmlformats.org/officeDocument/2006/relationships/tags" Target="../tags/tag1338.xml"/><Relationship Id="rId5" Type="http://schemas.openxmlformats.org/officeDocument/2006/relationships/tags" Target="../tags/tag1332.xml"/><Relationship Id="rId15" Type="http://schemas.openxmlformats.org/officeDocument/2006/relationships/tags" Target="../tags/tag1342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337.xml"/><Relationship Id="rId19" Type="http://schemas.openxmlformats.org/officeDocument/2006/relationships/tags" Target="../tags/tag1346.xml"/><Relationship Id="rId4" Type="http://schemas.openxmlformats.org/officeDocument/2006/relationships/tags" Target="../tags/tag1331.xml"/><Relationship Id="rId9" Type="http://schemas.openxmlformats.org/officeDocument/2006/relationships/tags" Target="../tags/tag1336.xml"/><Relationship Id="rId14" Type="http://schemas.openxmlformats.org/officeDocument/2006/relationships/tags" Target="../tags/tag1341.xml"/><Relationship Id="rId22" Type="http://schemas.openxmlformats.org/officeDocument/2006/relationships/tags" Target="../tags/tag1349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1375.xml"/><Relationship Id="rId21" Type="http://schemas.openxmlformats.org/officeDocument/2006/relationships/tags" Target="../tags/tag1370.xml"/><Relationship Id="rId42" Type="http://schemas.openxmlformats.org/officeDocument/2006/relationships/tags" Target="../tags/tag1391.xml"/><Relationship Id="rId47" Type="http://schemas.openxmlformats.org/officeDocument/2006/relationships/tags" Target="../tags/tag1396.xml"/><Relationship Id="rId63" Type="http://schemas.openxmlformats.org/officeDocument/2006/relationships/tags" Target="../tags/tag1412.xml"/><Relationship Id="rId68" Type="http://schemas.openxmlformats.org/officeDocument/2006/relationships/tags" Target="../tags/tag1417.xml"/><Relationship Id="rId84" Type="http://schemas.openxmlformats.org/officeDocument/2006/relationships/tags" Target="../tags/tag1433.xml"/><Relationship Id="rId89" Type="http://schemas.openxmlformats.org/officeDocument/2006/relationships/tags" Target="../tags/tag1438.xml"/><Relationship Id="rId112" Type="http://schemas.openxmlformats.org/officeDocument/2006/relationships/tags" Target="../tags/tag1461.xml"/><Relationship Id="rId16" Type="http://schemas.openxmlformats.org/officeDocument/2006/relationships/tags" Target="../tags/tag1365.xml"/><Relationship Id="rId107" Type="http://schemas.openxmlformats.org/officeDocument/2006/relationships/tags" Target="../tags/tag1456.xml"/><Relationship Id="rId11" Type="http://schemas.openxmlformats.org/officeDocument/2006/relationships/tags" Target="../tags/tag1360.xml"/><Relationship Id="rId32" Type="http://schemas.openxmlformats.org/officeDocument/2006/relationships/tags" Target="../tags/tag1381.xml"/><Relationship Id="rId37" Type="http://schemas.openxmlformats.org/officeDocument/2006/relationships/tags" Target="../tags/tag1386.xml"/><Relationship Id="rId53" Type="http://schemas.openxmlformats.org/officeDocument/2006/relationships/tags" Target="../tags/tag1402.xml"/><Relationship Id="rId58" Type="http://schemas.openxmlformats.org/officeDocument/2006/relationships/tags" Target="../tags/tag1407.xml"/><Relationship Id="rId74" Type="http://schemas.openxmlformats.org/officeDocument/2006/relationships/tags" Target="../tags/tag1423.xml"/><Relationship Id="rId79" Type="http://schemas.openxmlformats.org/officeDocument/2006/relationships/tags" Target="../tags/tag1428.xml"/><Relationship Id="rId102" Type="http://schemas.openxmlformats.org/officeDocument/2006/relationships/tags" Target="../tags/tag1451.xml"/><Relationship Id="rId5" Type="http://schemas.openxmlformats.org/officeDocument/2006/relationships/tags" Target="../tags/tag1354.xml"/><Relationship Id="rId90" Type="http://schemas.openxmlformats.org/officeDocument/2006/relationships/tags" Target="../tags/tag1439.xml"/><Relationship Id="rId95" Type="http://schemas.openxmlformats.org/officeDocument/2006/relationships/tags" Target="../tags/tag1444.xml"/><Relationship Id="rId22" Type="http://schemas.openxmlformats.org/officeDocument/2006/relationships/tags" Target="../tags/tag1371.xml"/><Relationship Id="rId27" Type="http://schemas.openxmlformats.org/officeDocument/2006/relationships/tags" Target="../tags/tag1376.xml"/><Relationship Id="rId43" Type="http://schemas.openxmlformats.org/officeDocument/2006/relationships/tags" Target="../tags/tag1392.xml"/><Relationship Id="rId48" Type="http://schemas.openxmlformats.org/officeDocument/2006/relationships/tags" Target="../tags/tag1397.xml"/><Relationship Id="rId64" Type="http://schemas.openxmlformats.org/officeDocument/2006/relationships/tags" Target="../tags/tag1413.xml"/><Relationship Id="rId69" Type="http://schemas.openxmlformats.org/officeDocument/2006/relationships/tags" Target="../tags/tag1418.xml"/><Relationship Id="rId113" Type="http://schemas.openxmlformats.org/officeDocument/2006/relationships/tags" Target="../tags/tag1462.xml"/><Relationship Id="rId80" Type="http://schemas.openxmlformats.org/officeDocument/2006/relationships/tags" Target="../tags/tag1429.xml"/><Relationship Id="rId85" Type="http://schemas.openxmlformats.org/officeDocument/2006/relationships/tags" Target="../tags/tag1434.xml"/><Relationship Id="rId12" Type="http://schemas.openxmlformats.org/officeDocument/2006/relationships/tags" Target="../tags/tag1361.xml"/><Relationship Id="rId17" Type="http://schemas.openxmlformats.org/officeDocument/2006/relationships/tags" Target="../tags/tag1366.xml"/><Relationship Id="rId33" Type="http://schemas.openxmlformats.org/officeDocument/2006/relationships/tags" Target="../tags/tag1382.xml"/><Relationship Id="rId38" Type="http://schemas.openxmlformats.org/officeDocument/2006/relationships/tags" Target="../tags/tag1387.xml"/><Relationship Id="rId59" Type="http://schemas.openxmlformats.org/officeDocument/2006/relationships/tags" Target="../tags/tag1408.xml"/><Relationship Id="rId103" Type="http://schemas.openxmlformats.org/officeDocument/2006/relationships/tags" Target="../tags/tag1452.xml"/><Relationship Id="rId108" Type="http://schemas.openxmlformats.org/officeDocument/2006/relationships/tags" Target="../tags/tag1457.xml"/><Relationship Id="rId54" Type="http://schemas.openxmlformats.org/officeDocument/2006/relationships/tags" Target="../tags/tag1403.xml"/><Relationship Id="rId70" Type="http://schemas.openxmlformats.org/officeDocument/2006/relationships/tags" Target="../tags/tag1419.xml"/><Relationship Id="rId75" Type="http://schemas.openxmlformats.org/officeDocument/2006/relationships/tags" Target="../tags/tag1424.xml"/><Relationship Id="rId91" Type="http://schemas.openxmlformats.org/officeDocument/2006/relationships/tags" Target="../tags/tag1440.xml"/><Relationship Id="rId96" Type="http://schemas.openxmlformats.org/officeDocument/2006/relationships/tags" Target="../tags/tag1445.xml"/><Relationship Id="rId1" Type="http://schemas.openxmlformats.org/officeDocument/2006/relationships/tags" Target="../tags/tag1350.xml"/><Relationship Id="rId6" Type="http://schemas.openxmlformats.org/officeDocument/2006/relationships/tags" Target="../tags/tag1355.xml"/><Relationship Id="rId15" Type="http://schemas.openxmlformats.org/officeDocument/2006/relationships/tags" Target="../tags/tag1364.xml"/><Relationship Id="rId23" Type="http://schemas.openxmlformats.org/officeDocument/2006/relationships/tags" Target="../tags/tag1372.xml"/><Relationship Id="rId28" Type="http://schemas.openxmlformats.org/officeDocument/2006/relationships/tags" Target="../tags/tag1377.xml"/><Relationship Id="rId36" Type="http://schemas.openxmlformats.org/officeDocument/2006/relationships/tags" Target="../tags/tag1385.xml"/><Relationship Id="rId49" Type="http://schemas.openxmlformats.org/officeDocument/2006/relationships/tags" Target="../tags/tag1398.xml"/><Relationship Id="rId57" Type="http://schemas.openxmlformats.org/officeDocument/2006/relationships/tags" Target="../tags/tag1406.xml"/><Relationship Id="rId106" Type="http://schemas.openxmlformats.org/officeDocument/2006/relationships/tags" Target="../tags/tag1455.xml"/><Relationship Id="rId114" Type="http://schemas.openxmlformats.org/officeDocument/2006/relationships/tags" Target="../tags/tag1463.xml"/><Relationship Id="rId10" Type="http://schemas.openxmlformats.org/officeDocument/2006/relationships/tags" Target="../tags/tag1359.xml"/><Relationship Id="rId31" Type="http://schemas.openxmlformats.org/officeDocument/2006/relationships/tags" Target="../tags/tag1380.xml"/><Relationship Id="rId44" Type="http://schemas.openxmlformats.org/officeDocument/2006/relationships/tags" Target="../tags/tag1393.xml"/><Relationship Id="rId52" Type="http://schemas.openxmlformats.org/officeDocument/2006/relationships/tags" Target="../tags/tag1401.xml"/><Relationship Id="rId60" Type="http://schemas.openxmlformats.org/officeDocument/2006/relationships/tags" Target="../tags/tag1409.xml"/><Relationship Id="rId65" Type="http://schemas.openxmlformats.org/officeDocument/2006/relationships/tags" Target="../tags/tag1414.xml"/><Relationship Id="rId73" Type="http://schemas.openxmlformats.org/officeDocument/2006/relationships/tags" Target="../tags/tag1422.xml"/><Relationship Id="rId78" Type="http://schemas.openxmlformats.org/officeDocument/2006/relationships/tags" Target="../tags/tag1427.xml"/><Relationship Id="rId81" Type="http://schemas.openxmlformats.org/officeDocument/2006/relationships/tags" Target="../tags/tag1430.xml"/><Relationship Id="rId86" Type="http://schemas.openxmlformats.org/officeDocument/2006/relationships/tags" Target="../tags/tag1435.xml"/><Relationship Id="rId94" Type="http://schemas.openxmlformats.org/officeDocument/2006/relationships/tags" Target="../tags/tag1443.xml"/><Relationship Id="rId99" Type="http://schemas.openxmlformats.org/officeDocument/2006/relationships/tags" Target="../tags/tag1448.xml"/><Relationship Id="rId101" Type="http://schemas.openxmlformats.org/officeDocument/2006/relationships/tags" Target="../tags/tag1450.xml"/><Relationship Id="rId4" Type="http://schemas.openxmlformats.org/officeDocument/2006/relationships/tags" Target="../tags/tag1353.xml"/><Relationship Id="rId9" Type="http://schemas.openxmlformats.org/officeDocument/2006/relationships/tags" Target="../tags/tag1358.xml"/><Relationship Id="rId13" Type="http://schemas.openxmlformats.org/officeDocument/2006/relationships/tags" Target="../tags/tag1362.xml"/><Relationship Id="rId18" Type="http://schemas.openxmlformats.org/officeDocument/2006/relationships/tags" Target="../tags/tag1367.xml"/><Relationship Id="rId39" Type="http://schemas.openxmlformats.org/officeDocument/2006/relationships/tags" Target="../tags/tag1388.xml"/><Relationship Id="rId109" Type="http://schemas.openxmlformats.org/officeDocument/2006/relationships/tags" Target="../tags/tag1458.xml"/><Relationship Id="rId34" Type="http://schemas.openxmlformats.org/officeDocument/2006/relationships/tags" Target="../tags/tag1383.xml"/><Relationship Id="rId50" Type="http://schemas.openxmlformats.org/officeDocument/2006/relationships/tags" Target="../tags/tag1399.xml"/><Relationship Id="rId55" Type="http://schemas.openxmlformats.org/officeDocument/2006/relationships/tags" Target="../tags/tag1404.xml"/><Relationship Id="rId76" Type="http://schemas.openxmlformats.org/officeDocument/2006/relationships/tags" Target="../tags/tag1425.xml"/><Relationship Id="rId97" Type="http://schemas.openxmlformats.org/officeDocument/2006/relationships/tags" Target="../tags/tag1446.xml"/><Relationship Id="rId104" Type="http://schemas.openxmlformats.org/officeDocument/2006/relationships/tags" Target="../tags/tag1453.xml"/><Relationship Id="rId7" Type="http://schemas.openxmlformats.org/officeDocument/2006/relationships/tags" Target="../tags/tag1356.xml"/><Relationship Id="rId71" Type="http://schemas.openxmlformats.org/officeDocument/2006/relationships/tags" Target="../tags/tag1420.xml"/><Relationship Id="rId92" Type="http://schemas.openxmlformats.org/officeDocument/2006/relationships/tags" Target="../tags/tag1441.xml"/><Relationship Id="rId2" Type="http://schemas.openxmlformats.org/officeDocument/2006/relationships/tags" Target="../tags/tag1351.xml"/><Relationship Id="rId29" Type="http://schemas.openxmlformats.org/officeDocument/2006/relationships/tags" Target="../tags/tag1378.xml"/><Relationship Id="rId24" Type="http://schemas.openxmlformats.org/officeDocument/2006/relationships/tags" Target="../tags/tag1373.xml"/><Relationship Id="rId40" Type="http://schemas.openxmlformats.org/officeDocument/2006/relationships/tags" Target="../tags/tag1389.xml"/><Relationship Id="rId45" Type="http://schemas.openxmlformats.org/officeDocument/2006/relationships/tags" Target="../tags/tag1394.xml"/><Relationship Id="rId66" Type="http://schemas.openxmlformats.org/officeDocument/2006/relationships/tags" Target="../tags/tag1415.xml"/><Relationship Id="rId87" Type="http://schemas.openxmlformats.org/officeDocument/2006/relationships/tags" Target="../tags/tag1436.xml"/><Relationship Id="rId110" Type="http://schemas.openxmlformats.org/officeDocument/2006/relationships/tags" Target="../tags/tag1459.xml"/><Relationship Id="rId115" Type="http://schemas.openxmlformats.org/officeDocument/2006/relationships/slideLayout" Target="../slideLayouts/slideLayout2.xml"/><Relationship Id="rId61" Type="http://schemas.openxmlformats.org/officeDocument/2006/relationships/tags" Target="../tags/tag1410.xml"/><Relationship Id="rId82" Type="http://schemas.openxmlformats.org/officeDocument/2006/relationships/tags" Target="../tags/tag1431.xml"/><Relationship Id="rId19" Type="http://schemas.openxmlformats.org/officeDocument/2006/relationships/tags" Target="../tags/tag1368.xml"/><Relationship Id="rId14" Type="http://schemas.openxmlformats.org/officeDocument/2006/relationships/tags" Target="../tags/tag1363.xml"/><Relationship Id="rId30" Type="http://schemas.openxmlformats.org/officeDocument/2006/relationships/tags" Target="../tags/tag1379.xml"/><Relationship Id="rId35" Type="http://schemas.openxmlformats.org/officeDocument/2006/relationships/tags" Target="../tags/tag1384.xml"/><Relationship Id="rId56" Type="http://schemas.openxmlformats.org/officeDocument/2006/relationships/tags" Target="../tags/tag1405.xml"/><Relationship Id="rId77" Type="http://schemas.openxmlformats.org/officeDocument/2006/relationships/tags" Target="../tags/tag1426.xml"/><Relationship Id="rId100" Type="http://schemas.openxmlformats.org/officeDocument/2006/relationships/tags" Target="../tags/tag1449.xml"/><Relationship Id="rId105" Type="http://schemas.openxmlformats.org/officeDocument/2006/relationships/tags" Target="../tags/tag1454.xml"/><Relationship Id="rId8" Type="http://schemas.openxmlformats.org/officeDocument/2006/relationships/tags" Target="../tags/tag1357.xml"/><Relationship Id="rId51" Type="http://schemas.openxmlformats.org/officeDocument/2006/relationships/tags" Target="../tags/tag1400.xml"/><Relationship Id="rId72" Type="http://schemas.openxmlformats.org/officeDocument/2006/relationships/tags" Target="../tags/tag1421.xml"/><Relationship Id="rId93" Type="http://schemas.openxmlformats.org/officeDocument/2006/relationships/tags" Target="../tags/tag1442.xml"/><Relationship Id="rId98" Type="http://schemas.openxmlformats.org/officeDocument/2006/relationships/tags" Target="../tags/tag1447.xml"/><Relationship Id="rId3" Type="http://schemas.openxmlformats.org/officeDocument/2006/relationships/tags" Target="../tags/tag1352.xml"/><Relationship Id="rId25" Type="http://schemas.openxmlformats.org/officeDocument/2006/relationships/tags" Target="../tags/tag1374.xml"/><Relationship Id="rId46" Type="http://schemas.openxmlformats.org/officeDocument/2006/relationships/tags" Target="../tags/tag1395.xml"/><Relationship Id="rId67" Type="http://schemas.openxmlformats.org/officeDocument/2006/relationships/tags" Target="../tags/tag1416.xml"/><Relationship Id="rId20" Type="http://schemas.openxmlformats.org/officeDocument/2006/relationships/tags" Target="../tags/tag1369.xml"/><Relationship Id="rId41" Type="http://schemas.openxmlformats.org/officeDocument/2006/relationships/tags" Target="../tags/tag1390.xml"/><Relationship Id="rId62" Type="http://schemas.openxmlformats.org/officeDocument/2006/relationships/tags" Target="../tags/tag1411.xml"/><Relationship Id="rId83" Type="http://schemas.openxmlformats.org/officeDocument/2006/relationships/tags" Target="../tags/tag1432.xml"/><Relationship Id="rId88" Type="http://schemas.openxmlformats.org/officeDocument/2006/relationships/tags" Target="../tags/tag1437.xml"/><Relationship Id="rId111" Type="http://schemas.openxmlformats.org/officeDocument/2006/relationships/tags" Target="../tags/tag146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1476.xml"/><Relationship Id="rId18" Type="http://schemas.openxmlformats.org/officeDocument/2006/relationships/tags" Target="../tags/tag1481.xml"/><Relationship Id="rId26" Type="http://schemas.openxmlformats.org/officeDocument/2006/relationships/tags" Target="../tags/tag1489.xml"/><Relationship Id="rId39" Type="http://schemas.openxmlformats.org/officeDocument/2006/relationships/tags" Target="../tags/tag1502.xml"/><Relationship Id="rId21" Type="http://schemas.openxmlformats.org/officeDocument/2006/relationships/tags" Target="../tags/tag1484.xml"/><Relationship Id="rId34" Type="http://schemas.openxmlformats.org/officeDocument/2006/relationships/tags" Target="../tags/tag1497.xml"/><Relationship Id="rId42" Type="http://schemas.openxmlformats.org/officeDocument/2006/relationships/tags" Target="../tags/tag1505.xml"/><Relationship Id="rId47" Type="http://schemas.openxmlformats.org/officeDocument/2006/relationships/tags" Target="../tags/tag1510.xml"/><Relationship Id="rId50" Type="http://schemas.openxmlformats.org/officeDocument/2006/relationships/tags" Target="../tags/tag1513.xml"/><Relationship Id="rId7" Type="http://schemas.openxmlformats.org/officeDocument/2006/relationships/tags" Target="../tags/tag1470.xml"/><Relationship Id="rId2" Type="http://schemas.openxmlformats.org/officeDocument/2006/relationships/tags" Target="../tags/tag1465.xml"/><Relationship Id="rId16" Type="http://schemas.openxmlformats.org/officeDocument/2006/relationships/tags" Target="../tags/tag1479.xml"/><Relationship Id="rId29" Type="http://schemas.openxmlformats.org/officeDocument/2006/relationships/tags" Target="../tags/tag1492.xml"/><Relationship Id="rId11" Type="http://schemas.openxmlformats.org/officeDocument/2006/relationships/tags" Target="../tags/tag1474.xml"/><Relationship Id="rId24" Type="http://schemas.openxmlformats.org/officeDocument/2006/relationships/tags" Target="../tags/tag1487.xml"/><Relationship Id="rId32" Type="http://schemas.openxmlformats.org/officeDocument/2006/relationships/tags" Target="../tags/tag1495.xml"/><Relationship Id="rId37" Type="http://schemas.openxmlformats.org/officeDocument/2006/relationships/tags" Target="../tags/tag1500.xml"/><Relationship Id="rId40" Type="http://schemas.openxmlformats.org/officeDocument/2006/relationships/tags" Target="../tags/tag1503.xml"/><Relationship Id="rId45" Type="http://schemas.openxmlformats.org/officeDocument/2006/relationships/tags" Target="../tags/tag1508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1468.xml"/><Relationship Id="rId10" Type="http://schemas.openxmlformats.org/officeDocument/2006/relationships/tags" Target="../tags/tag1473.xml"/><Relationship Id="rId19" Type="http://schemas.openxmlformats.org/officeDocument/2006/relationships/tags" Target="../tags/tag1482.xml"/><Relationship Id="rId31" Type="http://schemas.openxmlformats.org/officeDocument/2006/relationships/tags" Target="../tags/tag1494.xml"/><Relationship Id="rId44" Type="http://schemas.openxmlformats.org/officeDocument/2006/relationships/tags" Target="../tags/tag1507.xml"/><Relationship Id="rId52" Type="http://schemas.openxmlformats.org/officeDocument/2006/relationships/tags" Target="../tags/tag1515.xml"/><Relationship Id="rId4" Type="http://schemas.openxmlformats.org/officeDocument/2006/relationships/tags" Target="../tags/tag1467.xml"/><Relationship Id="rId9" Type="http://schemas.openxmlformats.org/officeDocument/2006/relationships/tags" Target="../tags/tag1472.xml"/><Relationship Id="rId14" Type="http://schemas.openxmlformats.org/officeDocument/2006/relationships/tags" Target="../tags/tag1477.xml"/><Relationship Id="rId22" Type="http://schemas.openxmlformats.org/officeDocument/2006/relationships/tags" Target="../tags/tag1485.xml"/><Relationship Id="rId27" Type="http://schemas.openxmlformats.org/officeDocument/2006/relationships/tags" Target="../tags/tag1490.xml"/><Relationship Id="rId30" Type="http://schemas.openxmlformats.org/officeDocument/2006/relationships/tags" Target="../tags/tag1493.xml"/><Relationship Id="rId35" Type="http://schemas.openxmlformats.org/officeDocument/2006/relationships/tags" Target="../tags/tag1498.xml"/><Relationship Id="rId43" Type="http://schemas.openxmlformats.org/officeDocument/2006/relationships/tags" Target="../tags/tag1506.xml"/><Relationship Id="rId48" Type="http://schemas.openxmlformats.org/officeDocument/2006/relationships/tags" Target="../tags/tag1511.xml"/><Relationship Id="rId8" Type="http://schemas.openxmlformats.org/officeDocument/2006/relationships/tags" Target="../tags/tag1471.xml"/><Relationship Id="rId51" Type="http://schemas.openxmlformats.org/officeDocument/2006/relationships/tags" Target="../tags/tag1514.xml"/><Relationship Id="rId3" Type="http://schemas.openxmlformats.org/officeDocument/2006/relationships/tags" Target="../tags/tag1466.xml"/><Relationship Id="rId12" Type="http://schemas.openxmlformats.org/officeDocument/2006/relationships/tags" Target="../tags/tag1475.xml"/><Relationship Id="rId17" Type="http://schemas.openxmlformats.org/officeDocument/2006/relationships/tags" Target="../tags/tag1480.xml"/><Relationship Id="rId25" Type="http://schemas.openxmlformats.org/officeDocument/2006/relationships/tags" Target="../tags/tag1488.xml"/><Relationship Id="rId33" Type="http://schemas.openxmlformats.org/officeDocument/2006/relationships/tags" Target="../tags/tag1496.xml"/><Relationship Id="rId38" Type="http://schemas.openxmlformats.org/officeDocument/2006/relationships/tags" Target="../tags/tag1501.xml"/><Relationship Id="rId46" Type="http://schemas.openxmlformats.org/officeDocument/2006/relationships/tags" Target="../tags/tag1509.xml"/><Relationship Id="rId20" Type="http://schemas.openxmlformats.org/officeDocument/2006/relationships/tags" Target="../tags/tag1483.xml"/><Relationship Id="rId41" Type="http://schemas.openxmlformats.org/officeDocument/2006/relationships/tags" Target="../tags/tag1504.xml"/><Relationship Id="rId54" Type="http://schemas.openxmlformats.org/officeDocument/2006/relationships/image" Target="../media/image40.png"/><Relationship Id="rId1" Type="http://schemas.openxmlformats.org/officeDocument/2006/relationships/tags" Target="../tags/tag1464.xml"/><Relationship Id="rId6" Type="http://schemas.openxmlformats.org/officeDocument/2006/relationships/tags" Target="../tags/tag1469.xml"/><Relationship Id="rId15" Type="http://schemas.openxmlformats.org/officeDocument/2006/relationships/tags" Target="../tags/tag1478.xml"/><Relationship Id="rId23" Type="http://schemas.openxmlformats.org/officeDocument/2006/relationships/tags" Target="../tags/tag1486.xml"/><Relationship Id="rId28" Type="http://schemas.openxmlformats.org/officeDocument/2006/relationships/tags" Target="../tags/tag1491.xml"/><Relationship Id="rId36" Type="http://schemas.openxmlformats.org/officeDocument/2006/relationships/tags" Target="../tags/tag1499.xml"/><Relationship Id="rId49" Type="http://schemas.openxmlformats.org/officeDocument/2006/relationships/tags" Target="../tags/tag151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1528.xml"/><Relationship Id="rId18" Type="http://schemas.openxmlformats.org/officeDocument/2006/relationships/tags" Target="../tags/tag1533.xml"/><Relationship Id="rId26" Type="http://schemas.openxmlformats.org/officeDocument/2006/relationships/tags" Target="../tags/tag1541.xml"/><Relationship Id="rId39" Type="http://schemas.openxmlformats.org/officeDocument/2006/relationships/tags" Target="../tags/tag1554.xml"/><Relationship Id="rId21" Type="http://schemas.openxmlformats.org/officeDocument/2006/relationships/tags" Target="../tags/tag1536.xml"/><Relationship Id="rId34" Type="http://schemas.openxmlformats.org/officeDocument/2006/relationships/tags" Target="../tags/tag1549.xml"/><Relationship Id="rId42" Type="http://schemas.openxmlformats.org/officeDocument/2006/relationships/tags" Target="../tags/tag1557.xml"/><Relationship Id="rId47" Type="http://schemas.openxmlformats.org/officeDocument/2006/relationships/tags" Target="../tags/tag1562.xml"/><Relationship Id="rId50" Type="http://schemas.openxmlformats.org/officeDocument/2006/relationships/tags" Target="../tags/tag1565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1522.xml"/><Relationship Id="rId2" Type="http://schemas.openxmlformats.org/officeDocument/2006/relationships/tags" Target="../tags/tag1517.xml"/><Relationship Id="rId16" Type="http://schemas.openxmlformats.org/officeDocument/2006/relationships/tags" Target="../tags/tag1531.xml"/><Relationship Id="rId29" Type="http://schemas.openxmlformats.org/officeDocument/2006/relationships/tags" Target="../tags/tag1544.xml"/><Relationship Id="rId11" Type="http://schemas.openxmlformats.org/officeDocument/2006/relationships/tags" Target="../tags/tag1526.xml"/><Relationship Id="rId24" Type="http://schemas.openxmlformats.org/officeDocument/2006/relationships/tags" Target="../tags/tag1539.xml"/><Relationship Id="rId32" Type="http://schemas.openxmlformats.org/officeDocument/2006/relationships/tags" Target="../tags/tag1547.xml"/><Relationship Id="rId37" Type="http://schemas.openxmlformats.org/officeDocument/2006/relationships/tags" Target="../tags/tag1552.xml"/><Relationship Id="rId40" Type="http://schemas.openxmlformats.org/officeDocument/2006/relationships/tags" Target="../tags/tag1555.xml"/><Relationship Id="rId45" Type="http://schemas.openxmlformats.org/officeDocument/2006/relationships/tags" Target="../tags/tag1560.xml"/><Relationship Id="rId53" Type="http://schemas.openxmlformats.org/officeDocument/2006/relationships/tags" Target="../tags/tag1568.xml"/><Relationship Id="rId5" Type="http://schemas.openxmlformats.org/officeDocument/2006/relationships/tags" Target="../tags/tag1520.xml"/><Relationship Id="rId10" Type="http://schemas.openxmlformats.org/officeDocument/2006/relationships/tags" Target="../tags/tag1525.xml"/><Relationship Id="rId19" Type="http://schemas.openxmlformats.org/officeDocument/2006/relationships/tags" Target="../tags/tag1534.xml"/><Relationship Id="rId31" Type="http://schemas.openxmlformats.org/officeDocument/2006/relationships/tags" Target="../tags/tag1546.xml"/><Relationship Id="rId44" Type="http://schemas.openxmlformats.org/officeDocument/2006/relationships/tags" Target="../tags/tag1559.xml"/><Relationship Id="rId52" Type="http://schemas.openxmlformats.org/officeDocument/2006/relationships/tags" Target="../tags/tag1567.xml"/><Relationship Id="rId4" Type="http://schemas.openxmlformats.org/officeDocument/2006/relationships/tags" Target="../tags/tag1519.xml"/><Relationship Id="rId9" Type="http://schemas.openxmlformats.org/officeDocument/2006/relationships/tags" Target="../tags/tag1524.xml"/><Relationship Id="rId14" Type="http://schemas.openxmlformats.org/officeDocument/2006/relationships/tags" Target="../tags/tag1529.xml"/><Relationship Id="rId22" Type="http://schemas.openxmlformats.org/officeDocument/2006/relationships/tags" Target="../tags/tag1537.xml"/><Relationship Id="rId27" Type="http://schemas.openxmlformats.org/officeDocument/2006/relationships/tags" Target="../tags/tag1542.xml"/><Relationship Id="rId30" Type="http://schemas.openxmlformats.org/officeDocument/2006/relationships/tags" Target="../tags/tag1545.xml"/><Relationship Id="rId35" Type="http://schemas.openxmlformats.org/officeDocument/2006/relationships/tags" Target="../tags/tag1550.xml"/><Relationship Id="rId43" Type="http://schemas.openxmlformats.org/officeDocument/2006/relationships/tags" Target="../tags/tag1558.xml"/><Relationship Id="rId48" Type="http://schemas.openxmlformats.org/officeDocument/2006/relationships/tags" Target="../tags/tag1563.xml"/><Relationship Id="rId8" Type="http://schemas.openxmlformats.org/officeDocument/2006/relationships/tags" Target="../tags/tag1523.xml"/><Relationship Id="rId51" Type="http://schemas.openxmlformats.org/officeDocument/2006/relationships/tags" Target="../tags/tag1566.xml"/><Relationship Id="rId3" Type="http://schemas.openxmlformats.org/officeDocument/2006/relationships/tags" Target="../tags/tag1518.xml"/><Relationship Id="rId12" Type="http://schemas.openxmlformats.org/officeDocument/2006/relationships/tags" Target="../tags/tag1527.xml"/><Relationship Id="rId17" Type="http://schemas.openxmlformats.org/officeDocument/2006/relationships/tags" Target="../tags/tag1532.xml"/><Relationship Id="rId25" Type="http://schemas.openxmlformats.org/officeDocument/2006/relationships/tags" Target="../tags/tag1540.xml"/><Relationship Id="rId33" Type="http://schemas.openxmlformats.org/officeDocument/2006/relationships/tags" Target="../tags/tag1548.xml"/><Relationship Id="rId38" Type="http://schemas.openxmlformats.org/officeDocument/2006/relationships/tags" Target="../tags/tag1553.xml"/><Relationship Id="rId46" Type="http://schemas.openxmlformats.org/officeDocument/2006/relationships/tags" Target="../tags/tag1561.xml"/><Relationship Id="rId20" Type="http://schemas.openxmlformats.org/officeDocument/2006/relationships/tags" Target="../tags/tag1535.xml"/><Relationship Id="rId41" Type="http://schemas.openxmlformats.org/officeDocument/2006/relationships/tags" Target="../tags/tag1556.xml"/><Relationship Id="rId54" Type="http://schemas.openxmlformats.org/officeDocument/2006/relationships/tags" Target="../tags/tag1569.xml"/><Relationship Id="rId1" Type="http://schemas.openxmlformats.org/officeDocument/2006/relationships/tags" Target="../tags/tag1516.xml"/><Relationship Id="rId6" Type="http://schemas.openxmlformats.org/officeDocument/2006/relationships/tags" Target="../tags/tag1521.xml"/><Relationship Id="rId15" Type="http://schemas.openxmlformats.org/officeDocument/2006/relationships/tags" Target="../tags/tag1530.xml"/><Relationship Id="rId23" Type="http://schemas.openxmlformats.org/officeDocument/2006/relationships/tags" Target="../tags/tag1538.xml"/><Relationship Id="rId28" Type="http://schemas.openxmlformats.org/officeDocument/2006/relationships/tags" Target="../tags/tag1543.xml"/><Relationship Id="rId36" Type="http://schemas.openxmlformats.org/officeDocument/2006/relationships/tags" Target="../tags/tag1551.xml"/><Relationship Id="rId49" Type="http://schemas.openxmlformats.org/officeDocument/2006/relationships/tags" Target="../tags/tag1564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1595.xml"/><Relationship Id="rId21" Type="http://schemas.openxmlformats.org/officeDocument/2006/relationships/tags" Target="../tags/tag1590.xml"/><Relationship Id="rId42" Type="http://schemas.openxmlformats.org/officeDocument/2006/relationships/tags" Target="../tags/tag1611.xml"/><Relationship Id="rId47" Type="http://schemas.openxmlformats.org/officeDocument/2006/relationships/tags" Target="../tags/tag1616.xml"/><Relationship Id="rId63" Type="http://schemas.openxmlformats.org/officeDocument/2006/relationships/tags" Target="../tags/tag1632.xml"/><Relationship Id="rId68" Type="http://schemas.openxmlformats.org/officeDocument/2006/relationships/tags" Target="../tags/tag1637.xml"/><Relationship Id="rId84" Type="http://schemas.openxmlformats.org/officeDocument/2006/relationships/tags" Target="../tags/tag1653.xml"/><Relationship Id="rId89" Type="http://schemas.openxmlformats.org/officeDocument/2006/relationships/tags" Target="../tags/tag1658.xml"/><Relationship Id="rId112" Type="http://schemas.openxmlformats.org/officeDocument/2006/relationships/tags" Target="../tags/tag1681.xml"/><Relationship Id="rId16" Type="http://schemas.openxmlformats.org/officeDocument/2006/relationships/tags" Target="../tags/tag1585.xml"/><Relationship Id="rId107" Type="http://schemas.openxmlformats.org/officeDocument/2006/relationships/tags" Target="../tags/tag1676.xml"/><Relationship Id="rId11" Type="http://schemas.openxmlformats.org/officeDocument/2006/relationships/tags" Target="../tags/tag1580.xml"/><Relationship Id="rId32" Type="http://schemas.openxmlformats.org/officeDocument/2006/relationships/tags" Target="../tags/tag1601.xml"/><Relationship Id="rId37" Type="http://schemas.openxmlformats.org/officeDocument/2006/relationships/tags" Target="../tags/tag1606.xml"/><Relationship Id="rId53" Type="http://schemas.openxmlformats.org/officeDocument/2006/relationships/tags" Target="../tags/tag1622.xml"/><Relationship Id="rId58" Type="http://schemas.openxmlformats.org/officeDocument/2006/relationships/tags" Target="../tags/tag1627.xml"/><Relationship Id="rId74" Type="http://schemas.openxmlformats.org/officeDocument/2006/relationships/tags" Target="../tags/tag1643.xml"/><Relationship Id="rId79" Type="http://schemas.openxmlformats.org/officeDocument/2006/relationships/tags" Target="../tags/tag1648.xml"/><Relationship Id="rId102" Type="http://schemas.openxmlformats.org/officeDocument/2006/relationships/tags" Target="../tags/tag1671.xml"/><Relationship Id="rId5" Type="http://schemas.openxmlformats.org/officeDocument/2006/relationships/tags" Target="../tags/tag1574.xml"/><Relationship Id="rId90" Type="http://schemas.openxmlformats.org/officeDocument/2006/relationships/tags" Target="../tags/tag1659.xml"/><Relationship Id="rId95" Type="http://schemas.openxmlformats.org/officeDocument/2006/relationships/tags" Target="../tags/tag1664.xml"/><Relationship Id="rId22" Type="http://schemas.openxmlformats.org/officeDocument/2006/relationships/tags" Target="../tags/tag1591.xml"/><Relationship Id="rId27" Type="http://schemas.openxmlformats.org/officeDocument/2006/relationships/tags" Target="../tags/tag1596.xml"/><Relationship Id="rId43" Type="http://schemas.openxmlformats.org/officeDocument/2006/relationships/tags" Target="../tags/tag1612.xml"/><Relationship Id="rId48" Type="http://schemas.openxmlformats.org/officeDocument/2006/relationships/tags" Target="../tags/tag1617.xml"/><Relationship Id="rId64" Type="http://schemas.openxmlformats.org/officeDocument/2006/relationships/tags" Target="../tags/tag1633.xml"/><Relationship Id="rId69" Type="http://schemas.openxmlformats.org/officeDocument/2006/relationships/tags" Target="../tags/tag1638.xml"/><Relationship Id="rId113" Type="http://schemas.openxmlformats.org/officeDocument/2006/relationships/slideLayout" Target="../slideLayouts/slideLayout2.xml"/><Relationship Id="rId80" Type="http://schemas.openxmlformats.org/officeDocument/2006/relationships/tags" Target="../tags/tag1649.xml"/><Relationship Id="rId85" Type="http://schemas.openxmlformats.org/officeDocument/2006/relationships/tags" Target="../tags/tag1654.xml"/><Relationship Id="rId12" Type="http://schemas.openxmlformats.org/officeDocument/2006/relationships/tags" Target="../tags/tag1581.xml"/><Relationship Id="rId17" Type="http://schemas.openxmlformats.org/officeDocument/2006/relationships/tags" Target="../tags/tag1586.xml"/><Relationship Id="rId33" Type="http://schemas.openxmlformats.org/officeDocument/2006/relationships/tags" Target="../tags/tag1602.xml"/><Relationship Id="rId38" Type="http://schemas.openxmlformats.org/officeDocument/2006/relationships/tags" Target="../tags/tag1607.xml"/><Relationship Id="rId59" Type="http://schemas.openxmlformats.org/officeDocument/2006/relationships/tags" Target="../tags/tag1628.xml"/><Relationship Id="rId103" Type="http://schemas.openxmlformats.org/officeDocument/2006/relationships/tags" Target="../tags/tag1672.xml"/><Relationship Id="rId108" Type="http://schemas.openxmlformats.org/officeDocument/2006/relationships/tags" Target="../tags/tag1677.xml"/><Relationship Id="rId54" Type="http://schemas.openxmlformats.org/officeDocument/2006/relationships/tags" Target="../tags/tag1623.xml"/><Relationship Id="rId70" Type="http://schemas.openxmlformats.org/officeDocument/2006/relationships/tags" Target="../tags/tag1639.xml"/><Relationship Id="rId75" Type="http://schemas.openxmlformats.org/officeDocument/2006/relationships/tags" Target="../tags/tag1644.xml"/><Relationship Id="rId91" Type="http://schemas.openxmlformats.org/officeDocument/2006/relationships/tags" Target="../tags/tag1660.xml"/><Relationship Id="rId96" Type="http://schemas.openxmlformats.org/officeDocument/2006/relationships/tags" Target="../tags/tag1665.xml"/><Relationship Id="rId1" Type="http://schemas.openxmlformats.org/officeDocument/2006/relationships/tags" Target="../tags/tag1570.xml"/><Relationship Id="rId6" Type="http://schemas.openxmlformats.org/officeDocument/2006/relationships/tags" Target="../tags/tag1575.xml"/><Relationship Id="rId15" Type="http://schemas.openxmlformats.org/officeDocument/2006/relationships/tags" Target="../tags/tag1584.xml"/><Relationship Id="rId23" Type="http://schemas.openxmlformats.org/officeDocument/2006/relationships/tags" Target="../tags/tag1592.xml"/><Relationship Id="rId28" Type="http://schemas.openxmlformats.org/officeDocument/2006/relationships/tags" Target="../tags/tag1597.xml"/><Relationship Id="rId36" Type="http://schemas.openxmlformats.org/officeDocument/2006/relationships/tags" Target="../tags/tag1605.xml"/><Relationship Id="rId49" Type="http://schemas.openxmlformats.org/officeDocument/2006/relationships/tags" Target="../tags/tag1618.xml"/><Relationship Id="rId57" Type="http://schemas.openxmlformats.org/officeDocument/2006/relationships/tags" Target="../tags/tag1626.xml"/><Relationship Id="rId106" Type="http://schemas.openxmlformats.org/officeDocument/2006/relationships/tags" Target="../tags/tag1675.xml"/><Relationship Id="rId10" Type="http://schemas.openxmlformats.org/officeDocument/2006/relationships/tags" Target="../tags/tag1579.xml"/><Relationship Id="rId31" Type="http://schemas.openxmlformats.org/officeDocument/2006/relationships/tags" Target="../tags/tag1600.xml"/><Relationship Id="rId44" Type="http://schemas.openxmlformats.org/officeDocument/2006/relationships/tags" Target="../tags/tag1613.xml"/><Relationship Id="rId52" Type="http://schemas.openxmlformats.org/officeDocument/2006/relationships/tags" Target="../tags/tag1621.xml"/><Relationship Id="rId60" Type="http://schemas.openxmlformats.org/officeDocument/2006/relationships/tags" Target="../tags/tag1629.xml"/><Relationship Id="rId65" Type="http://schemas.openxmlformats.org/officeDocument/2006/relationships/tags" Target="../tags/tag1634.xml"/><Relationship Id="rId73" Type="http://schemas.openxmlformats.org/officeDocument/2006/relationships/tags" Target="../tags/tag1642.xml"/><Relationship Id="rId78" Type="http://schemas.openxmlformats.org/officeDocument/2006/relationships/tags" Target="../tags/tag1647.xml"/><Relationship Id="rId81" Type="http://schemas.openxmlformats.org/officeDocument/2006/relationships/tags" Target="../tags/tag1650.xml"/><Relationship Id="rId86" Type="http://schemas.openxmlformats.org/officeDocument/2006/relationships/tags" Target="../tags/tag1655.xml"/><Relationship Id="rId94" Type="http://schemas.openxmlformats.org/officeDocument/2006/relationships/tags" Target="../tags/tag1663.xml"/><Relationship Id="rId99" Type="http://schemas.openxmlformats.org/officeDocument/2006/relationships/tags" Target="../tags/tag1668.xml"/><Relationship Id="rId101" Type="http://schemas.openxmlformats.org/officeDocument/2006/relationships/tags" Target="../tags/tag1670.xml"/><Relationship Id="rId4" Type="http://schemas.openxmlformats.org/officeDocument/2006/relationships/tags" Target="../tags/tag1573.xml"/><Relationship Id="rId9" Type="http://schemas.openxmlformats.org/officeDocument/2006/relationships/tags" Target="../tags/tag1578.xml"/><Relationship Id="rId13" Type="http://schemas.openxmlformats.org/officeDocument/2006/relationships/tags" Target="../tags/tag1582.xml"/><Relationship Id="rId18" Type="http://schemas.openxmlformats.org/officeDocument/2006/relationships/tags" Target="../tags/tag1587.xml"/><Relationship Id="rId39" Type="http://schemas.openxmlformats.org/officeDocument/2006/relationships/tags" Target="../tags/tag1608.xml"/><Relationship Id="rId109" Type="http://schemas.openxmlformats.org/officeDocument/2006/relationships/tags" Target="../tags/tag1678.xml"/><Relationship Id="rId34" Type="http://schemas.openxmlformats.org/officeDocument/2006/relationships/tags" Target="../tags/tag1603.xml"/><Relationship Id="rId50" Type="http://schemas.openxmlformats.org/officeDocument/2006/relationships/tags" Target="../tags/tag1619.xml"/><Relationship Id="rId55" Type="http://schemas.openxmlformats.org/officeDocument/2006/relationships/tags" Target="../tags/tag1624.xml"/><Relationship Id="rId76" Type="http://schemas.openxmlformats.org/officeDocument/2006/relationships/tags" Target="../tags/tag1645.xml"/><Relationship Id="rId97" Type="http://schemas.openxmlformats.org/officeDocument/2006/relationships/tags" Target="../tags/tag1666.xml"/><Relationship Id="rId104" Type="http://schemas.openxmlformats.org/officeDocument/2006/relationships/tags" Target="../tags/tag1673.xml"/><Relationship Id="rId7" Type="http://schemas.openxmlformats.org/officeDocument/2006/relationships/tags" Target="../tags/tag1576.xml"/><Relationship Id="rId71" Type="http://schemas.openxmlformats.org/officeDocument/2006/relationships/tags" Target="../tags/tag1640.xml"/><Relationship Id="rId92" Type="http://schemas.openxmlformats.org/officeDocument/2006/relationships/tags" Target="../tags/tag1661.xml"/><Relationship Id="rId2" Type="http://schemas.openxmlformats.org/officeDocument/2006/relationships/tags" Target="../tags/tag1571.xml"/><Relationship Id="rId29" Type="http://schemas.openxmlformats.org/officeDocument/2006/relationships/tags" Target="../tags/tag1598.xml"/><Relationship Id="rId24" Type="http://schemas.openxmlformats.org/officeDocument/2006/relationships/tags" Target="../tags/tag1593.xml"/><Relationship Id="rId40" Type="http://schemas.openxmlformats.org/officeDocument/2006/relationships/tags" Target="../tags/tag1609.xml"/><Relationship Id="rId45" Type="http://schemas.openxmlformats.org/officeDocument/2006/relationships/tags" Target="../tags/tag1614.xml"/><Relationship Id="rId66" Type="http://schemas.openxmlformats.org/officeDocument/2006/relationships/tags" Target="../tags/tag1635.xml"/><Relationship Id="rId87" Type="http://schemas.openxmlformats.org/officeDocument/2006/relationships/tags" Target="../tags/tag1656.xml"/><Relationship Id="rId110" Type="http://schemas.openxmlformats.org/officeDocument/2006/relationships/tags" Target="../tags/tag1679.xml"/><Relationship Id="rId61" Type="http://schemas.openxmlformats.org/officeDocument/2006/relationships/tags" Target="../tags/tag1630.xml"/><Relationship Id="rId82" Type="http://schemas.openxmlformats.org/officeDocument/2006/relationships/tags" Target="../tags/tag1651.xml"/><Relationship Id="rId19" Type="http://schemas.openxmlformats.org/officeDocument/2006/relationships/tags" Target="../tags/tag1588.xml"/><Relationship Id="rId14" Type="http://schemas.openxmlformats.org/officeDocument/2006/relationships/tags" Target="../tags/tag1583.xml"/><Relationship Id="rId30" Type="http://schemas.openxmlformats.org/officeDocument/2006/relationships/tags" Target="../tags/tag1599.xml"/><Relationship Id="rId35" Type="http://schemas.openxmlformats.org/officeDocument/2006/relationships/tags" Target="../tags/tag1604.xml"/><Relationship Id="rId56" Type="http://schemas.openxmlformats.org/officeDocument/2006/relationships/tags" Target="../tags/tag1625.xml"/><Relationship Id="rId77" Type="http://schemas.openxmlformats.org/officeDocument/2006/relationships/tags" Target="../tags/tag1646.xml"/><Relationship Id="rId100" Type="http://schemas.openxmlformats.org/officeDocument/2006/relationships/tags" Target="../tags/tag1669.xml"/><Relationship Id="rId105" Type="http://schemas.openxmlformats.org/officeDocument/2006/relationships/tags" Target="../tags/tag1674.xml"/><Relationship Id="rId8" Type="http://schemas.openxmlformats.org/officeDocument/2006/relationships/tags" Target="../tags/tag1577.xml"/><Relationship Id="rId51" Type="http://schemas.openxmlformats.org/officeDocument/2006/relationships/tags" Target="../tags/tag1620.xml"/><Relationship Id="rId72" Type="http://schemas.openxmlformats.org/officeDocument/2006/relationships/tags" Target="../tags/tag1641.xml"/><Relationship Id="rId93" Type="http://schemas.openxmlformats.org/officeDocument/2006/relationships/tags" Target="../tags/tag1662.xml"/><Relationship Id="rId98" Type="http://schemas.openxmlformats.org/officeDocument/2006/relationships/tags" Target="../tags/tag1667.xml"/><Relationship Id="rId3" Type="http://schemas.openxmlformats.org/officeDocument/2006/relationships/tags" Target="../tags/tag1572.xml"/><Relationship Id="rId25" Type="http://schemas.openxmlformats.org/officeDocument/2006/relationships/tags" Target="../tags/tag1594.xml"/><Relationship Id="rId46" Type="http://schemas.openxmlformats.org/officeDocument/2006/relationships/tags" Target="../tags/tag1615.xml"/><Relationship Id="rId67" Type="http://schemas.openxmlformats.org/officeDocument/2006/relationships/tags" Target="../tags/tag1636.xml"/><Relationship Id="rId20" Type="http://schemas.openxmlformats.org/officeDocument/2006/relationships/tags" Target="../tags/tag1589.xml"/><Relationship Id="rId41" Type="http://schemas.openxmlformats.org/officeDocument/2006/relationships/tags" Target="../tags/tag1610.xml"/><Relationship Id="rId62" Type="http://schemas.openxmlformats.org/officeDocument/2006/relationships/tags" Target="../tags/tag1631.xml"/><Relationship Id="rId83" Type="http://schemas.openxmlformats.org/officeDocument/2006/relationships/tags" Target="../tags/tag1652.xml"/><Relationship Id="rId88" Type="http://schemas.openxmlformats.org/officeDocument/2006/relationships/tags" Target="../tags/tag1657.xml"/><Relationship Id="rId111" Type="http://schemas.openxmlformats.org/officeDocument/2006/relationships/tags" Target="../tags/tag1680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1694.xml"/><Relationship Id="rId18" Type="http://schemas.openxmlformats.org/officeDocument/2006/relationships/tags" Target="../tags/tag1699.xml"/><Relationship Id="rId26" Type="http://schemas.openxmlformats.org/officeDocument/2006/relationships/tags" Target="../tags/tag1707.xml"/><Relationship Id="rId21" Type="http://schemas.openxmlformats.org/officeDocument/2006/relationships/tags" Target="../tags/tag1702.xml"/><Relationship Id="rId34" Type="http://schemas.openxmlformats.org/officeDocument/2006/relationships/tags" Target="../tags/tag1715.xml"/><Relationship Id="rId7" Type="http://schemas.openxmlformats.org/officeDocument/2006/relationships/tags" Target="../tags/tag1688.xml"/><Relationship Id="rId12" Type="http://schemas.openxmlformats.org/officeDocument/2006/relationships/tags" Target="../tags/tag1693.xml"/><Relationship Id="rId17" Type="http://schemas.openxmlformats.org/officeDocument/2006/relationships/tags" Target="../tags/tag1698.xml"/><Relationship Id="rId25" Type="http://schemas.openxmlformats.org/officeDocument/2006/relationships/tags" Target="../tags/tag1706.xml"/><Relationship Id="rId33" Type="http://schemas.openxmlformats.org/officeDocument/2006/relationships/tags" Target="../tags/tag1714.xml"/><Relationship Id="rId2" Type="http://schemas.openxmlformats.org/officeDocument/2006/relationships/tags" Target="../tags/tag1683.xml"/><Relationship Id="rId16" Type="http://schemas.openxmlformats.org/officeDocument/2006/relationships/tags" Target="../tags/tag1697.xml"/><Relationship Id="rId20" Type="http://schemas.openxmlformats.org/officeDocument/2006/relationships/tags" Target="../tags/tag1701.xml"/><Relationship Id="rId29" Type="http://schemas.openxmlformats.org/officeDocument/2006/relationships/tags" Target="../tags/tag1710.xml"/><Relationship Id="rId1" Type="http://schemas.openxmlformats.org/officeDocument/2006/relationships/tags" Target="../tags/tag1682.xml"/><Relationship Id="rId6" Type="http://schemas.openxmlformats.org/officeDocument/2006/relationships/tags" Target="../tags/tag1687.xml"/><Relationship Id="rId11" Type="http://schemas.openxmlformats.org/officeDocument/2006/relationships/tags" Target="../tags/tag1692.xml"/><Relationship Id="rId24" Type="http://schemas.openxmlformats.org/officeDocument/2006/relationships/tags" Target="../tags/tag1705.xml"/><Relationship Id="rId32" Type="http://schemas.openxmlformats.org/officeDocument/2006/relationships/tags" Target="../tags/tag1713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1686.xml"/><Relationship Id="rId15" Type="http://schemas.openxmlformats.org/officeDocument/2006/relationships/tags" Target="../tags/tag1696.xml"/><Relationship Id="rId23" Type="http://schemas.openxmlformats.org/officeDocument/2006/relationships/tags" Target="../tags/tag1704.xml"/><Relationship Id="rId28" Type="http://schemas.openxmlformats.org/officeDocument/2006/relationships/tags" Target="../tags/tag1709.xml"/><Relationship Id="rId36" Type="http://schemas.openxmlformats.org/officeDocument/2006/relationships/tags" Target="../tags/tag1717.xml"/><Relationship Id="rId10" Type="http://schemas.openxmlformats.org/officeDocument/2006/relationships/tags" Target="../tags/tag1691.xml"/><Relationship Id="rId19" Type="http://schemas.openxmlformats.org/officeDocument/2006/relationships/tags" Target="../tags/tag1700.xml"/><Relationship Id="rId31" Type="http://schemas.openxmlformats.org/officeDocument/2006/relationships/tags" Target="../tags/tag1712.xml"/><Relationship Id="rId4" Type="http://schemas.openxmlformats.org/officeDocument/2006/relationships/tags" Target="../tags/tag1685.xml"/><Relationship Id="rId9" Type="http://schemas.openxmlformats.org/officeDocument/2006/relationships/tags" Target="../tags/tag1690.xml"/><Relationship Id="rId14" Type="http://schemas.openxmlformats.org/officeDocument/2006/relationships/tags" Target="../tags/tag1695.xml"/><Relationship Id="rId22" Type="http://schemas.openxmlformats.org/officeDocument/2006/relationships/tags" Target="../tags/tag1703.xml"/><Relationship Id="rId27" Type="http://schemas.openxmlformats.org/officeDocument/2006/relationships/tags" Target="../tags/tag1708.xml"/><Relationship Id="rId30" Type="http://schemas.openxmlformats.org/officeDocument/2006/relationships/tags" Target="../tags/tag1711.xml"/><Relationship Id="rId35" Type="http://schemas.openxmlformats.org/officeDocument/2006/relationships/tags" Target="../tags/tag1716.xml"/><Relationship Id="rId8" Type="http://schemas.openxmlformats.org/officeDocument/2006/relationships/tags" Target="../tags/tag1689.xml"/><Relationship Id="rId3" Type="http://schemas.openxmlformats.org/officeDocument/2006/relationships/tags" Target="../tags/tag1684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tags" Target="../tags/tag1743.xml"/><Relationship Id="rId21" Type="http://schemas.openxmlformats.org/officeDocument/2006/relationships/tags" Target="../tags/tag1738.xml"/><Relationship Id="rId42" Type="http://schemas.openxmlformats.org/officeDocument/2006/relationships/tags" Target="../tags/tag1759.xml"/><Relationship Id="rId47" Type="http://schemas.openxmlformats.org/officeDocument/2006/relationships/tags" Target="../tags/tag1764.xml"/><Relationship Id="rId63" Type="http://schemas.openxmlformats.org/officeDocument/2006/relationships/tags" Target="../tags/tag1780.xml"/><Relationship Id="rId68" Type="http://schemas.openxmlformats.org/officeDocument/2006/relationships/tags" Target="../tags/tag1785.xml"/><Relationship Id="rId7" Type="http://schemas.openxmlformats.org/officeDocument/2006/relationships/tags" Target="../tags/tag1724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1719.xml"/><Relationship Id="rId16" Type="http://schemas.openxmlformats.org/officeDocument/2006/relationships/tags" Target="../tags/tag1733.xml"/><Relationship Id="rId29" Type="http://schemas.openxmlformats.org/officeDocument/2006/relationships/tags" Target="../tags/tag1746.xml"/><Relationship Id="rId11" Type="http://schemas.openxmlformats.org/officeDocument/2006/relationships/tags" Target="../tags/tag1728.xml"/><Relationship Id="rId24" Type="http://schemas.openxmlformats.org/officeDocument/2006/relationships/tags" Target="../tags/tag1741.xml"/><Relationship Id="rId32" Type="http://schemas.openxmlformats.org/officeDocument/2006/relationships/tags" Target="../tags/tag1749.xml"/><Relationship Id="rId37" Type="http://schemas.openxmlformats.org/officeDocument/2006/relationships/tags" Target="../tags/tag1754.xml"/><Relationship Id="rId40" Type="http://schemas.openxmlformats.org/officeDocument/2006/relationships/tags" Target="../tags/tag1757.xml"/><Relationship Id="rId45" Type="http://schemas.openxmlformats.org/officeDocument/2006/relationships/tags" Target="../tags/tag1762.xml"/><Relationship Id="rId53" Type="http://schemas.openxmlformats.org/officeDocument/2006/relationships/tags" Target="../tags/tag1770.xml"/><Relationship Id="rId58" Type="http://schemas.openxmlformats.org/officeDocument/2006/relationships/tags" Target="../tags/tag1775.xml"/><Relationship Id="rId66" Type="http://schemas.openxmlformats.org/officeDocument/2006/relationships/tags" Target="../tags/tag1783.xml"/><Relationship Id="rId5" Type="http://schemas.openxmlformats.org/officeDocument/2006/relationships/tags" Target="../tags/tag1722.xml"/><Relationship Id="rId61" Type="http://schemas.openxmlformats.org/officeDocument/2006/relationships/tags" Target="../tags/tag1778.xml"/><Relationship Id="rId19" Type="http://schemas.openxmlformats.org/officeDocument/2006/relationships/tags" Target="../tags/tag1736.xml"/><Relationship Id="rId14" Type="http://schemas.openxmlformats.org/officeDocument/2006/relationships/tags" Target="../tags/tag1731.xml"/><Relationship Id="rId22" Type="http://schemas.openxmlformats.org/officeDocument/2006/relationships/tags" Target="../tags/tag1739.xml"/><Relationship Id="rId27" Type="http://schemas.openxmlformats.org/officeDocument/2006/relationships/tags" Target="../tags/tag1744.xml"/><Relationship Id="rId30" Type="http://schemas.openxmlformats.org/officeDocument/2006/relationships/tags" Target="../tags/tag1747.xml"/><Relationship Id="rId35" Type="http://schemas.openxmlformats.org/officeDocument/2006/relationships/tags" Target="../tags/tag1752.xml"/><Relationship Id="rId43" Type="http://schemas.openxmlformats.org/officeDocument/2006/relationships/tags" Target="../tags/tag1760.xml"/><Relationship Id="rId48" Type="http://schemas.openxmlformats.org/officeDocument/2006/relationships/tags" Target="../tags/tag1765.xml"/><Relationship Id="rId56" Type="http://schemas.openxmlformats.org/officeDocument/2006/relationships/tags" Target="../tags/tag1773.xml"/><Relationship Id="rId64" Type="http://schemas.openxmlformats.org/officeDocument/2006/relationships/tags" Target="../tags/tag1781.xml"/><Relationship Id="rId69" Type="http://schemas.openxmlformats.org/officeDocument/2006/relationships/tags" Target="../tags/tag1786.xml"/><Relationship Id="rId8" Type="http://schemas.openxmlformats.org/officeDocument/2006/relationships/tags" Target="../tags/tag1725.xml"/><Relationship Id="rId51" Type="http://schemas.openxmlformats.org/officeDocument/2006/relationships/tags" Target="../tags/tag1768.xml"/><Relationship Id="rId3" Type="http://schemas.openxmlformats.org/officeDocument/2006/relationships/tags" Target="../tags/tag1720.xml"/><Relationship Id="rId12" Type="http://schemas.openxmlformats.org/officeDocument/2006/relationships/tags" Target="../tags/tag1729.xml"/><Relationship Id="rId17" Type="http://schemas.openxmlformats.org/officeDocument/2006/relationships/tags" Target="../tags/tag1734.xml"/><Relationship Id="rId25" Type="http://schemas.openxmlformats.org/officeDocument/2006/relationships/tags" Target="../tags/tag1742.xml"/><Relationship Id="rId33" Type="http://schemas.openxmlformats.org/officeDocument/2006/relationships/tags" Target="../tags/tag1750.xml"/><Relationship Id="rId38" Type="http://schemas.openxmlformats.org/officeDocument/2006/relationships/tags" Target="../tags/tag1755.xml"/><Relationship Id="rId46" Type="http://schemas.openxmlformats.org/officeDocument/2006/relationships/tags" Target="../tags/tag1763.xml"/><Relationship Id="rId59" Type="http://schemas.openxmlformats.org/officeDocument/2006/relationships/tags" Target="../tags/tag1776.xml"/><Relationship Id="rId67" Type="http://schemas.openxmlformats.org/officeDocument/2006/relationships/tags" Target="../tags/tag1784.xml"/><Relationship Id="rId20" Type="http://schemas.openxmlformats.org/officeDocument/2006/relationships/tags" Target="../tags/tag1737.xml"/><Relationship Id="rId41" Type="http://schemas.openxmlformats.org/officeDocument/2006/relationships/tags" Target="../tags/tag1758.xml"/><Relationship Id="rId54" Type="http://schemas.openxmlformats.org/officeDocument/2006/relationships/tags" Target="../tags/tag1771.xml"/><Relationship Id="rId62" Type="http://schemas.openxmlformats.org/officeDocument/2006/relationships/tags" Target="../tags/tag1779.xml"/><Relationship Id="rId70" Type="http://schemas.openxmlformats.org/officeDocument/2006/relationships/tags" Target="../tags/tag1787.xml"/><Relationship Id="rId1" Type="http://schemas.openxmlformats.org/officeDocument/2006/relationships/tags" Target="../tags/tag1718.xml"/><Relationship Id="rId6" Type="http://schemas.openxmlformats.org/officeDocument/2006/relationships/tags" Target="../tags/tag1723.xml"/><Relationship Id="rId15" Type="http://schemas.openxmlformats.org/officeDocument/2006/relationships/tags" Target="../tags/tag1732.xml"/><Relationship Id="rId23" Type="http://schemas.openxmlformats.org/officeDocument/2006/relationships/tags" Target="../tags/tag1740.xml"/><Relationship Id="rId28" Type="http://schemas.openxmlformats.org/officeDocument/2006/relationships/tags" Target="../tags/tag1745.xml"/><Relationship Id="rId36" Type="http://schemas.openxmlformats.org/officeDocument/2006/relationships/tags" Target="../tags/tag1753.xml"/><Relationship Id="rId49" Type="http://schemas.openxmlformats.org/officeDocument/2006/relationships/tags" Target="../tags/tag1766.xml"/><Relationship Id="rId57" Type="http://schemas.openxmlformats.org/officeDocument/2006/relationships/tags" Target="../tags/tag1774.xml"/><Relationship Id="rId10" Type="http://schemas.openxmlformats.org/officeDocument/2006/relationships/tags" Target="../tags/tag1727.xml"/><Relationship Id="rId31" Type="http://schemas.openxmlformats.org/officeDocument/2006/relationships/tags" Target="../tags/tag1748.xml"/><Relationship Id="rId44" Type="http://schemas.openxmlformats.org/officeDocument/2006/relationships/tags" Target="../tags/tag1761.xml"/><Relationship Id="rId52" Type="http://schemas.openxmlformats.org/officeDocument/2006/relationships/tags" Target="../tags/tag1769.xml"/><Relationship Id="rId60" Type="http://schemas.openxmlformats.org/officeDocument/2006/relationships/tags" Target="../tags/tag1777.xml"/><Relationship Id="rId65" Type="http://schemas.openxmlformats.org/officeDocument/2006/relationships/tags" Target="../tags/tag1782.xml"/><Relationship Id="rId4" Type="http://schemas.openxmlformats.org/officeDocument/2006/relationships/tags" Target="../tags/tag1721.xml"/><Relationship Id="rId9" Type="http://schemas.openxmlformats.org/officeDocument/2006/relationships/tags" Target="../tags/tag1726.xml"/><Relationship Id="rId13" Type="http://schemas.openxmlformats.org/officeDocument/2006/relationships/tags" Target="../tags/tag1730.xml"/><Relationship Id="rId18" Type="http://schemas.openxmlformats.org/officeDocument/2006/relationships/tags" Target="../tags/tag1735.xml"/><Relationship Id="rId39" Type="http://schemas.openxmlformats.org/officeDocument/2006/relationships/tags" Target="../tags/tag1756.xml"/><Relationship Id="rId34" Type="http://schemas.openxmlformats.org/officeDocument/2006/relationships/tags" Target="../tags/tag1751.xml"/><Relationship Id="rId50" Type="http://schemas.openxmlformats.org/officeDocument/2006/relationships/tags" Target="../tags/tag1767.xml"/><Relationship Id="rId55" Type="http://schemas.openxmlformats.org/officeDocument/2006/relationships/tags" Target="../tags/tag17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6.xml"/><Relationship Id="rId7" Type="http://schemas.openxmlformats.org/officeDocument/2006/relationships/image" Target="../media/image5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64.xml"/><Relationship Id="rId21" Type="http://schemas.openxmlformats.org/officeDocument/2006/relationships/tags" Target="../tags/tag59.xml"/><Relationship Id="rId42" Type="http://schemas.openxmlformats.org/officeDocument/2006/relationships/tags" Target="../tags/tag80.xml"/><Relationship Id="rId47" Type="http://schemas.openxmlformats.org/officeDocument/2006/relationships/tags" Target="../tags/tag85.xml"/><Relationship Id="rId63" Type="http://schemas.openxmlformats.org/officeDocument/2006/relationships/tags" Target="../tags/tag101.xml"/><Relationship Id="rId68" Type="http://schemas.openxmlformats.org/officeDocument/2006/relationships/tags" Target="../tags/tag106.xml"/><Relationship Id="rId16" Type="http://schemas.openxmlformats.org/officeDocument/2006/relationships/tags" Target="../tags/tag54.xml"/><Relationship Id="rId11" Type="http://schemas.openxmlformats.org/officeDocument/2006/relationships/tags" Target="../tags/tag49.xml"/><Relationship Id="rId24" Type="http://schemas.openxmlformats.org/officeDocument/2006/relationships/tags" Target="../tags/tag62.xml"/><Relationship Id="rId32" Type="http://schemas.openxmlformats.org/officeDocument/2006/relationships/tags" Target="../tags/tag70.xml"/><Relationship Id="rId37" Type="http://schemas.openxmlformats.org/officeDocument/2006/relationships/tags" Target="../tags/tag75.xml"/><Relationship Id="rId40" Type="http://schemas.openxmlformats.org/officeDocument/2006/relationships/tags" Target="../tags/tag78.xml"/><Relationship Id="rId45" Type="http://schemas.openxmlformats.org/officeDocument/2006/relationships/tags" Target="../tags/tag83.xml"/><Relationship Id="rId53" Type="http://schemas.openxmlformats.org/officeDocument/2006/relationships/tags" Target="../tags/tag91.xml"/><Relationship Id="rId58" Type="http://schemas.openxmlformats.org/officeDocument/2006/relationships/tags" Target="../tags/tag96.xml"/><Relationship Id="rId66" Type="http://schemas.openxmlformats.org/officeDocument/2006/relationships/tags" Target="../tags/tag104.xml"/><Relationship Id="rId74" Type="http://schemas.openxmlformats.org/officeDocument/2006/relationships/tags" Target="../tags/tag112.xml"/><Relationship Id="rId79" Type="http://schemas.openxmlformats.org/officeDocument/2006/relationships/image" Target="../media/image10.png"/><Relationship Id="rId5" Type="http://schemas.openxmlformats.org/officeDocument/2006/relationships/tags" Target="../tags/tag43.xml"/><Relationship Id="rId61" Type="http://schemas.openxmlformats.org/officeDocument/2006/relationships/tags" Target="../tags/tag99.xml"/><Relationship Id="rId19" Type="http://schemas.openxmlformats.org/officeDocument/2006/relationships/tags" Target="../tags/tag5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tags" Target="../tags/tag65.xml"/><Relationship Id="rId30" Type="http://schemas.openxmlformats.org/officeDocument/2006/relationships/tags" Target="../tags/tag68.xml"/><Relationship Id="rId35" Type="http://schemas.openxmlformats.org/officeDocument/2006/relationships/tags" Target="../tags/tag73.xml"/><Relationship Id="rId43" Type="http://schemas.openxmlformats.org/officeDocument/2006/relationships/tags" Target="../tags/tag81.xml"/><Relationship Id="rId48" Type="http://schemas.openxmlformats.org/officeDocument/2006/relationships/tags" Target="../tags/tag86.xml"/><Relationship Id="rId56" Type="http://schemas.openxmlformats.org/officeDocument/2006/relationships/tags" Target="../tags/tag94.xml"/><Relationship Id="rId64" Type="http://schemas.openxmlformats.org/officeDocument/2006/relationships/tags" Target="../tags/tag102.xml"/><Relationship Id="rId69" Type="http://schemas.openxmlformats.org/officeDocument/2006/relationships/tags" Target="../tags/tag107.xml"/><Relationship Id="rId77" Type="http://schemas.openxmlformats.org/officeDocument/2006/relationships/image" Target="../media/image8.png"/><Relationship Id="rId8" Type="http://schemas.openxmlformats.org/officeDocument/2006/relationships/tags" Target="../tags/tag46.xml"/><Relationship Id="rId51" Type="http://schemas.openxmlformats.org/officeDocument/2006/relationships/tags" Target="../tags/tag89.xml"/><Relationship Id="rId72" Type="http://schemas.openxmlformats.org/officeDocument/2006/relationships/tags" Target="../tags/tag110.xml"/><Relationship Id="rId3" Type="http://schemas.openxmlformats.org/officeDocument/2006/relationships/tags" Target="../tags/tag41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tags" Target="../tags/tag63.xml"/><Relationship Id="rId33" Type="http://schemas.openxmlformats.org/officeDocument/2006/relationships/tags" Target="../tags/tag71.xml"/><Relationship Id="rId38" Type="http://schemas.openxmlformats.org/officeDocument/2006/relationships/tags" Target="../tags/tag76.xml"/><Relationship Id="rId46" Type="http://schemas.openxmlformats.org/officeDocument/2006/relationships/tags" Target="../tags/tag84.xml"/><Relationship Id="rId59" Type="http://schemas.openxmlformats.org/officeDocument/2006/relationships/tags" Target="../tags/tag97.xml"/><Relationship Id="rId67" Type="http://schemas.openxmlformats.org/officeDocument/2006/relationships/tags" Target="../tags/tag105.xml"/><Relationship Id="rId20" Type="http://schemas.openxmlformats.org/officeDocument/2006/relationships/tags" Target="../tags/tag58.xml"/><Relationship Id="rId41" Type="http://schemas.openxmlformats.org/officeDocument/2006/relationships/tags" Target="../tags/tag79.xml"/><Relationship Id="rId54" Type="http://schemas.openxmlformats.org/officeDocument/2006/relationships/tags" Target="../tags/tag92.xml"/><Relationship Id="rId62" Type="http://schemas.openxmlformats.org/officeDocument/2006/relationships/tags" Target="../tags/tag100.xml"/><Relationship Id="rId70" Type="http://schemas.openxmlformats.org/officeDocument/2006/relationships/tags" Target="../tags/tag108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tags" Target="../tags/tag66.xml"/><Relationship Id="rId36" Type="http://schemas.openxmlformats.org/officeDocument/2006/relationships/tags" Target="../tags/tag74.xml"/><Relationship Id="rId49" Type="http://schemas.openxmlformats.org/officeDocument/2006/relationships/tags" Target="../tags/tag87.xml"/><Relationship Id="rId57" Type="http://schemas.openxmlformats.org/officeDocument/2006/relationships/tags" Target="../tags/tag95.xml"/><Relationship Id="rId10" Type="http://schemas.openxmlformats.org/officeDocument/2006/relationships/tags" Target="../tags/tag48.xml"/><Relationship Id="rId31" Type="http://schemas.openxmlformats.org/officeDocument/2006/relationships/tags" Target="../tags/tag69.xml"/><Relationship Id="rId44" Type="http://schemas.openxmlformats.org/officeDocument/2006/relationships/tags" Target="../tags/tag82.xml"/><Relationship Id="rId52" Type="http://schemas.openxmlformats.org/officeDocument/2006/relationships/tags" Target="../tags/tag90.xml"/><Relationship Id="rId60" Type="http://schemas.openxmlformats.org/officeDocument/2006/relationships/tags" Target="../tags/tag98.xml"/><Relationship Id="rId65" Type="http://schemas.openxmlformats.org/officeDocument/2006/relationships/tags" Target="../tags/tag103.xml"/><Relationship Id="rId73" Type="http://schemas.openxmlformats.org/officeDocument/2006/relationships/tags" Target="../tags/tag111.xml"/><Relationship Id="rId78" Type="http://schemas.openxmlformats.org/officeDocument/2006/relationships/image" Target="../media/image9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39" Type="http://schemas.openxmlformats.org/officeDocument/2006/relationships/tags" Target="../tags/tag77.xml"/><Relationship Id="rId34" Type="http://schemas.openxmlformats.org/officeDocument/2006/relationships/tags" Target="../tags/tag72.xml"/><Relationship Id="rId50" Type="http://schemas.openxmlformats.org/officeDocument/2006/relationships/tags" Target="../tags/tag88.xml"/><Relationship Id="rId55" Type="http://schemas.openxmlformats.org/officeDocument/2006/relationships/tags" Target="../tags/tag93.xml"/><Relationship Id="rId76" Type="http://schemas.openxmlformats.org/officeDocument/2006/relationships/image" Target="../media/image7.png"/><Relationship Id="rId7" Type="http://schemas.openxmlformats.org/officeDocument/2006/relationships/tags" Target="../tags/tag45.xml"/><Relationship Id="rId71" Type="http://schemas.openxmlformats.org/officeDocument/2006/relationships/tags" Target="../tags/tag109.xml"/><Relationship Id="rId2" Type="http://schemas.openxmlformats.org/officeDocument/2006/relationships/tags" Target="../tags/tag40.xml"/><Relationship Id="rId29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229.xml"/><Relationship Id="rId21" Type="http://schemas.openxmlformats.org/officeDocument/2006/relationships/tags" Target="../tags/tag133.xml"/><Relationship Id="rId42" Type="http://schemas.openxmlformats.org/officeDocument/2006/relationships/tags" Target="../tags/tag154.xml"/><Relationship Id="rId63" Type="http://schemas.openxmlformats.org/officeDocument/2006/relationships/tags" Target="../tags/tag175.xml"/><Relationship Id="rId84" Type="http://schemas.openxmlformats.org/officeDocument/2006/relationships/tags" Target="../tags/tag196.xml"/><Relationship Id="rId138" Type="http://schemas.openxmlformats.org/officeDocument/2006/relationships/tags" Target="../tags/tag250.xml"/><Relationship Id="rId159" Type="http://schemas.openxmlformats.org/officeDocument/2006/relationships/tags" Target="../tags/tag271.xml"/><Relationship Id="rId170" Type="http://schemas.openxmlformats.org/officeDocument/2006/relationships/tags" Target="../tags/tag282.xml"/><Relationship Id="rId191" Type="http://schemas.openxmlformats.org/officeDocument/2006/relationships/tags" Target="../tags/tag303.xml"/><Relationship Id="rId107" Type="http://schemas.openxmlformats.org/officeDocument/2006/relationships/tags" Target="../tags/tag219.xml"/><Relationship Id="rId11" Type="http://schemas.openxmlformats.org/officeDocument/2006/relationships/tags" Target="../tags/tag123.xml"/><Relationship Id="rId32" Type="http://schemas.openxmlformats.org/officeDocument/2006/relationships/tags" Target="../tags/tag144.xml"/><Relationship Id="rId53" Type="http://schemas.openxmlformats.org/officeDocument/2006/relationships/tags" Target="../tags/tag165.xml"/><Relationship Id="rId74" Type="http://schemas.openxmlformats.org/officeDocument/2006/relationships/tags" Target="../tags/tag186.xml"/><Relationship Id="rId128" Type="http://schemas.openxmlformats.org/officeDocument/2006/relationships/tags" Target="../tags/tag240.xml"/><Relationship Id="rId149" Type="http://schemas.openxmlformats.org/officeDocument/2006/relationships/tags" Target="../tags/tag261.xml"/><Relationship Id="rId5" Type="http://schemas.openxmlformats.org/officeDocument/2006/relationships/tags" Target="../tags/tag117.xml"/><Relationship Id="rId95" Type="http://schemas.openxmlformats.org/officeDocument/2006/relationships/tags" Target="../tags/tag207.xml"/><Relationship Id="rId160" Type="http://schemas.openxmlformats.org/officeDocument/2006/relationships/tags" Target="../tags/tag272.xml"/><Relationship Id="rId181" Type="http://schemas.openxmlformats.org/officeDocument/2006/relationships/tags" Target="../tags/tag293.xml"/><Relationship Id="rId22" Type="http://schemas.openxmlformats.org/officeDocument/2006/relationships/tags" Target="../tags/tag134.xml"/><Relationship Id="rId43" Type="http://schemas.openxmlformats.org/officeDocument/2006/relationships/tags" Target="../tags/tag155.xml"/><Relationship Id="rId64" Type="http://schemas.openxmlformats.org/officeDocument/2006/relationships/tags" Target="../tags/tag176.xml"/><Relationship Id="rId118" Type="http://schemas.openxmlformats.org/officeDocument/2006/relationships/tags" Target="../tags/tag230.xml"/><Relationship Id="rId139" Type="http://schemas.openxmlformats.org/officeDocument/2006/relationships/tags" Target="../tags/tag251.xml"/><Relationship Id="rId85" Type="http://schemas.openxmlformats.org/officeDocument/2006/relationships/tags" Target="../tags/tag197.xml"/><Relationship Id="rId150" Type="http://schemas.openxmlformats.org/officeDocument/2006/relationships/tags" Target="../tags/tag262.xml"/><Relationship Id="rId171" Type="http://schemas.openxmlformats.org/officeDocument/2006/relationships/tags" Target="../tags/tag283.xml"/><Relationship Id="rId192" Type="http://schemas.openxmlformats.org/officeDocument/2006/relationships/tags" Target="../tags/tag304.xml"/><Relationship Id="rId12" Type="http://schemas.openxmlformats.org/officeDocument/2006/relationships/tags" Target="../tags/tag124.xml"/><Relationship Id="rId33" Type="http://schemas.openxmlformats.org/officeDocument/2006/relationships/tags" Target="../tags/tag145.xml"/><Relationship Id="rId108" Type="http://schemas.openxmlformats.org/officeDocument/2006/relationships/tags" Target="../tags/tag220.xml"/><Relationship Id="rId129" Type="http://schemas.openxmlformats.org/officeDocument/2006/relationships/tags" Target="../tags/tag241.xml"/><Relationship Id="rId54" Type="http://schemas.openxmlformats.org/officeDocument/2006/relationships/tags" Target="../tags/tag166.xml"/><Relationship Id="rId75" Type="http://schemas.openxmlformats.org/officeDocument/2006/relationships/tags" Target="../tags/tag187.xml"/><Relationship Id="rId96" Type="http://schemas.openxmlformats.org/officeDocument/2006/relationships/tags" Target="../tags/tag208.xml"/><Relationship Id="rId140" Type="http://schemas.openxmlformats.org/officeDocument/2006/relationships/tags" Target="../tags/tag252.xml"/><Relationship Id="rId161" Type="http://schemas.openxmlformats.org/officeDocument/2006/relationships/tags" Target="../tags/tag273.xml"/><Relationship Id="rId182" Type="http://schemas.openxmlformats.org/officeDocument/2006/relationships/tags" Target="../tags/tag294.xml"/><Relationship Id="rId6" Type="http://schemas.openxmlformats.org/officeDocument/2006/relationships/tags" Target="../tags/tag118.xml"/><Relationship Id="rId23" Type="http://schemas.openxmlformats.org/officeDocument/2006/relationships/tags" Target="../tags/tag135.xml"/><Relationship Id="rId119" Type="http://schemas.openxmlformats.org/officeDocument/2006/relationships/tags" Target="../tags/tag231.xml"/><Relationship Id="rId44" Type="http://schemas.openxmlformats.org/officeDocument/2006/relationships/tags" Target="../tags/tag156.xml"/><Relationship Id="rId65" Type="http://schemas.openxmlformats.org/officeDocument/2006/relationships/tags" Target="../tags/tag177.xml"/><Relationship Id="rId86" Type="http://schemas.openxmlformats.org/officeDocument/2006/relationships/tags" Target="../tags/tag198.xml"/><Relationship Id="rId130" Type="http://schemas.openxmlformats.org/officeDocument/2006/relationships/tags" Target="../tags/tag242.xml"/><Relationship Id="rId151" Type="http://schemas.openxmlformats.org/officeDocument/2006/relationships/tags" Target="../tags/tag263.xml"/><Relationship Id="rId172" Type="http://schemas.openxmlformats.org/officeDocument/2006/relationships/tags" Target="../tags/tag284.xml"/><Relationship Id="rId193" Type="http://schemas.openxmlformats.org/officeDocument/2006/relationships/tags" Target="../tags/tag305.xml"/><Relationship Id="rId13" Type="http://schemas.openxmlformats.org/officeDocument/2006/relationships/tags" Target="../tags/tag125.xml"/><Relationship Id="rId109" Type="http://schemas.openxmlformats.org/officeDocument/2006/relationships/tags" Target="../tags/tag221.xml"/><Relationship Id="rId34" Type="http://schemas.openxmlformats.org/officeDocument/2006/relationships/tags" Target="../tags/tag146.xml"/><Relationship Id="rId55" Type="http://schemas.openxmlformats.org/officeDocument/2006/relationships/tags" Target="../tags/tag167.xml"/><Relationship Id="rId76" Type="http://schemas.openxmlformats.org/officeDocument/2006/relationships/tags" Target="../tags/tag188.xml"/><Relationship Id="rId97" Type="http://schemas.openxmlformats.org/officeDocument/2006/relationships/tags" Target="../tags/tag209.xml"/><Relationship Id="rId120" Type="http://schemas.openxmlformats.org/officeDocument/2006/relationships/tags" Target="../tags/tag232.xml"/><Relationship Id="rId141" Type="http://schemas.openxmlformats.org/officeDocument/2006/relationships/tags" Target="../tags/tag253.xml"/><Relationship Id="rId7" Type="http://schemas.openxmlformats.org/officeDocument/2006/relationships/tags" Target="../tags/tag119.xml"/><Relationship Id="rId71" Type="http://schemas.openxmlformats.org/officeDocument/2006/relationships/tags" Target="../tags/tag183.xml"/><Relationship Id="rId92" Type="http://schemas.openxmlformats.org/officeDocument/2006/relationships/tags" Target="../tags/tag204.xml"/><Relationship Id="rId162" Type="http://schemas.openxmlformats.org/officeDocument/2006/relationships/tags" Target="../tags/tag274.xml"/><Relationship Id="rId183" Type="http://schemas.openxmlformats.org/officeDocument/2006/relationships/tags" Target="../tags/tag295.xml"/><Relationship Id="rId2" Type="http://schemas.openxmlformats.org/officeDocument/2006/relationships/tags" Target="../tags/tag114.xml"/><Relationship Id="rId29" Type="http://schemas.openxmlformats.org/officeDocument/2006/relationships/tags" Target="../tags/tag141.xml"/><Relationship Id="rId24" Type="http://schemas.openxmlformats.org/officeDocument/2006/relationships/tags" Target="../tags/tag136.xml"/><Relationship Id="rId40" Type="http://schemas.openxmlformats.org/officeDocument/2006/relationships/tags" Target="../tags/tag152.xml"/><Relationship Id="rId45" Type="http://schemas.openxmlformats.org/officeDocument/2006/relationships/tags" Target="../tags/tag157.xml"/><Relationship Id="rId66" Type="http://schemas.openxmlformats.org/officeDocument/2006/relationships/tags" Target="../tags/tag178.xml"/><Relationship Id="rId87" Type="http://schemas.openxmlformats.org/officeDocument/2006/relationships/tags" Target="../tags/tag199.xml"/><Relationship Id="rId110" Type="http://schemas.openxmlformats.org/officeDocument/2006/relationships/tags" Target="../tags/tag222.xml"/><Relationship Id="rId115" Type="http://schemas.openxmlformats.org/officeDocument/2006/relationships/tags" Target="../tags/tag227.xml"/><Relationship Id="rId131" Type="http://schemas.openxmlformats.org/officeDocument/2006/relationships/tags" Target="../tags/tag243.xml"/><Relationship Id="rId136" Type="http://schemas.openxmlformats.org/officeDocument/2006/relationships/tags" Target="../tags/tag248.xml"/><Relationship Id="rId157" Type="http://schemas.openxmlformats.org/officeDocument/2006/relationships/tags" Target="../tags/tag269.xml"/><Relationship Id="rId178" Type="http://schemas.openxmlformats.org/officeDocument/2006/relationships/tags" Target="../tags/tag290.xml"/><Relationship Id="rId61" Type="http://schemas.openxmlformats.org/officeDocument/2006/relationships/tags" Target="../tags/tag173.xml"/><Relationship Id="rId82" Type="http://schemas.openxmlformats.org/officeDocument/2006/relationships/tags" Target="../tags/tag194.xml"/><Relationship Id="rId152" Type="http://schemas.openxmlformats.org/officeDocument/2006/relationships/tags" Target="../tags/tag264.xml"/><Relationship Id="rId173" Type="http://schemas.openxmlformats.org/officeDocument/2006/relationships/tags" Target="../tags/tag285.xml"/><Relationship Id="rId194" Type="http://schemas.openxmlformats.org/officeDocument/2006/relationships/tags" Target="../tags/tag306.xml"/><Relationship Id="rId199" Type="http://schemas.openxmlformats.org/officeDocument/2006/relationships/image" Target="../media/image11.png"/><Relationship Id="rId19" Type="http://schemas.openxmlformats.org/officeDocument/2006/relationships/tags" Target="../tags/tag131.xml"/><Relationship Id="rId14" Type="http://schemas.openxmlformats.org/officeDocument/2006/relationships/tags" Target="../tags/tag126.xml"/><Relationship Id="rId30" Type="http://schemas.openxmlformats.org/officeDocument/2006/relationships/tags" Target="../tags/tag142.xml"/><Relationship Id="rId35" Type="http://schemas.openxmlformats.org/officeDocument/2006/relationships/tags" Target="../tags/tag147.xml"/><Relationship Id="rId56" Type="http://schemas.openxmlformats.org/officeDocument/2006/relationships/tags" Target="../tags/tag168.xml"/><Relationship Id="rId77" Type="http://schemas.openxmlformats.org/officeDocument/2006/relationships/tags" Target="../tags/tag189.xml"/><Relationship Id="rId100" Type="http://schemas.openxmlformats.org/officeDocument/2006/relationships/tags" Target="../tags/tag212.xml"/><Relationship Id="rId105" Type="http://schemas.openxmlformats.org/officeDocument/2006/relationships/tags" Target="../tags/tag217.xml"/><Relationship Id="rId126" Type="http://schemas.openxmlformats.org/officeDocument/2006/relationships/tags" Target="../tags/tag238.xml"/><Relationship Id="rId147" Type="http://schemas.openxmlformats.org/officeDocument/2006/relationships/tags" Target="../tags/tag259.xml"/><Relationship Id="rId168" Type="http://schemas.openxmlformats.org/officeDocument/2006/relationships/tags" Target="../tags/tag280.xml"/><Relationship Id="rId8" Type="http://schemas.openxmlformats.org/officeDocument/2006/relationships/tags" Target="../tags/tag120.xml"/><Relationship Id="rId51" Type="http://schemas.openxmlformats.org/officeDocument/2006/relationships/tags" Target="../tags/tag163.xml"/><Relationship Id="rId72" Type="http://schemas.openxmlformats.org/officeDocument/2006/relationships/tags" Target="../tags/tag184.xml"/><Relationship Id="rId93" Type="http://schemas.openxmlformats.org/officeDocument/2006/relationships/tags" Target="../tags/tag205.xml"/><Relationship Id="rId98" Type="http://schemas.openxmlformats.org/officeDocument/2006/relationships/tags" Target="../tags/tag210.xml"/><Relationship Id="rId121" Type="http://schemas.openxmlformats.org/officeDocument/2006/relationships/tags" Target="../tags/tag233.xml"/><Relationship Id="rId142" Type="http://schemas.openxmlformats.org/officeDocument/2006/relationships/tags" Target="../tags/tag254.xml"/><Relationship Id="rId163" Type="http://schemas.openxmlformats.org/officeDocument/2006/relationships/tags" Target="../tags/tag275.xml"/><Relationship Id="rId184" Type="http://schemas.openxmlformats.org/officeDocument/2006/relationships/tags" Target="../tags/tag296.xml"/><Relationship Id="rId189" Type="http://schemas.openxmlformats.org/officeDocument/2006/relationships/tags" Target="../tags/tag301.xml"/><Relationship Id="rId3" Type="http://schemas.openxmlformats.org/officeDocument/2006/relationships/tags" Target="../tags/tag115.xml"/><Relationship Id="rId25" Type="http://schemas.openxmlformats.org/officeDocument/2006/relationships/tags" Target="../tags/tag137.xml"/><Relationship Id="rId46" Type="http://schemas.openxmlformats.org/officeDocument/2006/relationships/tags" Target="../tags/tag158.xml"/><Relationship Id="rId67" Type="http://schemas.openxmlformats.org/officeDocument/2006/relationships/tags" Target="../tags/tag179.xml"/><Relationship Id="rId116" Type="http://schemas.openxmlformats.org/officeDocument/2006/relationships/tags" Target="../tags/tag228.xml"/><Relationship Id="rId137" Type="http://schemas.openxmlformats.org/officeDocument/2006/relationships/tags" Target="../tags/tag249.xml"/><Relationship Id="rId158" Type="http://schemas.openxmlformats.org/officeDocument/2006/relationships/tags" Target="../tags/tag270.xml"/><Relationship Id="rId20" Type="http://schemas.openxmlformats.org/officeDocument/2006/relationships/tags" Target="../tags/tag132.xml"/><Relationship Id="rId41" Type="http://schemas.openxmlformats.org/officeDocument/2006/relationships/tags" Target="../tags/tag153.xml"/><Relationship Id="rId62" Type="http://schemas.openxmlformats.org/officeDocument/2006/relationships/tags" Target="../tags/tag174.xml"/><Relationship Id="rId83" Type="http://schemas.openxmlformats.org/officeDocument/2006/relationships/tags" Target="../tags/tag195.xml"/><Relationship Id="rId88" Type="http://schemas.openxmlformats.org/officeDocument/2006/relationships/tags" Target="../tags/tag200.xml"/><Relationship Id="rId111" Type="http://schemas.openxmlformats.org/officeDocument/2006/relationships/tags" Target="../tags/tag223.xml"/><Relationship Id="rId132" Type="http://schemas.openxmlformats.org/officeDocument/2006/relationships/tags" Target="../tags/tag244.xml"/><Relationship Id="rId153" Type="http://schemas.openxmlformats.org/officeDocument/2006/relationships/tags" Target="../tags/tag265.xml"/><Relationship Id="rId174" Type="http://schemas.openxmlformats.org/officeDocument/2006/relationships/tags" Target="../tags/tag286.xml"/><Relationship Id="rId179" Type="http://schemas.openxmlformats.org/officeDocument/2006/relationships/tags" Target="../tags/tag291.xml"/><Relationship Id="rId195" Type="http://schemas.openxmlformats.org/officeDocument/2006/relationships/tags" Target="../tags/tag307.xml"/><Relationship Id="rId190" Type="http://schemas.openxmlformats.org/officeDocument/2006/relationships/tags" Target="../tags/tag302.xml"/><Relationship Id="rId15" Type="http://schemas.openxmlformats.org/officeDocument/2006/relationships/tags" Target="../tags/tag127.xml"/><Relationship Id="rId36" Type="http://schemas.openxmlformats.org/officeDocument/2006/relationships/tags" Target="../tags/tag148.xml"/><Relationship Id="rId57" Type="http://schemas.openxmlformats.org/officeDocument/2006/relationships/tags" Target="../tags/tag169.xml"/><Relationship Id="rId106" Type="http://schemas.openxmlformats.org/officeDocument/2006/relationships/tags" Target="../tags/tag218.xml"/><Relationship Id="rId127" Type="http://schemas.openxmlformats.org/officeDocument/2006/relationships/tags" Target="../tags/tag239.xml"/><Relationship Id="rId10" Type="http://schemas.openxmlformats.org/officeDocument/2006/relationships/tags" Target="../tags/tag122.xml"/><Relationship Id="rId31" Type="http://schemas.openxmlformats.org/officeDocument/2006/relationships/tags" Target="../tags/tag143.xml"/><Relationship Id="rId52" Type="http://schemas.openxmlformats.org/officeDocument/2006/relationships/tags" Target="../tags/tag164.xml"/><Relationship Id="rId73" Type="http://schemas.openxmlformats.org/officeDocument/2006/relationships/tags" Target="../tags/tag185.xml"/><Relationship Id="rId78" Type="http://schemas.openxmlformats.org/officeDocument/2006/relationships/tags" Target="../tags/tag190.xml"/><Relationship Id="rId94" Type="http://schemas.openxmlformats.org/officeDocument/2006/relationships/tags" Target="../tags/tag206.xml"/><Relationship Id="rId99" Type="http://schemas.openxmlformats.org/officeDocument/2006/relationships/tags" Target="../tags/tag211.xml"/><Relationship Id="rId101" Type="http://schemas.openxmlformats.org/officeDocument/2006/relationships/tags" Target="../tags/tag213.xml"/><Relationship Id="rId122" Type="http://schemas.openxmlformats.org/officeDocument/2006/relationships/tags" Target="../tags/tag234.xml"/><Relationship Id="rId143" Type="http://schemas.openxmlformats.org/officeDocument/2006/relationships/tags" Target="../tags/tag255.xml"/><Relationship Id="rId148" Type="http://schemas.openxmlformats.org/officeDocument/2006/relationships/tags" Target="../tags/tag260.xml"/><Relationship Id="rId164" Type="http://schemas.openxmlformats.org/officeDocument/2006/relationships/tags" Target="../tags/tag276.xml"/><Relationship Id="rId169" Type="http://schemas.openxmlformats.org/officeDocument/2006/relationships/tags" Target="../tags/tag281.xml"/><Relationship Id="rId185" Type="http://schemas.openxmlformats.org/officeDocument/2006/relationships/tags" Target="../tags/tag297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80" Type="http://schemas.openxmlformats.org/officeDocument/2006/relationships/tags" Target="../tags/tag292.xml"/><Relationship Id="rId26" Type="http://schemas.openxmlformats.org/officeDocument/2006/relationships/tags" Target="../tags/tag138.xml"/><Relationship Id="rId47" Type="http://schemas.openxmlformats.org/officeDocument/2006/relationships/tags" Target="../tags/tag159.xml"/><Relationship Id="rId68" Type="http://schemas.openxmlformats.org/officeDocument/2006/relationships/tags" Target="../tags/tag180.xml"/><Relationship Id="rId89" Type="http://schemas.openxmlformats.org/officeDocument/2006/relationships/tags" Target="../tags/tag201.xml"/><Relationship Id="rId112" Type="http://schemas.openxmlformats.org/officeDocument/2006/relationships/tags" Target="../tags/tag224.xml"/><Relationship Id="rId133" Type="http://schemas.openxmlformats.org/officeDocument/2006/relationships/tags" Target="../tags/tag245.xml"/><Relationship Id="rId154" Type="http://schemas.openxmlformats.org/officeDocument/2006/relationships/tags" Target="../tags/tag266.xml"/><Relationship Id="rId175" Type="http://schemas.openxmlformats.org/officeDocument/2006/relationships/tags" Target="../tags/tag287.xml"/><Relationship Id="rId196" Type="http://schemas.openxmlformats.org/officeDocument/2006/relationships/tags" Target="../tags/tag308.xml"/><Relationship Id="rId16" Type="http://schemas.openxmlformats.org/officeDocument/2006/relationships/tags" Target="../tags/tag128.xml"/><Relationship Id="rId37" Type="http://schemas.openxmlformats.org/officeDocument/2006/relationships/tags" Target="../tags/tag149.xml"/><Relationship Id="rId58" Type="http://schemas.openxmlformats.org/officeDocument/2006/relationships/tags" Target="../tags/tag170.xml"/><Relationship Id="rId79" Type="http://schemas.openxmlformats.org/officeDocument/2006/relationships/tags" Target="../tags/tag191.xml"/><Relationship Id="rId102" Type="http://schemas.openxmlformats.org/officeDocument/2006/relationships/tags" Target="../tags/tag214.xml"/><Relationship Id="rId123" Type="http://schemas.openxmlformats.org/officeDocument/2006/relationships/tags" Target="../tags/tag235.xml"/><Relationship Id="rId144" Type="http://schemas.openxmlformats.org/officeDocument/2006/relationships/tags" Target="../tags/tag256.xml"/><Relationship Id="rId90" Type="http://schemas.openxmlformats.org/officeDocument/2006/relationships/tags" Target="../tags/tag202.xml"/><Relationship Id="rId165" Type="http://schemas.openxmlformats.org/officeDocument/2006/relationships/tags" Target="../tags/tag277.xml"/><Relationship Id="rId186" Type="http://schemas.openxmlformats.org/officeDocument/2006/relationships/tags" Target="../tags/tag298.xml"/><Relationship Id="rId27" Type="http://schemas.openxmlformats.org/officeDocument/2006/relationships/tags" Target="../tags/tag139.xml"/><Relationship Id="rId48" Type="http://schemas.openxmlformats.org/officeDocument/2006/relationships/tags" Target="../tags/tag160.xml"/><Relationship Id="rId69" Type="http://schemas.openxmlformats.org/officeDocument/2006/relationships/tags" Target="../tags/tag181.xml"/><Relationship Id="rId113" Type="http://schemas.openxmlformats.org/officeDocument/2006/relationships/tags" Target="../tags/tag225.xml"/><Relationship Id="rId134" Type="http://schemas.openxmlformats.org/officeDocument/2006/relationships/tags" Target="../tags/tag246.xml"/><Relationship Id="rId80" Type="http://schemas.openxmlformats.org/officeDocument/2006/relationships/tags" Target="../tags/tag192.xml"/><Relationship Id="rId155" Type="http://schemas.openxmlformats.org/officeDocument/2006/relationships/tags" Target="../tags/tag267.xml"/><Relationship Id="rId176" Type="http://schemas.openxmlformats.org/officeDocument/2006/relationships/tags" Target="../tags/tag288.xml"/><Relationship Id="rId197" Type="http://schemas.openxmlformats.org/officeDocument/2006/relationships/tags" Target="../tags/tag309.xml"/><Relationship Id="rId17" Type="http://schemas.openxmlformats.org/officeDocument/2006/relationships/tags" Target="../tags/tag129.xml"/><Relationship Id="rId38" Type="http://schemas.openxmlformats.org/officeDocument/2006/relationships/tags" Target="../tags/tag150.xml"/><Relationship Id="rId59" Type="http://schemas.openxmlformats.org/officeDocument/2006/relationships/tags" Target="../tags/tag171.xml"/><Relationship Id="rId103" Type="http://schemas.openxmlformats.org/officeDocument/2006/relationships/tags" Target="../tags/tag215.xml"/><Relationship Id="rId124" Type="http://schemas.openxmlformats.org/officeDocument/2006/relationships/tags" Target="../tags/tag236.xml"/><Relationship Id="rId70" Type="http://schemas.openxmlformats.org/officeDocument/2006/relationships/tags" Target="../tags/tag182.xml"/><Relationship Id="rId91" Type="http://schemas.openxmlformats.org/officeDocument/2006/relationships/tags" Target="../tags/tag203.xml"/><Relationship Id="rId145" Type="http://schemas.openxmlformats.org/officeDocument/2006/relationships/tags" Target="../tags/tag257.xml"/><Relationship Id="rId166" Type="http://schemas.openxmlformats.org/officeDocument/2006/relationships/tags" Target="../tags/tag278.xml"/><Relationship Id="rId187" Type="http://schemas.openxmlformats.org/officeDocument/2006/relationships/tags" Target="../tags/tag299.xml"/><Relationship Id="rId1" Type="http://schemas.openxmlformats.org/officeDocument/2006/relationships/tags" Target="../tags/tag113.xml"/><Relationship Id="rId28" Type="http://schemas.openxmlformats.org/officeDocument/2006/relationships/tags" Target="../tags/tag140.xml"/><Relationship Id="rId49" Type="http://schemas.openxmlformats.org/officeDocument/2006/relationships/tags" Target="../tags/tag161.xml"/><Relationship Id="rId114" Type="http://schemas.openxmlformats.org/officeDocument/2006/relationships/tags" Target="../tags/tag226.xml"/><Relationship Id="rId60" Type="http://schemas.openxmlformats.org/officeDocument/2006/relationships/tags" Target="../tags/tag172.xml"/><Relationship Id="rId81" Type="http://schemas.openxmlformats.org/officeDocument/2006/relationships/tags" Target="../tags/tag193.xml"/><Relationship Id="rId135" Type="http://schemas.openxmlformats.org/officeDocument/2006/relationships/tags" Target="../tags/tag247.xml"/><Relationship Id="rId156" Type="http://schemas.openxmlformats.org/officeDocument/2006/relationships/tags" Target="../tags/tag268.xml"/><Relationship Id="rId177" Type="http://schemas.openxmlformats.org/officeDocument/2006/relationships/tags" Target="../tags/tag289.xml"/><Relationship Id="rId198" Type="http://schemas.openxmlformats.org/officeDocument/2006/relationships/slideLayout" Target="../slideLayouts/slideLayout2.xml"/><Relationship Id="rId18" Type="http://schemas.openxmlformats.org/officeDocument/2006/relationships/tags" Target="../tags/tag130.xml"/><Relationship Id="rId39" Type="http://schemas.openxmlformats.org/officeDocument/2006/relationships/tags" Target="../tags/tag151.xml"/><Relationship Id="rId50" Type="http://schemas.openxmlformats.org/officeDocument/2006/relationships/tags" Target="../tags/tag162.xml"/><Relationship Id="rId104" Type="http://schemas.openxmlformats.org/officeDocument/2006/relationships/tags" Target="../tags/tag216.xml"/><Relationship Id="rId125" Type="http://schemas.openxmlformats.org/officeDocument/2006/relationships/tags" Target="../tags/tag237.xml"/><Relationship Id="rId146" Type="http://schemas.openxmlformats.org/officeDocument/2006/relationships/tags" Target="../tags/tag258.xml"/><Relationship Id="rId167" Type="http://schemas.openxmlformats.org/officeDocument/2006/relationships/tags" Target="../tags/tag279.xml"/><Relationship Id="rId188" Type="http://schemas.openxmlformats.org/officeDocument/2006/relationships/tags" Target="../tags/tag30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13" Type="http://schemas.openxmlformats.org/officeDocument/2006/relationships/tags" Target="../tags/tag322.xml"/><Relationship Id="rId18" Type="http://schemas.openxmlformats.org/officeDocument/2006/relationships/tags" Target="../tags/tag327.xml"/><Relationship Id="rId26" Type="http://schemas.openxmlformats.org/officeDocument/2006/relationships/image" Target="../media/image15.png"/><Relationship Id="rId3" Type="http://schemas.openxmlformats.org/officeDocument/2006/relationships/tags" Target="../tags/tag312.xml"/><Relationship Id="rId21" Type="http://schemas.openxmlformats.org/officeDocument/2006/relationships/tags" Target="../tags/tag330.xml"/><Relationship Id="rId7" Type="http://schemas.openxmlformats.org/officeDocument/2006/relationships/tags" Target="../tags/tag316.xml"/><Relationship Id="rId12" Type="http://schemas.openxmlformats.org/officeDocument/2006/relationships/tags" Target="../tags/tag321.xml"/><Relationship Id="rId17" Type="http://schemas.openxmlformats.org/officeDocument/2006/relationships/tags" Target="../tags/tag326.xml"/><Relationship Id="rId25" Type="http://schemas.openxmlformats.org/officeDocument/2006/relationships/image" Target="../media/image14.png"/><Relationship Id="rId2" Type="http://schemas.openxmlformats.org/officeDocument/2006/relationships/tags" Target="../tags/tag311.xml"/><Relationship Id="rId16" Type="http://schemas.openxmlformats.org/officeDocument/2006/relationships/tags" Target="../tags/tag325.xml"/><Relationship Id="rId20" Type="http://schemas.openxmlformats.org/officeDocument/2006/relationships/tags" Target="../tags/tag329.xml"/><Relationship Id="rId29" Type="http://schemas.openxmlformats.org/officeDocument/2006/relationships/image" Target="../media/image18.png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tags" Target="../tags/tag320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5" Type="http://schemas.openxmlformats.org/officeDocument/2006/relationships/tags" Target="../tags/tag314.xml"/><Relationship Id="rId15" Type="http://schemas.openxmlformats.org/officeDocument/2006/relationships/tags" Target="../tags/tag324.xml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10" Type="http://schemas.openxmlformats.org/officeDocument/2006/relationships/tags" Target="../tags/tag319.xml"/><Relationship Id="rId19" Type="http://schemas.openxmlformats.org/officeDocument/2006/relationships/tags" Target="../tags/tag328.xml"/><Relationship Id="rId31" Type="http://schemas.openxmlformats.org/officeDocument/2006/relationships/image" Target="../media/image20.png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tags" Target="../tags/tag32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6.png"/><Relationship Id="rId30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356.xml"/><Relationship Id="rId21" Type="http://schemas.openxmlformats.org/officeDocument/2006/relationships/tags" Target="../tags/tag351.xml"/><Relationship Id="rId42" Type="http://schemas.openxmlformats.org/officeDocument/2006/relationships/tags" Target="../tags/tag372.xml"/><Relationship Id="rId47" Type="http://schemas.openxmlformats.org/officeDocument/2006/relationships/tags" Target="../tags/tag377.xml"/><Relationship Id="rId63" Type="http://schemas.openxmlformats.org/officeDocument/2006/relationships/tags" Target="../tags/tag393.xml"/><Relationship Id="rId68" Type="http://schemas.openxmlformats.org/officeDocument/2006/relationships/slideLayout" Target="../slideLayouts/slideLayout2.xml"/><Relationship Id="rId7" Type="http://schemas.openxmlformats.org/officeDocument/2006/relationships/tags" Target="../tags/tag337.xml"/><Relationship Id="rId2" Type="http://schemas.openxmlformats.org/officeDocument/2006/relationships/tags" Target="../tags/tag332.xml"/><Relationship Id="rId16" Type="http://schemas.openxmlformats.org/officeDocument/2006/relationships/tags" Target="../tags/tag346.xml"/><Relationship Id="rId29" Type="http://schemas.openxmlformats.org/officeDocument/2006/relationships/tags" Target="../tags/tag359.xml"/><Relationship Id="rId11" Type="http://schemas.openxmlformats.org/officeDocument/2006/relationships/tags" Target="../tags/tag341.xml"/><Relationship Id="rId24" Type="http://schemas.openxmlformats.org/officeDocument/2006/relationships/tags" Target="../tags/tag354.xml"/><Relationship Id="rId32" Type="http://schemas.openxmlformats.org/officeDocument/2006/relationships/tags" Target="../tags/tag362.xml"/><Relationship Id="rId37" Type="http://schemas.openxmlformats.org/officeDocument/2006/relationships/tags" Target="../tags/tag367.xml"/><Relationship Id="rId40" Type="http://schemas.openxmlformats.org/officeDocument/2006/relationships/tags" Target="../tags/tag370.xml"/><Relationship Id="rId45" Type="http://schemas.openxmlformats.org/officeDocument/2006/relationships/tags" Target="../tags/tag375.xml"/><Relationship Id="rId53" Type="http://schemas.openxmlformats.org/officeDocument/2006/relationships/tags" Target="../tags/tag383.xml"/><Relationship Id="rId58" Type="http://schemas.openxmlformats.org/officeDocument/2006/relationships/tags" Target="../tags/tag388.xml"/><Relationship Id="rId66" Type="http://schemas.openxmlformats.org/officeDocument/2006/relationships/tags" Target="../tags/tag396.xml"/><Relationship Id="rId5" Type="http://schemas.openxmlformats.org/officeDocument/2006/relationships/tags" Target="../tags/tag335.xml"/><Relationship Id="rId61" Type="http://schemas.openxmlformats.org/officeDocument/2006/relationships/tags" Target="../tags/tag391.xml"/><Relationship Id="rId19" Type="http://schemas.openxmlformats.org/officeDocument/2006/relationships/tags" Target="../tags/tag349.xml"/><Relationship Id="rId14" Type="http://schemas.openxmlformats.org/officeDocument/2006/relationships/tags" Target="../tags/tag344.xml"/><Relationship Id="rId22" Type="http://schemas.openxmlformats.org/officeDocument/2006/relationships/tags" Target="../tags/tag352.xml"/><Relationship Id="rId27" Type="http://schemas.openxmlformats.org/officeDocument/2006/relationships/tags" Target="../tags/tag357.xml"/><Relationship Id="rId30" Type="http://schemas.openxmlformats.org/officeDocument/2006/relationships/tags" Target="../tags/tag360.xml"/><Relationship Id="rId35" Type="http://schemas.openxmlformats.org/officeDocument/2006/relationships/tags" Target="../tags/tag365.xml"/><Relationship Id="rId43" Type="http://schemas.openxmlformats.org/officeDocument/2006/relationships/tags" Target="../tags/tag373.xml"/><Relationship Id="rId48" Type="http://schemas.openxmlformats.org/officeDocument/2006/relationships/tags" Target="../tags/tag378.xml"/><Relationship Id="rId56" Type="http://schemas.openxmlformats.org/officeDocument/2006/relationships/tags" Target="../tags/tag386.xml"/><Relationship Id="rId64" Type="http://schemas.openxmlformats.org/officeDocument/2006/relationships/tags" Target="../tags/tag394.xml"/><Relationship Id="rId69" Type="http://schemas.openxmlformats.org/officeDocument/2006/relationships/image" Target="../media/image120.png"/><Relationship Id="rId8" Type="http://schemas.openxmlformats.org/officeDocument/2006/relationships/tags" Target="../tags/tag338.xml"/><Relationship Id="rId51" Type="http://schemas.openxmlformats.org/officeDocument/2006/relationships/tags" Target="../tags/tag381.xml"/><Relationship Id="rId3" Type="http://schemas.openxmlformats.org/officeDocument/2006/relationships/tags" Target="../tags/tag333.xml"/><Relationship Id="rId12" Type="http://schemas.openxmlformats.org/officeDocument/2006/relationships/tags" Target="../tags/tag342.xml"/><Relationship Id="rId17" Type="http://schemas.openxmlformats.org/officeDocument/2006/relationships/tags" Target="../tags/tag347.xml"/><Relationship Id="rId25" Type="http://schemas.openxmlformats.org/officeDocument/2006/relationships/tags" Target="../tags/tag355.xml"/><Relationship Id="rId33" Type="http://schemas.openxmlformats.org/officeDocument/2006/relationships/tags" Target="../tags/tag363.xml"/><Relationship Id="rId38" Type="http://schemas.openxmlformats.org/officeDocument/2006/relationships/tags" Target="../tags/tag368.xml"/><Relationship Id="rId46" Type="http://schemas.openxmlformats.org/officeDocument/2006/relationships/tags" Target="../tags/tag376.xml"/><Relationship Id="rId59" Type="http://schemas.openxmlformats.org/officeDocument/2006/relationships/tags" Target="../tags/tag389.xml"/><Relationship Id="rId67" Type="http://schemas.openxmlformats.org/officeDocument/2006/relationships/tags" Target="../tags/tag397.xml"/><Relationship Id="rId20" Type="http://schemas.openxmlformats.org/officeDocument/2006/relationships/tags" Target="../tags/tag350.xml"/><Relationship Id="rId41" Type="http://schemas.openxmlformats.org/officeDocument/2006/relationships/tags" Target="../tags/tag371.xml"/><Relationship Id="rId54" Type="http://schemas.openxmlformats.org/officeDocument/2006/relationships/tags" Target="../tags/tag384.xml"/><Relationship Id="rId62" Type="http://schemas.openxmlformats.org/officeDocument/2006/relationships/tags" Target="../tags/tag392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5" Type="http://schemas.openxmlformats.org/officeDocument/2006/relationships/tags" Target="../tags/tag345.xml"/><Relationship Id="rId23" Type="http://schemas.openxmlformats.org/officeDocument/2006/relationships/tags" Target="../tags/tag353.xml"/><Relationship Id="rId28" Type="http://schemas.openxmlformats.org/officeDocument/2006/relationships/tags" Target="../tags/tag358.xml"/><Relationship Id="rId36" Type="http://schemas.openxmlformats.org/officeDocument/2006/relationships/tags" Target="../tags/tag366.xml"/><Relationship Id="rId49" Type="http://schemas.openxmlformats.org/officeDocument/2006/relationships/tags" Target="../tags/tag379.xml"/><Relationship Id="rId57" Type="http://schemas.openxmlformats.org/officeDocument/2006/relationships/tags" Target="../tags/tag387.xml"/><Relationship Id="rId10" Type="http://schemas.openxmlformats.org/officeDocument/2006/relationships/tags" Target="../tags/tag340.xml"/><Relationship Id="rId31" Type="http://schemas.openxmlformats.org/officeDocument/2006/relationships/tags" Target="../tags/tag361.xml"/><Relationship Id="rId44" Type="http://schemas.openxmlformats.org/officeDocument/2006/relationships/tags" Target="../tags/tag374.xml"/><Relationship Id="rId52" Type="http://schemas.openxmlformats.org/officeDocument/2006/relationships/tags" Target="../tags/tag382.xml"/><Relationship Id="rId60" Type="http://schemas.openxmlformats.org/officeDocument/2006/relationships/tags" Target="../tags/tag390.xml"/><Relationship Id="rId65" Type="http://schemas.openxmlformats.org/officeDocument/2006/relationships/tags" Target="../tags/tag395.xml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3" Type="http://schemas.openxmlformats.org/officeDocument/2006/relationships/tags" Target="../tags/tag343.xml"/><Relationship Id="rId18" Type="http://schemas.openxmlformats.org/officeDocument/2006/relationships/tags" Target="../tags/tag348.xml"/><Relationship Id="rId39" Type="http://schemas.openxmlformats.org/officeDocument/2006/relationships/tags" Target="../tags/tag369.xml"/><Relationship Id="rId34" Type="http://schemas.openxmlformats.org/officeDocument/2006/relationships/tags" Target="../tags/tag364.xml"/><Relationship Id="rId50" Type="http://schemas.openxmlformats.org/officeDocument/2006/relationships/tags" Target="../tags/tag380.xml"/><Relationship Id="rId55" Type="http://schemas.openxmlformats.org/officeDocument/2006/relationships/tags" Target="../tags/tag3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10.2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>
                <a:solidFill>
                  <a:srgbClr val="1F497D"/>
                </a:solidFill>
              </a:rPr>
              <a:t>Interval </a:t>
            </a:r>
            <a:r>
              <a:rPr lang="en-US" b="1" i="1" dirty="0">
                <a:solidFill>
                  <a:srgbClr val="1F497D"/>
                </a:solidFill>
              </a:rPr>
              <a:t>Estimation of the Population Mean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1828800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03860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1676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9"/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22"/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Line 4"/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Line 5"/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8"/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Line 9"/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Line 11"/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12"/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13"/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15"/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16"/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8"/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9"/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21"/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22"/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23"/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Rectangle 24"/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Rectangle 25"/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Line 4"/>
          <p:cNvSpPr>
            <a:spLocks noChangeShapeType="1"/>
          </p:cNvSpPr>
          <p:nvPr/>
        </p:nvSpPr>
        <p:spPr bwMode="auto">
          <a:xfrm>
            <a:off x="2570163" y="5419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Line 5"/>
          <p:cNvSpPr>
            <a:spLocks noChangeShapeType="1"/>
          </p:cNvSpPr>
          <p:nvPr/>
        </p:nvSpPr>
        <p:spPr bwMode="auto">
          <a:xfrm>
            <a:off x="2570163" y="55419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Line 6"/>
          <p:cNvSpPr>
            <a:spLocks noChangeShapeType="1"/>
          </p:cNvSpPr>
          <p:nvPr/>
        </p:nvSpPr>
        <p:spPr bwMode="auto">
          <a:xfrm>
            <a:off x="2570163" y="56626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2570163" y="5784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2570163" y="5905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2570163" y="6027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Line 10"/>
          <p:cNvSpPr>
            <a:spLocks noChangeShapeType="1"/>
          </p:cNvSpPr>
          <p:nvPr/>
        </p:nvSpPr>
        <p:spPr bwMode="auto">
          <a:xfrm>
            <a:off x="2570163" y="6148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Line 11"/>
          <p:cNvSpPr>
            <a:spLocks noChangeShapeType="1"/>
          </p:cNvSpPr>
          <p:nvPr/>
        </p:nvSpPr>
        <p:spPr bwMode="auto">
          <a:xfrm>
            <a:off x="2570163" y="6270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Line 12"/>
          <p:cNvSpPr>
            <a:spLocks noChangeShapeType="1"/>
          </p:cNvSpPr>
          <p:nvPr/>
        </p:nvSpPr>
        <p:spPr bwMode="auto">
          <a:xfrm>
            <a:off x="2570163" y="6391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Line 13"/>
          <p:cNvSpPr>
            <a:spLocks noChangeShapeType="1"/>
          </p:cNvSpPr>
          <p:nvPr/>
        </p:nvSpPr>
        <p:spPr bwMode="auto">
          <a:xfrm>
            <a:off x="2570163" y="6511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Line 14"/>
          <p:cNvSpPr>
            <a:spLocks noChangeShapeType="1"/>
          </p:cNvSpPr>
          <p:nvPr/>
        </p:nvSpPr>
        <p:spPr bwMode="auto">
          <a:xfrm>
            <a:off x="558800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Line 15"/>
          <p:cNvSpPr>
            <a:spLocks noChangeShapeType="1"/>
          </p:cNvSpPr>
          <p:nvPr/>
        </p:nvSpPr>
        <p:spPr bwMode="auto">
          <a:xfrm>
            <a:off x="5287963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7" name="Line 16"/>
          <p:cNvSpPr>
            <a:spLocks noChangeShapeType="1"/>
          </p:cNvSpPr>
          <p:nvPr/>
        </p:nvSpPr>
        <p:spPr bwMode="auto">
          <a:xfrm>
            <a:off x="498633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" name="Line 17"/>
          <p:cNvSpPr>
            <a:spLocks noChangeShapeType="1"/>
          </p:cNvSpPr>
          <p:nvPr/>
        </p:nvSpPr>
        <p:spPr bwMode="auto">
          <a:xfrm>
            <a:off x="468630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" name="Line 18"/>
          <p:cNvSpPr>
            <a:spLocks noChangeShapeType="1"/>
          </p:cNvSpPr>
          <p:nvPr/>
        </p:nvSpPr>
        <p:spPr bwMode="auto">
          <a:xfrm>
            <a:off x="4386263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Line 19"/>
          <p:cNvSpPr>
            <a:spLocks noChangeShapeType="1"/>
          </p:cNvSpPr>
          <p:nvPr/>
        </p:nvSpPr>
        <p:spPr bwMode="auto">
          <a:xfrm>
            <a:off x="4086225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1" name="Line 20"/>
          <p:cNvSpPr>
            <a:spLocks noChangeShapeType="1"/>
          </p:cNvSpPr>
          <p:nvPr/>
        </p:nvSpPr>
        <p:spPr bwMode="auto">
          <a:xfrm>
            <a:off x="378618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>
            <a:off x="348615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Line 22"/>
          <p:cNvSpPr>
            <a:spLocks noChangeShapeType="1"/>
          </p:cNvSpPr>
          <p:nvPr/>
        </p:nvSpPr>
        <p:spPr bwMode="auto">
          <a:xfrm>
            <a:off x="3184525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4" name="Line 23"/>
          <p:cNvSpPr>
            <a:spLocks noChangeShapeType="1"/>
          </p:cNvSpPr>
          <p:nvPr/>
        </p:nvSpPr>
        <p:spPr bwMode="auto">
          <a:xfrm>
            <a:off x="288448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" name="Rectangle 24"/>
          <p:cNvSpPr>
            <a:spLocks noChangeArrowheads="1"/>
          </p:cNvSpPr>
          <p:nvPr/>
        </p:nvSpPr>
        <p:spPr bwMode="auto">
          <a:xfrm>
            <a:off x="2457450" y="5935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6" name="Rectangle 25"/>
          <p:cNvSpPr>
            <a:spLocks noChangeArrowheads="1"/>
          </p:cNvSpPr>
          <p:nvPr/>
        </p:nvSpPr>
        <p:spPr bwMode="auto">
          <a:xfrm>
            <a:off x="3994150" y="66103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7" name="Line 4"/>
          <p:cNvSpPr>
            <a:spLocks noChangeShapeType="1"/>
          </p:cNvSpPr>
          <p:nvPr/>
        </p:nvSpPr>
        <p:spPr bwMode="auto">
          <a:xfrm>
            <a:off x="1655763" y="84709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" name="Line 5"/>
          <p:cNvSpPr>
            <a:spLocks noChangeShapeType="1"/>
          </p:cNvSpPr>
          <p:nvPr/>
        </p:nvSpPr>
        <p:spPr bwMode="auto">
          <a:xfrm>
            <a:off x="1655763" y="85931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Line 6"/>
          <p:cNvSpPr>
            <a:spLocks noChangeShapeType="1"/>
          </p:cNvSpPr>
          <p:nvPr/>
        </p:nvSpPr>
        <p:spPr bwMode="auto">
          <a:xfrm>
            <a:off x="1655763" y="87137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0" name="Line 7"/>
          <p:cNvSpPr>
            <a:spLocks noChangeShapeType="1"/>
          </p:cNvSpPr>
          <p:nvPr/>
        </p:nvSpPr>
        <p:spPr bwMode="auto">
          <a:xfrm>
            <a:off x="1655763" y="88360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1" name="Line 8"/>
          <p:cNvSpPr>
            <a:spLocks noChangeShapeType="1"/>
          </p:cNvSpPr>
          <p:nvPr/>
        </p:nvSpPr>
        <p:spPr bwMode="auto">
          <a:xfrm>
            <a:off x="1655763" y="89566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" name="Line 9"/>
          <p:cNvSpPr>
            <a:spLocks noChangeShapeType="1"/>
          </p:cNvSpPr>
          <p:nvPr/>
        </p:nvSpPr>
        <p:spPr bwMode="auto">
          <a:xfrm>
            <a:off x="1655763" y="90789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" name="Line 10"/>
          <p:cNvSpPr>
            <a:spLocks noChangeShapeType="1"/>
          </p:cNvSpPr>
          <p:nvPr/>
        </p:nvSpPr>
        <p:spPr bwMode="auto">
          <a:xfrm>
            <a:off x="1655763" y="91995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4" name="Line 11"/>
          <p:cNvSpPr>
            <a:spLocks noChangeShapeType="1"/>
          </p:cNvSpPr>
          <p:nvPr/>
        </p:nvSpPr>
        <p:spPr bwMode="auto">
          <a:xfrm>
            <a:off x="1655763" y="93218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5" name="Line 12"/>
          <p:cNvSpPr>
            <a:spLocks noChangeShapeType="1"/>
          </p:cNvSpPr>
          <p:nvPr/>
        </p:nvSpPr>
        <p:spPr bwMode="auto">
          <a:xfrm>
            <a:off x="1655763" y="94424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6" name="Line 13"/>
          <p:cNvSpPr>
            <a:spLocks noChangeShapeType="1"/>
          </p:cNvSpPr>
          <p:nvPr/>
        </p:nvSpPr>
        <p:spPr bwMode="auto">
          <a:xfrm>
            <a:off x="1655763" y="9563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7" name="Line 14"/>
          <p:cNvSpPr>
            <a:spLocks noChangeShapeType="1"/>
          </p:cNvSpPr>
          <p:nvPr/>
        </p:nvSpPr>
        <p:spPr bwMode="auto">
          <a:xfrm>
            <a:off x="467360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8" name="Line 15"/>
          <p:cNvSpPr>
            <a:spLocks noChangeShapeType="1"/>
          </p:cNvSpPr>
          <p:nvPr/>
        </p:nvSpPr>
        <p:spPr bwMode="auto">
          <a:xfrm>
            <a:off x="4373563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" name="Line 16"/>
          <p:cNvSpPr>
            <a:spLocks noChangeShapeType="1"/>
          </p:cNvSpPr>
          <p:nvPr/>
        </p:nvSpPr>
        <p:spPr bwMode="auto">
          <a:xfrm>
            <a:off x="407193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Line 17"/>
          <p:cNvSpPr>
            <a:spLocks noChangeShapeType="1"/>
          </p:cNvSpPr>
          <p:nvPr/>
        </p:nvSpPr>
        <p:spPr bwMode="auto">
          <a:xfrm>
            <a:off x="377190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1" name="Line 18"/>
          <p:cNvSpPr>
            <a:spLocks noChangeShapeType="1"/>
          </p:cNvSpPr>
          <p:nvPr/>
        </p:nvSpPr>
        <p:spPr bwMode="auto">
          <a:xfrm>
            <a:off x="3471863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Line 19"/>
          <p:cNvSpPr>
            <a:spLocks noChangeShapeType="1"/>
          </p:cNvSpPr>
          <p:nvPr/>
        </p:nvSpPr>
        <p:spPr bwMode="auto">
          <a:xfrm>
            <a:off x="3171825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3" name="Line 20"/>
          <p:cNvSpPr>
            <a:spLocks noChangeShapeType="1"/>
          </p:cNvSpPr>
          <p:nvPr/>
        </p:nvSpPr>
        <p:spPr bwMode="auto">
          <a:xfrm>
            <a:off x="287178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4" name="Line 21"/>
          <p:cNvSpPr>
            <a:spLocks noChangeShapeType="1"/>
          </p:cNvSpPr>
          <p:nvPr/>
        </p:nvSpPr>
        <p:spPr bwMode="auto">
          <a:xfrm>
            <a:off x="257175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Line 22"/>
          <p:cNvSpPr>
            <a:spLocks noChangeShapeType="1"/>
          </p:cNvSpPr>
          <p:nvPr/>
        </p:nvSpPr>
        <p:spPr bwMode="auto">
          <a:xfrm>
            <a:off x="2270125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6" name="Line 23"/>
          <p:cNvSpPr>
            <a:spLocks noChangeShapeType="1"/>
          </p:cNvSpPr>
          <p:nvPr/>
        </p:nvSpPr>
        <p:spPr bwMode="auto">
          <a:xfrm>
            <a:off x="197008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Rectangle 24"/>
          <p:cNvSpPr>
            <a:spLocks noChangeArrowheads="1"/>
          </p:cNvSpPr>
          <p:nvPr/>
        </p:nvSpPr>
        <p:spPr bwMode="auto">
          <a:xfrm>
            <a:off x="1543050" y="89868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8" name="Rectangle 25"/>
          <p:cNvSpPr>
            <a:spLocks noChangeArrowheads="1"/>
          </p:cNvSpPr>
          <p:nvPr/>
        </p:nvSpPr>
        <p:spPr bwMode="auto">
          <a:xfrm>
            <a:off x="3079750" y="96615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9" name="Line 4"/>
          <p:cNvSpPr>
            <a:spLocks noChangeShapeType="1"/>
          </p:cNvSpPr>
          <p:nvPr/>
        </p:nvSpPr>
        <p:spPr bwMode="auto">
          <a:xfrm>
            <a:off x="5160963" y="8467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0" name="Line 5"/>
          <p:cNvSpPr>
            <a:spLocks noChangeShapeType="1"/>
          </p:cNvSpPr>
          <p:nvPr/>
        </p:nvSpPr>
        <p:spPr bwMode="auto">
          <a:xfrm>
            <a:off x="5160963" y="85899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" name="Line 6"/>
          <p:cNvSpPr>
            <a:spLocks noChangeShapeType="1"/>
          </p:cNvSpPr>
          <p:nvPr/>
        </p:nvSpPr>
        <p:spPr bwMode="auto">
          <a:xfrm>
            <a:off x="5160963" y="87106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2" name="Line 7"/>
          <p:cNvSpPr>
            <a:spLocks noChangeShapeType="1"/>
          </p:cNvSpPr>
          <p:nvPr/>
        </p:nvSpPr>
        <p:spPr bwMode="auto">
          <a:xfrm>
            <a:off x="5160963" y="8832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3" name="Line 8"/>
          <p:cNvSpPr>
            <a:spLocks noChangeShapeType="1"/>
          </p:cNvSpPr>
          <p:nvPr/>
        </p:nvSpPr>
        <p:spPr bwMode="auto">
          <a:xfrm>
            <a:off x="5160963" y="8953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Line 9"/>
          <p:cNvSpPr>
            <a:spLocks noChangeShapeType="1"/>
          </p:cNvSpPr>
          <p:nvPr/>
        </p:nvSpPr>
        <p:spPr bwMode="auto">
          <a:xfrm>
            <a:off x="5160963" y="9075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5" name="Line 10"/>
          <p:cNvSpPr>
            <a:spLocks noChangeShapeType="1"/>
          </p:cNvSpPr>
          <p:nvPr/>
        </p:nvSpPr>
        <p:spPr bwMode="auto">
          <a:xfrm>
            <a:off x="5160963" y="9196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6" name="Line 11"/>
          <p:cNvSpPr>
            <a:spLocks noChangeShapeType="1"/>
          </p:cNvSpPr>
          <p:nvPr/>
        </p:nvSpPr>
        <p:spPr bwMode="auto">
          <a:xfrm>
            <a:off x="5160963" y="9318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7" name="Line 12"/>
          <p:cNvSpPr>
            <a:spLocks noChangeShapeType="1"/>
          </p:cNvSpPr>
          <p:nvPr/>
        </p:nvSpPr>
        <p:spPr bwMode="auto">
          <a:xfrm>
            <a:off x="5160963" y="9439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8" name="Line 13"/>
          <p:cNvSpPr>
            <a:spLocks noChangeShapeType="1"/>
          </p:cNvSpPr>
          <p:nvPr/>
        </p:nvSpPr>
        <p:spPr bwMode="auto">
          <a:xfrm>
            <a:off x="5160963" y="9559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" name="Line 14"/>
          <p:cNvSpPr>
            <a:spLocks noChangeShapeType="1"/>
          </p:cNvSpPr>
          <p:nvPr/>
        </p:nvSpPr>
        <p:spPr bwMode="auto">
          <a:xfrm>
            <a:off x="817880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0" name="Line 15"/>
          <p:cNvSpPr>
            <a:spLocks noChangeShapeType="1"/>
          </p:cNvSpPr>
          <p:nvPr/>
        </p:nvSpPr>
        <p:spPr bwMode="auto">
          <a:xfrm>
            <a:off x="7878763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" name="Line 16"/>
          <p:cNvSpPr>
            <a:spLocks noChangeShapeType="1"/>
          </p:cNvSpPr>
          <p:nvPr/>
        </p:nvSpPr>
        <p:spPr bwMode="auto">
          <a:xfrm>
            <a:off x="757713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2" name="Line 17"/>
          <p:cNvSpPr>
            <a:spLocks noChangeShapeType="1"/>
          </p:cNvSpPr>
          <p:nvPr/>
        </p:nvSpPr>
        <p:spPr bwMode="auto">
          <a:xfrm>
            <a:off x="727710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Line 18"/>
          <p:cNvSpPr>
            <a:spLocks noChangeShapeType="1"/>
          </p:cNvSpPr>
          <p:nvPr/>
        </p:nvSpPr>
        <p:spPr bwMode="auto">
          <a:xfrm>
            <a:off x="6977063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Line 19"/>
          <p:cNvSpPr>
            <a:spLocks noChangeShapeType="1"/>
          </p:cNvSpPr>
          <p:nvPr/>
        </p:nvSpPr>
        <p:spPr bwMode="auto">
          <a:xfrm>
            <a:off x="6677025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5" name="Line 20"/>
          <p:cNvSpPr>
            <a:spLocks noChangeShapeType="1"/>
          </p:cNvSpPr>
          <p:nvPr/>
        </p:nvSpPr>
        <p:spPr bwMode="auto">
          <a:xfrm>
            <a:off x="637698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6" name="Line 21"/>
          <p:cNvSpPr>
            <a:spLocks noChangeShapeType="1"/>
          </p:cNvSpPr>
          <p:nvPr/>
        </p:nvSpPr>
        <p:spPr bwMode="auto">
          <a:xfrm>
            <a:off x="607695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7" name="Line 22"/>
          <p:cNvSpPr>
            <a:spLocks noChangeShapeType="1"/>
          </p:cNvSpPr>
          <p:nvPr/>
        </p:nvSpPr>
        <p:spPr bwMode="auto">
          <a:xfrm>
            <a:off x="5775325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" name="Line 23"/>
          <p:cNvSpPr>
            <a:spLocks noChangeShapeType="1"/>
          </p:cNvSpPr>
          <p:nvPr/>
        </p:nvSpPr>
        <p:spPr bwMode="auto">
          <a:xfrm>
            <a:off x="547528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9" name="Rectangle 24"/>
          <p:cNvSpPr>
            <a:spLocks noChangeArrowheads="1"/>
          </p:cNvSpPr>
          <p:nvPr/>
        </p:nvSpPr>
        <p:spPr bwMode="auto">
          <a:xfrm>
            <a:off x="5048250" y="8983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0" name="Rectangle 25"/>
          <p:cNvSpPr>
            <a:spLocks noChangeArrowheads="1"/>
          </p:cNvSpPr>
          <p:nvPr/>
        </p:nvSpPr>
        <p:spPr bwMode="auto">
          <a:xfrm>
            <a:off x="6584950" y="96583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/>
              <p:cNvSpPr/>
              <p:nvPr/>
            </p:nvSpPr>
            <p:spPr>
              <a:xfrm>
                <a:off x="609600" y="5029200"/>
                <a:ext cx="6705425" cy="985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90% CI: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−1.6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45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+1.6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45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Rectangle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29200"/>
                <a:ext cx="6705425" cy="985783"/>
              </a:xfrm>
              <a:prstGeom prst="rect">
                <a:avLst/>
              </a:prstGeom>
              <a:blipFill>
                <a:blip r:embed="rId2"/>
                <a:stretch>
                  <a:fillRect l="-1818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304800" y="304800"/>
                <a:ext cx="2072298" cy="90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</a:rPr>
                        <m:t>𝑁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μ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2072298" cy="9081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extBox 142"/>
          <p:cNvSpPr txBox="1"/>
          <p:nvPr/>
        </p:nvSpPr>
        <p:spPr>
          <a:xfrm>
            <a:off x="21336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0.05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1054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31"/>
              <p:cNvSpPr>
                <a:spLocks noChangeArrowheads="1"/>
              </p:cNvSpPr>
              <p:nvPr/>
            </p:nvSpPr>
            <p:spPr bwMode="auto">
              <a:xfrm>
                <a:off x="4237037" y="2535180"/>
                <a:ext cx="868363" cy="360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1" baseline="-250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5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7037" y="2535180"/>
                <a:ext cx="868363" cy="360420"/>
              </a:xfrm>
              <a:prstGeom prst="rect">
                <a:avLst/>
              </a:prstGeom>
              <a:blipFill>
                <a:blip r:embed="rId4"/>
                <a:stretch>
                  <a:fillRect b="-339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Connector 145"/>
          <p:cNvCxnSpPr/>
          <p:nvPr/>
        </p:nvCxnSpPr>
        <p:spPr>
          <a:xfrm flipH="1">
            <a:off x="4038600" y="250825"/>
            <a:ext cx="11114" cy="47021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3670300" y="926068"/>
            <a:ext cx="825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0.90</a:t>
            </a:r>
          </a:p>
        </p:txBody>
      </p:sp>
      <p:sp>
        <p:nvSpPr>
          <p:cNvPr id="148" name="Line 35"/>
          <p:cNvSpPr>
            <a:spLocks noChangeShapeType="1"/>
          </p:cNvSpPr>
          <p:nvPr/>
        </p:nvSpPr>
        <p:spPr bwMode="auto">
          <a:xfrm>
            <a:off x="51816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9" name="Line 35"/>
          <p:cNvSpPr>
            <a:spLocks noChangeShapeType="1"/>
          </p:cNvSpPr>
          <p:nvPr/>
        </p:nvSpPr>
        <p:spPr bwMode="auto">
          <a:xfrm>
            <a:off x="28194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0" name="Line 22"/>
          <p:cNvSpPr>
            <a:spLocks noChangeShapeType="1"/>
          </p:cNvSpPr>
          <p:nvPr/>
        </p:nvSpPr>
        <p:spPr bwMode="auto">
          <a:xfrm>
            <a:off x="3505200" y="32766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Line 25"/>
          <p:cNvSpPr>
            <a:spLocks noChangeShapeType="1"/>
          </p:cNvSpPr>
          <p:nvPr/>
        </p:nvSpPr>
        <p:spPr bwMode="auto">
          <a:xfrm>
            <a:off x="2286000" y="41910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Line 26"/>
          <p:cNvSpPr>
            <a:spLocks noChangeShapeType="1"/>
          </p:cNvSpPr>
          <p:nvPr/>
        </p:nvSpPr>
        <p:spPr bwMode="auto">
          <a:xfrm>
            <a:off x="3352800" y="46482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Line 27"/>
          <p:cNvSpPr>
            <a:spLocks noChangeShapeType="1"/>
          </p:cNvSpPr>
          <p:nvPr/>
        </p:nvSpPr>
        <p:spPr bwMode="auto">
          <a:xfrm>
            <a:off x="3352800" y="35814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Line 28"/>
          <p:cNvSpPr>
            <a:spLocks noChangeShapeType="1"/>
          </p:cNvSpPr>
          <p:nvPr/>
        </p:nvSpPr>
        <p:spPr bwMode="auto">
          <a:xfrm>
            <a:off x="2667000" y="38862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Line 29"/>
          <p:cNvSpPr>
            <a:spLocks noChangeShapeType="1"/>
          </p:cNvSpPr>
          <p:nvPr/>
        </p:nvSpPr>
        <p:spPr bwMode="auto">
          <a:xfrm>
            <a:off x="3810000" y="44196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Line 35"/>
          <p:cNvSpPr>
            <a:spLocks noChangeShapeType="1"/>
          </p:cNvSpPr>
          <p:nvPr/>
        </p:nvSpPr>
        <p:spPr bwMode="auto">
          <a:xfrm>
            <a:off x="3962400" y="29718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Oval 38"/>
          <p:cNvSpPr>
            <a:spLocks noChangeArrowheads="1"/>
          </p:cNvSpPr>
          <p:nvPr/>
        </p:nvSpPr>
        <p:spPr bwMode="auto">
          <a:xfrm>
            <a:off x="4724400" y="28956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8" name="Oval 41"/>
          <p:cNvSpPr>
            <a:spLocks noChangeArrowheads="1"/>
          </p:cNvSpPr>
          <p:nvPr/>
        </p:nvSpPr>
        <p:spPr bwMode="auto">
          <a:xfrm>
            <a:off x="4191000" y="32004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" name="Oval 42"/>
          <p:cNvSpPr>
            <a:spLocks noChangeArrowheads="1"/>
          </p:cNvSpPr>
          <p:nvPr/>
        </p:nvSpPr>
        <p:spPr bwMode="auto">
          <a:xfrm>
            <a:off x="4038600" y="35052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0" name="Oval 43"/>
          <p:cNvSpPr>
            <a:spLocks noChangeArrowheads="1"/>
          </p:cNvSpPr>
          <p:nvPr/>
        </p:nvSpPr>
        <p:spPr bwMode="auto">
          <a:xfrm>
            <a:off x="3352800" y="38100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1" name="Oval 44"/>
          <p:cNvSpPr>
            <a:spLocks noChangeArrowheads="1"/>
          </p:cNvSpPr>
          <p:nvPr/>
        </p:nvSpPr>
        <p:spPr bwMode="auto">
          <a:xfrm>
            <a:off x="4572000" y="43434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2" name="Oval 45"/>
          <p:cNvSpPr>
            <a:spLocks noChangeArrowheads="1"/>
          </p:cNvSpPr>
          <p:nvPr/>
        </p:nvSpPr>
        <p:spPr bwMode="auto">
          <a:xfrm>
            <a:off x="3048000" y="41148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Oval 46"/>
          <p:cNvSpPr>
            <a:spLocks noChangeArrowheads="1"/>
          </p:cNvSpPr>
          <p:nvPr/>
        </p:nvSpPr>
        <p:spPr bwMode="auto">
          <a:xfrm>
            <a:off x="4114800" y="45720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31"/>
              <p:cNvSpPr>
                <a:spLocks noChangeArrowheads="1"/>
              </p:cNvSpPr>
              <p:nvPr/>
            </p:nvSpPr>
            <p:spPr bwMode="auto">
              <a:xfrm>
                <a:off x="4038600" y="2992380"/>
                <a:ext cx="868363" cy="360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1" baseline="-250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4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2992380"/>
                <a:ext cx="868363" cy="360420"/>
              </a:xfrm>
              <a:prstGeom prst="rect">
                <a:avLst/>
              </a:prstGeom>
              <a:blipFill>
                <a:blip r:embed="rId5"/>
                <a:stretch>
                  <a:fillRect b="-339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046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1828800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03860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1676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9"/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22"/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Line 4"/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Line 5"/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8"/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Line 9"/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Line 11"/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12"/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13"/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15"/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16"/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8"/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9"/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21"/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22"/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23"/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Rectangle 24"/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Rectangle 25"/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Line 4"/>
          <p:cNvSpPr>
            <a:spLocks noChangeShapeType="1"/>
          </p:cNvSpPr>
          <p:nvPr/>
        </p:nvSpPr>
        <p:spPr bwMode="auto">
          <a:xfrm>
            <a:off x="2570163" y="5419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Line 5"/>
          <p:cNvSpPr>
            <a:spLocks noChangeShapeType="1"/>
          </p:cNvSpPr>
          <p:nvPr/>
        </p:nvSpPr>
        <p:spPr bwMode="auto">
          <a:xfrm>
            <a:off x="2570163" y="55419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Line 6"/>
          <p:cNvSpPr>
            <a:spLocks noChangeShapeType="1"/>
          </p:cNvSpPr>
          <p:nvPr/>
        </p:nvSpPr>
        <p:spPr bwMode="auto">
          <a:xfrm>
            <a:off x="2570163" y="56626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2570163" y="5784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2570163" y="5905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2570163" y="6027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Line 10"/>
          <p:cNvSpPr>
            <a:spLocks noChangeShapeType="1"/>
          </p:cNvSpPr>
          <p:nvPr/>
        </p:nvSpPr>
        <p:spPr bwMode="auto">
          <a:xfrm>
            <a:off x="2570163" y="6148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Line 11"/>
          <p:cNvSpPr>
            <a:spLocks noChangeShapeType="1"/>
          </p:cNvSpPr>
          <p:nvPr/>
        </p:nvSpPr>
        <p:spPr bwMode="auto">
          <a:xfrm>
            <a:off x="2570163" y="6270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Line 12"/>
          <p:cNvSpPr>
            <a:spLocks noChangeShapeType="1"/>
          </p:cNvSpPr>
          <p:nvPr/>
        </p:nvSpPr>
        <p:spPr bwMode="auto">
          <a:xfrm>
            <a:off x="2570163" y="6391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Line 13"/>
          <p:cNvSpPr>
            <a:spLocks noChangeShapeType="1"/>
          </p:cNvSpPr>
          <p:nvPr/>
        </p:nvSpPr>
        <p:spPr bwMode="auto">
          <a:xfrm>
            <a:off x="2570163" y="6511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Line 14"/>
          <p:cNvSpPr>
            <a:spLocks noChangeShapeType="1"/>
          </p:cNvSpPr>
          <p:nvPr/>
        </p:nvSpPr>
        <p:spPr bwMode="auto">
          <a:xfrm>
            <a:off x="558800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Line 15"/>
          <p:cNvSpPr>
            <a:spLocks noChangeShapeType="1"/>
          </p:cNvSpPr>
          <p:nvPr/>
        </p:nvSpPr>
        <p:spPr bwMode="auto">
          <a:xfrm>
            <a:off x="5287963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7" name="Line 16"/>
          <p:cNvSpPr>
            <a:spLocks noChangeShapeType="1"/>
          </p:cNvSpPr>
          <p:nvPr/>
        </p:nvSpPr>
        <p:spPr bwMode="auto">
          <a:xfrm>
            <a:off x="498633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" name="Line 17"/>
          <p:cNvSpPr>
            <a:spLocks noChangeShapeType="1"/>
          </p:cNvSpPr>
          <p:nvPr/>
        </p:nvSpPr>
        <p:spPr bwMode="auto">
          <a:xfrm>
            <a:off x="468630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" name="Line 18"/>
          <p:cNvSpPr>
            <a:spLocks noChangeShapeType="1"/>
          </p:cNvSpPr>
          <p:nvPr/>
        </p:nvSpPr>
        <p:spPr bwMode="auto">
          <a:xfrm>
            <a:off x="4386263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Line 19"/>
          <p:cNvSpPr>
            <a:spLocks noChangeShapeType="1"/>
          </p:cNvSpPr>
          <p:nvPr/>
        </p:nvSpPr>
        <p:spPr bwMode="auto">
          <a:xfrm>
            <a:off x="4086225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1" name="Line 20"/>
          <p:cNvSpPr>
            <a:spLocks noChangeShapeType="1"/>
          </p:cNvSpPr>
          <p:nvPr/>
        </p:nvSpPr>
        <p:spPr bwMode="auto">
          <a:xfrm>
            <a:off x="378618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>
            <a:off x="348615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Line 22"/>
          <p:cNvSpPr>
            <a:spLocks noChangeShapeType="1"/>
          </p:cNvSpPr>
          <p:nvPr/>
        </p:nvSpPr>
        <p:spPr bwMode="auto">
          <a:xfrm>
            <a:off x="3184525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4" name="Line 23"/>
          <p:cNvSpPr>
            <a:spLocks noChangeShapeType="1"/>
          </p:cNvSpPr>
          <p:nvPr/>
        </p:nvSpPr>
        <p:spPr bwMode="auto">
          <a:xfrm>
            <a:off x="288448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" name="Rectangle 24"/>
          <p:cNvSpPr>
            <a:spLocks noChangeArrowheads="1"/>
          </p:cNvSpPr>
          <p:nvPr/>
        </p:nvSpPr>
        <p:spPr bwMode="auto">
          <a:xfrm>
            <a:off x="2457450" y="5935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6" name="Rectangle 25"/>
          <p:cNvSpPr>
            <a:spLocks noChangeArrowheads="1"/>
          </p:cNvSpPr>
          <p:nvPr/>
        </p:nvSpPr>
        <p:spPr bwMode="auto">
          <a:xfrm>
            <a:off x="3994150" y="66103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7" name="Line 4"/>
          <p:cNvSpPr>
            <a:spLocks noChangeShapeType="1"/>
          </p:cNvSpPr>
          <p:nvPr/>
        </p:nvSpPr>
        <p:spPr bwMode="auto">
          <a:xfrm>
            <a:off x="1655763" y="84709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" name="Line 5"/>
          <p:cNvSpPr>
            <a:spLocks noChangeShapeType="1"/>
          </p:cNvSpPr>
          <p:nvPr/>
        </p:nvSpPr>
        <p:spPr bwMode="auto">
          <a:xfrm>
            <a:off x="1655763" y="85931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Line 6"/>
          <p:cNvSpPr>
            <a:spLocks noChangeShapeType="1"/>
          </p:cNvSpPr>
          <p:nvPr/>
        </p:nvSpPr>
        <p:spPr bwMode="auto">
          <a:xfrm>
            <a:off x="1655763" y="87137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0" name="Line 7"/>
          <p:cNvSpPr>
            <a:spLocks noChangeShapeType="1"/>
          </p:cNvSpPr>
          <p:nvPr/>
        </p:nvSpPr>
        <p:spPr bwMode="auto">
          <a:xfrm>
            <a:off x="1655763" y="88360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1" name="Line 8"/>
          <p:cNvSpPr>
            <a:spLocks noChangeShapeType="1"/>
          </p:cNvSpPr>
          <p:nvPr/>
        </p:nvSpPr>
        <p:spPr bwMode="auto">
          <a:xfrm>
            <a:off x="1655763" y="89566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" name="Line 9"/>
          <p:cNvSpPr>
            <a:spLocks noChangeShapeType="1"/>
          </p:cNvSpPr>
          <p:nvPr/>
        </p:nvSpPr>
        <p:spPr bwMode="auto">
          <a:xfrm>
            <a:off x="1655763" y="90789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" name="Line 10"/>
          <p:cNvSpPr>
            <a:spLocks noChangeShapeType="1"/>
          </p:cNvSpPr>
          <p:nvPr/>
        </p:nvSpPr>
        <p:spPr bwMode="auto">
          <a:xfrm>
            <a:off x="1655763" y="91995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4" name="Line 11"/>
          <p:cNvSpPr>
            <a:spLocks noChangeShapeType="1"/>
          </p:cNvSpPr>
          <p:nvPr/>
        </p:nvSpPr>
        <p:spPr bwMode="auto">
          <a:xfrm>
            <a:off x="1655763" y="93218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5" name="Line 12"/>
          <p:cNvSpPr>
            <a:spLocks noChangeShapeType="1"/>
          </p:cNvSpPr>
          <p:nvPr/>
        </p:nvSpPr>
        <p:spPr bwMode="auto">
          <a:xfrm>
            <a:off x="1655763" y="94424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6" name="Line 13"/>
          <p:cNvSpPr>
            <a:spLocks noChangeShapeType="1"/>
          </p:cNvSpPr>
          <p:nvPr/>
        </p:nvSpPr>
        <p:spPr bwMode="auto">
          <a:xfrm>
            <a:off x="1655763" y="9563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7" name="Line 14"/>
          <p:cNvSpPr>
            <a:spLocks noChangeShapeType="1"/>
          </p:cNvSpPr>
          <p:nvPr/>
        </p:nvSpPr>
        <p:spPr bwMode="auto">
          <a:xfrm>
            <a:off x="467360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8" name="Line 15"/>
          <p:cNvSpPr>
            <a:spLocks noChangeShapeType="1"/>
          </p:cNvSpPr>
          <p:nvPr/>
        </p:nvSpPr>
        <p:spPr bwMode="auto">
          <a:xfrm>
            <a:off x="4373563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" name="Line 16"/>
          <p:cNvSpPr>
            <a:spLocks noChangeShapeType="1"/>
          </p:cNvSpPr>
          <p:nvPr/>
        </p:nvSpPr>
        <p:spPr bwMode="auto">
          <a:xfrm>
            <a:off x="407193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Line 17"/>
          <p:cNvSpPr>
            <a:spLocks noChangeShapeType="1"/>
          </p:cNvSpPr>
          <p:nvPr/>
        </p:nvSpPr>
        <p:spPr bwMode="auto">
          <a:xfrm>
            <a:off x="377190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1" name="Line 18"/>
          <p:cNvSpPr>
            <a:spLocks noChangeShapeType="1"/>
          </p:cNvSpPr>
          <p:nvPr/>
        </p:nvSpPr>
        <p:spPr bwMode="auto">
          <a:xfrm>
            <a:off x="3471863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Line 19"/>
          <p:cNvSpPr>
            <a:spLocks noChangeShapeType="1"/>
          </p:cNvSpPr>
          <p:nvPr/>
        </p:nvSpPr>
        <p:spPr bwMode="auto">
          <a:xfrm>
            <a:off x="3171825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3" name="Line 20"/>
          <p:cNvSpPr>
            <a:spLocks noChangeShapeType="1"/>
          </p:cNvSpPr>
          <p:nvPr/>
        </p:nvSpPr>
        <p:spPr bwMode="auto">
          <a:xfrm>
            <a:off x="287178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4" name="Line 21"/>
          <p:cNvSpPr>
            <a:spLocks noChangeShapeType="1"/>
          </p:cNvSpPr>
          <p:nvPr/>
        </p:nvSpPr>
        <p:spPr bwMode="auto">
          <a:xfrm>
            <a:off x="257175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Line 22"/>
          <p:cNvSpPr>
            <a:spLocks noChangeShapeType="1"/>
          </p:cNvSpPr>
          <p:nvPr/>
        </p:nvSpPr>
        <p:spPr bwMode="auto">
          <a:xfrm>
            <a:off x="2270125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6" name="Line 23"/>
          <p:cNvSpPr>
            <a:spLocks noChangeShapeType="1"/>
          </p:cNvSpPr>
          <p:nvPr/>
        </p:nvSpPr>
        <p:spPr bwMode="auto">
          <a:xfrm>
            <a:off x="197008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Rectangle 24"/>
          <p:cNvSpPr>
            <a:spLocks noChangeArrowheads="1"/>
          </p:cNvSpPr>
          <p:nvPr/>
        </p:nvSpPr>
        <p:spPr bwMode="auto">
          <a:xfrm>
            <a:off x="1543050" y="89868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8" name="Rectangle 25"/>
          <p:cNvSpPr>
            <a:spLocks noChangeArrowheads="1"/>
          </p:cNvSpPr>
          <p:nvPr/>
        </p:nvSpPr>
        <p:spPr bwMode="auto">
          <a:xfrm>
            <a:off x="3079750" y="96615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9" name="Line 4"/>
          <p:cNvSpPr>
            <a:spLocks noChangeShapeType="1"/>
          </p:cNvSpPr>
          <p:nvPr/>
        </p:nvSpPr>
        <p:spPr bwMode="auto">
          <a:xfrm>
            <a:off x="5160963" y="8467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0" name="Line 5"/>
          <p:cNvSpPr>
            <a:spLocks noChangeShapeType="1"/>
          </p:cNvSpPr>
          <p:nvPr/>
        </p:nvSpPr>
        <p:spPr bwMode="auto">
          <a:xfrm>
            <a:off x="5160963" y="85899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" name="Line 6"/>
          <p:cNvSpPr>
            <a:spLocks noChangeShapeType="1"/>
          </p:cNvSpPr>
          <p:nvPr/>
        </p:nvSpPr>
        <p:spPr bwMode="auto">
          <a:xfrm>
            <a:off x="5160963" y="87106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2" name="Line 7"/>
          <p:cNvSpPr>
            <a:spLocks noChangeShapeType="1"/>
          </p:cNvSpPr>
          <p:nvPr/>
        </p:nvSpPr>
        <p:spPr bwMode="auto">
          <a:xfrm>
            <a:off x="5160963" y="8832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3" name="Line 8"/>
          <p:cNvSpPr>
            <a:spLocks noChangeShapeType="1"/>
          </p:cNvSpPr>
          <p:nvPr/>
        </p:nvSpPr>
        <p:spPr bwMode="auto">
          <a:xfrm>
            <a:off x="5160963" y="8953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Line 9"/>
          <p:cNvSpPr>
            <a:spLocks noChangeShapeType="1"/>
          </p:cNvSpPr>
          <p:nvPr/>
        </p:nvSpPr>
        <p:spPr bwMode="auto">
          <a:xfrm>
            <a:off x="5160963" y="9075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5" name="Line 10"/>
          <p:cNvSpPr>
            <a:spLocks noChangeShapeType="1"/>
          </p:cNvSpPr>
          <p:nvPr/>
        </p:nvSpPr>
        <p:spPr bwMode="auto">
          <a:xfrm>
            <a:off x="5160963" y="9196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6" name="Line 11"/>
          <p:cNvSpPr>
            <a:spLocks noChangeShapeType="1"/>
          </p:cNvSpPr>
          <p:nvPr/>
        </p:nvSpPr>
        <p:spPr bwMode="auto">
          <a:xfrm>
            <a:off x="5160963" y="9318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7" name="Line 12"/>
          <p:cNvSpPr>
            <a:spLocks noChangeShapeType="1"/>
          </p:cNvSpPr>
          <p:nvPr/>
        </p:nvSpPr>
        <p:spPr bwMode="auto">
          <a:xfrm>
            <a:off x="5160963" y="9439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8" name="Line 13"/>
          <p:cNvSpPr>
            <a:spLocks noChangeShapeType="1"/>
          </p:cNvSpPr>
          <p:nvPr/>
        </p:nvSpPr>
        <p:spPr bwMode="auto">
          <a:xfrm>
            <a:off x="5160963" y="9559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" name="Line 14"/>
          <p:cNvSpPr>
            <a:spLocks noChangeShapeType="1"/>
          </p:cNvSpPr>
          <p:nvPr/>
        </p:nvSpPr>
        <p:spPr bwMode="auto">
          <a:xfrm>
            <a:off x="817880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0" name="Line 15"/>
          <p:cNvSpPr>
            <a:spLocks noChangeShapeType="1"/>
          </p:cNvSpPr>
          <p:nvPr/>
        </p:nvSpPr>
        <p:spPr bwMode="auto">
          <a:xfrm>
            <a:off x="7878763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" name="Line 16"/>
          <p:cNvSpPr>
            <a:spLocks noChangeShapeType="1"/>
          </p:cNvSpPr>
          <p:nvPr/>
        </p:nvSpPr>
        <p:spPr bwMode="auto">
          <a:xfrm>
            <a:off x="757713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2" name="Line 17"/>
          <p:cNvSpPr>
            <a:spLocks noChangeShapeType="1"/>
          </p:cNvSpPr>
          <p:nvPr/>
        </p:nvSpPr>
        <p:spPr bwMode="auto">
          <a:xfrm>
            <a:off x="727710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Line 18"/>
          <p:cNvSpPr>
            <a:spLocks noChangeShapeType="1"/>
          </p:cNvSpPr>
          <p:nvPr/>
        </p:nvSpPr>
        <p:spPr bwMode="auto">
          <a:xfrm>
            <a:off x="6977063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Line 19"/>
          <p:cNvSpPr>
            <a:spLocks noChangeShapeType="1"/>
          </p:cNvSpPr>
          <p:nvPr/>
        </p:nvSpPr>
        <p:spPr bwMode="auto">
          <a:xfrm>
            <a:off x="6677025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5" name="Line 20"/>
          <p:cNvSpPr>
            <a:spLocks noChangeShapeType="1"/>
          </p:cNvSpPr>
          <p:nvPr/>
        </p:nvSpPr>
        <p:spPr bwMode="auto">
          <a:xfrm>
            <a:off x="637698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6" name="Line 21"/>
          <p:cNvSpPr>
            <a:spLocks noChangeShapeType="1"/>
          </p:cNvSpPr>
          <p:nvPr/>
        </p:nvSpPr>
        <p:spPr bwMode="auto">
          <a:xfrm>
            <a:off x="607695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7" name="Line 22"/>
          <p:cNvSpPr>
            <a:spLocks noChangeShapeType="1"/>
          </p:cNvSpPr>
          <p:nvPr/>
        </p:nvSpPr>
        <p:spPr bwMode="auto">
          <a:xfrm>
            <a:off x="5775325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" name="Line 23"/>
          <p:cNvSpPr>
            <a:spLocks noChangeShapeType="1"/>
          </p:cNvSpPr>
          <p:nvPr/>
        </p:nvSpPr>
        <p:spPr bwMode="auto">
          <a:xfrm>
            <a:off x="547528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9" name="Rectangle 24"/>
          <p:cNvSpPr>
            <a:spLocks noChangeArrowheads="1"/>
          </p:cNvSpPr>
          <p:nvPr/>
        </p:nvSpPr>
        <p:spPr bwMode="auto">
          <a:xfrm>
            <a:off x="5048250" y="8983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0" name="Rectangle 25"/>
          <p:cNvSpPr>
            <a:spLocks noChangeArrowheads="1"/>
          </p:cNvSpPr>
          <p:nvPr/>
        </p:nvSpPr>
        <p:spPr bwMode="auto">
          <a:xfrm>
            <a:off x="6584950" y="96583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/>
              <p:cNvSpPr/>
              <p:nvPr/>
            </p:nvSpPr>
            <p:spPr>
              <a:xfrm>
                <a:off x="609600" y="5029200"/>
                <a:ext cx="6705425" cy="985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99% CI: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575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575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Rectangle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29200"/>
                <a:ext cx="6705425" cy="985783"/>
              </a:xfrm>
              <a:prstGeom prst="rect">
                <a:avLst/>
              </a:prstGeom>
              <a:blipFill>
                <a:blip r:embed="rId2"/>
                <a:stretch>
                  <a:fillRect l="-1818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304800" y="304800"/>
                <a:ext cx="2072298" cy="90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</a:rPr>
                        <m:t>𝑁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μ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2072298" cy="9081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extBox 142"/>
          <p:cNvSpPr txBox="1"/>
          <p:nvPr/>
        </p:nvSpPr>
        <p:spPr>
          <a:xfrm>
            <a:off x="21336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0.005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1054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31"/>
              <p:cNvSpPr>
                <a:spLocks noChangeArrowheads="1"/>
              </p:cNvSpPr>
              <p:nvPr/>
            </p:nvSpPr>
            <p:spPr bwMode="auto">
              <a:xfrm>
                <a:off x="4237037" y="2535180"/>
                <a:ext cx="868363" cy="360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1" baseline="-250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5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7037" y="2535180"/>
                <a:ext cx="868363" cy="360420"/>
              </a:xfrm>
              <a:prstGeom prst="rect">
                <a:avLst/>
              </a:prstGeom>
              <a:blipFill>
                <a:blip r:embed="rId4"/>
                <a:stretch>
                  <a:fillRect b="-339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Connector 145"/>
          <p:cNvCxnSpPr/>
          <p:nvPr/>
        </p:nvCxnSpPr>
        <p:spPr>
          <a:xfrm flipH="1">
            <a:off x="4038600" y="250825"/>
            <a:ext cx="11114" cy="47021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3670300" y="926068"/>
            <a:ext cx="825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0.99</a:t>
            </a:r>
          </a:p>
        </p:txBody>
      </p:sp>
      <p:sp>
        <p:nvSpPr>
          <p:cNvPr id="148" name="Line 35"/>
          <p:cNvSpPr>
            <a:spLocks noChangeShapeType="1"/>
          </p:cNvSpPr>
          <p:nvPr/>
        </p:nvSpPr>
        <p:spPr bwMode="auto">
          <a:xfrm>
            <a:off x="51816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9" name="Line 35"/>
          <p:cNvSpPr>
            <a:spLocks noChangeShapeType="1"/>
          </p:cNvSpPr>
          <p:nvPr/>
        </p:nvSpPr>
        <p:spPr bwMode="auto">
          <a:xfrm>
            <a:off x="28194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0" name="Line 22"/>
          <p:cNvSpPr>
            <a:spLocks noChangeShapeType="1"/>
          </p:cNvSpPr>
          <p:nvPr/>
        </p:nvSpPr>
        <p:spPr bwMode="auto">
          <a:xfrm>
            <a:off x="3505200" y="32766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Line 25"/>
          <p:cNvSpPr>
            <a:spLocks noChangeShapeType="1"/>
          </p:cNvSpPr>
          <p:nvPr/>
        </p:nvSpPr>
        <p:spPr bwMode="auto">
          <a:xfrm>
            <a:off x="2286000" y="41910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Line 26"/>
          <p:cNvSpPr>
            <a:spLocks noChangeShapeType="1"/>
          </p:cNvSpPr>
          <p:nvPr/>
        </p:nvSpPr>
        <p:spPr bwMode="auto">
          <a:xfrm>
            <a:off x="3352800" y="46482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Line 27"/>
          <p:cNvSpPr>
            <a:spLocks noChangeShapeType="1"/>
          </p:cNvSpPr>
          <p:nvPr/>
        </p:nvSpPr>
        <p:spPr bwMode="auto">
          <a:xfrm>
            <a:off x="3352800" y="35814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Line 28"/>
          <p:cNvSpPr>
            <a:spLocks noChangeShapeType="1"/>
          </p:cNvSpPr>
          <p:nvPr/>
        </p:nvSpPr>
        <p:spPr bwMode="auto">
          <a:xfrm>
            <a:off x="2667000" y="38862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Line 29"/>
          <p:cNvSpPr>
            <a:spLocks noChangeShapeType="1"/>
          </p:cNvSpPr>
          <p:nvPr/>
        </p:nvSpPr>
        <p:spPr bwMode="auto">
          <a:xfrm>
            <a:off x="3810000" y="44196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Line 35"/>
          <p:cNvSpPr>
            <a:spLocks noChangeShapeType="1"/>
          </p:cNvSpPr>
          <p:nvPr/>
        </p:nvSpPr>
        <p:spPr bwMode="auto">
          <a:xfrm>
            <a:off x="3962400" y="29718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Oval 38"/>
          <p:cNvSpPr>
            <a:spLocks noChangeArrowheads="1"/>
          </p:cNvSpPr>
          <p:nvPr/>
        </p:nvSpPr>
        <p:spPr bwMode="auto">
          <a:xfrm>
            <a:off x="4724400" y="28956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8" name="Oval 41"/>
          <p:cNvSpPr>
            <a:spLocks noChangeArrowheads="1"/>
          </p:cNvSpPr>
          <p:nvPr/>
        </p:nvSpPr>
        <p:spPr bwMode="auto">
          <a:xfrm>
            <a:off x="4191000" y="32004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" name="Oval 42"/>
          <p:cNvSpPr>
            <a:spLocks noChangeArrowheads="1"/>
          </p:cNvSpPr>
          <p:nvPr/>
        </p:nvSpPr>
        <p:spPr bwMode="auto">
          <a:xfrm>
            <a:off x="4038600" y="35052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0" name="Oval 43"/>
          <p:cNvSpPr>
            <a:spLocks noChangeArrowheads="1"/>
          </p:cNvSpPr>
          <p:nvPr/>
        </p:nvSpPr>
        <p:spPr bwMode="auto">
          <a:xfrm>
            <a:off x="3352800" y="38100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1" name="Oval 44"/>
          <p:cNvSpPr>
            <a:spLocks noChangeArrowheads="1"/>
          </p:cNvSpPr>
          <p:nvPr/>
        </p:nvSpPr>
        <p:spPr bwMode="auto">
          <a:xfrm>
            <a:off x="4572000" y="43434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2" name="Oval 45"/>
          <p:cNvSpPr>
            <a:spLocks noChangeArrowheads="1"/>
          </p:cNvSpPr>
          <p:nvPr/>
        </p:nvSpPr>
        <p:spPr bwMode="auto">
          <a:xfrm>
            <a:off x="3048000" y="41148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Oval 46"/>
          <p:cNvSpPr>
            <a:spLocks noChangeArrowheads="1"/>
          </p:cNvSpPr>
          <p:nvPr/>
        </p:nvSpPr>
        <p:spPr bwMode="auto">
          <a:xfrm>
            <a:off x="4114800" y="45720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31"/>
              <p:cNvSpPr>
                <a:spLocks noChangeArrowheads="1"/>
              </p:cNvSpPr>
              <p:nvPr/>
            </p:nvSpPr>
            <p:spPr bwMode="auto">
              <a:xfrm>
                <a:off x="4038600" y="2992380"/>
                <a:ext cx="868363" cy="360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1" baseline="-250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4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2992380"/>
                <a:ext cx="868363" cy="360420"/>
              </a:xfrm>
              <a:prstGeom prst="rect">
                <a:avLst/>
              </a:prstGeom>
              <a:blipFill>
                <a:blip r:embed="rId5"/>
                <a:stretch>
                  <a:fillRect b="-339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504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1828800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03860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1676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9"/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22"/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Line 4"/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Line 5"/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8"/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Line 9"/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Line 11"/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12"/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13"/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15"/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16"/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8"/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9"/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21"/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22"/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23"/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Rectangle 24"/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Rectangle 25"/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Line 4"/>
          <p:cNvSpPr>
            <a:spLocks noChangeShapeType="1"/>
          </p:cNvSpPr>
          <p:nvPr/>
        </p:nvSpPr>
        <p:spPr bwMode="auto">
          <a:xfrm>
            <a:off x="2570163" y="5419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Line 5"/>
          <p:cNvSpPr>
            <a:spLocks noChangeShapeType="1"/>
          </p:cNvSpPr>
          <p:nvPr/>
        </p:nvSpPr>
        <p:spPr bwMode="auto">
          <a:xfrm>
            <a:off x="2570163" y="55419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Line 6"/>
          <p:cNvSpPr>
            <a:spLocks noChangeShapeType="1"/>
          </p:cNvSpPr>
          <p:nvPr/>
        </p:nvSpPr>
        <p:spPr bwMode="auto">
          <a:xfrm>
            <a:off x="2570163" y="56626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2570163" y="5784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2570163" y="5905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2570163" y="6027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Line 10"/>
          <p:cNvSpPr>
            <a:spLocks noChangeShapeType="1"/>
          </p:cNvSpPr>
          <p:nvPr/>
        </p:nvSpPr>
        <p:spPr bwMode="auto">
          <a:xfrm>
            <a:off x="2570163" y="6148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Line 11"/>
          <p:cNvSpPr>
            <a:spLocks noChangeShapeType="1"/>
          </p:cNvSpPr>
          <p:nvPr/>
        </p:nvSpPr>
        <p:spPr bwMode="auto">
          <a:xfrm>
            <a:off x="2570163" y="6270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Line 12"/>
          <p:cNvSpPr>
            <a:spLocks noChangeShapeType="1"/>
          </p:cNvSpPr>
          <p:nvPr/>
        </p:nvSpPr>
        <p:spPr bwMode="auto">
          <a:xfrm>
            <a:off x="2570163" y="6391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Line 13"/>
          <p:cNvSpPr>
            <a:spLocks noChangeShapeType="1"/>
          </p:cNvSpPr>
          <p:nvPr/>
        </p:nvSpPr>
        <p:spPr bwMode="auto">
          <a:xfrm>
            <a:off x="2570163" y="6511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Line 14"/>
          <p:cNvSpPr>
            <a:spLocks noChangeShapeType="1"/>
          </p:cNvSpPr>
          <p:nvPr/>
        </p:nvSpPr>
        <p:spPr bwMode="auto">
          <a:xfrm>
            <a:off x="558800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Line 15"/>
          <p:cNvSpPr>
            <a:spLocks noChangeShapeType="1"/>
          </p:cNvSpPr>
          <p:nvPr/>
        </p:nvSpPr>
        <p:spPr bwMode="auto">
          <a:xfrm>
            <a:off x="5287963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7" name="Line 16"/>
          <p:cNvSpPr>
            <a:spLocks noChangeShapeType="1"/>
          </p:cNvSpPr>
          <p:nvPr/>
        </p:nvSpPr>
        <p:spPr bwMode="auto">
          <a:xfrm>
            <a:off x="498633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" name="Line 17"/>
          <p:cNvSpPr>
            <a:spLocks noChangeShapeType="1"/>
          </p:cNvSpPr>
          <p:nvPr/>
        </p:nvSpPr>
        <p:spPr bwMode="auto">
          <a:xfrm>
            <a:off x="468630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" name="Line 18"/>
          <p:cNvSpPr>
            <a:spLocks noChangeShapeType="1"/>
          </p:cNvSpPr>
          <p:nvPr/>
        </p:nvSpPr>
        <p:spPr bwMode="auto">
          <a:xfrm>
            <a:off x="4386263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Line 19"/>
          <p:cNvSpPr>
            <a:spLocks noChangeShapeType="1"/>
          </p:cNvSpPr>
          <p:nvPr/>
        </p:nvSpPr>
        <p:spPr bwMode="auto">
          <a:xfrm>
            <a:off x="4086225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1" name="Line 20"/>
          <p:cNvSpPr>
            <a:spLocks noChangeShapeType="1"/>
          </p:cNvSpPr>
          <p:nvPr/>
        </p:nvSpPr>
        <p:spPr bwMode="auto">
          <a:xfrm>
            <a:off x="378618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>
            <a:off x="348615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Line 22"/>
          <p:cNvSpPr>
            <a:spLocks noChangeShapeType="1"/>
          </p:cNvSpPr>
          <p:nvPr/>
        </p:nvSpPr>
        <p:spPr bwMode="auto">
          <a:xfrm>
            <a:off x="3184525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4" name="Line 23"/>
          <p:cNvSpPr>
            <a:spLocks noChangeShapeType="1"/>
          </p:cNvSpPr>
          <p:nvPr/>
        </p:nvSpPr>
        <p:spPr bwMode="auto">
          <a:xfrm>
            <a:off x="288448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" name="Rectangle 24"/>
          <p:cNvSpPr>
            <a:spLocks noChangeArrowheads="1"/>
          </p:cNvSpPr>
          <p:nvPr/>
        </p:nvSpPr>
        <p:spPr bwMode="auto">
          <a:xfrm>
            <a:off x="2457450" y="5935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6" name="Rectangle 25"/>
          <p:cNvSpPr>
            <a:spLocks noChangeArrowheads="1"/>
          </p:cNvSpPr>
          <p:nvPr/>
        </p:nvSpPr>
        <p:spPr bwMode="auto">
          <a:xfrm>
            <a:off x="3994150" y="66103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7" name="Line 4"/>
          <p:cNvSpPr>
            <a:spLocks noChangeShapeType="1"/>
          </p:cNvSpPr>
          <p:nvPr/>
        </p:nvSpPr>
        <p:spPr bwMode="auto">
          <a:xfrm>
            <a:off x="1655763" y="84709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" name="Line 5"/>
          <p:cNvSpPr>
            <a:spLocks noChangeShapeType="1"/>
          </p:cNvSpPr>
          <p:nvPr/>
        </p:nvSpPr>
        <p:spPr bwMode="auto">
          <a:xfrm>
            <a:off x="1655763" y="85931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Line 6"/>
          <p:cNvSpPr>
            <a:spLocks noChangeShapeType="1"/>
          </p:cNvSpPr>
          <p:nvPr/>
        </p:nvSpPr>
        <p:spPr bwMode="auto">
          <a:xfrm>
            <a:off x="1655763" y="87137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0" name="Line 7"/>
          <p:cNvSpPr>
            <a:spLocks noChangeShapeType="1"/>
          </p:cNvSpPr>
          <p:nvPr/>
        </p:nvSpPr>
        <p:spPr bwMode="auto">
          <a:xfrm>
            <a:off x="1655763" y="88360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1" name="Line 8"/>
          <p:cNvSpPr>
            <a:spLocks noChangeShapeType="1"/>
          </p:cNvSpPr>
          <p:nvPr/>
        </p:nvSpPr>
        <p:spPr bwMode="auto">
          <a:xfrm>
            <a:off x="1655763" y="89566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" name="Line 9"/>
          <p:cNvSpPr>
            <a:spLocks noChangeShapeType="1"/>
          </p:cNvSpPr>
          <p:nvPr/>
        </p:nvSpPr>
        <p:spPr bwMode="auto">
          <a:xfrm>
            <a:off x="1655763" y="90789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" name="Line 10"/>
          <p:cNvSpPr>
            <a:spLocks noChangeShapeType="1"/>
          </p:cNvSpPr>
          <p:nvPr/>
        </p:nvSpPr>
        <p:spPr bwMode="auto">
          <a:xfrm>
            <a:off x="1655763" y="91995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4" name="Line 11"/>
          <p:cNvSpPr>
            <a:spLocks noChangeShapeType="1"/>
          </p:cNvSpPr>
          <p:nvPr/>
        </p:nvSpPr>
        <p:spPr bwMode="auto">
          <a:xfrm>
            <a:off x="1655763" y="93218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5" name="Line 12"/>
          <p:cNvSpPr>
            <a:spLocks noChangeShapeType="1"/>
          </p:cNvSpPr>
          <p:nvPr/>
        </p:nvSpPr>
        <p:spPr bwMode="auto">
          <a:xfrm>
            <a:off x="1655763" y="94424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6" name="Line 13"/>
          <p:cNvSpPr>
            <a:spLocks noChangeShapeType="1"/>
          </p:cNvSpPr>
          <p:nvPr/>
        </p:nvSpPr>
        <p:spPr bwMode="auto">
          <a:xfrm>
            <a:off x="1655763" y="9563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7" name="Line 14"/>
          <p:cNvSpPr>
            <a:spLocks noChangeShapeType="1"/>
          </p:cNvSpPr>
          <p:nvPr/>
        </p:nvSpPr>
        <p:spPr bwMode="auto">
          <a:xfrm>
            <a:off x="467360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8" name="Line 15"/>
          <p:cNvSpPr>
            <a:spLocks noChangeShapeType="1"/>
          </p:cNvSpPr>
          <p:nvPr/>
        </p:nvSpPr>
        <p:spPr bwMode="auto">
          <a:xfrm>
            <a:off x="4373563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" name="Line 16"/>
          <p:cNvSpPr>
            <a:spLocks noChangeShapeType="1"/>
          </p:cNvSpPr>
          <p:nvPr/>
        </p:nvSpPr>
        <p:spPr bwMode="auto">
          <a:xfrm>
            <a:off x="407193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Line 17"/>
          <p:cNvSpPr>
            <a:spLocks noChangeShapeType="1"/>
          </p:cNvSpPr>
          <p:nvPr/>
        </p:nvSpPr>
        <p:spPr bwMode="auto">
          <a:xfrm>
            <a:off x="377190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1" name="Line 18"/>
          <p:cNvSpPr>
            <a:spLocks noChangeShapeType="1"/>
          </p:cNvSpPr>
          <p:nvPr/>
        </p:nvSpPr>
        <p:spPr bwMode="auto">
          <a:xfrm>
            <a:off x="3471863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Line 19"/>
          <p:cNvSpPr>
            <a:spLocks noChangeShapeType="1"/>
          </p:cNvSpPr>
          <p:nvPr/>
        </p:nvSpPr>
        <p:spPr bwMode="auto">
          <a:xfrm>
            <a:off x="3171825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3" name="Line 20"/>
          <p:cNvSpPr>
            <a:spLocks noChangeShapeType="1"/>
          </p:cNvSpPr>
          <p:nvPr/>
        </p:nvSpPr>
        <p:spPr bwMode="auto">
          <a:xfrm>
            <a:off x="287178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4" name="Line 21"/>
          <p:cNvSpPr>
            <a:spLocks noChangeShapeType="1"/>
          </p:cNvSpPr>
          <p:nvPr/>
        </p:nvSpPr>
        <p:spPr bwMode="auto">
          <a:xfrm>
            <a:off x="257175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Line 22"/>
          <p:cNvSpPr>
            <a:spLocks noChangeShapeType="1"/>
          </p:cNvSpPr>
          <p:nvPr/>
        </p:nvSpPr>
        <p:spPr bwMode="auto">
          <a:xfrm>
            <a:off x="2270125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6" name="Line 23"/>
          <p:cNvSpPr>
            <a:spLocks noChangeShapeType="1"/>
          </p:cNvSpPr>
          <p:nvPr/>
        </p:nvSpPr>
        <p:spPr bwMode="auto">
          <a:xfrm>
            <a:off x="197008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Rectangle 24"/>
          <p:cNvSpPr>
            <a:spLocks noChangeArrowheads="1"/>
          </p:cNvSpPr>
          <p:nvPr/>
        </p:nvSpPr>
        <p:spPr bwMode="auto">
          <a:xfrm>
            <a:off x="1543050" y="89868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8" name="Rectangle 25"/>
          <p:cNvSpPr>
            <a:spLocks noChangeArrowheads="1"/>
          </p:cNvSpPr>
          <p:nvPr/>
        </p:nvSpPr>
        <p:spPr bwMode="auto">
          <a:xfrm>
            <a:off x="3079750" y="96615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9" name="Line 4"/>
          <p:cNvSpPr>
            <a:spLocks noChangeShapeType="1"/>
          </p:cNvSpPr>
          <p:nvPr/>
        </p:nvSpPr>
        <p:spPr bwMode="auto">
          <a:xfrm>
            <a:off x="5160963" y="8467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0" name="Line 5"/>
          <p:cNvSpPr>
            <a:spLocks noChangeShapeType="1"/>
          </p:cNvSpPr>
          <p:nvPr/>
        </p:nvSpPr>
        <p:spPr bwMode="auto">
          <a:xfrm>
            <a:off x="5160963" y="85899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" name="Line 6"/>
          <p:cNvSpPr>
            <a:spLocks noChangeShapeType="1"/>
          </p:cNvSpPr>
          <p:nvPr/>
        </p:nvSpPr>
        <p:spPr bwMode="auto">
          <a:xfrm>
            <a:off x="5160963" y="87106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2" name="Line 7"/>
          <p:cNvSpPr>
            <a:spLocks noChangeShapeType="1"/>
          </p:cNvSpPr>
          <p:nvPr/>
        </p:nvSpPr>
        <p:spPr bwMode="auto">
          <a:xfrm>
            <a:off x="5160963" y="8832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3" name="Line 8"/>
          <p:cNvSpPr>
            <a:spLocks noChangeShapeType="1"/>
          </p:cNvSpPr>
          <p:nvPr/>
        </p:nvSpPr>
        <p:spPr bwMode="auto">
          <a:xfrm>
            <a:off x="5160963" y="8953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Line 9"/>
          <p:cNvSpPr>
            <a:spLocks noChangeShapeType="1"/>
          </p:cNvSpPr>
          <p:nvPr/>
        </p:nvSpPr>
        <p:spPr bwMode="auto">
          <a:xfrm>
            <a:off x="5160963" y="9075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5" name="Line 10"/>
          <p:cNvSpPr>
            <a:spLocks noChangeShapeType="1"/>
          </p:cNvSpPr>
          <p:nvPr/>
        </p:nvSpPr>
        <p:spPr bwMode="auto">
          <a:xfrm>
            <a:off x="5160963" y="9196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6" name="Line 11"/>
          <p:cNvSpPr>
            <a:spLocks noChangeShapeType="1"/>
          </p:cNvSpPr>
          <p:nvPr/>
        </p:nvSpPr>
        <p:spPr bwMode="auto">
          <a:xfrm>
            <a:off x="5160963" y="9318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7" name="Line 12"/>
          <p:cNvSpPr>
            <a:spLocks noChangeShapeType="1"/>
          </p:cNvSpPr>
          <p:nvPr/>
        </p:nvSpPr>
        <p:spPr bwMode="auto">
          <a:xfrm>
            <a:off x="5160963" y="9439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8" name="Line 13"/>
          <p:cNvSpPr>
            <a:spLocks noChangeShapeType="1"/>
          </p:cNvSpPr>
          <p:nvPr/>
        </p:nvSpPr>
        <p:spPr bwMode="auto">
          <a:xfrm>
            <a:off x="5160963" y="9559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" name="Line 14"/>
          <p:cNvSpPr>
            <a:spLocks noChangeShapeType="1"/>
          </p:cNvSpPr>
          <p:nvPr/>
        </p:nvSpPr>
        <p:spPr bwMode="auto">
          <a:xfrm>
            <a:off x="817880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0" name="Line 15"/>
          <p:cNvSpPr>
            <a:spLocks noChangeShapeType="1"/>
          </p:cNvSpPr>
          <p:nvPr/>
        </p:nvSpPr>
        <p:spPr bwMode="auto">
          <a:xfrm>
            <a:off x="7878763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" name="Line 16"/>
          <p:cNvSpPr>
            <a:spLocks noChangeShapeType="1"/>
          </p:cNvSpPr>
          <p:nvPr/>
        </p:nvSpPr>
        <p:spPr bwMode="auto">
          <a:xfrm>
            <a:off x="757713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2" name="Line 17"/>
          <p:cNvSpPr>
            <a:spLocks noChangeShapeType="1"/>
          </p:cNvSpPr>
          <p:nvPr/>
        </p:nvSpPr>
        <p:spPr bwMode="auto">
          <a:xfrm>
            <a:off x="727710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Line 18"/>
          <p:cNvSpPr>
            <a:spLocks noChangeShapeType="1"/>
          </p:cNvSpPr>
          <p:nvPr/>
        </p:nvSpPr>
        <p:spPr bwMode="auto">
          <a:xfrm>
            <a:off x="6977063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Line 19"/>
          <p:cNvSpPr>
            <a:spLocks noChangeShapeType="1"/>
          </p:cNvSpPr>
          <p:nvPr/>
        </p:nvSpPr>
        <p:spPr bwMode="auto">
          <a:xfrm>
            <a:off x="6677025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5" name="Line 20"/>
          <p:cNvSpPr>
            <a:spLocks noChangeShapeType="1"/>
          </p:cNvSpPr>
          <p:nvPr/>
        </p:nvSpPr>
        <p:spPr bwMode="auto">
          <a:xfrm>
            <a:off x="637698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6" name="Line 21"/>
          <p:cNvSpPr>
            <a:spLocks noChangeShapeType="1"/>
          </p:cNvSpPr>
          <p:nvPr/>
        </p:nvSpPr>
        <p:spPr bwMode="auto">
          <a:xfrm>
            <a:off x="607695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7" name="Line 22"/>
          <p:cNvSpPr>
            <a:spLocks noChangeShapeType="1"/>
          </p:cNvSpPr>
          <p:nvPr/>
        </p:nvSpPr>
        <p:spPr bwMode="auto">
          <a:xfrm>
            <a:off x="5775325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" name="Line 23"/>
          <p:cNvSpPr>
            <a:spLocks noChangeShapeType="1"/>
          </p:cNvSpPr>
          <p:nvPr/>
        </p:nvSpPr>
        <p:spPr bwMode="auto">
          <a:xfrm>
            <a:off x="547528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9" name="Rectangle 24"/>
          <p:cNvSpPr>
            <a:spLocks noChangeArrowheads="1"/>
          </p:cNvSpPr>
          <p:nvPr/>
        </p:nvSpPr>
        <p:spPr bwMode="auto">
          <a:xfrm>
            <a:off x="5048250" y="8983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0" name="Rectangle 25"/>
          <p:cNvSpPr>
            <a:spLocks noChangeArrowheads="1"/>
          </p:cNvSpPr>
          <p:nvPr/>
        </p:nvSpPr>
        <p:spPr bwMode="auto">
          <a:xfrm>
            <a:off x="6584950" y="96583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/>
              <p:cNvSpPr/>
              <p:nvPr/>
            </p:nvSpPr>
            <p:spPr>
              <a:xfrm>
                <a:off x="0" y="5034017"/>
                <a:ext cx="7391191" cy="985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100(1-</a:t>
                </a:r>
                <a:r>
                  <a:rPr lang="el-GR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r>
                  <a:rPr lang="en-US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)% CI: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Rectangle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34017"/>
                <a:ext cx="7391191" cy="985783"/>
              </a:xfrm>
              <a:prstGeom prst="rect">
                <a:avLst/>
              </a:prstGeom>
              <a:blipFill>
                <a:blip r:embed="rId2"/>
                <a:stretch>
                  <a:fillRect l="-1650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304800" y="304800"/>
                <a:ext cx="2072298" cy="90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</a:rPr>
                        <m:t>𝑁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μ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2072298" cy="9081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extBox 142"/>
          <p:cNvSpPr txBox="1"/>
          <p:nvPr/>
        </p:nvSpPr>
        <p:spPr>
          <a:xfrm>
            <a:off x="21336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1054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31"/>
              <p:cNvSpPr>
                <a:spLocks noChangeArrowheads="1"/>
              </p:cNvSpPr>
              <p:nvPr/>
            </p:nvSpPr>
            <p:spPr bwMode="auto">
              <a:xfrm>
                <a:off x="4237037" y="2535180"/>
                <a:ext cx="868363" cy="360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1" baseline="-250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5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7037" y="2535180"/>
                <a:ext cx="868363" cy="360420"/>
              </a:xfrm>
              <a:prstGeom prst="rect">
                <a:avLst/>
              </a:prstGeom>
              <a:blipFill>
                <a:blip r:embed="rId4"/>
                <a:stretch>
                  <a:fillRect b="-339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Connector 145"/>
          <p:cNvCxnSpPr/>
          <p:nvPr/>
        </p:nvCxnSpPr>
        <p:spPr>
          <a:xfrm flipH="1">
            <a:off x="4038600" y="250825"/>
            <a:ext cx="11114" cy="47021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3670300" y="926068"/>
            <a:ext cx="825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Line 35"/>
          <p:cNvSpPr>
            <a:spLocks noChangeShapeType="1"/>
          </p:cNvSpPr>
          <p:nvPr/>
        </p:nvSpPr>
        <p:spPr bwMode="auto">
          <a:xfrm>
            <a:off x="51816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9" name="Line 35"/>
          <p:cNvSpPr>
            <a:spLocks noChangeShapeType="1"/>
          </p:cNvSpPr>
          <p:nvPr/>
        </p:nvSpPr>
        <p:spPr bwMode="auto">
          <a:xfrm>
            <a:off x="28194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0" name="Line 22"/>
          <p:cNvSpPr>
            <a:spLocks noChangeShapeType="1"/>
          </p:cNvSpPr>
          <p:nvPr/>
        </p:nvSpPr>
        <p:spPr bwMode="auto">
          <a:xfrm>
            <a:off x="3505200" y="32766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Line 25"/>
          <p:cNvSpPr>
            <a:spLocks noChangeShapeType="1"/>
          </p:cNvSpPr>
          <p:nvPr/>
        </p:nvSpPr>
        <p:spPr bwMode="auto">
          <a:xfrm>
            <a:off x="2286000" y="41910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Line 26"/>
          <p:cNvSpPr>
            <a:spLocks noChangeShapeType="1"/>
          </p:cNvSpPr>
          <p:nvPr/>
        </p:nvSpPr>
        <p:spPr bwMode="auto">
          <a:xfrm>
            <a:off x="3352800" y="46482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Line 27"/>
          <p:cNvSpPr>
            <a:spLocks noChangeShapeType="1"/>
          </p:cNvSpPr>
          <p:nvPr/>
        </p:nvSpPr>
        <p:spPr bwMode="auto">
          <a:xfrm>
            <a:off x="3352800" y="35814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Line 28"/>
          <p:cNvSpPr>
            <a:spLocks noChangeShapeType="1"/>
          </p:cNvSpPr>
          <p:nvPr/>
        </p:nvSpPr>
        <p:spPr bwMode="auto">
          <a:xfrm>
            <a:off x="2667000" y="38862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Line 29"/>
          <p:cNvSpPr>
            <a:spLocks noChangeShapeType="1"/>
          </p:cNvSpPr>
          <p:nvPr/>
        </p:nvSpPr>
        <p:spPr bwMode="auto">
          <a:xfrm>
            <a:off x="3810000" y="44196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Line 35"/>
          <p:cNvSpPr>
            <a:spLocks noChangeShapeType="1"/>
          </p:cNvSpPr>
          <p:nvPr/>
        </p:nvSpPr>
        <p:spPr bwMode="auto">
          <a:xfrm>
            <a:off x="3962400" y="29718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Oval 38"/>
          <p:cNvSpPr>
            <a:spLocks noChangeArrowheads="1"/>
          </p:cNvSpPr>
          <p:nvPr/>
        </p:nvSpPr>
        <p:spPr bwMode="auto">
          <a:xfrm>
            <a:off x="4724400" y="28956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8" name="Oval 41"/>
          <p:cNvSpPr>
            <a:spLocks noChangeArrowheads="1"/>
          </p:cNvSpPr>
          <p:nvPr/>
        </p:nvSpPr>
        <p:spPr bwMode="auto">
          <a:xfrm>
            <a:off x="4191000" y="32004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" name="Oval 42"/>
          <p:cNvSpPr>
            <a:spLocks noChangeArrowheads="1"/>
          </p:cNvSpPr>
          <p:nvPr/>
        </p:nvSpPr>
        <p:spPr bwMode="auto">
          <a:xfrm>
            <a:off x="4038600" y="35052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0" name="Oval 43"/>
          <p:cNvSpPr>
            <a:spLocks noChangeArrowheads="1"/>
          </p:cNvSpPr>
          <p:nvPr/>
        </p:nvSpPr>
        <p:spPr bwMode="auto">
          <a:xfrm>
            <a:off x="3352800" y="38100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1" name="Oval 44"/>
          <p:cNvSpPr>
            <a:spLocks noChangeArrowheads="1"/>
          </p:cNvSpPr>
          <p:nvPr/>
        </p:nvSpPr>
        <p:spPr bwMode="auto">
          <a:xfrm>
            <a:off x="4572000" y="43434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2" name="Oval 45"/>
          <p:cNvSpPr>
            <a:spLocks noChangeArrowheads="1"/>
          </p:cNvSpPr>
          <p:nvPr/>
        </p:nvSpPr>
        <p:spPr bwMode="auto">
          <a:xfrm>
            <a:off x="3048000" y="41148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Oval 46"/>
          <p:cNvSpPr>
            <a:spLocks noChangeArrowheads="1"/>
          </p:cNvSpPr>
          <p:nvPr/>
        </p:nvSpPr>
        <p:spPr bwMode="auto">
          <a:xfrm>
            <a:off x="4114800" y="45720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31"/>
              <p:cNvSpPr>
                <a:spLocks noChangeArrowheads="1"/>
              </p:cNvSpPr>
              <p:nvPr/>
            </p:nvSpPr>
            <p:spPr bwMode="auto">
              <a:xfrm>
                <a:off x="4038600" y="2992380"/>
                <a:ext cx="868363" cy="360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1" baseline="-250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4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2992380"/>
                <a:ext cx="868363" cy="360420"/>
              </a:xfrm>
              <a:prstGeom prst="rect">
                <a:avLst/>
              </a:prstGeom>
              <a:blipFill>
                <a:blip r:embed="rId5"/>
                <a:stretch>
                  <a:fillRect b="-339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415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D928A6-93AE-4306-A780-517CD886A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/>
              <a:t>100(1 − </a:t>
            </a:r>
            <a:r>
              <a:rPr lang="en-US" i="1" dirty="0"/>
              <a:t>α</a:t>
            </a:r>
            <a:r>
              <a:rPr lang="en-US" dirty="0"/>
              <a:t>)% Confidence Interval for the Population Mean, </a:t>
            </a:r>
            <a:r>
              <a:rPr lang="en-US" i="1" dirty="0"/>
              <a:t>σ</a:t>
            </a:r>
            <a:r>
              <a:rPr lang="en-US" dirty="0"/>
              <a:t> Known </a:t>
            </a:r>
          </a:p>
        </p:txBody>
      </p:sp>
      <p:sp>
        <p:nvSpPr>
          <p:cNvPr id="2" name="SMARTInkShape-1">
            <a:extLst>
              <a:ext uri="{FF2B5EF4-FFF2-40B4-BE49-F238E27FC236}">
                <a16:creationId xmlns:a16="http://schemas.microsoft.com/office/drawing/2014/main" id="{B409BDB2-9637-636E-55E5-F9E516C9274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43248" y="1568450"/>
            <a:ext cx="317253" cy="311125"/>
          </a:xfrm>
          <a:custGeom>
            <a:avLst/>
            <a:gdLst/>
            <a:ahLst/>
            <a:cxnLst/>
            <a:rect l="0" t="0" r="0" b="0"/>
            <a:pathLst>
              <a:path w="317253" h="311125">
                <a:moveTo>
                  <a:pt x="50552" y="152400"/>
                </a:moveTo>
                <a:lnTo>
                  <a:pt x="50552" y="152400"/>
                </a:lnTo>
                <a:lnTo>
                  <a:pt x="47181" y="152400"/>
                </a:lnTo>
                <a:lnTo>
                  <a:pt x="46894" y="151694"/>
                </a:lnTo>
                <a:lnTo>
                  <a:pt x="48456" y="149029"/>
                </a:lnTo>
                <a:lnTo>
                  <a:pt x="48449" y="148036"/>
                </a:lnTo>
                <a:lnTo>
                  <a:pt x="47739" y="147374"/>
                </a:lnTo>
                <a:lnTo>
                  <a:pt x="44409" y="146128"/>
                </a:lnTo>
                <a:lnTo>
                  <a:pt x="47634" y="146073"/>
                </a:lnTo>
                <a:lnTo>
                  <a:pt x="48607" y="145360"/>
                </a:lnTo>
                <a:lnTo>
                  <a:pt x="49688" y="142686"/>
                </a:lnTo>
                <a:lnTo>
                  <a:pt x="50476" y="134495"/>
                </a:lnTo>
                <a:lnTo>
                  <a:pt x="58559" y="129212"/>
                </a:lnTo>
                <a:lnTo>
                  <a:pt x="58712" y="128475"/>
                </a:lnTo>
                <a:lnTo>
                  <a:pt x="58109" y="127983"/>
                </a:lnTo>
                <a:lnTo>
                  <a:pt x="61201" y="125556"/>
                </a:lnTo>
                <a:lnTo>
                  <a:pt x="70746" y="119199"/>
                </a:lnTo>
                <a:lnTo>
                  <a:pt x="74924" y="115268"/>
                </a:lnTo>
                <a:lnTo>
                  <a:pt x="79018" y="114587"/>
                </a:lnTo>
                <a:lnTo>
                  <a:pt x="84700" y="114385"/>
                </a:lnTo>
                <a:lnTo>
                  <a:pt x="86017" y="113651"/>
                </a:lnTo>
                <a:lnTo>
                  <a:pt x="86896" y="112456"/>
                </a:lnTo>
                <a:lnTo>
                  <a:pt x="88577" y="109247"/>
                </a:lnTo>
                <a:lnTo>
                  <a:pt x="94017" y="102746"/>
                </a:lnTo>
                <a:lnTo>
                  <a:pt x="95051" y="103070"/>
                </a:lnTo>
                <a:lnTo>
                  <a:pt x="98081" y="105311"/>
                </a:lnTo>
                <a:lnTo>
                  <a:pt x="99171" y="105485"/>
                </a:lnTo>
                <a:lnTo>
                  <a:pt x="99898" y="104895"/>
                </a:lnTo>
                <a:lnTo>
                  <a:pt x="100383" y="103797"/>
                </a:lnTo>
                <a:lnTo>
                  <a:pt x="101411" y="103065"/>
                </a:lnTo>
                <a:lnTo>
                  <a:pt x="106734" y="101793"/>
                </a:lnTo>
                <a:lnTo>
                  <a:pt x="113084" y="107084"/>
                </a:lnTo>
                <a:lnTo>
                  <a:pt x="119434" y="107874"/>
                </a:lnTo>
                <a:lnTo>
                  <a:pt x="123486" y="107928"/>
                </a:lnTo>
                <a:lnTo>
                  <a:pt x="124575" y="108640"/>
                </a:lnTo>
                <a:lnTo>
                  <a:pt x="125300" y="109822"/>
                </a:lnTo>
                <a:lnTo>
                  <a:pt x="125784" y="111314"/>
                </a:lnTo>
                <a:lnTo>
                  <a:pt x="131650" y="120814"/>
                </a:lnTo>
                <a:lnTo>
                  <a:pt x="132134" y="122876"/>
                </a:lnTo>
                <a:lnTo>
                  <a:pt x="136186" y="129149"/>
                </a:lnTo>
                <a:lnTo>
                  <a:pt x="136569" y="131961"/>
                </a:lnTo>
                <a:lnTo>
                  <a:pt x="135148" y="141248"/>
                </a:lnTo>
                <a:lnTo>
                  <a:pt x="135878" y="142849"/>
                </a:lnTo>
                <a:lnTo>
                  <a:pt x="137069" y="143916"/>
                </a:lnTo>
                <a:lnTo>
                  <a:pt x="138393" y="146983"/>
                </a:lnTo>
                <a:lnTo>
                  <a:pt x="139440" y="178072"/>
                </a:lnTo>
                <a:lnTo>
                  <a:pt x="138743" y="187915"/>
                </a:lnTo>
                <a:lnTo>
                  <a:pt x="135793" y="198044"/>
                </a:lnTo>
                <a:lnTo>
                  <a:pt x="136307" y="199763"/>
                </a:lnTo>
                <a:lnTo>
                  <a:pt x="137355" y="200908"/>
                </a:lnTo>
                <a:lnTo>
                  <a:pt x="137348" y="203083"/>
                </a:lnTo>
                <a:lnTo>
                  <a:pt x="127236" y="234464"/>
                </a:lnTo>
                <a:lnTo>
                  <a:pt x="127075" y="236743"/>
                </a:lnTo>
                <a:lnTo>
                  <a:pt x="125014" y="241156"/>
                </a:lnTo>
                <a:lnTo>
                  <a:pt x="116645" y="256228"/>
                </a:lnTo>
                <a:lnTo>
                  <a:pt x="114115" y="263989"/>
                </a:lnTo>
                <a:lnTo>
                  <a:pt x="103113" y="279365"/>
                </a:lnTo>
                <a:lnTo>
                  <a:pt x="101429" y="283618"/>
                </a:lnTo>
                <a:lnTo>
                  <a:pt x="86250" y="300828"/>
                </a:lnTo>
                <a:lnTo>
                  <a:pt x="82175" y="303035"/>
                </a:lnTo>
                <a:lnTo>
                  <a:pt x="78012" y="304721"/>
                </a:lnTo>
                <a:lnTo>
                  <a:pt x="71702" y="308932"/>
                </a:lnTo>
                <a:lnTo>
                  <a:pt x="65364" y="310493"/>
                </a:lnTo>
                <a:lnTo>
                  <a:pt x="48435" y="311124"/>
                </a:lnTo>
                <a:lnTo>
                  <a:pt x="47024" y="310427"/>
                </a:lnTo>
                <a:lnTo>
                  <a:pt x="46084" y="309257"/>
                </a:lnTo>
                <a:lnTo>
                  <a:pt x="45456" y="307771"/>
                </a:lnTo>
                <a:lnTo>
                  <a:pt x="44333" y="306781"/>
                </a:lnTo>
                <a:lnTo>
                  <a:pt x="37459" y="303310"/>
                </a:lnTo>
                <a:lnTo>
                  <a:pt x="29308" y="296039"/>
                </a:lnTo>
                <a:lnTo>
                  <a:pt x="10333" y="267816"/>
                </a:lnTo>
                <a:lnTo>
                  <a:pt x="1633" y="237466"/>
                </a:lnTo>
                <a:lnTo>
                  <a:pt x="0" y="206092"/>
                </a:lnTo>
                <a:lnTo>
                  <a:pt x="1683" y="186263"/>
                </a:lnTo>
                <a:lnTo>
                  <a:pt x="8600" y="162539"/>
                </a:lnTo>
                <a:lnTo>
                  <a:pt x="25759" y="133013"/>
                </a:lnTo>
                <a:lnTo>
                  <a:pt x="42740" y="101556"/>
                </a:lnTo>
                <a:lnTo>
                  <a:pt x="59056" y="83242"/>
                </a:lnTo>
                <a:lnTo>
                  <a:pt x="87568" y="63008"/>
                </a:lnTo>
                <a:lnTo>
                  <a:pt x="99541" y="52144"/>
                </a:lnTo>
                <a:lnTo>
                  <a:pt x="130027" y="40900"/>
                </a:lnTo>
                <a:lnTo>
                  <a:pt x="161657" y="31885"/>
                </a:lnTo>
                <a:lnTo>
                  <a:pt x="189306" y="25440"/>
                </a:lnTo>
                <a:lnTo>
                  <a:pt x="217190" y="16941"/>
                </a:lnTo>
                <a:lnTo>
                  <a:pt x="245720" y="9174"/>
                </a:lnTo>
                <a:lnTo>
                  <a:pt x="272469" y="6908"/>
                </a:lnTo>
                <a:lnTo>
                  <a:pt x="303097" y="2059"/>
                </a:lnTo>
                <a:lnTo>
                  <a:pt x="317252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SMARTInkShape-Group2">
            <a:extLst>
              <a:ext uri="{FF2B5EF4-FFF2-40B4-BE49-F238E27FC236}">
                <a16:creationId xmlns:a16="http://schemas.microsoft.com/office/drawing/2014/main" id="{EA7E8C8D-9E37-7CF5-E412-A213B4BC961D}"/>
              </a:ext>
            </a:extLst>
          </p:cNvPr>
          <p:cNvGrpSpPr/>
          <p:nvPr/>
        </p:nvGrpSpPr>
        <p:grpSpPr>
          <a:xfrm>
            <a:off x="1701900" y="1670128"/>
            <a:ext cx="316639" cy="184377"/>
            <a:chOff x="1701900" y="1670128"/>
            <a:chExt cx="316639" cy="184377"/>
          </a:xfrm>
        </p:grpSpPr>
        <p:sp>
          <p:nvSpPr>
            <p:cNvPr id="3" name="SMARTInkShape-2">
              <a:extLst>
                <a:ext uri="{FF2B5EF4-FFF2-40B4-BE49-F238E27FC236}">
                  <a16:creationId xmlns:a16="http://schemas.microsoft.com/office/drawing/2014/main" id="{075ED4A2-B92A-97DE-CE80-98A3EC8D328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701900" y="1752600"/>
              <a:ext cx="311051" cy="12617"/>
            </a:xfrm>
            <a:custGeom>
              <a:avLst/>
              <a:gdLst/>
              <a:ahLst/>
              <a:cxnLst/>
              <a:rect l="0" t="0" r="0" b="0"/>
              <a:pathLst>
                <a:path w="311051" h="12617">
                  <a:moveTo>
                    <a:pt x="12600" y="0"/>
                  </a:moveTo>
                  <a:lnTo>
                    <a:pt x="12600" y="0"/>
                  </a:lnTo>
                  <a:lnTo>
                    <a:pt x="12600" y="3371"/>
                  </a:lnTo>
                  <a:lnTo>
                    <a:pt x="11894" y="4364"/>
                  </a:lnTo>
                  <a:lnTo>
                    <a:pt x="10719" y="5026"/>
                  </a:lnTo>
                  <a:lnTo>
                    <a:pt x="9229" y="5467"/>
                  </a:lnTo>
                  <a:lnTo>
                    <a:pt x="0" y="12616"/>
                  </a:lnTo>
                  <a:lnTo>
                    <a:pt x="6672" y="9304"/>
                  </a:lnTo>
                  <a:lnTo>
                    <a:pt x="34660" y="6933"/>
                  </a:lnTo>
                  <a:lnTo>
                    <a:pt x="61616" y="6465"/>
                  </a:lnTo>
                  <a:lnTo>
                    <a:pt x="88271" y="6384"/>
                  </a:lnTo>
                  <a:lnTo>
                    <a:pt x="117806" y="4479"/>
                  </a:lnTo>
                  <a:lnTo>
                    <a:pt x="147724" y="1327"/>
                  </a:lnTo>
                  <a:lnTo>
                    <a:pt x="173757" y="393"/>
                  </a:lnTo>
                  <a:lnTo>
                    <a:pt x="200051" y="117"/>
                  </a:lnTo>
                  <a:lnTo>
                    <a:pt x="231269" y="23"/>
                  </a:lnTo>
                  <a:lnTo>
                    <a:pt x="256590" y="5"/>
                  </a:lnTo>
                  <a:lnTo>
                    <a:pt x="285841" y="1"/>
                  </a:lnTo>
                  <a:lnTo>
                    <a:pt x="302621" y="0"/>
                  </a:lnTo>
                  <a:lnTo>
                    <a:pt x="305431" y="706"/>
                  </a:lnTo>
                  <a:lnTo>
                    <a:pt x="3110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">
              <a:extLst>
                <a:ext uri="{FF2B5EF4-FFF2-40B4-BE49-F238E27FC236}">
                  <a16:creationId xmlns:a16="http://schemas.microsoft.com/office/drawing/2014/main" id="{FAA904E1-F795-8721-2CE7-851706EEC20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905000" y="1670128"/>
              <a:ext cx="113539" cy="184377"/>
            </a:xfrm>
            <a:custGeom>
              <a:avLst/>
              <a:gdLst/>
              <a:ahLst/>
              <a:cxnLst/>
              <a:rect l="0" t="0" r="0" b="0"/>
              <a:pathLst>
                <a:path w="113539" h="184377">
                  <a:moveTo>
                    <a:pt x="19050" y="12622"/>
                  </a:moveTo>
                  <a:lnTo>
                    <a:pt x="19050" y="12622"/>
                  </a:lnTo>
                  <a:lnTo>
                    <a:pt x="15679" y="12622"/>
                  </a:lnTo>
                  <a:lnTo>
                    <a:pt x="14686" y="11916"/>
                  </a:lnTo>
                  <a:lnTo>
                    <a:pt x="14024" y="10741"/>
                  </a:lnTo>
                  <a:lnTo>
                    <a:pt x="12962" y="7155"/>
                  </a:lnTo>
                  <a:lnTo>
                    <a:pt x="12752" y="10105"/>
                  </a:lnTo>
                  <a:lnTo>
                    <a:pt x="12700" y="6329"/>
                  </a:lnTo>
                  <a:lnTo>
                    <a:pt x="6428" y="0"/>
                  </a:lnTo>
                  <a:lnTo>
                    <a:pt x="18294" y="4958"/>
                  </a:lnTo>
                  <a:lnTo>
                    <a:pt x="20663" y="5396"/>
                  </a:lnTo>
                  <a:lnTo>
                    <a:pt x="51499" y="20501"/>
                  </a:lnTo>
                  <a:lnTo>
                    <a:pt x="78027" y="31641"/>
                  </a:lnTo>
                  <a:lnTo>
                    <a:pt x="105622" y="55138"/>
                  </a:lnTo>
                  <a:lnTo>
                    <a:pt x="110443" y="61622"/>
                  </a:lnTo>
                  <a:lnTo>
                    <a:pt x="112586" y="67561"/>
                  </a:lnTo>
                  <a:lnTo>
                    <a:pt x="113538" y="74904"/>
                  </a:lnTo>
                  <a:lnTo>
                    <a:pt x="110703" y="86972"/>
                  </a:lnTo>
                  <a:lnTo>
                    <a:pt x="97257" y="105387"/>
                  </a:lnTo>
                  <a:lnTo>
                    <a:pt x="86213" y="116109"/>
                  </a:lnTo>
                  <a:lnTo>
                    <a:pt x="81120" y="118588"/>
                  </a:lnTo>
                  <a:lnTo>
                    <a:pt x="61151" y="137270"/>
                  </a:lnTo>
                  <a:lnTo>
                    <a:pt x="44378" y="147624"/>
                  </a:lnTo>
                  <a:lnTo>
                    <a:pt x="13256" y="177207"/>
                  </a:lnTo>
                  <a:lnTo>
                    <a:pt x="7538" y="181021"/>
                  </a:lnTo>
                  <a:lnTo>
                    <a:pt x="1489" y="183469"/>
                  </a:lnTo>
                  <a:lnTo>
                    <a:pt x="993" y="184376"/>
                  </a:lnTo>
                  <a:lnTo>
                    <a:pt x="0" y="1840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3">
            <a:extLst>
              <a:ext uri="{FF2B5EF4-FFF2-40B4-BE49-F238E27FC236}">
                <a16:creationId xmlns:a16="http://schemas.microsoft.com/office/drawing/2014/main" id="{967FCA70-324F-2864-D5CB-EF0767C013CD}"/>
              </a:ext>
            </a:extLst>
          </p:cNvPr>
          <p:cNvGrpSpPr/>
          <p:nvPr/>
        </p:nvGrpSpPr>
        <p:grpSpPr>
          <a:xfrm>
            <a:off x="2254250" y="1657357"/>
            <a:ext cx="996951" cy="260344"/>
            <a:chOff x="2254250" y="1657357"/>
            <a:chExt cx="996951" cy="260344"/>
          </a:xfrm>
        </p:grpSpPr>
        <p:sp>
          <p:nvSpPr>
            <p:cNvPr id="7" name="SMARTInkShape-4">
              <a:extLst>
                <a:ext uri="{FF2B5EF4-FFF2-40B4-BE49-F238E27FC236}">
                  <a16:creationId xmlns:a16="http://schemas.microsoft.com/office/drawing/2014/main" id="{4343BAE3-D2F1-2508-A051-BE096FF6DA6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254250" y="1657357"/>
              <a:ext cx="12701" cy="247644"/>
            </a:xfrm>
            <a:custGeom>
              <a:avLst/>
              <a:gdLst/>
              <a:ahLst/>
              <a:cxnLst/>
              <a:rect l="0" t="0" r="0" b="0"/>
              <a:pathLst>
                <a:path w="12701" h="247644">
                  <a:moveTo>
                    <a:pt x="0" y="6343"/>
                  </a:moveTo>
                  <a:lnTo>
                    <a:pt x="0" y="6343"/>
                  </a:lnTo>
                  <a:lnTo>
                    <a:pt x="0" y="876"/>
                  </a:lnTo>
                  <a:lnTo>
                    <a:pt x="705" y="581"/>
                  </a:lnTo>
                  <a:lnTo>
                    <a:pt x="6272" y="0"/>
                  </a:lnTo>
                  <a:lnTo>
                    <a:pt x="9698" y="3366"/>
                  </a:lnTo>
                  <a:lnTo>
                    <a:pt x="9993" y="5769"/>
                  </a:lnTo>
                  <a:lnTo>
                    <a:pt x="6763" y="36559"/>
                  </a:lnTo>
                  <a:lnTo>
                    <a:pt x="6432" y="62066"/>
                  </a:lnTo>
                  <a:lnTo>
                    <a:pt x="6366" y="93707"/>
                  </a:lnTo>
                  <a:lnTo>
                    <a:pt x="6355" y="120580"/>
                  </a:lnTo>
                  <a:lnTo>
                    <a:pt x="6352" y="150885"/>
                  </a:lnTo>
                  <a:lnTo>
                    <a:pt x="6351" y="178836"/>
                  </a:lnTo>
                  <a:lnTo>
                    <a:pt x="6350" y="204836"/>
                  </a:lnTo>
                  <a:lnTo>
                    <a:pt x="6350" y="231923"/>
                  </a:lnTo>
                  <a:lnTo>
                    <a:pt x="7055" y="240656"/>
                  </a:lnTo>
                  <a:lnTo>
                    <a:pt x="12700" y="2476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">
              <a:extLst>
                <a:ext uri="{FF2B5EF4-FFF2-40B4-BE49-F238E27FC236}">
                  <a16:creationId xmlns:a16="http://schemas.microsoft.com/office/drawing/2014/main" id="{58286B0A-1BCE-AE83-ADB7-423AD5E530A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288869" y="1733550"/>
              <a:ext cx="136832" cy="135892"/>
            </a:xfrm>
            <a:custGeom>
              <a:avLst/>
              <a:gdLst/>
              <a:ahLst/>
              <a:cxnLst/>
              <a:rect l="0" t="0" r="0" b="0"/>
              <a:pathLst>
                <a:path w="136832" h="135892">
                  <a:moveTo>
                    <a:pt x="79681" y="0"/>
                  </a:moveTo>
                  <a:lnTo>
                    <a:pt x="79681" y="0"/>
                  </a:lnTo>
                  <a:lnTo>
                    <a:pt x="92042" y="0"/>
                  </a:lnTo>
                  <a:lnTo>
                    <a:pt x="82175" y="9434"/>
                  </a:lnTo>
                  <a:lnTo>
                    <a:pt x="53292" y="28252"/>
                  </a:lnTo>
                  <a:lnTo>
                    <a:pt x="22401" y="48780"/>
                  </a:lnTo>
                  <a:lnTo>
                    <a:pt x="6813" y="58041"/>
                  </a:lnTo>
                  <a:lnTo>
                    <a:pt x="3586" y="61272"/>
                  </a:lnTo>
                  <a:lnTo>
                    <a:pt x="0" y="68624"/>
                  </a:lnTo>
                  <a:lnTo>
                    <a:pt x="288" y="76596"/>
                  </a:lnTo>
                  <a:lnTo>
                    <a:pt x="1352" y="80697"/>
                  </a:lnTo>
                  <a:lnTo>
                    <a:pt x="6298" y="87136"/>
                  </a:lnTo>
                  <a:lnTo>
                    <a:pt x="36036" y="108352"/>
                  </a:lnTo>
                  <a:lnTo>
                    <a:pt x="56401" y="118888"/>
                  </a:lnTo>
                  <a:lnTo>
                    <a:pt x="86426" y="133195"/>
                  </a:lnTo>
                  <a:lnTo>
                    <a:pt x="90528" y="135364"/>
                  </a:lnTo>
                  <a:lnTo>
                    <a:pt x="100729" y="135891"/>
                  </a:lnTo>
                  <a:lnTo>
                    <a:pt x="136831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">
              <a:extLst>
                <a:ext uri="{FF2B5EF4-FFF2-40B4-BE49-F238E27FC236}">
                  <a16:creationId xmlns:a16="http://schemas.microsoft.com/office/drawing/2014/main" id="{1485C5A5-3929-EC98-DB51-EB66EAB3EEB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463800" y="1762547"/>
              <a:ext cx="177801" cy="117054"/>
            </a:xfrm>
            <a:custGeom>
              <a:avLst/>
              <a:gdLst/>
              <a:ahLst/>
              <a:cxnLst/>
              <a:rect l="0" t="0" r="0" b="0"/>
              <a:pathLst>
                <a:path w="177801" h="117054">
                  <a:moveTo>
                    <a:pt x="0" y="53553"/>
                  </a:moveTo>
                  <a:lnTo>
                    <a:pt x="0" y="53553"/>
                  </a:lnTo>
                  <a:lnTo>
                    <a:pt x="0" y="46811"/>
                  </a:lnTo>
                  <a:lnTo>
                    <a:pt x="3763" y="39738"/>
                  </a:lnTo>
                  <a:lnTo>
                    <a:pt x="21662" y="20245"/>
                  </a:lnTo>
                  <a:lnTo>
                    <a:pt x="46214" y="741"/>
                  </a:lnTo>
                  <a:lnTo>
                    <a:pt x="48449" y="0"/>
                  </a:lnTo>
                  <a:lnTo>
                    <a:pt x="50643" y="212"/>
                  </a:lnTo>
                  <a:lnTo>
                    <a:pt x="52812" y="1059"/>
                  </a:lnTo>
                  <a:lnTo>
                    <a:pt x="54258" y="3035"/>
                  </a:lnTo>
                  <a:lnTo>
                    <a:pt x="55865" y="8993"/>
                  </a:lnTo>
                  <a:lnTo>
                    <a:pt x="56981" y="35325"/>
                  </a:lnTo>
                  <a:lnTo>
                    <a:pt x="53745" y="63436"/>
                  </a:lnTo>
                  <a:lnTo>
                    <a:pt x="55745" y="90391"/>
                  </a:lnTo>
                  <a:lnTo>
                    <a:pt x="56965" y="107749"/>
                  </a:lnTo>
                  <a:lnTo>
                    <a:pt x="57732" y="108028"/>
                  </a:lnTo>
                  <a:lnTo>
                    <a:pt x="60466" y="106457"/>
                  </a:lnTo>
                  <a:lnTo>
                    <a:pt x="79391" y="80586"/>
                  </a:lnTo>
                  <a:lnTo>
                    <a:pt x="82557" y="74740"/>
                  </a:lnTo>
                  <a:lnTo>
                    <a:pt x="108199" y="47080"/>
                  </a:lnTo>
                  <a:lnTo>
                    <a:pt x="125491" y="31090"/>
                  </a:lnTo>
                  <a:lnTo>
                    <a:pt x="153450" y="17382"/>
                  </a:lnTo>
                  <a:lnTo>
                    <a:pt x="157333" y="16739"/>
                  </a:lnTo>
                  <a:lnTo>
                    <a:pt x="160628" y="17721"/>
                  </a:lnTo>
                  <a:lnTo>
                    <a:pt x="166170" y="22576"/>
                  </a:lnTo>
                  <a:lnTo>
                    <a:pt x="173256" y="36614"/>
                  </a:lnTo>
                  <a:lnTo>
                    <a:pt x="176902" y="55956"/>
                  </a:lnTo>
                  <a:lnTo>
                    <a:pt x="177682" y="85619"/>
                  </a:lnTo>
                  <a:lnTo>
                    <a:pt x="177800" y="1170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">
              <a:extLst>
                <a:ext uri="{FF2B5EF4-FFF2-40B4-BE49-F238E27FC236}">
                  <a16:creationId xmlns:a16="http://schemas.microsoft.com/office/drawing/2014/main" id="{BF04FEB1-6465-3D36-9478-D358E81B9F1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737823" y="1752600"/>
              <a:ext cx="55804" cy="134488"/>
            </a:xfrm>
            <a:custGeom>
              <a:avLst/>
              <a:gdLst/>
              <a:ahLst/>
              <a:cxnLst/>
              <a:rect l="0" t="0" r="0" b="0"/>
              <a:pathLst>
                <a:path w="55804" h="134488">
                  <a:moveTo>
                    <a:pt x="30777" y="57150"/>
                  </a:moveTo>
                  <a:lnTo>
                    <a:pt x="30777" y="57150"/>
                  </a:lnTo>
                  <a:lnTo>
                    <a:pt x="34148" y="50408"/>
                  </a:lnTo>
                  <a:lnTo>
                    <a:pt x="35846" y="48422"/>
                  </a:lnTo>
                  <a:lnTo>
                    <a:pt x="40903" y="44921"/>
                  </a:lnTo>
                  <a:lnTo>
                    <a:pt x="42333" y="41602"/>
                  </a:lnTo>
                  <a:lnTo>
                    <a:pt x="43138" y="35767"/>
                  </a:lnTo>
                  <a:lnTo>
                    <a:pt x="42545" y="34428"/>
                  </a:lnTo>
                  <a:lnTo>
                    <a:pt x="41445" y="33535"/>
                  </a:lnTo>
                  <a:lnTo>
                    <a:pt x="40005" y="32940"/>
                  </a:lnTo>
                  <a:lnTo>
                    <a:pt x="34643" y="34160"/>
                  </a:lnTo>
                  <a:lnTo>
                    <a:pt x="31238" y="35474"/>
                  </a:lnTo>
                  <a:lnTo>
                    <a:pt x="19703" y="47435"/>
                  </a:lnTo>
                  <a:lnTo>
                    <a:pt x="5870" y="76593"/>
                  </a:lnTo>
                  <a:lnTo>
                    <a:pt x="379" y="94935"/>
                  </a:lnTo>
                  <a:lnTo>
                    <a:pt x="0" y="114787"/>
                  </a:lnTo>
                  <a:lnTo>
                    <a:pt x="2517" y="124159"/>
                  </a:lnTo>
                  <a:lnTo>
                    <a:pt x="7868" y="131146"/>
                  </a:lnTo>
                  <a:lnTo>
                    <a:pt x="11271" y="133998"/>
                  </a:lnTo>
                  <a:lnTo>
                    <a:pt x="14951" y="134487"/>
                  </a:lnTo>
                  <a:lnTo>
                    <a:pt x="22803" y="131269"/>
                  </a:lnTo>
                  <a:lnTo>
                    <a:pt x="31785" y="124894"/>
                  </a:lnTo>
                  <a:lnTo>
                    <a:pt x="45496" y="97879"/>
                  </a:lnTo>
                  <a:lnTo>
                    <a:pt x="54283" y="66215"/>
                  </a:lnTo>
                  <a:lnTo>
                    <a:pt x="55803" y="40361"/>
                  </a:lnTo>
                  <a:lnTo>
                    <a:pt x="371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">
              <a:extLst>
                <a:ext uri="{FF2B5EF4-FFF2-40B4-BE49-F238E27FC236}">
                  <a16:creationId xmlns:a16="http://schemas.microsoft.com/office/drawing/2014/main" id="{7EA95526-2E72-FD19-2C37-C4C402432C3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819400" y="1752600"/>
              <a:ext cx="203201" cy="129511"/>
            </a:xfrm>
            <a:custGeom>
              <a:avLst/>
              <a:gdLst/>
              <a:ahLst/>
              <a:cxnLst/>
              <a:rect l="0" t="0" r="0" b="0"/>
              <a:pathLst>
                <a:path w="203201" h="12951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4363" y="18344"/>
                  </a:lnTo>
                  <a:lnTo>
                    <a:pt x="5025" y="17169"/>
                  </a:lnTo>
                  <a:lnTo>
                    <a:pt x="6327" y="12778"/>
                  </a:lnTo>
                  <a:lnTo>
                    <a:pt x="12438" y="12702"/>
                  </a:lnTo>
                  <a:lnTo>
                    <a:pt x="15994" y="16071"/>
                  </a:lnTo>
                  <a:lnTo>
                    <a:pt x="15810" y="23371"/>
                  </a:lnTo>
                  <a:lnTo>
                    <a:pt x="14788" y="32259"/>
                  </a:lnTo>
                  <a:lnTo>
                    <a:pt x="19288" y="63565"/>
                  </a:lnTo>
                  <a:lnTo>
                    <a:pt x="25865" y="93800"/>
                  </a:lnTo>
                  <a:lnTo>
                    <a:pt x="30545" y="106600"/>
                  </a:lnTo>
                  <a:lnTo>
                    <a:pt x="45711" y="127406"/>
                  </a:lnTo>
                  <a:lnTo>
                    <a:pt x="48113" y="127976"/>
                  </a:lnTo>
                  <a:lnTo>
                    <a:pt x="50420" y="126945"/>
                  </a:lnTo>
                  <a:lnTo>
                    <a:pt x="65697" y="110634"/>
                  </a:lnTo>
                  <a:lnTo>
                    <a:pt x="79549" y="80242"/>
                  </a:lnTo>
                  <a:lnTo>
                    <a:pt x="83072" y="63522"/>
                  </a:lnTo>
                  <a:lnTo>
                    <a:pt x="96738" y="43869"/>
                  </a:lnTo>
                  <a:lnTo>
                    <a:pt x="101320" y="40664"/>
                  </a:lnTo>
                  <a:lnTo>
                    <a:pt x="106640" y="38607"/>
                  </a:lnTo>
                  <a:lnTo>
                    <a:pt x="109249" y="40207"/>
                  </a:lnTo>
                  <a:lnTo>
                    <a:pt x="110933" y="41621"/>
                  </a:lnTo>
                  <a:lnTo>
                    <a:pt x="122843" y="63975"/>
                  </a:lnTo>
                  <a:lnTo>
                    <a:pt x="128334" y="94825"/>
                  </a:lnTo>
                  <a:lnTo>
                    <a:pt x="132532" y="107055"/>
                  </a:lnTo>
                  <a:lnTo>
                    <a:pt x="142123" y="120463"/>
                  </a:lnTo>
                  <a:lnTo>
                    <a:pt x="157649" y="129510"/>
                  </a:lnTo>
                  <a:lnTo>
                    <a:pt x="160839" y="129379"/>
                  </a:lnTo>
                  <a:lnTo>
                    <a:pt x="163670" y="127880"/>
                  </a:lnTo>
                  <a:lnTo>
                    <a:pt x="166263" y="125470"/>
                  </a:lnTo>
                  <a:lnTo>
                    <a:pt x="173284" y="111965"/>
                  </a:lnTo>
                  <a:lnTo>
                    <a:pt x="176462" y="84445"/>
                  </a:lnTo>
                  <a:lnTo>
                    <a:pt x="178241" y="56087"/>
                  </a:lnTo>
                  <a:lnTo>
                    <a:pt x="184655" y="26653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">
              <a:extLst>
                <a:ext uri="{FF2B5EF4-FFF2-40B4-BE49-F238E27FC236}">
                  <a16:creationId xmlns:a16="http://schemas.microsoft.com/office/drawing/2014/main" id="{F99E0AA4-5C70-BBD8-41EE-F692090113C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073400" y="1761316"/>
              <a:ext cx="177801" cy="156385"/>
            </a:xfrm>
            <a:custGeom>
              <a:avLst/>
              <a:gdLst/>
              <a:ahLst/>
              <a:cxnLst/>
              <a:rect l="0" t="0" r="0" b="0"/>
              <a:pathLst>
                <a:path w="177801" h="156385">
                  <a:moveTo>
                    <a:pt x="0" y="29384"/>
                  </a:moveTo>
                  <a:lnTo>
                    <a:pt x="0" y="29384"/>
                  </a:lnTo>
                  <a:lnTo>
                    <a:pt x="6742" y="26013"/>
                  </a:lnTo>
                  <a:lnTo>
                    <a:pt x="11933" y="20595"/>
                  </a:lnTo>
                  <a:lnTo>
                    <a:pt x="24386" y="5619"/>
                  </a:lnTo>
                  <a:lnTo>
                    <a:pt x="30359" y="1183"/>
                  </a:lnTo>
                  <a:lnTo>
                    <a:pt x="32938" y="0"/>
                  </a:lnTo>
                  <a:lnTo>
                    <a:pt x="39569" y="567"/>
                  </a:lnTo>
                  <a:lnTo>
                    <a:pt x="43312" y="1706"/>
                  </a:lnTo>
                  <a:lnTo>
                    <a:pt x="45809" y="3876"/>
                  </a:lnTo>
                  <a:lnTo>
                    <a:pt x="53514" y="24832"/>
                  </a:lnTo>
                  <a:lnTo>
                    <a:pt x="53653" y="32770"/>
                  </a:lnTo>
                  <a:lnTo>
                    <a:pt x="52068" y="40767"/>
                  </a:lnTo>
                  <a:lnTo>
                    <a:pt x="51881" y="59019"/>
                  </a:lnTo>
                  <a:lnTo>
                    <a:pt x="54570" y="71247"/>
                  </a:lnTo>
                  <a:lnTo>
                    <a:pt x="51436" y="99730"/>
                  </a:lnTo>
                  <a:lnTo>
                    <a:pt x="50856" y="110863"/>
                  </a:lnTo>
                  <a:lnTo>
                    <a:pt x="57559" y="104875"/>
                  </a:lnTo>
                  <a:lnTo>
                    <a:pt x="65111" y="90792"/>
                  </a:lnTo>
                  <a:lnTo>
                    <a:pt x="76176" y="60068"/>
                  </a:lnTo>
                  <a:lnTo>
                    <a:pt x="83480" y="51723"/>
                  </a:lnTo>
                  <a:lnTo>
                    <a:pt x="112795" y="25162"/>
                  </a:lnTo>
                  <a:lnTo>
                    <a:pt x="127730" y="15355"/>
                  </a:lnTo>
                  <a:lnTo>
                    <a:pt x="136967" y="12565"/>
                  </a:lnTo>
                  <a:lnTo>
                    <a:pt x="147658" y="15089"/>
                  </a:lnTo>
                  <a:lnTo>
                    <a:pt x="153472" y="17737"/>
                  </a:lnTo>
                  <a:lnTo>
                    <a:pt x="157348" y="22325"/>
                  </a:lnTo>
                  <a:lnTo>
                    <a:pt x="161654" y="34949"/>
                  </a:lnTo>
                  <a:lnTo>
                    <a:pt x="164079" y="61293"/>
                  </a:lnTo>
                  <a:lnTo>
                    <a:pt x="164798" y="88071"/>
                  </a:lnTo>
                  <a:lnTo>
                    <a:pt x="165060" y="115830"/>
                  </a:lnTo>
                  <a:lnTo>
                    <a:pt x="165800" y="143936"/>
                  </a:lnTo>
                  <a:lnTo>
                    <a:pt x="170567" y="154605"/>
                  </a:lnTo>
                  <a:lnTo>
                    <a:pt x="171567" y="155198"/>
                  </a:lnTo>
                  <a:lnTo>
                    <a:pt x="177800" y="1563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4">
            <a:extLst>
              <a:ext uri="{FF2B5EF4-FFF2-40B4-BE49-F238E27FC236}">
                <a16:creationId xmlns:a16="http://schemas.microsoft.com/office/drawing/2014/main" id="{04CD0E1D-0A37-1395-FA40-E011FFA7B408}"/>
              </a:ext>
            </a:extLst>
          </p:cNvPr>
          <p:cNvGrpSpPr/>
          <p:nvPr/>
        </p:nvGrpSpPr>
        <p:grpSpPr>
          <a:xfrm>
            <a:off x="1003300" y="2292635"/>
            <a:ext cx="323851" cy="244458"/>
            <a:chOff x="1003300" y="2292635"/>
            <a:chExt cx="323851" cy="244458"/>
          </a:xfrm>
        </p:grpSpPr>
        <p:sp>
          <p:nvSpPr>
            <p:cNvPr id="14" name="SMARTInkShape-10">
              <a:extLst>
                <a:ext uri="{FF2B5EF4-FFF2-40B4-BE49-F238E27FC236}">
                  <a16:creationId xmlns:a16="http://schemas.microsoft.com/office/drawing/2014/main" id="{39475CD4-7A71-CDF8-2367-A9D32A1EC22C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003300" y="2292635"/>
              <a:ext cx="19051" cy="244458"/>
            </a:xfrm>
            <a:custGeom>
              <a:avLst/>
              <a:gdLst/>
              <a:ahLst/>
              <a:cxnLst/>
              <a:rect l="0" t="0" r="0" b="0"/>
              <a:pathLst>
                <a:path w="19051" h="244458">
                  <a:moveTo>
                    <a:pt x="0" y="18765"/>
                  </a:moveTo>
                  <a:lnTo>
                    <a:pt x="0" y="18765"/>
                  </a:lnTo>
                  <a:lnTo>
                    <a:pt x="6088" y="12676"/>
                  </a:lnTo>
                  <a:lnTo>
                    <a:pt x="6272" y="9121"/>
                  </a:lnTo>
                  <a:lnTo>
                    <a:pt x="7004" y="8103"/>
                  </a:lnTo>
                  <a:lnTo>
                    <a:pt x="8197" y="7424"/>
                  </a:lnTo>
                  <a:lnTo>
                    <a:pt x="9698" y="6971"/>
                  </a:lnTo>
                  <a:lnTo>
                    <a:pt x="10699" y="5963"/>
                  </a:lnTo>
                  <a:lnTo>
                    <a:pt x="12622" y="0"/>
                  </a:lnTo>
                  <a:lnTo>
                    <a:pt x="12677" y="3171"/>
                  </a:lnTo>
                  <a:lnTo>
                    <a:pt x="7231" y="34422"/>
                  </a:lnTo>
                  <a:lnTo>
                    <a:pt x="6524" y="61813"/>
                  </a:lnTo>
                  <a:lnTo>
                    <a:pt x="6384" y="90220"/>
                  </a:lnTo>
                  <a:lnTo>
                    <a:pt x="6357" y="119428"/>
                  </a:lnTo>
                  <a:lnTo>
                    <a:pt x="6351" y="149944"/>
                  </a:lnTo>
                  <a:lnTo>
                    <a:pt x="8232" y="180849"/>
                  </a:lnTo>
                  <a:lnTo>
                    <a:pt x="11376" y="208371"/>
                  </a:lnTo>
                  <a:lnTo>
                    <a:pt x="12526" y="239931"/>
                  </a:lnTo>
                  <a:lnTo>
                    <a:pt x="12622" y="244061"/>
                  </a:lnTo>
                  <a:lnTo>
                    <a:pt x="13354" y="244457"/>
                  </a:lnTo>
                  <a:lnTo>
                    <a:pt x="19050" y="241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">
              <a:extLst>
                <a:ext uri="{FF2B5EF4-FFF2-40B4-BE49-F238E27FC236}">
                  <a16:creationId xmlns:a16="http://schemas.microsoft.com/office/drawing/2014/main" id="{3EB72373-F946-B48C-0038-A1638AF4A38C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111250" y="2355850"/>
              <a:ext cx="215901" cy="41759"/>
            </a:xfrm>
            <a:custGeom>
              <a:avLst/>
              <a:gdLst/>
              <a:ahLst/>
              <a:cxnLst/>
              <a:rect l="0" t="0" r="0" b="0"/>
              <a:pathLst>
                <a:path w="215901" h="41759">
                  <a:moveTo>
                    <a:pt x="0" y="38100"/>
                  </a:moveTo>
                  <a:lnTo>
                    <a:pt x="0" y="38100"/>
                  </a:lnTo>
                  <a:lnTo>
                    <a:pt x="0" y="41471"/>
                  </a:lnTo>
                  <a:lnTo>
                    <a:pt x="706" y="41758"/>
                  </a:lnTo>
                  <a:lnTo>
                    <a:pt x="3371" y="40196"/>
                  </a:lnTo>
                  <a:lnTo>
                    <a:pt x="33588" y="36495"/>
                  </a:lnTo>
                  <a:lnTo>
                    <a:pt x="64892" y="31669"/>
                  </a:lnTo>
                  <a:lnTo>
                    <a:pt x="95433" y="26365"/>
                  </a:lnTo>
                  <a:lnTo>
                    <a:pt x="127024" y="18620"/>
                  </a:lnTo>
                  <a:lnTo>
                    <a:pt x="149820" y="14454"/>
                  </a:lnTo>
                  <a:lnTo>
                    <a:pt x="175154" y="11338"/>
                  </a:lnTo>
                  <a:lnTo>
                    <a:pt x="203734" y="6788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12">
            <a:extLst>
              <a:ext uri="{FF2B5EF4-FFF2-40B4-BE49-F238E27FC236}">
                <a16:creationId xmlns:a16="http://schemas.microsoft.com/office/drawing/2014/main" id="{2C655CC1-C0A6-BAE5-2CEC-CE183B4B92B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00142" y="2279732"/>
            <a:ext cx="185947" cy="226263"/>
          </a:xfrm>
          <a:custGeom>
            <a:avLst/>
            <a:gdLst/>
            <a:ahLst/>
            <a:cxnLst/>
            <a:rect l="0" t="0" r="0" b="0"/>
            <a:pathLst>
              <a:path w="185947" h="226263">
                <a:moveTo>
                  <a:pt x="131808" y="18968"/>
                </a:moveTo>
                <a:lnTo>
                  <a:pt x="131808" y="18968"/>
                </a:lnTo>
                <a:lnTo>
                  <a:pt x="135179" y="18968"/>
                </a:lnTo>
                <a:lnTo>
                  <a:pt x="136172" y="17557"/>
                </a:lnTo>
                <a:lnTo>
                  <a:pt x="138080" y="6791"/>
                </a:lnTo>
                <a:lnTo>
                  <a:pt x="143619" y="847"/>
                </a:lnTo>
                <a:lnTo>
                  <a:pt x="143210" y="537"/>
                </a:lnTo>
                <a:lnTo>
                  <a:pt x="138963" y="0"/>
                </a:lnTo>
                <a:lnTo>
                  <a:pt x="136906" y="15143"/>
                </a:lnTo>
                <a:lnTo>
                  <a:pt x="123873" y="44701"/>
                </a:lnTo>
                <a:lnTo>
                  <a:pt x="117933" y="66175"/>
                </a:lnTo>
                <a:lnTo>
                  <a:pt x="102335" y="94249"/>
                </a:lnTo>
                <a:lnTo>
                  <a:pt x="88363" y="123139"/>
                </a:lnTo>
                <a:lnTo>
                  <a:pt x="72896" y="149481"/>
                </a:lnTo>
                <a:lnTo>
                  <a:pt x="65905" y="166059"/>
                </a:lnTo>
                <a:lnTo>
                  <a:pt x="47723" y="196302"/>
                </a:lnTo>
                <a:lnTo>
                  <a:pt x="23983" y="225135"/>
                </a:lnTo>
                <a:lnTo>
                  <a:pt x="21825" y="226262"/>
                </a:lnTo>
                <a:lnTo>
                  <a:pt x="19680" y="225603"/>
                </a:lnTo>
                <a:lnTo>
                  <a:pt x="11169" y="218169"/>
                </a:lnTo>
                <a:lnTo>
                  <a:pt x="9049" y="217385"/>
                </a:lnTo>
                <a:lnTo>
                  <a:pt x="4811" y="210870"/>
                </a:lnTo>
                <a:lnTo>
                  <a:pt x="1281" y="200919"/>
                </a:lnTo>
                <a:lnTo>
                  <a:pt x="0" y="182711"/>
                </a:lnTo>
                <a:lnTo>
                  <a:pt x="3649" y="153513"/>
                </a:lnTo>
                <a:lnTo>
                  <a:pt x="5704" y="140149"/>
                </a:lnTo>
                <a:lnTo>
                  <a:pt x="19046" y="111309"/>
                </a:lnTo>
                <a:lnTo>
                  <a:pt x="23601" y="105869"/>
                </a:lnTo>
                <a:lnTo>
                  <a:pt x="25803" y="104419"/>
                </a:lnTo>
                <a:lnTo>
                  <a:pt x="29388" y="104863"/>
                </a:lnTo>
                <a:lnTo>
                  <a:pt x="43841" y="112230"/>
                </a:lnTo>
                <a:lnTo>
                  <a:pt x="65957" y="131923"/>
                </a:lnTo>
                <a:lnTo>
                  <a:pt x="86911" y="162872"/>
                </a:lnTo>
                <a:lnTo>
                  <a:pt x="92098" y="168297"/>
                </a:lnTo>
                <a:lnTo>
                  <a:pt x="123279" y="194743"/>
                </a:lnTo>
                <a:lnTo>
                  <a:pt x="142662" y="210621"/>
                </a:lnTo>
                <a:lnTo>
                  <a:pt x="159378" y="219155"/>
                </a:lnTo>
                <a:lnTo>
                  <a:pt x="177127" y="221771"/>
                </a:lnTo>
                <a:lnTo>
                  <a:pt x="178954" y="221198"/>
                </a:lnTo>
                <a:lnTo>
                  <a:pt x="180172" y="220110"/>
                </a:lnTo>
                <a:lnTo>
                  <a:pt x="180984" y="218679"/>
                </a:lnTo>
                <a:lnTo>
                  <a:pt x="182231" y="217725"/>
                </a:lnTo>
                <a:lnTo>
                  <a:pt x="185498" y="216666"/>
                </a:lnTo>
                <a:lnTo>
                  <a:pt x="185946" y="215678"/>
                </a:lnTo>
                <a:lnTo>
                  <a:pt x="182608" y="20946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SMARTInkShape-Group6">
            <a:extLst>
              <a:ext uri="{FF2B5EF4-FFF2-40B4-BE49-F238E27FC236}">
                <a16:creationId xmlns:a16="http://schemas.microsoft.com/office/drawing/2014/main" id="{0EF75C20-72A2-092F-C0BB-AD2D13A9D000}"/>
              </a:ext>
            </a:extLst>
          </p:cNvPr>
          <p:cNvGrpSpPr/>
          <p:nvPr/>
        </p:nvGrpSpPr>
        <p:grpSpPr>
          <a:xfrm>
            <a:off x="1949450" y="2330475"/>
            <a:ext cx="335067" cy="196826"/>
            <a:chOff x="1949450" y="2330475"/>
            <a:chExt cx="335067" cy="196826"/>
          </a:xfrm>
        </p:grpSpPr>
        <p:sp>
          <p:nvSpPr>
            <p:cNvPr id="18" name="SMARTInkShape-13">
              <a:extLst>
                <a:ext uri="{FF2B5EF4-FFF2-40B4-BE49-F238E27FC236}">
                  <a16:creationId xmlns:a16="http://schemas.microsoft.com/office/drawing/2014/main" id="{21829CE9-D4E2-ED8B-4E37-F02DD6A81F8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949450" y="2425700"/>
              <a:ext cx="311151" cy="6351"/>
            </a:xfrm>
            <a:custGeom>
              <a:avLst/>
              <a:gdLst/>
              <a:ahLst/>
              <a:cxnLst/>
              <a:rect l="0" t="0" r="0" b="0"/>
              <a:pathLst>
                <a:path w="311151" h="6351">
                  <a:moveTo>
                    <a:pt x="0" y="6350"/>
                  </a:moveTo>
                  <a:lnTo>
                    <a:pt x="0" y="6350"/>
                  </a:lnTo>
                  <a:lnTo>
                    <a:pt x="30775" y="6350"/>
                  </a:lnTo>
                  <a:lnTo>
                    <a:pt x="58302" y="6350"/>
                  </a:lnTo>
                  <a:lnTo>
                    <a:pt x="77891" y="4469"/>
                  </a:lnTo>
                  <a:lnTo>
                    <a:pt x="108878" y="588"/>
                  </a:lnTo>
                  <a:lnTo>
                    <a:pt x="138420" y="116"/>
                  </a:lnTo>
                  <a:lnTo>
                    <a:pt x="164847" y="23"/>
                  </a:lnTo>
                  <a:lnTo>
                    <a:pt x="191156" y="5"/>
                  </a:lnTo>
                  <a:lnTo>
                    <a:pt x="222797" y="1"/>
                  </a:lnTo>
                  <a:lnTo>
                    <a:pt x="247812" y="0"/>
                  </a:lnTo>
                  <a:lnTo>
                    <a:pt x="274807" y="0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4">
              <a:extLst>
                <a:ext uri="{FF2B5EF4-FFF2-40B4-BE49-F238E27FC236}">
                  <a16:creationId xmlns:a16="http://schemas.microsoft.com/office/drawing/2014/main" id="{1709CCBD-9E35-1310-910F-45342EEDC59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146300" y="2330475"/>
              <a:ext cx="138217" cy="196826"/>
            </a:xfrm>
            <a:custGeom>
              <a:avLst/>
              <a:gdLst/>
              <a:ahLst/>
              <a:cxnLst/>
              <a:rect l="0" t="0" r="0" b="0"/>
              <a:pathLst>
                <a:path w="138217" h="196826">
                  <a:moveTo>
                    <a:pt x="6350" y="31725"/>
                  </a:moveTo>
                  <a:lnTo>
                    <a:pt x="6350" y="31725"/>
                  </a:lnTo>
                  <a:lnTo>
                    <a:pt x="6350" y="12983"/>
                  </a:lnTo>
                  <a:lnTo>
                    <a:pt x="2979" y="12766"/>
                  </a:lnTo>
                  <a:lnTo>
                    <a:pt x="1986" y="12030"/>
                  </a:lnTo>
                  <a:lnTo>
                    <a:pt x="262" y="7216"/>
                  </a:lnTo>
                  <a:lnTo>
                    <a:pt x="0" y="0"/>
                  </a:lnTo>
                  <a:lnTo>
                    <a:pt x="27438" y="10808"/>
                  </a:lnTo>
                  <a:lnTo>
                    <a:pt x="56089" y="20956"/>
                  </a:lnTo>
                  <a:lnTo>
                    <a:pt x="86986" y="37687"/>
                  </a:lnTo>
                  <a:lnTo>
                    <a:pt x="113922" y="46465"/>
                  </a:lnTo>
                  <a:lnTo>
                    <a:pt x="129486" y="54993"/>
                  </a:lnTo>
                  <a:lnTo>
                    <a:pt x="138216" y="62219"/>
                  </a:lnTo>
                  <a:lnTo>
                    <a:pt x="138005" y="63343"/>
                  </a:lnTo>
                  <a:lnTo>
                    <a:pt x="133632" y="69002"/>
                  </a:lnTo>
                  <a:lnTo>
                    <a:pt x="125123" y="78597"/>
                  </a:lnTo>
                  <a:lnTo>
                    <a:pt x="122638" y="83836"/>
                  </a:lnTo>
                  <a:lnTo>
                    <a:pt x="115889" y="88517"/>
                  </a:lnTo>
                  <a:lnTo>
                    <a:pt x="101052" y="97271"/>
                  </a:lnTo>
                  <a:lnTo>
                    <a:pt x="72890" y="123993"/>
                  </a:lnTo>
                  <a:lnTo>
                    <a:pt x="59932" y="135028"/>
                  </a:lnTo>
                  <a:lnTo>
                    <a:pt x="56888" y="136577"/>
                  </a:lnTo>
                  <a:lnTo>
                    <a:pt x="51625" y="143942"/>
                  </a:lnTo>
                  <a:lnTo>
                    <a:pt x="46227" y="152861"/>
                  </a:lnTo>
                  <a:lnTo>
                    <a:pt x="35961" y="163259"/>
                  </a:lnTo>
                  <a:lnTo>
                    <a:pt x="19941" y="189967"/>
                  </a:lnTo>
                  <a:lnTo>
                    <a:pt x="19446" y="193306"/>
                  </a:lnTo>
                  <a:lnTo>
                    <a:pt x="20725" y="194479"/>
                  </a:lnTo>
                  <a:lnTo>
                    <a:pt x="31750" y="196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7">
            <a:extLst>
              <a:ext uri="{FF2B5EF4-FFF2-40B4-BE49-F238E27FC236}">
                <a16:creationId xmlns:a16="http://schemas.microsoft.com/office/drawing/2014/main" id="{982527C9-C531-4EC5-A608-DBB3EE0EBBDB}"/>
              </a:ext>
            </a:extLst>
          </p:cNvPr>
          <p:cNvGrpSpPr/>
          <p:nvPr/>
        </p:nvGrpSpPr>
        <p:grpSpPr>
          <a:xfrm>
            <a:off x="2573174" y="2256486"/>
            <a:ext cx="1662277" cy="359873"/>
            <a:chOff x="2573174" y="2256486"/>
            <a:chExt cx="1662277" cy="359873"/>
          </a:xfrm>
        </p:grpSpPr>
        <p:sp>
          <p:nvSpPr>
            <p:cNvPr id="21" name="SMARTInkShape-15">
              <a:extLst>
                <a:ext uri="{FF2B5EF4-FFF2-40B4-BE49-F238E27FC236}">
                  <a16:creationId xmlns:a16="http://schemas.microsoft.com/office/drawing/2014/main" id="{A0E003E8-9D1F-5EBD-54A0-420B4FDD1E3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573174" y="2382139"/>
              <a:ext cx="131927" cy="105429"/>
            </a:xfrm>
            <a:custGeom>
              <a:avLst/>
              <a:gdLst/>
              <a:ahLst/>
              <a:cxnLst/>
              <a:rect l="0" t="0" r="0" b="0"/>
              <a:pathLst>
                <a:path w="131927" h="105429">
                  <a:moveTo>
                    <a:pt x="87476" y="11811"/>
                  </a:moveTo>
                  <a:lnTo>
                    <a:pt x="87476" y="11811"/>
                  </a:lnTo>
                  <a:lnTo>
                    <a:pt x="93748" y="5539"/>
                  </a:lnTo>
                  <a:lnTo>
                    <a:pt x="93819" y="0"/>
                  </a:lnTo>
                  <a:lnTo>
                    <a:pt x="64951" y="10130"/>
                  </a:lnTo>
                  <a:lnTo>
                    <a:pt x="43143" y="16659"/>
                  </a:lnTo>
                  <a:lnTo>
                    <a:pt x="14179" y="35923"/>
                  </a:lnTo>
                  <a:lnTo>
                    <a:pt x="11094" y="38469"/>
                  </a:lnTo>
                  <a:lnTo>
                    <a:pt x="3383" y="52165"/>
                  </a:lnTo>
                  <a:lnTo>
                    <a:pt x="0" y="69629"/>
                  </a:lnTo>
                  <a:lnTo>
                    <a:pt x="2369" y="84838"/>
                  </a:lnTo>
                  <a:lnTo>
                    <a:pt x="5338" y="88718"/>
                  </a:lnTo>
                  <a:lnTo>
                    <a:pt x="24474" y="102363"/>
                  </a:lnTo>
                  <a:lnTo>
                    <a:pt x="33369" y="104973"/>
                  </a:lnTo>
                  <a:lnTo>
                    <a:pt x="45084" y="105428"/>
                  </a:lnTo>
                  <a:lnTo>
                    <a:pt x="73719" y="99970"/>
                  </a:lnTo>
                  <a:lnTo>
                    <a:pt x="103338" y="92098"/>
                  </a:lnTo>
                  <a:lnTo>
                    <a:pt x="131926" y="816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6">
              <a:extLst>
                <a:ext uri="{FF2B5EF4-FFF2-40B4-BE49-F238E27FC236}">
                  <a16:creationId xmlns:a16="http://schemas.microsoft.com/office/drawing/2014/main" id="{E5F0816A-1F04-E5F9-E283-1147209A080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803171" y="2407611"/>
              <a:ext cx="257530" cy="100640"/>
            </a:xfrm>
            <a:custGeom>
              <a:avLst/>
              <a:gdLst/>
              <a:ahLst/>
              <a:cxnLst/>
              <a:rect l="0" t="0" r="0" b="0"/>
              <a:pathLst>
                <a:path w="257530" h="100640">
                  <a:moveTo>
                    <a:pt x="41629" y="18089"/>
                  </a:moveTo>
                  <a:lnTo>
                    <a:pt x="41629" y="18089"/>
                  </a:lnTo>
                  <a:lnTo>
                    <a:pt x="41629" y="2281"/>
                  </a:lnTo>
                  <a:lnTo>
                    <a:pt x="40924" y="1201"/>
                  </a:lnTo>
                  <a:lnTo>
                    <a:pt x="39748" y="480"/>
                  </a:lnTo>
                  <a:lnTo>
                    <a:pt x="38258" y="0"/>
                  </a:lnTo>
                  <a:lnTo>
                    <a:pt x="29420" y="2695"/>
                  </a:lnTo>
                  <a:lnTo>
                    <a:pt x="18155" y="10632"/>
                  </a:lnTo>
                  <a:lnTo>
                    <a:pt x="8490" y="20426"/>
                  </a:lnTo>
                  <a:lnTo>
                    <a:pt x="5734" y="25713"/>
                  </a:lnTo>
                  <a:lnTo>
                    <a:pt x="0" y="52860"/>
                  </a:lnTo>
                  <a:lnTo>
                    <a:pt x="1490" y="63882"/>
                  </a:lnTo>
                  <a:lnTo>
                    <a:pt x="6386" y="73954"/>
                  </a:lnTo>
                  <a:lnTo>
                    <a:pt x="9667" y="78616"/>
                  </a:lnTo>
                  <a:lnTo>
                    <a:pt x="18957" y="85677"/>
                  </a:lnTo>
                  <a:lnTo>
                    <a:pt x="30141" y="90461"/>
                  </a:lnTo>
                  <a:lnTo>
                    <a:pt x="60839" y="93785"/>
                  </a:lnTo>
                  <a:lnTo>
                    <a:pt x="76405" y="94140"/>
                  </a:lnTo>
                  <a:lnTo>
                    <a:pt x="79630" y="93484"/>
                  </a:lnTo>
                  <a:lnTo>
                    <a:pt x="81779" y="92341"/>
                  </a:lnTo>
                  <a:lnTo>
                    <a:pt x="83213" y="90874"/>
                  </a:lnTo>
                  <a:lnTo>
                    <a:pt x="83462" y="88484"/>
                  </a:lnTo>
                  <a:lnTo>
                    <a:pt x="81859" y="82067"/>
                  </a:lnTo>
                  <a:lnTo>
                    <a:pt x="73618" y="70520"/>
                  </a:lnTo>
                  <a:lnTo>
                    <a:pt x="46185" y="47820"/>
                  </a:lnTo>
                  <a:lnTo>
                    <a:pt x="45372" y="46376"/>
                  </a:lnTo>
                  <a:lnTo>
                    <a:pt x="45536" y="45414"/>
                  </a:lnTo>
                  <a:lnTo>
                    <a:pt x="46350" y="44772"/>
                  </a:lnTo>
                  <a:lnTo>
                    <a:pt x="50867" y="37127"/>
                  </a:lnTo>
                  <a:lnTo>
                    <a:pt x="53432" y="35015"/>
                  </a:lnTo>
                  <a:lnTo>
                    <a:pt x="60045" y="32667"/>
                  </a:lnTo>
                  <a:lnTo>
                    <a:pt x="88283" y="27240"/>
                  </a:lnTo>
                  <a:lnTo>
                    <a:pt x="106003" y="30182"/>
                  </a:lnTo>
                  <a:lnTo>
                    <a:pt x="116599" y="37351"/>
                  </a:lnTo>
                  <a:lnTo>
                    <a:pt x="125304" y="51783"/>
                  </a:lnTo>
                  <a:lnTo>
                    <a:pt x="134587" y="82866"/>
                  </a:lnTo>
                  <a:lnTo>
                    <a:pt x="136790" y="93802"/>
                  </a:lnTo>
                  <a:lnTo>
                    <a:pt x="142338" y="88779"/>
                  </a:lnTo>
                  <a:lnTo>
                    <a:pt x="146521" y="75803"/>
                  </a:lnTo>
                  <a:lnTo>
                    <a:pt x="160245" y="55190"/>
                  </a:lnTo>
                  <a:lnTo>
                    <a:pt x="167020" y="50336"/>
                  </a:lnTo>
                  <a:lnTo>
                    <a:pt x="174969" y="45826"/>
                  </a:lnTo>
                  <a:lnTo>
                    <a:pt x="190204" y="29267"/>
                  </a:lnTo>
                  <a:lnTo>
                    <a:pt x="213896" y="16135"/>
                  </a:lnTo>
                  <a:lnTo>
                    <a:pt x="232820" y="12318"/>
                  </a:lnTo>
                  <a:lnTo>
                    <a:pt x="235412" y="14242"/>
                  </a:lnTo>
                  <a:lnTo>
                    <a:pt x="240173" y="22023"/>
                  </a:lnTo>
                  <a:lnTo>
                    <a:pt x="246097" y="52239"/>
                  </a:lnTo>
                  <a:lnTo>
                    <a:pt x="251215" y="82349"/>
                  </a:lnTo>
                  <a:lnTo>
                    <a:pt x="257529" y="1006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7">
              <a:extLst>
                <a:ext uri="{FF2B5EF4-FFF2-40B4-BE49-F238E27FC236}">
                  <a16:creationId xmlns:a16="http://schemas.microsoft.com/office/drawing/2014/main" id="{C9A69B0D-F77C-F76B-C3DA-3168FEFA199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130991" y="2256486"/>
              <a:ext cx="123642" cy="359873"/>
            </a:xfrm>
            <a:custGeom>
              <a:avLst/>
              <a:gdLst/>
              <a:ahLst/>
              <a:cxnLst/>
              <a:rect l="0" t="0" r="0" b="0"/>
              <a:pathLst>
                <a:path w="123642" h="359873">
                  <a:moveTo>
                    <a:pt x="107509" y="54914"/>
                  </a:moveTo>
                  <a:lnTo>
                    <a:pt x="107509" y="54914"/>
                  </a:lnTo>
                  <a:lnTo>
                    <a:pt x="110880" y="54914"/>
                  </a:lnTo>
                  <a:lnTo>
                    <a:pt x="114416" y="53033"/>
                  </a:lnTo>
                  <a:lnTo>
                    <a:pt x="116347" y="51543"/>
                  </a:lnTo>
                  <a:lnTo>
                    <a:pt x="118492" y="48006"/>
                  </a:lnTo>
                  <a:lnTo>
                    <a:pt x="123641" y="32838"/>
                  </a:lnTo>
                  <a:lnTo>
                    <a:pt x="119897" y="12632"/>
                  </a:lnTo>
                  <a:lnTo>
                    <a:pt x="117013" y="5312"/>
                  </a:lnTo>
                  <a:lnTo>
                    <a:pt x="115256" y="2796"/>
                  </a:lnTo>
                  <a:lnTo>
                    <a:pt x="111423" y="0"/>
                  </a:lnTo>
                  <a:lnTo>
                    <a:pt x="105486" y="640"/>
                  </a:lnTo>
                  <a:lnTo>
                    <a:pt x="98143" y="3981"/>
                  </a:lnTo>
                  <a:lnTo>
                    <a:pt x="67237" y="31811"/>
                  </a:lnTo>
                  <a:lnTo>
                    <a:pt x="61388" y="41353"/>
                  </a:lnTo>
                  <a:lnTo>
                    <a:pt x="51550" y="71995"/>
                  </a:lnTo>
                  <a:lnTo>
                    <a:pt x="42402" y="88981"/>
                  </a:lnTo>
                  <a:lnTo>
                    <a:pt x="36714" y="117408"/>
                  </a:lnTo>
                  <a:lnTo>
                    <a:pt x="29006" y="143615"/>
                  </a:lnTo>
                  <a:lnTo>
                    <a:pt x="20689" y="169880"/>
                  </a:lnTo>
                  <a:lnTo>
                    <a:pt x="14365" y="194733"/>
                  </a:lnTo>
                  <a:lnTo>
                    <a:pt x="8728" y="226164"/>
                  </a:lnTo>
                  <a:lnTo>
                    <a:pt x="6039" y="251235"/>
                  </a:lnTo>
                  <a:lnTo>
                    <a:pt x="1792" y="278261"/>
                  </a:lnTo>
                  <a:lnTo>
                    <a:pt x="0" y="304871"/>
                  </a:lnTo>
                  <a:lnTo>
                    <a:pt x="460" y="318406"/>
                  </a:lnTo>
                  <a:lnTo>
                    <a:pt x="8423" y="345564"/>
                  </a:lnTo>
                  <a:lnTo>
                    <a:pt x="14494" y="358892"/>
                  </a:lnTo>
                  <a:lnTo>
                    <a:pt x="17276" y="359872"/>
                  </a:lnTo>
                  <a:lnTo>
                    <a:pt x="20542" y="359113"/>
                  </a:lnTo>
                  <a:lnTo>
                    <a:pt x="26524" y="355213"/>
                  </a:lnTo>
                  <a:lnTo>
                    <a:pt x="31309" y="3470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8">
              <a:extLst>
                <a:ext uri="{FF2B5EF4-FFF2-40B4-BE49-F238E27FC236}">
                  <a16:creationId xmlns:a16="http://schemas.microsoft.com/office/drawing/2014/main" id="{ED95B77F-8565-A69A-239A-4517B4F7869C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117850" y="2432050"/>
              <a:ext cx="88901" cy="31751"/>
            </a:xfrm>
            <a:custGeom>
              <a:avLst/>
              <a:gdLst/>
              <a:ahLst/>
              <a:cxnLst/>
              <a:rect l="0" t="0" r="0" b="0"/>
              <a:pathLst>
                <a:path w="88901" h="31751">
                  <a:moveTo>
                    <a:pt x="0" y="31750"/>
                  </a:moveTo>
                  <a:lnTo>
                    <a:pt x="0" y="31750"/>
                  </a:lnTo>
                  <a:lnTo>
                    <a:pt x="26732" y="20919"/>
                  </a:lnTo>
                  <a:lnTo>
                    <a:pt x="53954" y="13922"/>
                  </a:lnTo>
                  <a:lnTo>
                    <a:pt x="63021" y="9480"/>
                  </a:lnTo>
                  <a:lnTo>
                    <a:pt x="71753" y="4214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9">
              <a:extLst>
                <a:ext uri="{FF2B5EF4-FFF2-40B4-BE49-F238E27FC236}">
                  <a16:creationId xmlns:a16="http://schemas.microsoft.com/office/drawing/2014/main" id="{9CCEB638-AB30-B28D-C935-8E2EF0B17BD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314700" y="2428392"/>
              <a:ext cx="16308" cy="73509"/>
            </a:xfrm>
            <a:custGeom>
              <a:avLst/>
              <a:gdLst/>
              <a:ahLst/>
              <a:cxnLst/>
              <a:rect l="0" t="0" r="0" b="0"/>
              <a:pathLst>
                <a:path w="16308" h="73509">
                  <a:moveTo>
                    <a:pt x="6350" y="3658"/>
                  </a:moveTo>
                  <a:lnTo>
                    <a:pt x="6350" y="3658"/>
                  </a:lnTo>
                  <a:lnTo>
                    <a:pt x="9721" y="3658"/>
                  </a:lnTo>
                  <a:lnTo>
                    <a:pt x="10714" y="2952"/>
                  </a:lnTo>
                  <a:lnTo>
                    <a:pt x="11376" y="1777"/>
                  </a:lnTo>
                  <a:lnTo>
                    <a:pt x="11817" y="287"/>
                  </a:lnTo>
                  <a:lnTo>
                    <a:pt x="12111" y="0"/>
                  </a:lnTo>
                  <a:lnTo>
                    <a:pt x="12308" y="513"/>
                  </a:lnTo>
                  <a:lnTo>
                    <a:pt x="12438" y="1561"/>
                  </a:lnTo>
                  <a:lnTo>
                    <a:pt x="15994" y="6408"/>
                  </a:lnTo>
                  <a:lnTo>
                    <a:pt x="16307" y="9019"/>
                  </a:lnTo>
                  <a:lnTo>
                    <a:pt x="14774" y="15683"/>
                  </a:lnTo>
                  <a:lnTo>
                    <a:pt x="2921" y="40624"/>
                  </a:lnTo>
                  <a:lnTo>
                    <a:pt x="0" y="73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0">
              <a:extLst>
                <a:ext uri="{FF2B5EF4-FFF2-40B4-BE49-F238E27FC236}">
                  <a16:creationId xmlns:a16="http://schemas.microsoft.com/office/drawing/2014/main" id="{A1CE2A88-8B2A-E03A-54DE-3984930BF1A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345745" y="2336800"/>
              <a:ext cx="706" cy="31751"/>
            </a:xfrm>
            <a:custGeom>
              <a:avLst/>
              <a:gdLst/>
              <a:ahLst/>
              <a:cxnLst/>
              <a:rect l="0" t="0" r="0" b="0"/>
              <a:pathLst>
                <a:path w="706" h="31751">
                  <a:moveTo>
                    <a:pt x="705" y="31750"/>
                  </a:moveTo>
                  <a:lnTo>
                    <a:pt x="705" y="31750"/>
                  </a:lnTo>
                  <a:lnTo>
                    <a:pt x="0" y="10793"/>
                  </a:lnTo>
                  <a:lnTo>
                    <a:pt x="70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1">
              <a:extLst>
                <a:ext uri="{FF2B5EF4-FFF2-40B4-BE49-F238E27FC236}">
                  <a16:creationId xmlns:a16="http://schemas.microsoft.com/office/drawing/2014/main" id="{FA5C5967-D3F1-7ADA-1362-16614748E5F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423773" y="2260600"/>
              <a:ext cx="113178" cy="256082"/>
            </a:xfrm>
            <a:custGeom>
              <a:avLst/>
              <a:gdLst/>
              <a:ahLst/>
              <a:cxnLst/>
              <a:rect l="0" t="0" r="0" b="0"/>
              <a:pathLst>
                <a:path w="113178" h="256082">
                  <a:moveTo>
                    <a:pt x="68727" y="177800"/>
                  </a:moveTo>
                  <a:lnTo>
                    <a:pt x="68727" y="177800"/>
                  </a:lnTo>
                  <a:lnTo>
                    <a:pt x="68022" y="161899"/>
                  </a:lnTo>
                  <a:lnTo>
                    <a:pt x="63658" y="150668"/>
                  </a:lnTo>
                  <a:lnTo>
                    <a:pt x="53800" y="137913"/>
                  </a:lnTo>
                  <a:lnTo>
                    <a:pt x="51015" y="137097"/>
                  </a:lnTo>
                  <a:lnTo>
                    <a:pt x="44156" y="138073"/>
                  </a:lnTo>
                  <a:lnTo>
                    <a:pt x="28991" y="145960"/>
                  </a:lnTo>
                  <a:lnTo>
                    <a:pt x="14464" y="160605"/>
                  </a:lnTo>
                  <a:lnTo>
                    <a:pt x="7964" y="171608"/>
                  </a:lnTo>
                  <a:lnTo>
                    <a:pt x="0" y="202497"/>
                  </a:lnTo>
                  <a:lnTo>
                    <a:pt x="4443" y="234171"/>
                  </a:lnTo>
                  <a:lnTo>
                    <a:pt x="8366" y="245930"/>
                  </a:lnTo>
                  <a:lnTo>
                    <a:pt x="15794" y="252295"/>
                  </a:lnTo>
                  <a:lnTo>
                    <a:pt x="20738" y="254980"/>
                  </a:lnTo>
                  <a:lnTo>
                    <a:pt x="24740" y="256064"/>
                  </a:lnTo>
                  <a:lnTo>
                    <a:pt x="28114" y="256081"/>
                  </a:lnTo>
                  <a:lnTo>
                    <a:pt x="31068" y="255388"/>
                  </a:lnTo>
                  <a:lnTo>
                    <a:pt x="41968" y="247669"/>
                  </a:lnTo>
                  <a:lnTo>
                    <a:pt x="46251" y="242249"/>
                  </a:lnTo>
                  <a:lnTo>
                    <a:pt x="63782" y="212233"/>
                  </a:lnTo>
                  <a:lnTo>
                    <a:pt x="74984" y="183667"/>
                  </a:lnTo>
                  <a:lnTo>
                    <a:pt x="79518" y="163076"/>
                  </a:lnTo>
                  <a:lnTo>
                    <a:pt x="82743" y="139100"/>
                  </a:lnTo>
                  <a:lnTo>
                    <a:pt x="88167" y="114122"/>
                  </a:lnTo>
                  <a:lnTo>
                    <a:pt x="92361" y="88847"/>
                  </a:lnTo>
                  <a:lnTo>
                    <a:pt x="95485" y="63484"/>
                  </a:lnTo>
                  <a:lnTo>
                    <a:pt x="99491" y="33001"/>
                  </a:lnTo>
                  <a:lnTo>
                    <a:pt x="103802" y="21488"/>
                  </a:lnTo>
                  <a:lnTo>
                    <a:pt x="1131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2">
              <a:extLst>
                <a:ext uri="{FF2B5EF4-FFF2-40B4-BE49-F238E27FC236}">
                  <a16:creationId xmlns:a16="http://schemas.microsoft.com/office/drawing/2014/main" id="{FEB24F41-25F8-F016-48D8-A7BC3B65FB0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575050" y="2397230"/>
              <a:ext cx="292101" cy="130071"/>
            </a:xfrm>
            <a:custGeom>
              <a:avLst/>
              <a:gdLst/>
              <a:ahLst/>
              <a:cxnLst/>
              <a:rect l="0" t="0" r="0" b="0"/>
              <a:pathLst>
                <a:path w="292101" h="130071">
                  <a:moveTo>
                    <a:pt x="0" y="60220"/>
                  </a:moveTo>
                  <a:lnTo>
                    <a:pt x="0" y="60220"/>
                  </a:lnTo>
                  <a:lnTo>
                    <a:pt x="15580" y="60220"/>
                  </a:lnTo>
                  <a:lnTo>
                    <a:pt x="24798" y="56457"/>
                  </a:lnTo>
                  <a:lnTo>
                    <a:pt x="36040" y="50168"/>
                  </a:lnTo>
                  <a:lnTo>
                    <a:pt x="38844" y="49285"/>
                  </a:lnTo>
                  <a:lnTo>
                    <a:pt x="70148" y="30325"/>
                  </a:lnTo>
                  <a:lnTo>
                    <a:pt x="82717" y="20004"/>
                  </a:lnTo>
                  <a:lnTo>
                    <a:pt x="87773" y="12870"/>
                  </a:lnTo>
                  <a:lnTo>
                    <a:pt x="92721" y="9736"/>
                  </a:lnTo>
                  <a:lnTo>
                    <a:pt x="94126" y="6503"/>
                  </a:lnTo>
                  <a:lnTo>
                    <a:pt x="93795" y="5359"/>
                  </a:lnTo>
                  <a:lnTo>
                    <a:pt x="92869" y="4596"/>
                  </a:lnTo>
                  <a:lnTo>
                    <a:pt x="89958" y="3043"/>
                  </a:lnTo>
                  <a:lnTo>
                    <a:pt x="86313" y="0"/>
                  </a:lnTo>
                  <a:lnTo>
                    <a:pt x="78578" y="59"/>
                  </a:lnTo>
                  <a:lnTo>
                    <a:pt x="68790" y="3143"/>
                  </a:lnTo>
                  <a:lnTo>
                    <a:pt x="50077" y="17200"/>
                  </a:lnTo>
                  <a:lnTo>
                    <a:pt x="36128" y="36357"/>
                  </a:lnTo>
                  <a:lnTo>
                    <a:pt x="25729" y="64327"/>
                  </a:lnTo>
                  <a:lnTo>
                    <a:pt x="22048" y="79076"/>
                  </a:lnTo>
                  <a:lnTo>
                    <a:pt x="26424" y="109612"/>
                  </a:lnTo>
                  <a:lnTo>
                    <a:pt x="31970" y="120037"/>
                  </a:lnTo>
                  <a:lnTo>
                    <a:pt x="37257" y="125611"/>
                  </a:lnTo>
                  <a:lnTo>
                    <a:pt x="39655" y="127097"/>
                  </a:lnTo>
                  <a:lnTo>
                    <a:pt x="49771" y="129189"/>
                  </a:lnTo>
                  <a:lnTo>
                    <a:pt x="59515" y="125915"/>
                  </a:lnTo>
                  <a:lnTo>
                    <a:pt x="79646" y="112316"/>
                  </a:lnTo>
                  <a:lnTo>
                    <a:pt x="84787" y="106187"/>
                  </a:lnTo>
                  <a:lnTo>
                    <a:pt x="86158" y="103564"/>
                  </a:lnTo>
                  <a:lnTo>
                    <a:pt x="103617" y="87077"/>
                  </a:lnTo>
                  <a:lnTo>
                    <a:pt x="125079" y="56515"/>
                  </a:lnTo>
                  <a:lnTo>
                    <a:pt x="134741" y="45638"/>
                  </a:lnTo>
                  <a:lnTo>
                    <a:pt x="145789" y="29642"/>
                  </a:lnTo>
                  <a:lnTo>
                    <a:pt x="153225" y="25463"/>
                  </a:lnTo>
                  <a:lnTo>
                    <a:pt x="169496" y="22781"/>
                  </a:lnTo>
                  <a:lnTo>
                    <a:pt x="172970" y="23972"/>
                  </a:lnTo>
                  <a:lnTo>
                    <a:pt x="178710" y="29058"/>
                  </a:lnTo>
                  <a:lnTo>
                    <a:pt x="181733" y="39785"/>
                  </a:lnTo>
                  <a:lnTo>
                    <a:pt x="183672" y="66296"/>
                  </a:lnTo>
                  <a:lnTo>
                    <a:pt x="185968" y="96403"/>
                  </a:lnTo>
                  <a:lnTo>
                    <a:pt x="189192" y="104523"/>
                  </a:lnTo>
                  <a:lnTo>
                    <a:pt x="191039" y="106689"/>
                  </a:lnTo>
                  <a:lnTo>
                    <a:pt x="192976" y="108133"/>
                  </a:lnTo>
                  <a:lnTo>
                    <a:pt x="194973" y="107684"/>
                  </a:lnTo>
                  <a:lnTo>
                    <a:pt x="208719" y="93090"/>
                  </a:lnTo>
                  <a:lnTo>
                    <a:pt x="212709" y="87058"/>
                  </a:lnTo>
                  <a:lnTo>
                    <a:pt x="224913" y="66498"/>
                  </a:lnTo>
                  <a:lnTo>
                    <a:pt x="244353" y="37711"/>
                  </a:lnTo>
                  <a:lnTo>
                    <a:pt x="246890" y="31872"/>
                  </a:lnTo>
                  <a:lnTo>
                    <a:pt x="259149" y="17075"/>
                  </a:lnTo>
                  <a:lnTo>
                    <a:pt x="259816" y="14468"/>
                  </a:lnTo>
                  <a:lnTo>
                    <a:pt x="259994" y="12786"/>
                  </a:lnTo>
                  <a:lnTo>
                    <a:pt x="260818" y="11664"/>
                  </a:lnTo>
                  <a:lnTo>
                    <a:pt x="262073" y="10916"/>
                  </a:lnTo>
                  <a:lnTo>
                    <a:pt x="267210" y="9863"/>
                  </a:lnTo>
                  <a:lnTo>
                    <a:pt x="271896" y="9508"/>
                  </a:lnTo>
                  <a:lnTo>
                    <a:pt x="285158" y="30475"/>
                  </a:lnTo>
                  <a:lnTo>
                    <a:pt x="290043" y="51485"/>
                  </a:lnTo>
                  <a:lnTo>
                    <a:pt x="291693" y="81751"/>
                  </a:lnTo>
                  <a:lnTo>
                    <a:pt x="292064" y="111276"/>
                  </a:lnTo>
                  <a:lnTo>
                    <a:pt x="292100" y="1300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3">
              <a:extLst>
                <a:ext uri="{FF2B5EF4-FFF2-40B4-BE49-F238E27FC236}">
                  <a16:creationId xmlns:a16="http://schemas.microsoft.com/office/drawing/2014/main" id="{F6706817-85F7-C465-FE80-028097CB4E4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949734" y="2396868"/>
              <a:ext cx="68411" cy="129173"/>
            </a:xfrm>
            <a:custGeom>
              <a:avLst/>
              <a:gdLst/>
              <a:ahLst/>
              <a:cxnLst/>
              <a:rect l="0" t="0" r="0" b="0"/>
              <a:pathLst>
                <a:path w="68411" h="129173">
                  <a:moveTo>
                    <a:pt x="50766" y="16132"/>
                  </a:moveTo>
                  <a:lnTo>
                    <a:pt x="50766" y="16132"/>
                  </a:lnTo>
                  <a:lnTo>
                    <a:pt x="68410" y="4576"/>
                  </a:lnTo>
                  <a:lnTo>
                    <a:pt x="68173" y="3489"/>
                  </a:lnTo>
                  <a:lnTo>
                    <a:pt x="66028" y="400"/>
                  </a:lnTo>
                  <a:lnTo>
                    <a:pt x="64469" y="0"/>
                  </a:lnTo>
                  <a:lnTo>
                    <a:pt x="62723" y="438"/>
                  </a:lnTo>
                  <a:lnTo>
                    <a:pt x="58197" y="3513"/>
                  </a:lnTo>
                  <a:lnTo>
                    <a:pt x="49127" y="12472"/>
                  </a:lnTo>
                  <a:lnTo>
                    <a:pt x="43695" y="20613"/>
                  </a:lnTo>
                  <a:lnTo>
                    <a:pt x="31737" y="31649"/>
                  </a:lnTo>
                  <a:lnTo>
                    <a:pt x="13805" y="62505"/>
                  </a:lnTo>
                  <a:lnTo>
                    <a:pt x="2938" y="91174"/>
                  </a:lnTo>
                  <a:lnTo>
                    <a:pt x="82" y="113288"/>
                  </a:lnTo>
                  <a:lnTo>
                    <a:pt x="0" y="119786"/>
                  </a:lnTo>
                  <a:lnTo>
                    <a:pt x="1862" y="124054"/>
                  </a:lnTo>
                  <a:lnTo>
                    <a:pt x="3347" y="126180"/>
                  </a:lnTo>
                  <a:lnTo>
                    <a:pt x="5748" y="127597"/>
                  </a:lnTo>
                  <a:lnTo>
                    <a:pt x="12178" y="129172"/>
                  </a:lnTo>
                  <a:lnTo>
                    <a:pt x="27103" y="126688"/>
                  </a:lnTo>
                  <a:lnTo>
                    <a:pt x="44416" y="1177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4">
              <a:extLst>
                <a:ext uri="{FF2B5EF4-FFF2-40B4-BE49-F238E27FC236}">
                  <a16:creationId xmlns:a16="http://schemas.microsoft.com/office/drawing/2014/main" id="{89F97BA1-39B4-9C16-5302-C7119581E36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023764" y="2404097"/>
              <a:ext cx="211687" cy="148604"/>
            </a:xfrm>
            <a:custGeom>
              <a:avLst/>
              <a:gdLst/>
              <a:ahLst/>
              <a:cxnLst/>
              <a:rect l="0" t="0" r="0" b="0"/>
              <a:pathLst>
                <a:path w="211687" h="148604">
                  <a:moveTo>
                    <a:pt x="40236" y="27953"/>
                  </a:moveTo>
                  <a:lnTo>
                    <a:pt x="40236" y="27953"/>
                  </a:lnTo>
                  <a:lnTo>
                    <a:pt x="54982" y="40818"/>
                  </a:lnTo>
                  <a:lnTo>
                    <a:pt x="58534" y="42880"/>
                  </a:lnTo>
                  <a:lnTo>
                    <a:pt x="73644" y="45781"/>
                  </a:lnTo>
                  <a:lnTo>
                    <a:pt x="102783" y="41692"/>
                  </a:lnTo>
                  <a:lnTo>
                    <a:pt x="131953" y="34090"/>
                  </a:lnTo>
                  <a:lnTo>
                    <a:pt x="142382" y="29269"/>
                  </a:lnTo>
                  <a:lnTo>
                    <a:pt x="154776" y="19328"/>
                  </a:lnTo>
                  <a:lnTo>
                    <a:pt x="158170" y="14007"/>
                  </a:lnTo>
                  <a:lnTo>
                    <a:pt x="158370" y="11600"/>
                  </a:lnTo>
                  <a:lnTo>
                    <a:pt x="156711" y="7044"/>
                  </a:lnTo>
                  <a:lnTo>
                    <a:pt x="149858" y="2668"/>
                  </a:lnTo>
                  <a:lnTo>
                    <a:pt x="145067" y="513"/>
                  </a:lnTo>
                  <a:lnTo>
                    <a:pt x="132218" y="0"/>
                  </a:lnTo>
                  <a:lnTo>
                    <a:pt x="107716" y="5419"/>
                  </a:lnTo>
                  <a:lnTo>
                    <a:pt x="82807" y="19059"/>
                  </a:lnTo>
                  <a:lnTo>
                    <a:pt x="57475" y="34725"/>
                  </a:lnTo>
                  <a:lnTo>
                    <a:pt x="26709" y="61671"/>
                  </a:lnTo>
                  <a:lnTo>
                    <a:pt x="6538" y="91571"/>
                  </a:lnTo>
                  <a:lnTo>
                    <a:pt x="1035" y="101148"/>
                  </a:lnTo>
                  <a:lnTo>
                    <a:pt x="0" y="113871"/>
                  </a:lnTo>
                  <a:lnTo>
                    <a:pt x="2598" y="127522"/>
                  </a:lnTo>
                  <a:lnTo>
                    <a:pt x="8456" y="138293"/>
                  </a:lnTo>
                  <a:lnTo>
                    <a:pt x="14111" y="141730"/>
                  </a:lnTo>
                  <a:lnTo>
                    <a:pt x="38218" y="146566"/>
                  </a:lnTo>
                  <a:lnTo>
                    <a:pt x="68242" y="148201"/>
                  </a:lnTo>
                  <a:lnTo>
                    <a:pt x="98293" y="148524"/>
                  </a:lnTo>
                  <a:lnTo>
                    <a:pt x="127915" y="148580"/>
                  </a:lnTo>
                  <a:lnTo>
                    <a:pt x="155664" y="148596"/>
                  </a:lnTo>
                  <a:lnTo>
                    <a:pt x="186922" y="148602"/>
                  </a:lnTo>
                  <a:lnTo>
                    <a:pt x="211686" y="1486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8">
            <a:extLst>
              <a:ext uri="{FF2B5EF4-FFF2-40B4-BE49-F238E27FC236}">
                <a16:creationId xmlns:a16="http://schemas.microsoft.com/office/drawing/2014/main" id="{97BC9937-DA58-FD06-8A58-AFC07685A57A}"/>
              </a:ext>
            </a:extLst>
          </p:cNvPr>
          <p:cNvGrpSpPr/>
          <p:nvPr/>
        </p:nvGrpSpPr>
        <p:grpSpPr>
          <a:xfrm>
            <a:off x="4673600" y="2197100"/>
            <a:ext cx="850901" cy="323010"/>
            <a:chOff x="4673600" y="2197100"/>
            <a:chExt cx="850901" cy="323010"/>
          </a:xfrm>
        </p:grpSpPr>
        <p:sp>
          <p:nvSpPr>
            <p:cNvPr id="32" name="SMARTInkShape-25">
              <a:extLst>
                <a:ext uri="{FF2B5EF4-FFF2-40B4-BE49-F238E27FC236}">
                  <a16:creationId xmlns:a16="http://schemas.microsoft.com/office/drawing/2014/main" id="{ACF62423-D316-049D-10E9-49366E3E0EC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673600" y="2223699"/>
              <a:ext cx="41754" cy="284552"/>
            </a:xfrm>
            <a:custGeom>
              <a:avLst/>
              <a:gdLst/>
              <a:ahLst/>
              <a:cxnLst/>
              <a:rect l="0" t="0" r="0" b="0"/>
              <a:pathLst>
                <a:path w="41754" h="284552">
                  <a:moveTo>
                    <a:pt x="0" y="36901"/>
                  </a:moveTo>
                  <a:lnTo>
                    <a:pt x="0" y="36901"/>
                  </a:lnTo>
                  <a:lnTo>
                    <a:pt x="3371" y="33530"/>
                  </a:lnTo>
                  <a:lnTo>
                    <a:pt x="5026" y="29993"/>
                  </a:lnTo>
                  <a:lnTo>
                    <a:pt x="9460" y="18603"/>
                  </a:lnTo>
                  <a:lnTo>
                    <a:pt x="11245" y="16236"/>
                  </a:lnTo>
                  <a:lnTo>
                    <a:pt x="21254" y="8754"/>
                  </a:lnTo>
                  <a:lnTo>
                    <a:pt x="23557" y="4871"/>
                  </a:lnTo>
                  <a:lnTo>
                    <a:pt x="25036" y="0"/>
                  </a:lnTo>
                  <a:lnTo>
                    <a:pt x="25863" y="306"/>
                  </a:lnTo>
                  <a:lnTo>
                    <a:pt x="34849" y="8291"/>
                  </a:lnTo>
                  <a:lnTo>
                    <a:pt x="36655" y="11956"/>
                  </a:lnTo>
                  <a:lnTo>
                    <a:pt x="37973" y="26123"/>
                  </a:lnTo>
                  <a:lnTo>
                    <a:pt x="39970" y="51651"/>
                  </a:lnTo>
                  <a:lnTo>
                    <a:pt x="41753" y="63212"/>
                  </a:lnTo>
                  <a:lnTo>
                    <a:pt x="38721" y="94171"/>
                  </a:lnTo>
                  <a:lnTo>
                    <a:pt x="38376" y="114330"/>
                  </a:lnTo>
                  <a:lnTo>
                    <a:pt x="36300" y="145921"/>
                  </a:lnTo>
                  <a:lnTo>
                    <a:pt x="29278" y="175558"/>
                  </a:lnTo>
                  <a:lnTo>
                    <a:pt x="26549" y="202084"/>
                  </a:lnTo>
                  <a:lnTo>
                    <a:pt x="22369" y="228915"/>
                  </a:lnTo>
                  <a:lnTo>
                    <a:pt x="15970" y="260492"/>
                  </a:lnTo>
                  <a:lnTo>
                    <a:pt x="12700" y="284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6">
              <a:extLst>
                <a:ext uri="{FF2B5EF4-FFF2-40B4-BE49-F238E27FC236}">
                  <a16:creationId xmlns:a16="http://schemas.microsoft.com/office/drawing/2014/main" id="{1C33BA16-D288-4734-2CE6-2BF17B65CE7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806950" y="2341293"/>
              <a:ext cx="190501" cy="141245"/>
            </a:xfrm>
            <a:custGeom>
              <a:avLst/>
              <a:gdLst/>
              <a:ahLst/>
              <a:cxnLst/>
              <a:rect l="0" t="0" r="0" b="0"/>
              <a:pathLst>
                <a:path w="190501" h="141245">
                  <a:moveTo>
                    <a:pt x="0" y="59007"/>
                  </a:moveTo>
                  <a:lnTo>
                    <a:pt x="0" y="59007"/>
                  </a:lnTo>
                  <a:lnTo>
                    <a:pt x="20722" y="53981"/>
                  </a:lnTo>
                  <a:lnTo>
                    <a:pt x="48151" y="49548"/>
                  </a:lnTo>
                  <a:lnTo>
                    <a:pt x="72436" y="47267"/>
                  </a:lnTo>
                  <a:lnTo>
                    <a:pt x="100857" y="42133"/>
                  </a:lnTo>
                  <a:lnTo>
                    <a:pt x="129880" y="36872"/>
                  </a:lnTo>
                  <a:lnTo>
                    <a:pt x="140162" y="31203"/>
                  </a:lnTo>
                  <a:lnTo>
                    <a:pt x="143432" y="27129"/>
                  </a:lnTo>
                  <a:lnTo>
                    <a:pt x="144305" y="25055"/>
                  </a:lnTo>
                  <a:lnTo>
                    <a:pt x="143475" y="22261"/>
                  </a:lnTo>
                  <a:lnTo>
                    <a:pt x="138791" y="15394"/>
                  </a:lnTo>
                  <a:lnTo>
                    <a:pt x="124849" y="6965"/>
                  </a:lnTo>
                  <a:lnTo>
                    <a:pt x="103941" y="0"/>
                  </a:lnTo>
                  <a:lnTo>
                    <a:pt x="79873" y="209"/>
                  </a:lnTo>
                  <a:lnTo>
                    <a:pt x="58238" y="8111"/>
                  </a:lnTo>
                  <a:lnTo>
                    <a:pt x="40693" y="19764"/>
                  </a:lnTo>
                  <a:lnTo>
                    <a:pt x="15576" y="46993"/>
                  </a:lnTo>
                  <a:lnTo>
                    <a:pt x="5712" y="65560"/>
                  </a:lnTo>
                  <a:lnTo>
                    <a:pt x="1693" y="87838"/>
                  </a:lnTo>
                  <a:lnTo>
                    <a:pt x="3872" y="108942"/>
                  </a:lnTo>
                  <a:lnTo>
                    <a:pt x="8987" y="121859"/>
                  </a:lnTo>
                  <a:lnTo>
                    <a:pt x="25083" y="133526"/>
                  </a:lnTo>
                  <a:lnTo>
                    <a:pt x="40985" y="139177"/>
                  </a:lnTo>
                  <a:lnTo>
                    <a:pt x="72111" y="141244"/>
                  </a:lnTo>
                  <a:lnTo>
                    <a:pt x="87788" y="140007"/>
                  </a:lnTo>
                  <a:lnTo>
                    <a:pt x="112481" y="131377"/>
                  </a:lnTo>
                  <a:lnTo>
                    <a:pt x="140464" y="117700"/>
                  </a:lnTo>
                  <a:lnTo>
                    <a:pt x="172075" y="101711"/>
                  </a:lnTo>
                  <a:lnTo>
                    <a:pt x="190500" y="90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7">
              <a:extLst>
                <a:ext uri="{FF2B5EF4-FFF2-40B4-BE49-F238E27FC236}">
                  <a16:creationId xmlns:a16="http://schemas.microsoft.com/office/drawing/2014/main" id="{D1AA0D36-9787-2D03-0286-0F2C29D0290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054600" y="2330450"/>
              <a:ext cx="158751" cy="144847"/>
            </a:xfrm>
            <a:custGeom>
              <a:avLst/>
              <a:gdLst/>
              <a:ahLst/>
              <a:cxnLst/>
              <a:rect l="0" t="0" r="0" b="0"/>
              <a:pathLst>
                <a:path w="158751" h="144847">
                  <a:moveTo>
                    <a:pt x="0" y="69850"/>
                  </a:moveTo>
                  <a:lnTo>
                    <a:pt x="0" y="69850"/>
                  </a:lnTo>
                  <a:lnTo>
                    <a:pt x="6742" y="66479"/>
                  </a:lnTo>
                  <a:lnTo>
                    <a:pt x="8728" y="64780"/>
                  </a:lnTo>
                  <a:lnTo>
                    <a:pt x="18012" y="46554"/>
                  </a:lnTo>
                  <a:lnTo>
                    <a:pt x="19063" y="46558"/>
                  </a:lnTo>
                  <a:lnTo>
                    <a:pt x="22113" y="48445"/>
                  </a:lnTo>
                  <a:lnTo>
                    <a:pt x="27797" y="60215"/>
                  </a:lnTo>
                  <a:lnTo>
                    <a:pt x="31675" y="87519"/>
                  </a:lnTo>
                  <a:lnTo>
                    <a:pt x="35178" y="106130"/>
                  </a:lnTo>
                  <a:lnTo>
                    <a:pt x="33744" y="113726"/>
                  </a:lnTo>
                  <a:lnTo>
                    <a:pt x="36399" y="123217"/>
                  </a:lnTo>
                  <a:lnTo>
                    <a:pt x="45828" y="138579"/>
                  </a:lnTo>
                  <a:lnTo>
                    <a:pt x="49602" y="143186"/>
                  </a:lnTo>
                  <a:lnTo>
                    <a:pt x="53530" y="144846"/>
                  </a:lnTo>
                  <a:lnTo>
                    <a:pt x="57558" y="144542"/>
                  </a:lnTo>
                  <a:lnTo>
                    <a:pt x="70794" y="140657"/>
                  </a:lnTo>
                  <a:lnTo>
                    <a:pt x="73301" y="138221"/>
                  </a:lnTo>
                  <a:lnTo>
                    <a:pt x="90736" y="111194"/>
                  </a:lnTo>
                  <a:lnTo>
                    <a:pt x="106650" y="81435"/>
                  </a:lnTo>
                  <a:lnTo>
                    <a:pt x="122353" y="53925"/>
                  </a:lnTo>
                  <a:lnTo>
                    <a:pt x="129386" y="37144"/>
                  </a:lnTo>
                  <a:lnTo>
                    <a:pt x="147584" y="1185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8">
              <a:extLst>
                <a:ext uri="{FF2B5EF4-FFF2-40B4-BE49-F238E27FC236}">
                  <a16:creationId xmlns:a16="http://schemas.microsoft.com/office/drawing/2014/main" id="{DB819378-2AD4-743F-695E-3FD265C5E98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252065" y="2331189"/>
              <a:ext cx="146923" cy="132439"/>
            </a:xfrm>
            <a:custGeom>
              <a:avLst/>
              <a:gdLst/>
              <a:ahLst/>
              <a:cxnLst/>
              <a:rect l="0" t="0" r="0" b="0"/>
              <a:pathLst>
                <a:path w="146923" h="132439">
                  <a:moveTo>
                    <a:pt x="31135" y="50061"/>
                  </a:moveTo>
                  <a:lnTo>
                    <a:pt x="31135" y="50061"/>
                  </a:lnTo>
                  <a:lnTo>
                    <a:pt x="34506" y="56803"/>
                  </a:lnTo>
                  <a:lnTo>
                    <a:pt x="38321" y="58789"/>
                  </a:lnTo>
                  <a:lnTo>
                    <a:pt x="65834" y="62238"/>
                  </a:lnTo>
                  <a:lnTo>
                    <a:pt x="93232" y="57588"/>
                  </a:lnTo>
                  <a:lnTo>
                    <a:pt x="123884" y="49403"/>
                  </a:lnTo>
                  <a:lnTo>
                    <a:pt x="138815" y="40145"/>
                  </a:lnTo>
                  <a:lnTo>
                    <a:pt x="145550" y="32484"/>
                  </a:lnTo>
                  <a:lnTo>
                    <a:pt x="146922" y="28465"/>
                  </a:lnTo>
                  <a:lnTo>
                    <a:pt x="146567" y="20237"/>
                  </a:lnTo>
                  <a:lnTo>
                    <a:pt x="142175" y="11876"/>
                  </a:lnTo>
                  <a:lnTo>
                    <a:pt x="139029" y="7671"/>
                  </a:lnTo>
                  <a:lnTo>
                    <a:pt x="128007" y="2999"/>
                  </a:lnTo>
                  <a:lnTo>
                    <a:pt x="108047" y="0"/>
                  </a:lnTo>
                  <a:lnTo>
                    <a:pt x="87877" y="4476"/>
                  </a:lnTo>
                  <a:lnTo>
                    <a:pt x="65809" y="15918"/>
                  </a:lnTo>
                  <a:lnTo>
                    <a:pt x="35884" y="34798"/>
                  </a:lnTo>
                  <a:lnTo>
                    <a:pt x="20078" y="46323"/>
                  </a:lnTo>
                  <a:lnTo>
                    <a:pt x="4059" y="71271"/>
                  </a:lnTo>
                  <a:lnTo>
                    <a:pt x="769" y="84646"/>
                  </a:lnTo>
                  <a:lnTo>
                    <a:pt x="0" y="95771"/>
                  </a:lnTo>
                  <a:lnTo>
                    <a:pt x="3421" y="107771"/>
                  </a:lnTo>
                  <a:lnTo>
                    <a:pt x="6310" y="113934"/>
                  </a:lnTo>
                  <a:lnTo>
                    <a:pt x="15162" y="122664"/>
                  </a:lnTo>
                  <a:lnTo>
                    <a:pt x="26859" y="128190"/>
                  </a:lnTo>
                  <a:lnTo>
                    <a:pt x="53600" y="131738"/>
                  </a:lnTo>
                  <a:lnTo>
                    <a:pt x="79630" y="132438"/>
                  </a:lnTo>
                  <a:lnTo>
                    <a:pt x="108355" y="125681"/>
                  </a:lnTo>
                  <a:lnTo>
                    <a:pt x="126385" y="1199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9">
              <a:extLst>
                <a:ext uri="{FF2B5EF4-FFF2-40B4-BE49-F238E27FC236}">
                  <a16:creationId xmlns:a16="http://schemas.microsoft.com/office/drawing/2014/main" id="{330A503B-FD95-D302-BF2F-8C4975429BD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486428" y="2197100"/>
              <a:ext cx="38073" cy="323010"/>
            </a:xfrm>
            <a:custGeom>
              <a:avLst/>
              <a:gdLst/>
              <a:ahLst/>
              <a:cxnLst/>
              <a:rect l="0" t="0" r="0" b="0"/>
              <a:pathLst>
                <a:path w="38073" h="323010">
                  <a:moveTo>
                    <a:pt x="38072" y="0"/>
                  </a:moveTo>
                  <a:lnTo>
                    <a:pt x="38072" y="0"/>
                  </a:lnTo>
                  <a:lnTo>
                    <a:pt x="38072" y="24419"/>
                  </a:lnTo>
                  <a:lnTo>
                    <a:pt x="38072" y="50901"/>
                  </a:lnTo>
                  <a:lnTo>
                    <a:pt x="36190" y="74599"/>
                  </a:lnTo>
                  <a:lnTo>
                    <a:pt x="33002" y="99477"/>
                  </a:lnTo>
                  <a:lnTo>
                    <a:pt x="27947" y="129350"/>
                  </a:lnTo>
                  <a:lnTo>
                    <a:pt x="25429" y="155370"/>
                  </a:lnTo>
                  <a:lnTo>
                    <a:pt x="20496" y="183482"/>
                  </a:lnTo>
                  <a:lnTo>
                    <a:pt x="18267" y="196553"/>
                  </a:lnTo>
                  <a:lnTo>
                    <a:pt x="9099" y="225954"/>
                  </a:lnTo>
                  <a:lnTo>
                    <a:pt x="5264" y="253216"/>
                  </a:lnTo>
                  <a:lnTo>
                    <a:pt x="1018" y="280970"/>
                  </a:lnTo>
                  <a:lnTo>
                    <a:pt x="110" y="309475"/>
                  </a:lnTo>
                  <a:lnTo>
                    <a:pt x="0" y="321011"/>
                  </a:lnTo>
                  <a:lnTo>
                    <a:pt x="696" y="321957"/>
                  </a:lnTo>
                  <a:lnTo>
                    <a:pt x="3350" y="323009"/>
                  </a:lnTo>
                  <a:lnTo>
                    <a:pt x="5046" y="322584"/>
                  </a:lnTo>
                  <a:lnTo>
                    <a:pt x="12672" y="317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9">
            <a:extLst>
              <a:ext uri="{FF2B5EF4-FFF2-40B4-BE49-F238E27FC236}">
                <a16:creationId xmlns:a16="http://schemas.microsoft.com/office/drawing/2014/main" id="{331EC835-91DB-382C-1141-2492B7B19652}"/>
              </a:ext>
            </a:extLst>
          </p:cNvPr>
          <p:cNvGrpSpPr/>
          <p:nvPr/>
        </p:nvGrpSpPr>
        <p:grpSpPr>
          <a:xfrm>
            <a:off x="901700" y="2914989"/>
            <a:ext cx="1206501" cy="406062"/>
            <a:chOff x="901700" y="2914989"/>
            <a:chExt cx="1206501" cy="406062"/>
          </a:xfrm>
        </p:grpSpPr>
        <p:sp>
          <p:nvSpPr>
            <p:cNvPr id="38" name="SMARTInkShape-30">
              <a:extLst>
                <a:ext uri="{FF2B5EF4-FFF2-40B4-BE49-F238E27FC236}">
                  <a16:creationId xmlns:a16="http://schemas.microsoft.com/office/drawing/2014/main" id="{0F94C16E-9DC4-5CF1-2660-5883816949A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01700" y="2997278"/>
              <a:ext cx="167348" cy="165023"/>
            </a:xfrm>
            <a:custGeom>
              <a:avLst/>
              <a:gdLst/>
              <a:ahLst/>
              <a:cxnLst/>
              <a:rect l="0" t="0" r="0" b="0"/>
              <a:pathLst>
                <a:path w="167348" h="165023">
                  <a:moveTo>
                    <a:pt x="139700" y="6272"/>
                  </a:moveTo>
                  <a:lnTo>
                    <a:pt x="139700" y="6272"/>
                  </a:lnTo>
                  <a:lnTo>
                    <a:pt x="145167" y="6272"/>
                  </a:lnTo>
                  <a:lnTo>
                    <a:pt x="145461" y="5566"/>
                  </a:lnTo>
                  <a:lnTo>
                    <a:pt x="145788" y="2901"/>
                  </a:lnTo>
                  <a:lnTo>
                    <a:pt x="146581" y="1908"/>
                  </a:lnTo>
                  <a:lnTo>
                    <a:pt x="152132" y="0"/>
                  </a:lnTo>
                  <a:lnTo>
                    <a:pt x="134787" y="1814"/>
                  </a:lnTo>
                  <a:lnTo>
                    <a:pt x="108234" y="8762"/>
                  </a:lnTo>
                  <a:lnTo>
                    <a:pt x="76617" y="17750"/>
                  </a:lnTo>
                  <a:lnTo>
                    <a:pt x="61742" y="25352"/>
                  </a:lnTo>
                  <a:lnTo>
                    <a:pt x="55663" y="30744"/>
                  </a:lnTo>
                  <a:lnTo>
                    <a:pt x="40150" y="48531"/>
                  </a:lnTo>
                  <a:lnTo>
                    <a:pt x="38707" y="56815"/>
                  </a:lnTo>
                  <a:lnTo>
                    <a:pt x="39916" y="59723"/>
                  </a:lnTo>
                  <a:lnTo>
                    <a:pt x="45022" y="64835"/>
                  </a:lnTo>
                  <a:lnTo>
                    <a:pt x="53877" y="67578"/>
                  </a:lnTo>
                  <a:lnTo>
                    <a:pt x="85407" y="74605"/>
                  </a:lnTo>
                  <a:lnTo>
                    <a:pt x="108457" y="80992"/>
                  </a:lnTo>
                  <a:lnTo>
                    <a:pt x="138278" y="92406"/>
                  </a:lnTo>
                  <a:lnTo>
                    <a:pt x="144453" y="95058"/>
                  </a:lnTo>
                  <a:lnTo>
                    <a:pt x="157956" y="107274"/>
                  </a:lnTo>
                  <a:lnTo>
                    <a:pt x="166354" y="118905"/>
                  </a:lnTo>
                  <a:lnTo>
                    <a:pt x="167347" y="122283"/>
                  </a:lnTo>
                  <a:lnTo>
                    <a:pt x="167304" y="125241"/>
                  </a:lnTo>
                  <a:lnTo>
                    <a:pt x="166569" y="127917"/>
                  </a:lnTo>
                  <a:lnTo>
                    <a:pt x="158793" y="138427"/>
                  </a:lnTo>
                  <a:lnTo>
                    <a:pt x="153360" y="142619"/>
                  </a:lnTo>
                  <a:lnTo>
                    <a:pt x="122825" y="152585"/>
                  </a:lnTo>
                  <a:lnTo>
                    <a:pt x="101068" y="158750"/>
                  </a:lnTo>
                  <a:lnTo>
                    <a:pt x="80903" y="161529"/>
                  </a:lnTo>
                  <a:lnTo>
                    <a:pt x="55094" y="159832"/>
                  </a:lnTo>
                  <a:lnTo>
                    <a:pt x="37177" y="159721"/>
                  </a:lnTo>
                  <a:lnTo>
                    <a:pt x="5530" y="164650"/>
                  </a:lnTo>
                  <a:lnTo>
                    <a:pt x="0" y="165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1">
              <a:extLst>
                <a:ext uri="{FF2B5EF4-FFF2-40B4-BE49-F238E27FC236}">
                  <a16:creationId xmlns:a16="http://schemas.microsoft.com/office/drawing/2014/main" id="{389EE45C-5C4A-A73E-AB6E-7236FBA8602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143657" y="3022601"/>
              <a:ext cx="447412" cy="146031"/>
            </a:xfrm>
            <a:custGeom>
              <a:avLst/>
              <a:gdLst/>
              <a:ahLst/>
              <a:cxnLst/>
              <a:rect l="0" t="0" r="0" b="0"/>
              <a:pathLst>
                <a:path w="447412" h="146031">
                  <a:moveTo>
                    <a:pt x="69193" y="31749"/>
                  </a:moveTo>
                  <a:lnTo>
                    <a:pt x="69193" y="31749"/>
                  </a:lnTo>
                  <a:lnTo>
                    <a:pt x="69193" y="19129"/>
                  </a:lnTo>
                  <a:lnTo>
                    <a:pt x="51110" y="966"/>
                  </a:lnTo>
                  <a:lnTo>
                    <a:pt x="47058" y="285"/>
                  </a:lnTo>
                  <a:lnTo>
                    <a:pt x="19645" y="0"/>
                  </a:lnTo>
                  <a:lnTo>
                    <a:pt x="9664" y="8837"/>
                  </a:lnTo>
                  <a:lnTo>
                    <a:pt x="7458" y="12864"/>
                  </a:lnTo>
                  <a:lnTo>
                    <a:pt x="5772" y="17006"/>
                  </a:lnTo>
                  <a:lnTo>
                    <a:pt x="2671" y="21198"/>
                  </a:lnTo>
                  <a:lnTo>
                    <a:pt x="0" y="45553"/>
                  </a:lnTo>
                  <a:lnTo>
                    <a:pt x="243" y="72136"/>
                  </a:lnTo>
                  <a:lnTo>
                    <a:pt x="4836" y="100672"/>
                  </a:lnTo>
                  <a:lnTo>
                    <a:pt x="9075" y="108478"/>
                  </a:lnTo>
                  <a:lnTo>
                    <a:pt x="14252" y="116651"/>
                  </a:lnTo>
                  <a:lnTo>
                    <a:pt x="18577" y="129185"/>
                  </a:lnTo>
                  <a:lnTo>
                    <a:pt x="27463" y="140425"/>
                  </a:lnTo>
                  <a:lnTo>
                    <a:pt x="35989" y="145309"/>
                  </a:lnTo>
                  <a:lnTo>
                    <a:pt x="43494" y="146030"/>
                  </a:lnTo>
                  <a:lnTo>
                    <a:pt x="53245" y="136589"/>
                  </a:lnTo>
                  <a:lnTo>
                    <a:pt x="55049" y="132908"/>
                  </a:lnTo>
                  <a:lnTo>
                    <a:pt x="55531" y="130938"/>
                  </a:lnTo>
                  <a:lnTo>
                    <a:pt x="72134" y="103635"/>
                  </a:lnTo>
                  <a:lnTo>
                    <a:pt x="90041" y="75631"/>
                  </a:lnTo>
                  <a:lnTo>
                    <a:pt x="99368" y="51116"/>
                  </a:lnTo>
                  <a:lnTo>
                    <a:pt x="100805" y="34100"/>
                  </a:lnTo>
                  <a:lnTo>
                    <a:pt x="100851" y="34022"/>
                  </a:lnTo>
                  <a:lnTo>
                    <a:pt x="101646" y="64697"/>
                  </a:lnTo>
                  <a:lnTo>
                    <a:pt x="109781" y="92036"/>
                  </a:lnTo>
                  <a:lnTo>
                    <a:pt x="119240" y="105507"/>
                  </a:lnTo>
                  <a:lnTo>
                    <a:pt x="126949" y="110391"/>
                  </a:lnTo>
                  <a:lnTo>
                    <a:pt x="130980" y="111694"/>
                  </a:lnTo>
                  <a:lnTo>
                    <a:pt x="134374" y="111857"/>
                  </a:lnTo>
                  <a:lnTo>
                    <a:pt x="140025" y="110156"/>
                  </a:lnTo>
                  <a:lnTo>
                    <a:pt x="170914" y="82305"/>
                  </a:lnTo>
                  <a:lnTo>
                    <a:pt x="198085" y="52102"/>
                  </a:lnTo>
                  <a:lnTo>
                    <a:pt x="225670" y="29276"/>
                  </a:lnTo>
                  <a:lnTo>
                    <a:pt x="228545" y="27984"/>
                  </a:lnTo>
                  <a:lnTo>
                    <a:pt x="231166" y="27828"/>
                  </a:lnTo>
                  <a:lnTo>
                    <a:pt x="235961" y="29536"/>
                  </a:lnTo>
                  <a:lnTo>
                    <a:pt x="240443" y="36410"/>
                  </a:lnTo>
                  <a:lnTo>
                    <a:pt x="250495" y="67771"/>
                  </a:lnTo>
                  <a:lnTo>
                    <a:pt x="252968" y="95951"/>
                  </a:lnTo>
                  <a:lnTo>
                    <a:pt x="253310" y="106896"/>
                  </a:lnTo>
                  <a:lnTo>
                    <a:pt x="255210" y="105599"/>
                  </a:lnTo>
                  <a:lnTo>
                    <a:pt x="277107" y="80786"/>
                  </a:lnTo>
                  <a:lnTo>
                    <a:pt x="293723" y="55207"/>
                  </a:lnTo>
                  <a:lnTo>
                    <a:pt x="315112" y="42348"/>
                  </a:lnTo>
                  <a:lnTo>
                    <a:pt x="318511" y="41637"/>
                  </a:lnTo>
                  <a:lnTo>
                    <a:pt x="321483" y="41869"/>
                  </a:lnTo>
                  <a:lnTo>
                    <a:pt x="324170" y="42729"/>
                  </a:lnTo>
                  <a:lnTo>
                    <a:pt x="329036" y="47447"/>
                  </a:lnTo>
                  <a:lnTo>
                    <a:pt x="337910" y="61974"/>
                  </a:lnTo>
                  <a:lnTo>
                    <a:pt x="345233" y="92302"/>
                  </a:lnTo>
                  <a:lnTo>
                    <a:pt x="354594" y="107446"/>
                  </a:lnTo>
                  <a:lnTo>
                    <a:pt x="361581" y="104429"/>
                  </a:lnTo>
                  <a:lnTo>
                    <a:pt x="366830" y="97212"/>
                  </a:lnTo>
                  <a:lnTo>
                    <a:pt x="383189" y="69977"/>
                  </a:lnTo>
                  <a:lnTo>
                    <a:pt x="394670" y="57108"/>
                  </a:lnTo>
                  <a:lnTo>
                    <a:pt x="419575" y="42207"/>
                  </a:lnTo>
                  <a:lnTo>
                    <a:pt x="422726" y="41543"/>
                  </a:lnTo>
                  <a:lnTo>
                    <a:pt x="429989" y="42687"/>
                  </a:lnTo>
                  <a:lnTo>
                    <a:pt x="436040" y="47429"/>
                  </a:lnTo>
                  <a:lnTo>
                    <a:pt x="438641" y="50669"/>
                  </a:lnTo>
                  <a:lnTo>
                    <a:pt x="441531" y="59913"/>
                  </a:lnTo>
                  <a:lnTo>
                    <a:pt x="445521" y="90466"/>
                  </a:lnTo>
                  <a:lnTo>
                    <a:pt x="447411" y="102295"/>
                  </a:lnTo>
                  <a:lnTo>
                    <a:pt x="443843" y="133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2">
              <a:extLst>
                <a:ext uri="{FF2B5EF4-FFF2-40B4-BE49-F238E27FC236}">
                  <a16:creationId xmlns:a16="http://schemas.microsoft.com/office/drawing/2014/main" id="{BE39CD7B-A245-2A6B-2161-F29A3D829A8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676400" y="3067389"/>
              <a:ext cx="25399" cy="253662"/>
            </a:xfrm>
            <a:custGeom>
              <a:avLst/>
              <a:gdLst/>
              <a:ahLst/>
              <a:cxnLst/>
              <a:rect l="0" t="0" r="0" b="0"/>
              <a:pathLst>
                <a:path w="25399" h="253662">
                  <a:moveTo>
                    <a:pt x="0" y="12361"/>
                  </a:moveTo>
                  <a:lnTo>
                    <a:pt x="0" y="12361"/>
                  </a:lnTo>
                  <a:lnTo>
                    <a:pt x="11556" y="805"/>
                  </a:lnTo>
                  <a:lnTo>
                    <a:pt x="14073" y="169"/>
                  </a:lnTo>
                  <a:lnTo>
                    <a:pt x="15732" y="0"/>
                  </a:lnTo>
                  <a:lnTo>
                    <a:pt x="17575" y="9219"/>
                  </a:lnTo>
                  <a:lnTo>
                    <a:pt x="20494" y="34243"/>
                  </a:lnTo>
                  <a:lnTo>
                    <a:pt x="23947" y="62118"/>
                  </a:lnTo>
                  <a:lnTo>
                    <a:pt x="24969" y="90134"/>
                  </a:lnTo>
                  <a:lnTo>
                    <a:pt x="25272" y="120777"/>
                  </a:lnTo>
                  <a:lnTo>
                    <a:pt x="25362" y="152199"/>
                  </a:lnTo>
                  <a:lnTo>
                    <a:pt x="25389" y="181970"/>
                  </a:lnTo>
                  <a:lnTo>
                    <a:pt x="25398" y="210572"/>
                  </a:lnTo>
                  <a:lnTo>
                    <a:pt x="21036" y="237833"/>
                  </a:lnTo>
                  <a:lnTo>
                    <a:pt x="19050" y="2536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3">
              <a:extLst>
                <a:ext uri="{FF2B5EF4-FFF2-40B4-BE49-F238E27FC236}">
                  <a16:creationId xmlns:a16="http://schemas.microsoft.com/office/drawing/2014/main" id="{BEED2D1D-653E-4895-CACD-714E3844752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701800" y="3074699"/>
              <a:ext cx="73983" cy="72045"/>
            </a:xfrm>
            <a:custGeom>
              <a:avLst/>
              <a:gdLst/>
              <a:ahLst/>
              <a:cxnLst/>
              <a:rect l="0" t="0" r="0" b="0"/>
              <a:pathLst>
                <a:path w="73983" h="72045">
                  <a:moveTo>
                    <a:pt x="0" y="24101"/>
                  </a:moveTo>
                  <a:lnTo>
                    <a:pt x="0" y="24101"/>
                  </a:lnTo>
                  <a:lnTo>
                    <a:pt x="13815" y="12168"/>
                  </a:lnTo>
                  <a:lnTo>
                    <a:pt x="33224" y="3085"/>
                  </a:lnTo>
                  <a:lnTo>
                    <a:pt x="47866" y="0"/>
                  </a:lnTo>
                  <a:lnTo>
                    <a:pt x="54905" y="1160"/>
                  </a:lnTo>
                  <a:lnTo>
                    <a:pt x="57770" y="2457"/>
                  </a:lnTo>
                  <a:lnTo>
                    <a:pt x="68544" y="14395"/>
                  </a:lnTo>
                  <a:lnTo>
                    <a:pt x="72797" y="25432"/>
                  </a:lnTo>
                  <a:lnTo>
                    <a:pt x="73982" y="37393"/>
                  </a:lnTo>
                  <a:lnTo>
                    <a:pt x="72157" y="49764"/>
                  </a:lnTo>
                  <a:lnTo>
                    <a:pt x="67112" y="60436"/>
                  </a:lnTo>
                  <a:lnTo>
                    <a:pt x="63791" y="65258"/>
                  </a:lnTo>
                  <a:lnTo>
                    <a:pt x="59461" y="68472"/>
                  </a:lnTo>
                  <a:lnTo>
                    <a:pt x="49005" y="72044"/>
                  </a:lnTo>
                  <a:lnTo>
                    <a:pt x="12700" y="68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4">
              <a:extLst>
                <a:ext uri="{FF2B5EF4-FFF2-40B4-BE49-F238E27FC236}">
                  <a16:creationId xmlns:a16="http://schemas.microsoft.com/office/drawing/2014/main" id="{F27BA1AF-586A-6FEB-1122-8F97B6CE12F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829071" y="2914989"/>
              <a:ext cx="25119" cy="247312"/>
            </a:xfrm>
            <a:custGeom>
              <a:avLst/>
              <a:gdLst/>
              <a:ahLst/>
              <a:cxnLst/>
              <a:rect l="0" t="0" r="0" b="0"/>
              <a:pathLst>
                <a:path w="25119" h="247312">
                  <a:moveTo>
                    <a:pt x="12429" y="12361"/>
                  </a:moveTo>
                  <a:lnTo>
                    <a:pt x="12429" y="12361"/>
                  </a:lnTo>
                  <a:lnTo>
                    <a:pt x="15800" y="8990"/>
                  </a:lnTo>
                  <a:lnTo>
                    <a:pt x="17455" y="5454"/>
                  </a:lnTo>
                  <a:lnTo>
                    <a:pt x="17896" y="3523"/>
                  </a:lnTo>
                  <a:lnTo>
                    <a:pt x="18896" y="2235"/>
                  </a:lnTo>
                  <a:lnTo>
                    <a:pt x="24169" y="0"/>
                  </a:lnTo>
                  <a:lnTo>
                    <a:pt x="24939" y="11278"/>
                  </a:lnTo>
                  <a:lnTo>
                    <a:pt x="25091" y="39219"/>
                  </a:lnTo>
                  <a:lnTo>
                    <a:pt x="25118" y="65475"/>
                  </a:lnTo>
                  <a:lnTo>
                    <a:pt x="23244" y="89952"/>
                  </a:lnTo>
                  <a:lnTo>
                    <a:pt x="16290" y="114236"/>
                  </a:lnTo>
                  <a:lnTo>
                    <a:pt x="10202" y="139834"/>
                  </a:lnTo>
                  <a:lnTo>
                    <a:pt x="7301" y="166391"/>
                  </a:lnTo>
                  <a:lnTo>
                    <a:pt x="5615" y="191920"/>
                  </a:lnTo>
                  <a:lnTo>
                    <a:pt x="644" y="220775"/>
                  </a:lnTo>
                  <a:lnTo>
                    <a:pt x="0" y="236156"/>
                  </a:lnTo>
                  <a:lnTo>
                    <a:pt x="1321" y="239874"/>
                  </a:lnTo>
                  <a:lnTo>
                    <a:pt x="12429" y="2473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5">
              <a:extLst>
                <a:ext uri="{FF2B5EF4-FFF2-40B4-BE49-F238E27FC236}">
                  <a16:creationId xmlns:a16="http://schemas.microsoft.com/office/drawing/2014/main" id="{F9E4E3B2-E2F9-BA1C-B1DB-84A3FF1CEB4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908942" y="3013403"/>
              <a:ext cx="199259" cy="135329"/>
            </a:xfrm>
            <a:custGeom>
              <a:avLst/>
              <a:gdLst/>
              <a:ahLst/>
              <a:cxnLst/>
              <a:rect l="0" t="0" r="0" b="0"/>
              <a:pathLst>
                <a:path w="199259" h="135329">
                  <a:moveTo>
                    <a:pt x="8758" y="53647"/>
                  </a:moveTo>
                  <a:lnTo>
                    <a:pt x="8758" y="53647"/>
                  </a:lnTo>
                  <a:lnTo>
                    <a:pt x="12129" y="53647"/>
                  </a:lnTo>
                  <a:lnTo>
                    <a:pt x="15665" y="55528"/>
                  </a:lnTo>
                  <a:lnTo>
                    <a:pt x="27056" y="62485"/>
                  </a:lnTo>
                  <a:lnTo>
                    <a:pt x="38796" y="65203"/>
                  </a:lnTo>
                  <a:lnTo>
                    <a:pt x="61180" y="65415"/>
                  </a:lnTo>
                  <a:lnTo>
                    <a:pt x="90165" y="59395"/>
                  </a:lnTo>
                  <a:lnTo>
                    <a:pt x="96896" y="57479"/>
                  </a:lnTo>
                  <a:lnTo>
                    <a:pt x="108138" y="49705"/>
                  </a:lnTo>
                  <a:lnTo>
                    <a:pt x="131023" y="21175"/>
                  </a:lnTo>
                  <a:lnTo>
                    <a:pt x="131190" y="17889"/>
                  </a:lnTo>
                  <a:lnTo>
                    <a:pt x="124408" y="5107"/>
                  </a:lnTo>
                  <a:lnTo>
                    <a:pt x="116716" y="146"/>
                  </a:lnTo>
                  <a:lnTo>
                    <a:pt x="107539" y="0"/>
                  </a:lnTo>
                  <a:lnTo>
                    <a:pt x="84401" y="5656"/>
                  </a:lnTo>
                  <a:lnTo>
                    <a:pt x="53135" y="22546"/>
                  </a:lnTo>
                  <a:lnTo>
                    <a:pt x="31165" y="38959"/>
                  </a:lnTo>
                  <a:lnTo>
                    <a:pt x="8005" y="69709"/>
                  </a:lnTo>
                  <a:lnTo>
                    <a:pt x="695" y="89764"/>
                  </a:lnTo>
                  <a:lnTo>
                    <a:pt x="0" y="103566"/>
                  </a:lnTo>
                  <a:lnTo>
                    <a:pt x="2749" y="116050"/>
                  </a:lnTo>
                  <a:lnTo>
                    <a:pt x="8674" y="126302"/>
                  </a:lnTo>
                  <a:lnTo>
                    <a:pt x="14130" y="131799"/>
                  </a:lnTo>
                  <a:lnTo>
                    <a:pt x="18907" y="134242"/>
                  </a:lnTo>
                  <a:lnTo>
                    <a:pt x="23382" y="135328"/>
                  </a:lnTo>
                  <a:lnTo>
                    <a:pt x="47918" y="131661"/>
                  </a:lnTo>
                  <a:lnTo>
                    <a:pt x="78477" y="130206"/>
                  </a:lnTo>
                  <a:lnTo>
                    <a:pt x="109000" y="126547"/>
                  </a:lnTo>
                  <a:lnTo>
                    <a:pt x="139273" y="122017"/>
                  </a:lnTo>
                  <a:lnTo>
                    <a:pt x="169121" y="117083"/>
                  </a:lnTo>
                  <a:lnTo>
                    <a:pt x="199258" y="1107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0">
            <a:extLst>
              <a:ext uri="{FF2B5EF4-FFF2-40B4-BE49-F238E27FC236}">
                <a16:creationId xmlns:a16="http://schemas.microsoft.com/office/drawing/2014/main" id="{009EBAA4-78FE-5340-05DF-A830DA4BD331}"/>
              </a:ext>
            </a:extLst>
          </p:cNvPr>
          <p:cNvGrpSpPr/>
          <p:nvPr/>
        </p:nvGrpSpPr>
        <p:grpSpPr>
          <a:xfrm>
            <a:off x="2426386" y="2921000"/>
            <a:ext cx="1110565" cy="279401"/>
            <a:chOff x="2426386" y="2921000"/>
            <a:chExt cx="1110565" cy="279401"/>
          </a:xfrm>
        </p:grpSpPr>
        <p:sp>
          <p:nvSpPr>
            <p:cNvPr id="45" name="SMARTInkShape-36">
              <a:extLst>
                <a:ext uri="{FF2B5EF4-FFF2-40B4-BE49-F238E27FC236}">
                  <a16:creationId xmlns:a16="http://schemas.microsoft.com/office/drawing/2014/main" id="{4290B48C-F95B-9FAC-C965-0AFF59D32E4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426386" y="3035756"/>
              <a:ext cx="208865" cy="113758"/>
            </a:xfrm>
            <a:custGeom>
              <a:avLst/>
              <a:gdLst/>
              <a:ahLst/>
              <a:cxnLst/>
              <a:rect l="0" t="0" r="0" b="0"/>
              <a:pathLst>
                <a:path w="208865" h="113758">
                  <a:moveTo>
                    <a:pt x="5664" y="75744"/>
                  </a:moveTo>
                  <a:lnTo>
                    <a:pt x="5664" y="75744"/>
                  </a:lnTo>
                  <a:lnTo>
                    <a:pt x="14502" y="75744"/>
                  </a:lnTo>
                  <a:lnTo>
                    <a:pt x="45575" y="64913"/>
                  </a:lnTo>
                  <a:lnTo>
                    <a:pt x="74409" y="56645"/>
                  </a:lnTo>
                  <a:lnTo>
                    <a:pt x="105707" y="46104"/>
                  </a:lnTo>
                  <a:lnTo>
                    <a:pt x="131712" y="29046"/>
                  </a:lnTo>
                  <a:lnTo>
                    <a:pt x="135768" y="23710"/>
                  </a:lnTo>
                  <a:lnTo>
                    <a:pt x="136145" y="20593"/>
                  </a:lnTo>
                  <a:lnTo>
                    <a:pt x="134681" y="13368"/>
                  </a:lnTo>
                  <a:lnTo>
                    <a:pt x="131893" y="10171"/>
                  </a:lnTo>
                  <a:lnTo>
                    <a:pt x="123149" y="4737"/>
                  </a:lnTo>
                  <a:lnTo>
                    <a:pt x="106326" y="1083"/>
                  </a:lnTo>
                  <a:lnTo>
                    <a:pt x="81194" y="0"/>
                  </a:lnTo>
                  <a:lnTo>
                    <a:pt x="58147" y="3050"/>
                  </a:lnTo>
                  <a:lnTo>
                    <a:pt x="44655" y="8423"/>
                  </a:lnTo>
                  <a:lnTo>
                    <a:pt x="18277" y="26214"/>
                  </a:lnTo>
                  <a:lnTo>
                    <a:pt x="4523" y="44088"/>
                  </a:lnTo>
                  <a:lnTo>
                    <a:pt x="1629" y="50621"/>
                  </a:lnTo>
                  <a:lnTo>
                    <a:pt x="0" y="68379"/>
                  </a:lnTo>
                  <a:lnTo>
                    <a:pt x="3382" y="81643"/>
                  </a:lnTo>
                  <a:lnTo>
                    <a:pt x="6259" y="88143"/>
                  </a:lnTo>
                  <a:lnTo>
                    <a:pt x="15101" y="97247"/>
                  </a:lnTo>
                  <a:lnTo>
                    <a:pt x="31282" y="108841"/>
                  </a:lnTo>
                  <a:lnTo>
                    <a:pt x="52452" y="112361"/>
                  </a:lnTo>
                  <a:lnTo>
                    <a:pt x="77696" y="113405"/>
                  </a:lnTo>
                  <a:lnTo>
                    <a:pt x="103488" y="113757"/>
                  </a:lnTo>
                  <a:lnTo>
                    <a:pt x="134714" y="111945"/>
                  </a:lnTo>
                  <a:lnTo>
                    <a:pt x="165211" y="108373"/>
                  </a:lnTo>
                  <a:lnTo>
                    <a:pt x="208864" y="107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7">
              <a:extLst>
                <a:ext uri="{FF2B5EF4-FFF2-40B4-BE49-F238E27FC236}">
                  <a16:creationId xmlns:a16="http://schemas.microsoft.com/office/drawing/2014/main" id="{EEF3F74E-6BB3-C8A7-81FA-437CF4667A8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711450" y="3076507"/>
              <a:ext cx="6351" cy="123894"/>
            </a:xfrm>
            <a:custGeom>
              <a:avLst/>
              <a:gdLst/>
              <a:ahLst/>
              <a:cxnLst/>
              <a:rect l="0" t="0" r="0" b="0"/>
              <a:pathLst>
                <a:path w="6351" h="123894">
                  <a:moveTo>
                    <a:pt x="0" y="28643"/>
                  </a:moveTo>
                  <a:lnTo>
                    <a:pt x="0" y="28643"/>
                  </a:lnTo>
                  <a:lnTo>
                    <a:pt x="3371" y="25272"/>
                  </a:lnTo>
                  <a:lnTo>
                    <a:pt x="5026" y="21736"/>
                  </a:lnTo>
                  <a:lnTo>
                    <a:pt x="6334" y="0"/>
                  </a:lnTo>
                  <a:lnTo>
                    <a:pt x="4469" y="25825"/>
                  </a:lnTo>
                  <a:lnTo>
                    <a:pt x="1324" y="50621"/>
                  </a:lnTo>
                  <a:lnTo>
                    <a:pt x="392" y="76548"/>
                  </a:lnTo>
                  <a:lnTo>
                    <a:pt x="3449" y="107642"/>
                  </a:lnTo>
                  <a:lnTo>
                    <a:pt x="6350" y="1238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8">
              <a:extLst>
                <a:ext uri="{FF2B5EF4-FFF2-40B4-BE49-F238E27FC236}">
                  <a16:creationId xmlns:a16="http://schemas.microsoft.com/office/drawing/2014/main" id="{E92BFD67-AF21-06BA-BB46-D0FDF4F432F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743200" y="29718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38100"/>
                  </a:moveTo>
                  <a:lnTo>
                    <a:pt x="0" y="38100"/>
                  </a:lnTo>
                  <a:lnTo>
                    <a:pt x="0" y="8868"/>
                  </a:lnTo>
                  <a:lnTo>
                    <a:pt x="705" y="591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9">
              <a:extLst>
                <a:ext uri="{FF2B5EF4-FFF2-40B4-BE49-F238E27FC236}">
                  <a16:creationId xmlns:a16="http://schemas.microsoft.com/office/drawing/2014/main" id="{147491F4-3000-4395-D45D-DF09136297E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833067" y="2921000"/>
              <a:ext cx="126034" cy="249345"/>
            </a:xfrm>
            <a:custGeom>
              <a:avLst/>
              <a:gdLst/>
              <a:ahLst/>
              <a:cxnLst/>
              <a:rect l="0" t="0" r="0" b="0"/>
              <a:pathLst>
                <a:path w="126034" h="249345">
                  <a:moveTo>
                    <a:pt x="11733" y="0"/>
                  </a:moveTo>
                  <a:lnTo>
                    <a:pt x="11733" y="0"/>
                  </a:lnTo>
                  <a:lnTo>
                    <a:pt x="15104" y="3371"/>
                  </a:lnTo>
                  <a:lnTo>
                    <a:pt x="20571" y="18951"/>
                  </a:lnTo>
                  <a:lnTo>
                    <a:pt x="23670" y="48089"/>
                  </a:lnTo>
                  <a:lnTo>
                    <a:pt x="24283" y="72659"/>
                  </a:lnTo>
                  <a:lnTo>
                    <a:pt x="24404" y="100901"/>
                  </a:lnTo>
                  <a:lnTo>
                    <a:pt x="21053" y="127185"/>
                  </a:lnTo>
                  <a:lnTo>
                    <a:pt x="17964" y="153168"/>
                  </a:lnTo>
                  <a:lnTo>
                    <a:pt x="13173" y="179833"/>
                  </a:lnTo>
                  <a:lnTo>
                    <a:pt x="8646" y="208697"/>
                  </a:lnTo>
                  <a:lnTo>
                    <a:pt x="2298" y="236640"/>
                  </a:lnTo>
                  <a:lnTo>
                    <a:pt x="0" y="247759"/>
                  </a:lnTo>
                  <a:lnTo>
                    <a:pt x="383" y="249134"/>
                  </a:lnTo>
                  <a:lnTo>
                    <a:pt x="1344" y="249344"/>
                  </a:lnTo>
                  <a:lnTo>
                    <a:pt x="18843" y="242773"/>
                  </a:lnTo>
                  <a:lnTo>
                    <a:pt x="38538" y="238220"/>
                  </a:lnTo>
                  <a:lnTo>
                    <a:pt x="62779" y="228473"/>
                  </a:lnTo>
                  <a:lnTo>
                    <a:pt x="88006" y="222213"/>
                  </a:lnTo>
                  <a:lnTo>
                    <a:pt x="126033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0">
              <a:extLst>
                <a:ext uri="{FF2B5EF4-FFF2-40B4-BE49-F238E27FC236}">
                  <a16:creationId xmlns:a16="http://schemas.microsoft.com/office/drawing/2014/main" id="{E3783AB1-9470-4137-B180-BAF7B131333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822379" y="3048000"/>
              <a:ext cx="111322" cy="44451"/>
            </a:xfrm>
            <a:custGeom>
              <a:avLst/>
              <a:gdLst/>
              <a:ahLst/>
              <a:cxnLst/>
              <a:rect l="0" t="0" r="0" b="0"/>
              <a:pathLst>
                <a:path w="11132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37708"/>
                  </a:lnTo>
                  <a:lnTo>
                    <a:pt x="418" y="35016"/>
                  </a:lnTo>
                  <a:lnTo>
                    <a:pt x="2108" y="32517"/>
                  </a:lnTo>
                  <a:lnTo>
                    <a:pt x="8454" y="27857"/>
                  </a:lnTo>
                  <a:lnTo>
                    <a:pt x="39948" y="12720"/>
                  </a:lnTo>
                  <a:lnTo>
                    <a:pt x="69362" y="2825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1">
              <a:extLst>
                <a:ext uri="{FF2B5EF4-FFF2-40B4-BE49-F238E27FC236}">
                  <a16:creationId xmlns:a16="http://schemas.microsoft.com/office/drawing/2014/main" id="{2E2CC74C-0E10-3F09-4E71-3457D151C0D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965450" y="2981129"/>
              <a:ext cx="139701" cy="174822"/>
            </a:xfrm>
            <a:custGeom>
              <a:avLst/>
              <a:gdLst/>
              <a:ahLst/>
              <a:cxnLst/>
              <a:rect l="0" t="0" r="0" b="0"/>
              <a:pathLst>
                <a:path w="139701" h="174822">
                  <a:moveTo>
                    <a:pt x="0" y="3371"/>
                  </a:moveTo>
                  <a:lnTo>
                    <a:pt x="0" y="3371"/>
                  </a:lnTo>
                  <a:lnTo>
                    <a:pt x="3371" y="3371"/>
                  </a:lnTo>
                  <a:lnTo>
                    <a:pt x="4364" y="2665"/>
                  </a:lnTo>
                  <a:lnTo>
                    <a:pt x="5025" y="1490"/>
                  </a:lnTo>
                  <a:lnTo>
                    <a:pt x="5467" y="0"/>
                  </a:lnTo>
                  <a:lnTo>
                    <a:pt x="6467" y="418"/>
                  </a:lnTo>
                  <a:lnTo>
                    <a:pt x="20787" y="18858"/>
                  </a:lnTo>
                  <a:lnTo>
                    <a:pt x="23350" y="26952"/>
                  </a:lnTo>
                  <a:lnTo>
                    <a:pt x="24995" y="58150"/>
                  </a:lnTo>
                  <a:lnTo>
                    <a:pt x="25280" y="83024"/>
                  </a:lnTo>
                  <a:lnTo>
                    <a:pt x="25377" y="112630"/>
                  </a:lnTo>
                  <a:lnTo>
                    <a:pt x="25395" y="142076"/>
                  </a:lnTo>
                  <a:lnTo>
                    <a:pt x="25400" y="160036"/>
                  </a:lnTo>
                  <a:lnTo>
                    <a:pt x="27281" y="157431"/>
                  </a:lnTo>
                  <a:lnTo>
                    <a:pt x="36070" y="146150"/>
                  </a:lnTo>
                  <a:lnTo>
                    <a:pt x="64244" y="116989"/>
                  </a:lnTo>
                  <a:lnTo>
                    <a:pt x="86820" y="88593"/>
                  </a:lnTo>
                  <a:lnTo>
                    <a:pt x="96594" y="77697"/>
                  </a:lnTo>
                  <a:lnTo>
                    <a:pt x="101528" y="69687"/>
                  </a:lnTo>
                  <a:lnTo>
                    <a:pt x="107683" y="65065"/>
                  </a:lnTo>
                  <a:lnTo>
                    <a:pt x="115122" y="62540"/>
                  </a:lnTo>
                  <a:lnTo>
                    <a:pt x="119082" y="61867"/>
                  </a:lnTo>
                  <a:lnTo>
                    <a:pt x="121721" y="62830"/>
                  </a:lnTo>
                  <a:lnTo>
                    <a:pt x="123480" y="64883"/>
                  </a:lnTo>
                  <a:lnTo>
                    <a:pt x="130901" y="88037"/>
                  </a:lnTo>
                  <a:lnTo>
                    <a:pt x="132866" y="114745"/>
                  </a:lnTo>
                  <a:lnTo>
                    <a:pt x="133286" y="142816"/>
                  </a:lnTo>
                  <a:lnTo>
                    <a:pt x="134036" y="157185"/>
                  </a:lnTo>
                  <a:lnTo>
                    <a:pt x="139700" y="174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2">
              <a:extLst>
                <a:ext uri="{FF2B5EF4-FFF2-40B4-BE49-F238E27FC236}">
                  <a16:creationId xmlns:a16="http://schemas.microsoft.com/office/drawing/2014/main" id="{1D3DBC74-2992-6C57-F090-5B8B765B0E6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155950" y="3023854"/>
              <a:ext cx="381001" cy="143366"/>
            </a:xfrm>
            <a:custGeom>
              <a:avLst/>
              <a:gdLst/>
              <a:ahLst/>
              <a:cxnLst/>
              <a:rect l="0" t="0" r="0" b="0"/>
              <a:pathLst>
                <a:path w="381001" h="143366">
                  <a:moveTo>
                    <a:pt x="0" y="62246"/>
                  </a:moveTo>
                  <a:lnTo>
                    <a:pt x="0" y="62246"/>
                  </a:lnTo>
                  <a:lnTo>
                    <a:pt x="5775" y="57177"/>
                  </a:lnTo>
                  <a:lnTo>
                    <a:pt x="12209" y="53408"/>
                  </a:lnTo>
                  <a:lnTo>
                    <a:pt x="38871" y="48173"/>
                  </a:lnTo>
                  <a:lnTo>
                    <a:pt x="69952" y="38782"/>
                  </a:lnTo>
                  <a:lnTo>
                    <a:pt x="98242" y="28355"/>
                  </a:lnTo>
                  <a:lnTo>
                    <a:pt x="113579" y="17793"/>
                  </a:lnTo>
                  <a:lnTo>
                    <a:pt x="115936" y="15677"/>
                  </a:lnTo>
                  <a:lnTo>
                    <a:pt x="116802" y="13561"/>
                  </a:lnTo>
                  <a:lnTo>
                    <a:pt x="116673" y="11445"/>
                  </a:lnTo>
                  <a:lnTo>
                    <a:pt x="114649" y="7212"/>
                  </a:lnTo>
                  <a:lnTo>
                    <a:pt x="111398" y="2979"/>
                  </a:lnTo>
                  <a:lnTo>
                    <a:pt x="105719" y="627"/>
                  </a:lnTo>
                  <a:lnTo>
                    <a:pt x="102229" y="0"/>
                  </a:lnTo>
                  <a:lnTo>
                    <a:pt x="94589" y="1185"/>
                  </a:lnTo>
                  <a:lnTo>
                    <a:pt x="86489" y="4769"/>
                  </a:lnTo>
                  <a:lnTo>
                    <a:pt x="78187" y="11065"/>
                  </a:lnTo>
                  <a:lnTo>
                    <a:pt x="68949" y="25915"/>
                  </a:lnTo>
                  <a:lnTo>
                    <a:pt x="65114" y="50462"/>
                  </a:lnTo>
                  <a:lnTo>
                    <a:pt x="67349" y="76707"/>
                  </a:lnTo>
                  <a:lnTo>
                    <a:pt x="75851" y="98986"/>
                  </a:lnTo>
                  <a:lnTo>
                    <a:pt x="87307" y="115622"/>
                  </a:lnTo>
                  <a:lnTo>
                    <a:pt x="103009" y="126117"/>
                  </a:lnTo>
                  <a:lnTo>
                    <a:pt x="113045" y="127557"/>
                  </a:lnTo>
                  <a:lnTo>
                    <a:pt x="117696" y="126953"/>
                  </a:lnTo>
                  <a:lnTo>
                    <a:pt x="121503" y="125140"/>
                  </a:lnTo>
                  <a:lnTo>
                    <a:pt x="135022" y="111546"/>
                  </a:lnTo>
                  <a:lnTo>
                    <a:pt x="143140" y="93856"/>
                  </a:lnTo>
                  <a:lnTo>
                    <a:pt x="146599" y="83920"/>
                  </a:lnTo>
                  <a:lnTo>
                    <a:pt x="154522" y="72353"/>
                  </a:lnTo>
                  <a:lnTo>
                    <a:pt x="164154" y="47387"/>
                  </a:lnTo>
                  <a:lnTo>
                    <a:pt x="175724" y="32999"/>
                  </a:lnTo>
                  <a:lnTo>
                    <a:pt x="177827" y="32870"/>
                  </a:lnTo>
                  <a:lnTo>
                    <a:pt x="183927" y="34609"/>
                  </a:lnTo>
                  <a:lnTo>
                    <a:pt x="189460" y="43378"/>
                  </a:lnTo>
                  <a:lnTo>
                    <a:pt x="202133" y="72003"/>
                  </a:lnTo>
                  <a:lnTo>
                    <a:pt x="213599" y="102546"/>
                  </a:lnTo>
                  <a:lnTo>
                    <a:pt x="221233" y="132204"/>
                  </a:lnTo>
                  <a:lnTo>
                    <a:pt x="221949" y="139968"/>
                  </a:lnTo>
                  <a:lnTo>
                    <a:pt x="220638" y="141577"/>
                  </a:lnTo>
                  <a:lnTo>
                    <a:pt x="215419" y="143365"/>
                  </a:lnTo>
                  <a:lnTo>
                    <a:pt x="212757" y="142431"/>
                  </a:lnTo>
                  <a:lnTo>
                    <a:pt x="207918" y="137630"/>
                  </a:lnTo>
                  <a:lnTo>
                    <a:pt x="207178" y="127030"/>
                  </a:lnTo>
                  <a:lnTo>
                    <a:pt x="212610" y="105195"/>
                  </a:lnTo>
                  <a:lnTo>
                    <a:pt x="220083" y="90507"/>
                  </a:lnTo>
                  <a:lnTo>
                    <a:pt x="230459" y="79275"/>
                  </a:lnTo>
                  <a:lnTo>
                    <a:pt x="240245" y="73342"/>
                  </a:lnTo>
                  <a:lnTo>
                    <a:pt x="271056" y="60493"/>
                  </a:lnTo>
                  <a:lnTo>
                    <a:pt x="299163" y="53130"/>
                  </a:lnTo>
                  <a:lnTo>
                    <a:pt x="327149" y="50018"/>
                  </a:lnTo>
                  <a:lnTo>
                    <a:pt x="357980" y="49587"/>
                  </a:lnTo>
                  <a:lnTo>
                    <a:pt x="367947" y="48859"/>
                  </a:lnTo>
                  <a:lnTo>
                    <a:pt x="381000" y="431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1">
            <a:extLst>
              <a:ext uri="{FF2B5EF4-FFF2-40B4-BE49-F238E27FC236}">
                <a16:creationId xmlns:a16="http://schemas.microsoft.com/office/drawing/2014/main" id="{D3C575EC-F2AD-ABB2-7CA9-22B00232F1F4}"/>
              </a:ext>
            </a:extLst>
          </p:cNvPr>
          <p:cNvGrpSpPr/>
          <p:nvPr/>
        </p:nvGrpSpPr>
        <p:grpSpPr>
          <a:xfrm>
            <a:off x="3733800" y="2918177"/>
            <a:ext cx="850901" cy="409224"/>
            <a:chOff x="3733800" y="2918177"/>
            <a:chExt cx="850901" cy="409224"/>
          </a:xfrm>
        </p:grpSpPr>
        <p:sp>
          <p:nvSpPr>
            <p:cNvPr id="53" name="SMARTInkShape-43">
              <a:extLst>
                <a:ext uri="{FF2B5EF4-FFF2-40B4-BE49-F238E27FC236}">
                  <a16:creationId xmlns:a16="http://schemas.microsoft.com/office/drawing/2014/main" id="{5FE2FA09-D3C2-5712-F5F5-54E642EA152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784600" y="2918177"/>
              <a:ext cx="98683" cy="409224"/>
            </a:xfrm>
            <a:custGeom>
              <a:avLst/>
              <a:gdLst/>
              <a:ahLst/>
              <a:cxnLst/>
              <a:rect l="0" t="0" r="0" b="0"/>
              <a:pathLst>
                <a:path w="98683" h="409224">
                  <a:moveTo>
                    <a:pt x="82550" y="40923"/>
                  </a:moveTo>
                  <a:lnTo>
                    <a:pt x="82550" y="40923"/>
                  </a:lnTo>
                  <a:lnTo>
                    <a:pt x="92675" y="30092"/>
                  </a:lnTo>
                  <a:lnTo>
                    <a:pt x="96623" y="21824"/>
                  </a:lnTo>
                  <a:lnTo>
                    <a:pt x="98282" y="19724"/>
                  </a:lnTo>
                  <a:lnTo>
                    <a:pt x="98682" y="17618"/>
                  </a:lnTo>
                  <a:lnTo>
                    <a:pt x="98244" y="15508"/>
                  </a:lnTo>
                  <a:lnTo>
                    <a:pt x="94255" y="9169"/>
                  </a:lnTo>
                  <a:lnTo>
                    <a:pt x="89869" y="4938"/>
                  </a:lnTo>
                  <a:lnTo>
                    <a:pt x="83216" y="705"/>
                  </a:lnTo>
                  <a:lnTo>
                    <a:pt x="80172" y="0"/>
                  </a:lnTo>
                  <a:lnTo>
                    <a:pt x="77437" y="235"/>
                  </a:lnTo>
                  <a:lnTo>
                    <a:pt x="74908" y="1098"/>
                  </a:lnTo>
                  <a:lnTo>
                    <a:pt x="64607" y="9054"/>
                  </a:lnTo>
                  <a:lnTo>
                    <a:pt x="45596" y="36003"/>
                  </a:lnTo>
                  <a:lnTo>
                    <a:pt x="29920" y="67331"/>
                  </a:lnTo>
                  <a:lnTo>
                    <a:pt x="26739" y="92414"/>
                  </a:lnTo>
                  <a:lnTo>
                    <a:pt x="20595" y="122355"/>
                  </a:lnTo>
                  <a:lnTo>
                    <a:pt x="14469" y="150534"/>
                  </a:lnTo>
                  <a:lnTo>
                    <a:pt x="11343" y="178528"/>
                  </a:lnTo>
                  <a:lnTo>
                    <a:pt x="7829" y="207990"/>
                  </a:lnTo>
                  <a:lnTo>
                    <a:pt x="3272" y="236907"/>
                  </a:lnTo>
                  <a:lnTo>
                    <a:pt x="969" y="266680"/>
                  </a:lnTo>
                  <a:lnTo>
                    <a:pt x="431" y="288250"/>
                  </a:lnTo>
                  <a:lnTo>
                    <a:pt x="128" y="316465"/>
                  </a:lnTo>
                  <a:lnTo>
                    <a:pt x="38" y="341993"/>
                  </a:lnTo>
                  <a:lnTo>
                    <a:pt x="7" y="372111"/>
                  </a:lnTo>
                  <a:lnTo>
                    <a:pt x="1" y="399671"/>
                  </a:lnTo>
                  <a:lnTo>
                    <a:pt x="0" y="4092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4">
              <a:extLst>
                <a:ext uri="{FF2B5EF4-FFF2-40B4-BE49-F238E27FC236}">
                  <a16:creationId xmlns:a16="http://schemas.microsoft.com/office/drawing/2014/main" id="{93FEE15E-68ED-5C72-0ED7-EE0518D593A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733800" y="3098800"/>
              <a:ext cx="165101" cy="44451"/>
            </a:xfrm>
            <a:custGeom>
              <a:avLst/>
              <a:gdLst/>
              <a:ahLst/>
              <a:cxnLst/>
              <a:rect l="0" t="0" r="0" b="0"/>
              <a:pathLst>
                <a:path w="165101" h="44451">
                  <a:moveTo>
                    <a:pt x="0" y="44450"/>
                  </a:moveTo>
                  <a:lnTo>
                    <a:pt x="0" y="44450"/>
                  </a:lnTo>
                  <a:lnTo>
                    <a:pt x="15580" y="32241"/>
                  </a:lnTo>
                  <a:lnTo>
                    <a:pt x="45090" y="16367"/>
                  </a:lnTo>
                  <a:lnTo>
                    <a:pt x="60946" y="8926"/>
                  </a:lnTo>
                  <a:lnTo>
                    <a:pt x="86340" y="2958"/>
                  </a:lnTo>
                  <a:lnTo>
                    <a:pt x="116800" y="58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5">
              <a:extLst>
                <a:ext uri="{FF2B5EF4-FFF2-40B4-BE49-F238E27FC236}">
                  <a16:creationId xmlns:a16="http://schemas.microsoft.com/office/drawing/2014/main" id="{4937D72D-DA55-A0D9-4F7B-B5F7CACCBD6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911600" y="3042913"/>
              <a:ext cx="247651" cy="117395"/>
            </a:xfrm>
            <a:custGeom>
              <a:avLst/>
              <a:gdLst/>
              <a:ahLst/>
              <a:cxnLst/>
              <a:rect l="0" t="0" r="0" b="0"/>
              <a:pathLst>
                <a:path w="247651" h="117395">
                  <a:moveTo>
                    <a:pt x="0" y="74937"/>
                  </a:moveTo>
                  <a:lnTo>
                    <a:pt x="0" y="74937"/>
                  </a:lnTo>
                  <a:lnTo>
                    <a:pt x="29941" y="51463"/>
                  </a:lnTo>
                  <a:lnTo>
                    <a:pt x="60063" y="30909"/>
                  </a:lnTo>
                  <a:lnTo>
                    <a:pt x="87465" y="21162"/>
                  </a:lnTo>
                  <a:lnTo>
                    <a:pt x="97434" y="21169"/>
                  </a:lnTo>
                  <a:lnTo>
                    <a:pt x="103056" y="22158"/>
                  </a:lnTo>
                  <a:lnTo>
                    <a:pt x="111184" y="27021"/>
                  </a:lnTo>
                  <a:lnTo>
                    <a:pt x="125522" y="45011"/>
                  </a:lnTo>
                  <a:lnTo>
                    <a:pt x="129871" y="56698"/>
                  </a:lnTo>
                  <a:lnTo>
                    <a:pt x="136551" y="87743"/>
                  </a:lnTo>
                  <a:lnTo>
                    <a:pt x="135243" y="100384"/>
                  </a:lnTo>
                  <a:lnTo>
                    <a:pt x="130428" y="109295"/>
                  </a:lnTo>
                  <a:lnTo>
                    <a:pt x="127169" y="112659"/>
                  </a:lnTo>
                  <a:lnTo>
                    <a:pt x="117903" y="116397"/>
                  </a:lnTo>
                  <a:lnTo>
                    <a:pt x="112469" y="117394"/>
                  </a:lnTo>
                  <a:lnTo>
                    <a:pt x="107434" y="116647"/>
                  </a:lnTo>
                  <a:lnTo>
                    <a:pt x="98078" y="112054"/>
                  </a:lnTo>
                  <a:lnTo>
                    <a:pt x="95019" y="108148"/>
                  </a:lnTo>
                  <a:lnTo>
                    <a:pt x="91619" y="98164"/>
                  </a:lnTo>
                  <a:lnTo>
                    <a:pt x="93076" y="73901"/>
                  </a:lnTo>
                  <a:lnTo>
                    <a:pt x="98047" y="60130"/>
                  </a:lnTo>
                  <a:lnTo>
                    <a:pt x="109365" y="43163"/>
                  </a:lnTo>
                  <a:lnTo>
                    <a:pt x="139107" y="23087"/>
                  </a:lnTo>
                  <a:lnTo>
                    <a:pt x="165858" y="11577"/>
                  </a:lnTo>
                  <a:lnTo>
                    <a:pt x="194020" y="2998"/>
                  </a:lnTo>
                  <a:lnTo>
                    <a:pt x="211691" y="0"/>
                  </a:lnTo>
                  <a:lnTo>
                    <a:pt x="247650" y="50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6">
              <a:extLst>
                <a:ext uri="{FF2B5EF4-FFF2-40B4-BE49-F238E27FC236}">
                  <a16:creationId xmlns:a16="http://schemas.microsoft.com/office/drawing/2014/main" id="{C003CA12-6856-0FE1-DBD9-A62D67993A6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179686" y="3048286"/>
              <a:ext cx="81165" cy="101887"/>
            </a:xfrm>
            <a:custGeom>
              <a:avLst/>
              <a:gdLst/>
              <a:ahLst/>
              <a:cxnLst/>
              <a:rect l="0" t="0" r="0" b="0"/>
              <a:pathLst>
                <a:path w="81165" h="101887">
                  <a:moveTo>
                    <a:pt x="62114" y="18764"/>
                  </a:moveTo>
                  <a:lnTo>
                    <a:pt x="62114" y="18764"/>
                  </a:lnTo>
                  <a:lnTo>
                    <a:pt x="65485" y="18764"/>
                  </a:lnTo>
                  <a:lnTo>
                    <a:pt x="66478" y="18059"/>
                  </a:lnTo>
                  <a:lnTo>
                    <a:pt x="67140" y="16883"/>
                  </a:lnTo>
                  <a:lnTo>
                    <a:pt x="68202" y="13297"/>
                  </a:lnTo>
                  <a:lnTo>
                    <a:pt x="71758" y="9305"/>
                  </a:lnTo>
                  <a:lnTo>
                    <a:pt x="72071" y="8225"/>
                  </a:lnTo>
                  <a:lnTo>
                    <a:pt x="71574" y="7504"/>
                  </a:lnTo>
                  <a:lnTo>
                    <a:pt x="70538" y="7024"/>
                  </a:lnTo>
                  <a:lnTo>
                    <a:pt x="69846" y="5998"/>
                  </a:lnTo>
                  <a:lnTo>
                    <a:pt x="69079" y="2977"/>
                  </a:lnTo>
                  <a:lnTo>
                    <a:pt x="67463" y="1890"/>
                  </a:lnTo>
                  <a:lnTo>
                    <a:pt x="58446" y="358"/>
                  </a:lnTo>
                  <a:lnTo>
                    <a:pt x="50842" y="0"/>
                  </a:lnTo>
                  <a:lnTo>
                    <a:pt x="35256" y="6541"/>
                  </a:lnTo>
                  <a:lnTo>
                    <a:pt x="10695" y="26204"/>
                  </a:lnTo>
                  <a:lnTo>
                    <a:pt x="3291" y="40018"/>
                  </a:lnTo>
                  <a:lnTo>
                    <a:pt x="0" y="54146"/>
                  </a:lnTo>
                  <a:lnTo>
                    <a:pt x="2395" y="74012"/>
                  </a:lnTo>
                  <a:lnTo>
                    <a:pt x="7574" y="87658"/>
                  </a:lnTo>
                  <a:lnTo>
                    <a:pt x="16948" y="99541"/>
                  </a:lnTo>
                  <a:lnTo>
                    <a:pt x="21420" y="101543"/>
                  </a:lnTo>
                  <a:lnTo>
                    <a:pt x="32033" y="101886"/>
                  </a:lnTo>
                  <a:lnTo>
                    <a:pt x="40043" y="99687"/>
                  </a:lnTo>
                  <a:lnTo>
                    <a:pt x="50400" y="92601"/>
                  </a:lnTo>
                  <a:lnTo>
                    <a:pt x="63171" y="80935"/>
                  </a:lnTo>
                  <a:lnTo>
                    <a:pt x="70267" y="67289"/>
                  </a:lnTo>
                  <a:lnTo>
                    <a:pt x="81164" y="187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7">
              <a:extLst>
                <a:ext uri="{FF2B5EF4-FFF2-40B4-BE49-F238E27FC236}">
                  <a16:creationId xmlns:a16="http://schemas.microsoft.com/office/drawing/2014/main" id="{7987ABF8-A19F-C0AB-F406-3F879B44889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286250" y="3044997"/>
              <a:ext cx="298451" cy="107455"/>
            </a:xfrm>
            <a:custGeom>
              <a:avLst/>
              <a:gdLst/>
              <a:ahLst/>
              <a:cxnLst/>
              <a:rect l="0" t="0" r="0" b="0"/>
              <a:pathLst>
                <a:path w="298451" h="107455">
                  <a:moveTo>
                    <a:pt x="0" y="22053"/>
                  </a:moveTo>
                  <a:lnTo>
                    <a:pt x="0" y="22053"/>
                  </a:lnTo>
                  <a:lnTo>
                    <a:pt x="25321" y="11927"/>
                  </a:lnTo>
                  <a:lnTo>
                    <a:pt x="34706" y="9410"/>
                  </a:lnTo>
                  <a:lnTo>
                    <a:pt x="46399" y="615"/>
                  </a:lnTo>
                  <a:lnTo>
                    <a:pt x="48571" y="0"/>
                  </a:lnTo>
                  <a:lnTo>
                    <a:pt x="50726" y="295"/>
                  </a:lnTo>
                  <a:lnTo>
                    <a:pt x="52867" y="1198"/>
                  </a:lnTo>
                  <a:lnTo>
                    <a:pt x="57128" y="5963"/>
                  </a:lnTo>
                  <a:lnTo>
                    <a:pt x="59252" y="9210"/>
                  </a:lnTo>
                  <a:lnTo>
                    <a:pt x="62242" y="23892"/>
                  </a:lnTo>
                  <a:lnTo>
                    <a:pt x="62546" y="52886"/>
                  </a:lnTo>
                  <a:lnTo>
                    <a:pt x="60306" y="83908"/>
                  </a:lnTo>
                  <a:lnTo>
                    <a:pt x="61375" y="95405"/>
                  </a:lnTo>
                  <a:lnTo>
                    <a:pt x="60672" y="98471"/>
                  </a:lnTo>
                  <a:lnTo>
                    <a:pt x="59498" y="100515"/>
                  </a:lnTo>
                  <a:lnTo>
                    <a:pt x="59421" y="102583"/>
                  </a:lnTo>
                  <a:lnTo>
                    <a:pt x="61216" y="106763"/>
                  </a:lnTo>
                  <a:lnTo>
                    <a:pt x="61978" y="107454"/>
                  </a:lnTo>
                  <a:lnTo>
                    <a:pt x="62485" y="107209"/>
                  </a:lnTo>
                  <a:lnTo>
                    <a:pt x="62823" y="106341"/>
                  </a:lnTo>
                  <a:lnTo>
                    <a:pt x="83246" y="77991"/>
                  </a:lnTo>
                  <a:lnTo>
                    <a:pt x="91694" y="63557"/>
                  </a:lnTo>
                  <a:lnTo>
                    <a:pt x="92879" y="60306"/>
                  </a:lnTo>
                  <a:lnTo>
                    <a:pt x="114815" y="31230"/>
                  </a:lnTo>
                  <a:lnTo>
                    <a:pt x="128931" y="15138"/>
                  </a:lnTo>
                  <a:lnTo>
                    <a:pt x="144885" y="6744"/>
                  </a:lnTo>
                  <a:lnTo>
                    <a:pt x="156915" y="4111"/>
                  </a:lnTo>
                  <a:lnTo>
                    <a:pt x="159644" y="4447"/>
                  </a:lnTo>
                  <a:lnTo>
                    <a:pt x="161463" y="5377"/>
                  </a:lnTo>
                  <a:lnTo>
                    <a:pt x="162675" y="6703"/>
                  </a:lnTo>
                  <a:lnTo>
                    <a:pt x="164621" y="24038"/>
                  </a:lnTo>
                  <a:lnTo>
                    <a:pt x="163124" y="47845"/>
                  </a:lnTo>
                  <a:lnTo>
                    <a:pt x="161399" y="59622"/>
                  </a:lnTo>
                  <a:lnTo>
                    <a:pt x="164914" y="83824"/>
                  </a:lnTo>
                  <a:lnTo>
                    <a:pt x="166388" y="83695"/>
                  </a:lnTo>
                  <a:lnTo>
                    <a:pt x="171787" y="81670"/>
                  </a:lnTo>
                  <a:lnTo>
                    <a:pt x="199110" y="52629"/>
                  </a:lnTo>
                  <a:lnTo>
                    <a:pt x="228038" y="32069"/>
                  </a:lnTo>
                  <a:lnTo>
                    <a:pt x="239173" y="20473"/>
                  </a:lnTo>
                  <a:lnTo>
                    <a:pt x="263987" y="6058"/>
                  </a:lnTo>
                  <a:lnTo>
                    <a:pt x="277092" y="3405"/>
                  </a:lnTo>
                  <a:lnTo>
                    <a:pt x="280256" y="5063"/>
                  </a:lnTo>
                  <a:lnTo>
                    <a:pt x="282087" y="6493"/>
                  </a:lnTo>
                  <a:lnTo>
                    <a:pt x="288036" y="21990"/>
                  </a:lnTo>
                  <a:lnTo>
                    <a:pt x="288412" y="34725"/>
                  </a:lnTo>
                  <a:lnTo>
                    <a:pt x="286276" y="53405"/>
                  </a:lnTo>
                  <a:lnTo>
                    <a:pt x="292248" y="82818"/>
                  </a:lnTo>
                  <a:lnTo>
                    <a:pt x="298450" y="1046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SMARTInkShape-48">
            <a:extLst>
              <a:ext uri="{FF2B5EF4-FFF2-40B4-BE49-F238E27FC236}">
                <a16:creationId xmlns:a16="http://schemas.microsoft.com/office/drawing/2014/main" id="{F295A3E6-6A81-A8C7-4114-8E30DAE910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01188" y="3017864"/>
            <a:ext cx="247063" cy="134982"/>
          </a:xfrm>
          <a:custGeom>
            <a:avLst/>
            <a:gdLst/>
            <a:ahLst/>
            <a:cxnLst/>
            <a:rect l="0" t="0" r="0" b="0"/>
            <a:pathLst>
              <a:path w="247063" h="134982">
                <a:moveTo>
                  <a:pt x="88312" y="61886"/>
                </a:moveTo>
                <a:lnTo>
                  <a:pt x="88312" y="61886"/>
                </a:lnTo>
                <a:lnTo>
                  <a:pt x="91683" y="58515"/>
                </a:lnTo>
                <a:lnTo>
                  <a:pt x="95220" y="56860"/>
                </a:lnTo>
                <a:lnTo>
                  <a:pt x="97150" y="56419"/>
                </a:lnTo>
                <a:lnTo>
                  <a:pt x="107410" y="50626"/>
                </a:lnTo>
                <a:lnTo>
                  <a:pt x="109511" y="50146"/>
                </a:lnTo>
                <a:lnTo>
                  <a:pt x="115838" y="46099"/>
                </a:lnTo>
                <a:lnTo>
                  <a:pt x="122181" y="37061"/>
                </a:lnTo>
                <a:lnTo>
                  <a:pt x="122887" y="33341"/>
                </a:lnTo>
                <a:lnTo>
                  <a:pt x="120573" y="13067"/>
                </a:lnTo>
                <a:lnTo>
                  <a:pt x="118991" y="9585"/>
                </a:lnTo>
                <a:lnTo>
                  <a:pt x="113471" y="3834"/>
                </a:lnTo>
                <a:lnTo>
                  <a:pt x="104433" y="807"/>
                </a:lnTo>
                <a:lnTo>
                  <a:pt x="99060" y="0"/>
                </a:lnTo>
                <a:lnTo>
                  <a:pt x="87444" y="2866"/>
                </a:lnTo>
                <a:lnTo>
                  <a:pt x="59370" y="19575"/>
                </a:lnTo>
                <a:lnTo>
                  <a:pt x="28869" y="45419"/>
                </a:lnTo>
                <a:lnTo>
                  <a:pt x="17704" y="57790"/>
                </a:lnTo>
                <a:lnTo>
                  <a:pt x="3875" y="86723"/>
                </a:lnTo>
                <a:lnTo>
                  <a:pt x="1395" y="93621"/>
                </a:lnTo>
                <a:lnTo>
                  <a:pt x="0" y="108213"/>
                </a:lnTo>
                <a:lnTo>
                  <a:pt x="2957" y="125942"/>
                </a:lnTo>
                <a:lnTo>
                  <a:pt x="6396" y="132689"/>
                </a:lnTo>
                <a:lnTo>
                  <a:pt x="8302" y="134488"/>
                </a:lnTo>
                <a:lnTo>
                  <a:pt x="10982" y="134981"/>
                </a:lnTo>
                <a:lnTo>
                  <a:pt x="17725" y="133648"/>
                </a:lnTo>
                <a:lnTo>
                  <a:pt x="37915" y="121975"/>
                </a:lnTo>
                <a:lnTo>
                  <a:pt x="68537" y="94097"/>
                </a:lnTo>
                <a:lnTo>
                  <a:pt x="93048" y="66690"/>
                </a:lnTo>
                <a:lnTo>
                  <a:pt x="95702" y="65089"/>
                </a:lnTo>
                <a:lnTo>
                  <a:pt x="97472" y="62610"/>
                </a:lnTo>
                <a:lnTo>
                  <a:pt x="99439" y="56093"/>
                </a:lnTo>
                <a:lnTo>
                  <a:pt x="100669" y="54496"/>
                </a:lnTo>
                <a:lnTo>
                  <a:pt x="102195" y="54137"/>
                </a:lnTo>
                <a:lnTo>
                  <a:pt x="103917" y="54603"/>
                </a:lnTo>
                <a:lnTo>
                  <a:pt x="104359" y="55620"/>
                </a:lnTo>
                <a:lnTo>
                  <a:pt x="103949" y="57003"/>
                </a:lnTo>
                <a:lnTo>
                  <a:pt x="98221" y="67663"/>
                </a:lnTo>
                <a:lnTo>
                  <a:pt x="95365" y="82652"/>
                </a:lnTo>
                <a:lnTo>
                  <a:pt x="94974" y="88284"/>
                </a:lnTo>
                <a:lnTo>
                  <a:pt x="98564" y="95020"/>
                </a:lnTo>
                <a:lnTo>
                  <a:pt x="101497" y="98792"/>
                </a:lnTo>
                <a:lnTo>
                  <a:pt x="115737" y="107472"/>
                </a:lnTo>
                <a:lnTo>
                  <a:pt x="143847" y="117025"/>
                </a:lnTo>
                <a:lnTo>
                  <a:pt x="170780" y="123135"/>
                </a:lnTo>
                <a:lnTo>
                  <a:pt x="195121" y="124941"/>
                </a:lnTo>
                <a:lnTo>
                  <a:pt x="247062" y="12538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SMARTInkShape-Group13">
            <a:extLst>
              <a:ext uri="{FF2B5EF4-FFF2-40B4-BE49-F238E27FC236}">
                <a16:creationId xmlns:a16="http://schemas.microsoft.com/office/drawing/2014/main" id="{266AE795-DA39-1B73-6FE3-0E138B4AFE82}"/>
              </a:ext>
            </a:extLst>
          </p:cNvPr>
          <p:cNvGrpSpPr/>
          <p:nvPr/>
        </p:nvGrpSpPr>
        <p:grpSpPr>
          <a:xfrm>
            <a:off x="5378450" y="2864733"/>
            <a:ext cx="1289051" cy="278518"/>
            <a:chOff x="5378450" y="2864733"/>
            <a:chExt cx="1289051" cy="278518"/>
          </a:xfrm>
        </p:grpSpPr>
        <p:sp>
          <p:nvSpPr>
            <p:cNvPr id="60" name="SMARTInkShape-49">
              <a:extLst>
                <a:ext uri="{FF2B5EF4-FFF2-40B4-BE49-F238E27FC236}">
                  <a16:creationId xmlns:a16="http://schemas.microsoft.com/office/drawing/2014/main" id="{F8E77D98-FB23-CF90-288B-EBB8FE3695A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378450" y="3001679"/>
              <a:ext cx="222251" cy="141572"/>
            </a:xfrm>
            <a:custGeom>
              <a:avLst/>
              <a:gdLst/>
              <a:ahLst/>
              <a:cxnLst/>
              <a:rect l="0" t="0" r="0" b="0"/>
              <a:pathLst>
                <a:path w="222251" h="141572">
                  <a:moveTo>
                    <a:pt x="0" y="46321"/>
                  </a:moveTo>
                  <a:lnTo>
                    <a:pt x="0" y="46321"/>
                  </a:lnTo>
                  <a:lnTo>
                    <a:pt x="8789" y="32506"/>
                  </a:lnTo>
                  <a:lnTo>
                    <a:pt x="15195" y="26070"/>
                  </a:lnTo>
                  <a:lnTo>
                    <a:pt x="28820" y="20057"/>
                  </a:lnTo>
                  <a:lnTo>
                    <a:pt x="48104" y="15655"/>
                  </a:lnTo>
                  <a:lnTo>
                    <a:pt x="51825" y="17410"/>
                  </a:lnTo>
                  <a:lnTo>
                    <a:pt x="57841" y="25005"/>
                  </a:lnTo>
                  <a:lnTo>
                    <a:pt x="66746" y="46422"/>
                  </a:lnTo>
                  <a:lnTo>
                    <a:pt x="68470" y="56009"/>
                  </a:lnTo>
                  <a:lnTo>
                    <a:pt x="64262" y="87693"/>
                  </a:lnTo>
                  <a:lnTo>
                    <a:pt x="63567" y="119437"/>
                  </a:lnTo>
                  <a:lnTo>
                    <a:pt x="63520" y="126076"/>
                  </a:lnTo>
                  <a:lnTo>
                    <a:pt x="64219" y="125596"/>
                  </a:lnTo>
                  <a:lnTo>
                    <a:pt x="70410" y="112806"/>
                  </a:lnTo>
                  <a:lnTo>
                    <a:pt x="75037" y="103387"/>
                  </a:lnTo>
                  <a:lnTo>
                    <a:pt x="85744" y="91591"/>
                  </a:lnTo>
                  <a:lnTo>
                    <a:pt x="89847" y="84664"/>
                  </a:lnTo>
                  <a:lnTo>
                    <a:pt x="109239" y="53217"/>
                  </a:lnTo>
                  <a:lnTo>
                    <a:pt x="136999" y="29250"/>
                  </a:lnTo>
                  <a:lnTo>
                    <a:pt x="163835" y="13133"/>
                  </a:lnTo>
                  <a:lnTo>
                    <a:pt x="193312" y="122"/>
                  </a:lnTo>
                  <a:lnTo>
                    <a:pt x="197314" y="0"/>
                  </a:lnTo>
                  <a:lnTo>
                    <a:pt x="200687" y="1329"/>
                  </a:lnTo>
                  <a:lnTo>
                    <a:pt x="203641" y="3626"/>
                  </a:lnTo>
                  <a:lnTo>
                    <a:pt x="206924" y="15586"/>
                  </a:lnTo>
                  <a:lnTo>
                    <a:pt x="208772" y="40272"/>
                  </a:lnTo>
                  <a:lnTo>
                    <a:pt x="209397" y="67155"/>
                  </a:lnTo>
                  <a:lnTo>
                    <a:pt x="209505" y="91691"/>
                  </a:lnTo>
                  <a:lnTo>
                    <a:pt x="213905" y="120743"/>
                  </a:lnTo>
                  <a:lnTo>
                    <a:pt x="222250" y="1415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0">
              <a:extLst>
                <a:ext uri="{FF2B5EF4-FFF2-40B4-BE49-F238E27FC236}">
                  <a16:creationId xmlns:a16="http://schemas.microsoft.com/office/drawing/2014/main" id="{5BA9023B-8302-E22A-D64C-4B7AE6ADEA8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704816" y="3011232"/>
              <a:ext cx="67306" cy="121608"/>
            </a:xfrm>
            <a:custGeom>
              <a:avLst/>
              <a:gdLst/>
              <a:ahLst/>
              <a:cxnLst/>
              <a:rect l="0" t="0" r="0" b="0"/>
              <a:pathLst>
                <a:path w="67306" h="121608">
                  <a:moveTo>
                    <a:pt x="54634" y="49468"/>
                  </a:moveTo>
                  <a:lnTo>
                    <a:pt x="54634" y="49468"/>
                  </a:lnTo>
                  <a:lnTo>
                    <a:pt x="54634" y="46097"/>
                  </a:lnTo>
                  <a:lnTo>
                    <a:pt x="56516" y="42561"/>
                  </a:lnTo>
                  <a:lnTo>
                    <a:pt x="64759" y="32461"/>
                  </a:lnTo>
                  <a:lnTo>
                    <a:pt x="66190" y="28269"/>
                  </a:lnTo>
                  <a:lnTo>
                    <a:pt x="67305" y="3162"/>
                  </a:lnTo>
                  <a:lnTo>
                    <a:pt x="65903" y="1664"/>
                  </a:lnTo>
                  <a:lnTo>
                    <a:pt x="60583" y="0"/>
                  </a:lnTo>
                  <a:lnTo>
                    <a:pt x="58600" y="261"/>
                  </a:lnTo>
                  <a:lnTo>
                    <a:pt x="57279" y="1141"/>
                  </a:lnTo>
                  <a:lnTo>
                    <a:pt x="31645" y="27935"/>
                  </a:lnTo>
                  <a:lnTo>
                    <a:pt x="14475" y="54596"/>
                  </a:lnTo>
                  <a:lnTo>
                    <a:pt x="1259" y="79095"/>
                  </a:lnTo>
                  <a:lnTo>
                    <a:pt x="0" y="84036"/>
                  </a:lnTo>
                  <a:lnTo>
                    <a:pt x="3172" y="112824"/>
                  </a:lnTo>
                  <a:lnTo>
                    <a:pt x="5510" y="115694"/>
                  </a:lnTo>
                  <a:lnTo>
                    <a:pt x="13751" y="120765"/>
                  </a:lnTo>
                  <a:lnTo>
                    <a:pt x="24468" y="121607"/>
                  </a:lnTo>
                  <a:lnTo>
                    <a:pt x="34877" y="119630"/>
                  </a:lnTo>
                  <a:lnTo>
                    <a:pt x="41855" y="116399"/>
                  </a:lnTo>
                  <a:lnTo>
                    <a:pt x="47308" y="108849"/>
                  </a:lnTo>
                  <a:lnTo>
                    <a:pt x="51378" y="97026"/>
                  </a:lnTo>
                  <a:lnTo>
                    <a:pt x="52963" y="71242"/>
                  </a:lnTo>
                  <a:lnTo>
                    <a:pt x="50833" y="53971"/>
                  </a:lnTo>
                  <a:lnTo>
                    <a:pt x="29234" y="240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1">
              <a:extLst>
                <a:ext uri="{FF2B5EF4-FFF2-40B4-BE49-F238E27FC236}">
                  <a16:creationId xmlns:a16="http://schemas.microsoft.com/office/drawing/2014/main" id="{1FD8EA67-42D5-7F1E-467C-CF8C237C9EA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810250" y="2940050"/>
              <a:ext cx="279401" cy="170063"/>
            </a:xfrm>
            <a:custGeom>
              <a:avLst/>
              <a:gdLst/>
              <a:ahLst/>
              <a:cxnLst/>
              <a:rect l="0" t="0" r="0" b="0"/>
              <a:pathLst>
                <a:path w="279401" h="170063">
                  <a:moveTo>
                    <a:pt x="0" y="107950"/>
                  </a:moveTo>
                  <a:lnTo>
                    <a:pt x="0" y="107950"/>
                  </a:lnTo>
                  <a:lnTo>
                    <a:pt x="17892" y="79075"/>
                  </a:lnTo>
                  <a:lnTo>
                    <a:pt x="39267" y="50617"/>
                  </a:lnTo>
                  <a:lnTo>
                    <a:pt x="61671" y="21848"/>
                  </a:lnTo>
                  <a:lnTo>
                    <a:pt x="68097" y="16766"/>
                  </a:lnTo>
                  <a:lnTo>
                    <a:pt x="70798" y="15410"/>
                  </a:lnTo>
                  <a:lnTo>
                    <a:pt x="73304" y="15918"/>
                  </a:lnTo>
                  <a:lnTo>
                    <a:pt x="77970" y="20245"/>
                  </a:lnTo>
                  <a:lnTo>
                    <a:pt x="88855" y="50470"/>
                  </a:lnTo>
                  <a:lnTo>
                    <a:pt x="96569" y="80700"/>
                  </a:lnTo>
                  <a:lnTo>
                    <a:pt x="100110" y="104815"/>
                  </a:lnTo>
                  <a:lnTo>
                    <a:pt x="104677" y="134455"/>
                  </a:lnTo>
                  <a:lnTo>
                    <a:pt x="109400" y="156457"/>
                  </a:lnTo>
                  <a:lnTo>
                    <a:pt x="111034" y="159338"/>
                  </a:lnTo>
                  <a:lnTo>
                    <a:pt x="111416" y="161964"/>
                  </a:lnTo>
                  <a:lnTo>
                    <a:pt x="110967" y="164421"/>
                  </a:lnTo>
                  <a:lnTo>
                    <a:pt x="109961" y="166763"/>
                  </a:lnTo>
                  <a:lnTo>
                    <a:pt x="107880" y="168326"/>
                  </a:lnTo>
                  <a:lnTo>
                    <a:pt x="101803" y="170062"/>
                  </a:lnTo>
                  <a:lnTo>
                    <a:pt x="98915" y="169113"/>
                  </a:lnTo>
                  <a:lnTo>
                    <a:pt x="93821" y="164296"/>
                  </a:lnTo>
                  <a:lnTo>
                    <a:pt x="80494" y="136093"/>
                  </a:lnTo>
                  <a:lnTo>
                    <a:pt x="77472" y="116210"/>
                  </a:lnTo>
                  <a:lnTo>
                    <a:pt x="81521" y="86324"/>
                  </a:lnTo>
                  <a:lnTo>
                    <a:pt x="94531" y="62046"/>
                  </a:lnTo>
                  <a:lnTo>
                    <a:pt x="102876" y="50761"/>
                  </a:lnTo>
                  <a:lnTo>
                    <a:pt x="132745" y="27327"/>
                  </a:lnTo>
                  <a:lnTo>
                    <a:pt x="147752" y="18131"/>
                  </a:lnTo>
                  <a:lnTo>
                    <a:pt x="172346" y="10938"/>
                  </a:lnTo>
                  <a:lnTo>
                    <a:pt x="198605" y="7709"/>
                  </a:lnTo>
                  <a:lnTo>
                    <a:pt x="224260" y="3382"/>
                  </a:lnTo>
                  <a:lnTo>
                    <a:pt x="251608" y="446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2">
              <a:extLst>
                <a:ext uri="{FF2B5EF4-FFF2-40B4-BE49-F238E27FC236}">
                  <a16:creationId xmlns:a16="http://schemas.microsoft.com/office/drawing/2014/main" id="{29A5FF89-3CEC-6E8C-462B-FDD5044B662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089650" y="2979437"/>
              <a:ext cx="261801" cy="98735"/>
            </a:xfrm>
            <a:custGeom>
              <a:avLst/>
              <a:gdLst/>
              <a:ahLst/>
              <a:cxnLst/>
              <a:rect l="0" t="0" r="0" b="0"/>
              <a:pathLst>
                <a:path w="261801" h="98735">
                  <a:moveTo>
                    <a:pt x="0" y="17763"/>
                  </a:moveTo>
                  <a:lnTo>
                    <a:pt x="0" y="17763"/>
                  </a:lnTo>
                  <a:lnTo>
                    <a:pt x="3371" y="14392"/>
                  </a:lnTo>
                  <a:lnTo>
                    <a:pt x="15580" y="8925"/>
                  </a:lnTo>
                  <a:lnTo>
                    <a:pt x="37922" y="5571"/>
                  </a:lnTo>
                  <a:lnTo>
                    <a:pt x="51627" y="5163"/>
                  </a:lnTo>
                  <a:lnTo>
                    <a:pt x="54173" y="6541"/>
                  </a:lnTo>
                  <a:lnTo>
                    <a:pt x="58885" y="11835"/>
                  </a:lnTo>
                  <a:lnTo>
                    <a:pt x="61449" y="20773"/>
                  </a:lnTo>
                  <a:lnTo>
                    <a:pt x="61883" y="32506"/>
                  </a:lnTo>
                  <a:lnTo>
                    <a:pt x="58294" y="61153"/>
                  </a:lnTo>
                  <a:lnTo>
                    <a:pt x="56953" y="73031"/>
                  </a:lnTo>
                  <a:lnTo>
                    <a:pt x="51082" y="92470"/>
                  </a:lnTo>
                  <a:lnTo>
                    <a:pt x="50988" y="92262"/>
                  </a:lnTo>
                  <a:lnTo>
                    <a:pt x="50883" y="90150"/>
                  </a:lnTo>
                  <a:lnTo>
                    <a:pt x="72586" y="60111"/>
                  </a:lnTo>
                  <a:lnTo>
                    <a:pt x="100268" y="32518"/>
                  </a:lnTo>
                  <a:lnTo>
                    <a:pt x="121641" y="19214"/>
                  </a:lnTo>
                  <a:lnTo>
                    <a:pt x="139503" y="12954"/>
                  </a:lnTo>
                  <a:lnTo>
                    <a:pt x="142391" y="13146"/>
                  </a:lnTo>
                  <a:lnTo>
                    <a:pt x="147481" y="15240"/>
                  </a:lnTo>
                  <a:lnTo>
                    <a:pt x="149121" y="18198"/>
                  </a:lnTo>
                  <a:lnTo>
                    <a:pt x="155341" y="44057"/>
                  </a:lnTo>
                  <a:lnTo>
                    <a:pt x="155353" y="56260"/>
                  </a:lnTo>
                  <a:lnTo>
                    <a:pt x="149202" y="86031"/>
                  </a:lnTo>
                  <a:lnTo>
                    <a:pt x="146327" y="98734"/>
                  </a:lnTo>
                  <a:lnTo>
                    <a:pt x="146940" y="98554"/>
                  </a:lnTo>
                  <a:lnTo>
                    <a:pt x="149503" y="96474"/>
                  </a:lnTo>
                  <a:lnTo>
                    <a:pt x="158308" y="79956"/>
                  </a:lnTo>
                  <a:lnTo>
                    <a:pt x="189125" y="50779"/>
                  </a:lnTo>
                  <a:lnTo>
                    <a:pt x="220398" y="19612"/>
                  </a:lnTo>
                  <a:lnTo>
                    <a:pt x="229932" y="11960"/>
                  </a:lnTo>
                  <a:lnTo>
                    <a:pt x="249168" y="3055"/>
                  </a:lnTo>
                  <a:lnTo>
                    <a:pt x="260409" y="0"/>
                  </a:lnTo>
                  <a:lnTo>
                    <a:pt x="261800" y="2393"/>
                  </a:lnTo>
                  <a:lnTo>
                    <a:pt x="260681" y="30808"/>
                  </a:lnTo>
                  <a:lnTo>
                    <a:pt x="260415" y="59590"/>
                  </a:lnTo>
                  <a:lnTo>
                    <a:pt x="260350" y="939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3">
              <a:extLst>
                <a:ext uri="{FF2B5EF4-FFF2-40B4-BE49-F238E27FC236}">
                  <a16:creationId xmlns:a16="http://schemas.microsoft.com/office/drawing/2014/main" id="{0FD62D95-93A3-205C-527F-7628AA3397C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413544" y="2979456"/>
              <a:ext cx="196807" cy="138022"/>
            </a:xfrm>
            <a:custGeom>
              <a:avLst/>
              <a:gdLst/>
              <a:ahLst/>
              <a:cxnLst/>
              <a:rect l="0" t="0" r="0" b="0"/>
              <a:pathLst>
                <a:path w="196807" h="138022">
                  <a:moveTo>
                    <a:pt x="88856" y="30444"/>
                  </a:moveTo>
                  <a:lnTo>
                    <a:pt x="88856" y="30444"/>
                  </a:lnTo>
                  <a:lnTo>
                    <a:pt x="92228" y="30444"/>
                  </a:lnTo>
                  <a:lnTo>
                    <a:pt x="95763" y="28563"/>
                  </a:lnTo>
                  <a:lnTo>
                    <a:pt x="99687" y="26080"/>
                  </a:lnTo>
                  <a:lnTo>
                    <a:pt x="103783" y="24977"/>
                  </a:lnTo>
                  <a:lnTo>
                    <a:pt x="105157" y="23272"/>
                  </a:lnTo>
                  <a:lnTo>
                    <a:pt x="107091" y="14835"/>
                  </a:lnTo>
                  <a:lnTo>
                    <a:pt x="107544" y="9866"/>
                  </a:lnTo>
                  <a:lnTo>
                    <a:pt x="109627" y="5305"/>
                  </a:lnTo>
                  <a:lnTo>
                    <a:pt x="111169" y="3102"/>
                  </a:lnTo>
                  <a:lnTo>
                    <a:pt x="111493" y="1633"/>
                  </a:lnTo>
                  <a:lnTo>
                    <a:pt x="111003" y="653"/>
                  </a:lnTo>
                  <a:lnTo>
                    <a:pt x="109970" y="0"/>
                  </a:lnTo>
                  <a:lnTo>
                    <a:pt x="88740" y="9091"/>
                  </a:lnTo>
                  <a:lnTo>
                    <a:pt x="60461" y="25211"/>
                  </a:lnTo>
                  <a:lnTo>
                    <a:pt x="30560" y="51032"/>
                  </a:lnTo>
                  <a:lnTo>
                    <a:pt x="11855" y="79562"/>
                  </a:lnTo>
                  <a:lnTo>
                    <a:pt x="1662" y="106030"/>
                  </a:lnTo>
                  <a:lnTo>
                    <a:pt x="0" y="127740"/>
                  </a:lnTo>
                  <a:lnTo>
                    <a:pt x="1857" y="132012"/>
                  </a:lnTo>
                  <a:lnTo>
                    <a:pt x="5427" y="137133"/>
                  </a:lnTo>
                  <a:lnTo>
                    <a:pt x="7797" y="137834"/>
                  </a:lnTo>
                  <a:lnTo>
                    <a:pt x="9417" y="138021"/>
                  </a:lnTo>
                  <a:lnTo>
                    <a:pt x="14980" y="134465"/>
                  </a:lnTo>
                  <a:lnTo>
                    <a:pt x="21450" y="129592"/>
                  </a:lnTo>
                  <a:lnTo>
                    <a:pt x="33234" y="122701"/>
                  </a:lnTo>
                  <a:lnTo>
                    <a:pt x="61428" y="97982"/>
                  </a:lnTo>
                  <a:lnTo>
                    <a:pt x="80636" y="70121"/>
                  </a:lnTo>
                  <a:lnTo>
                    <a:pt x="95042" y="40138"/>
                  </a:lnTo>
                  <a:lnTo>
                    <a:pt x="101552" y="30451"/>
                  </a:lnTo>
                  <a:lnTo>
                    <a:pt x="101553" y="30448"/>
                  </a:lnTo>
                  <a:lnTo>
                    <a:pt x="98184" y="30446"/>
                  </a:lnTo>
                  <a:lnTo>
                    <a:pt x="97192" y="31151"/>
                  </a:lnTo>
                  <a:lnTo>
                    <a:pt x="96530" y="32326"/>
                  </a:lnTo>
                  <a:lnTo>
                    <a:pt x="96088" y="33815"/>
                  </a:lnTo>
                  <a:lnTo>
                    <a:pt x="86445" y="52113"/>
                  </a:lnTo>
                  <a:lnTo>
                    <a:pt x="83673" y="65949"/>
                  </a:lnTo>
                  <a:lnTo>
                    <a:pt x="87806" y="91994"/>
                  </a:lnTo>
                  <a:lnTo>
                    <a:pt x="91447" y="102720"/>
                  </a:lnTo>
                  <a:lnTo>
                    <a:pt x="99179" y="110309"/>
                  </a:lnTo>
                  <a:lnTo>
                    <a:pt x="104205" y="113321"/>
                  </a:lnTo>
                  <a:lnTo>
                    <a:pt x="119196" y="114786"/>
                  </a:lnTo>
                  <a:lnTo>
                    <a:pt x="150824" y="113348"/>
                  </a:lnTo>
                  <a:lnTo>
                    <a:pt x="196806" y="100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4">
              <a:extLst>
                <a:ext uri="{FF2B5EF4-FFF2-40B4-BE49-F238E27FC236}">
                  <a16:creationId xmlns:a16="http://schemas.microsoft.com/office/drawing/2014/main" id="{FC716BDA-E79E-D699-3394-7A4A8380F9A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637102" y="2864733"/>
              <a:ext cx="30399" cy="240418"/>
            </a:xfrm>
            <a:custGeom>
              <a:avLst/>
              <a:gdLst/>
              <a:ahLst/>
              <a:cxnLst/>
              <a:rect l="0" t="0" r="0" b="0"/>
              <a:pathLst>
                <a:path w="30399" h="240418">
                  <a:moveTo>
                    <a:pt x="24048" y="5467"/>
                  </a:moveTo>
                  <a:lnTo>
                    <a:pt x="24048" y="5467"/>
                  </a:lnTo>
                  <a:lnTo>
                    <a:pt x="24048" y="2096"/>
                  </a:lnTo>
                  <a:lnTo>
                    <a:pt x="24753" y="1103"/>
                  </a:lnTo>
                  <a:lnTo>
                    <a:pt x="25930" y="441"/>
                  </a:lnTo>
                  <a:lnTo>
                    <a:pt x="27420" y="0"/>
                  </a:lnTo>
                  <a:lnTo>
                    <a:pt x="28412" y="1117"/>
                  </a:lnTo>
                  <a:lnTo>
                    <a:pt x="29516" y="6120"/>
                  </a:lnTo>
                  <a:lnTo>
                    <a:pt x="25256" y="36815"/>
                  </a:lnTo>
                  <a:lnTo>
                    <a:pt x="20916" y="62538"/>
                  </a:lnTo>
                  <a:lnTo>
                    <a:pt x="13970" y="88001"/>
                  </a:lnTo>
                  <a:lnTo>
                    <a:pt x="9985" y="119059"/>
                  </a:lnTo>
                  <a:lnTo>
                    <a:pt x="6475" y="145663"/>
                  </a:lnTo>
                  <a:lnTo>
                    <a:pt x="828" y="176983"/>
                  </a:lnTo>
                  <a:lnTo>
                    <a:pt x="0" y="195987"/>
                  </a:lnTo>
                  <a:lnTo>
                    <a:pt x="7571" y="227720"/>
                  </a:lnTo>
                  <a:lnTo>
                    <a:pt x="11550" y="234774"/>
                  </a:lnTo>
                  <a:lnTo>
                    <a:pt x="13600" y="236655"/>
                  </a:lnTo>
                  <a:lnTo>
                    <a:pt x="30398" y="240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14">
            <a:extLst>
              <a:ext uri="{FF2B5EF4-FFF2-40B4-BE49-F238E27FC236}">
                <a16:creationId xmlns:a16="http://schemas.microsoft.com/office/drawing/2014/main" id="{7CF17AFC-000D-9850-34EB-343658C6F5EE}"/>
              </a:ext>
            </a:extLst>
          </p:cNvPr>
          <p:cNvGrpSpPr/>
          <p:nvPr/>
        </p:nvGrpSpPr>
        <p:grpSpPr>
          <a:xfrm>
            <a:off x="7137400" y="2896483"/>
            <a:ext cx="876301" cy="392818"/>
            <a:chOff x="7137400" y="2896483"/>
            <a:chExt cx="876301" cy="392818"/>
          </a:xfrm>
        </p:grpSpPr>
        <p:sp>
          <p:nvSpPr>
            <p:cNvPr id="67" name="SMARTInkShape-55">
              <a:extLst>
                <a:ext uri="{FF2B5EF4-FFF2-40B4-BE49-F238E27FC236}">
                  <a16:creationId xmlns:a16="http://schemas.microsoft.com/office/drawing/2014/main" id="{B571447B-6B7A-35B9-2154-8033DABA517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137400" y="2974779"/>
              <a:ext cx="44390" cy="314522"/>
            </a:xfrm>
            <a:custGeom>
              <a:avLst/>
              <a:gdLst/>
              <a:ahLst/>
              <a:cxnLst/>
              <a:rect l="0" t="0" r="0" b="0"/>
              <a:pathLst>
                <a:path w="44390" h="314522">
                  <a:moveTo>
                    <a:pt x="0" y="3371"/>
                  </a:moveTo>
                  <a:lnTo>
                    <a:pt x="0" y="3371"/>
                  </a:lnTo>
                  <a:lnTo>
                    <a:pt x="3372" y="3371"/>
                  </a:lnTo>
                  <a:lnTo>
                    <a:pt x="6907" y="1490"/>
                  </a:lnTo>
                  <a:lnTo>
                    <a:pt x="8837" y="0"/>
                  </a:lnTo>
                  <a:lnTo>
                    <a:pt x="12242" y="418"/>
                  </a:lnTo>
                  <a:lnTo>
                    <a:pt x="21668" y="4646"/>
                  </a:lnTo>
                  <a:lnTo>
                    <a:pt x="29151" y="16873"/>
                  </a:lnTo>
                  <a:lnTo>
                    <a:pt x="36333" y="43354"/>
                  </a:lnTo>
                  <a:lnTo>
                    <a:pt x="40948" y="74563"/>
                  </a:lnTo>
                  <a:lnTo>
                    <a:pt x="43412" y="104977"/>
                  </a:lnTo>
                  <a:lnTo>
                    <a:pt x="43988" y="128727"/>
                  </a:lnTo>
                  <a:lnTo>
                    <a:pt x="44245" y="152924"/>
                  </a:lnTo>
                  <a:lnTo>
                    <a:pt x="44389" y="179152"/>
                  </a:lnTo>
                  <a:lnTo>
                    <a:pt x="43726" y="205189"/>
                  </a:lnTo>
                  <a:lnTo>
                    <a:pt x="39375" y="233521"/>
                  </a:lnTo>
                  <a:lnTo>
                    <a:pt x="31583" y="264654"/>
                  </a:lnTo>
                  <a:lnTo>
                    <a:pt x="23251" y="294401"/>
                  </a:lnTo>
                  <a:lnTo>
                    <a:pt x="19174" y="306157"/>
                  </a:lnTo>
                  <a:lnTo>
                    <a:pt x="12700" y="314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6">
              <a:extLst>
                <a:ext uri="{FF2B5EF4-FFF2-40B4-BE49-F238E27FC236}">
                  <a16:creationId xmlns:a16="http://schemas.microsoft.com/office/drawing/2014/main" id="{BA9D4122-7423-4C6C-9C95-5921BA5C456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150100" y="2956956"/>
              <a:ext cx="132353" cy="128822"/>
            </a:xfrm>
            <a:custGeom>
              <a:avLst/>
              <a:gdLst/>
              <a:ahLst/>
              <a:cxnLst/>
              <a:rect l="0" t="0" r="0" b="0"/>
              <a:pathLst>
                <a:path w="132353" h="128822">
                  <a:moveTo>
                    <a:pt x="6350" y="52944"/>
                  </a:moveTo>
                  <a:lnTo>
                    <a:pt x="6350" y="52944"/>
                  </a:lnTo>
                  <a:lnTo>
                    <a:pt x="30198" y="23137"/>
                  </a:lnTo>
                  <a:lnTo>
                    <a:pt x="46652" y="9740"/>
                  </a:lnTo>
                  <a:lnTo>
                    <a:pt x="67524" y="1024"/>
                  </a:lnTo>
                  <a:lnTo>
                    <a:pt x="81517" y="0"/>
                  </a:lnTo>
                  <a:lnTo>
                    <a:pt x="94790" y="2602"/>
                  </a:lnTo>
                  <a:lnTo>
                    <a:pt x="107746" y="8463"/>
                  </a:lnTo>
                  <a:lnTo>
                    <a:pt x="116796" y="17652"/>
                  </a:lnTo>
                  <a:lnTo>
                    <a:pt x="128356" y="34057"/>
                  </a:lnTo>
                  <a:lnTo>
                    <a:pt x="131871" y="51895"/>
                  </a:lnTo>
                  <a:lnTo>
                    <a:pt x="132352" y="73773"/>
                  </a:lnTo>
                  <a:lnTo>
                    <a:pt x="128195" y="90160"/>
                  </a:lnTo>
                  <a:lnTo>
                    <a:pt x="121788" y="100816"/>
                  </a:lnTo>
                  <a:lnTo>
                    <a:pt x="105457" y="116702"/>
                  </a:lnTo>
                  <a:lnTo>
                    <a:pt x="94142" y="123614"/>
                  </a:lnTo>
                  <a:lnTo>
                    <a:pt x="74461" y="127506"/>
                  </a:lnTo>
                  <a:lnTo>
                    <a:pt x="44446" y="128821"/>
                  </a:lnTo>
                  <a:lnTo>
                    <a:pt x="35276" y="128294"/>
                  </a:lnTo>
                  <a:lnTo>
                    <a:pt x="9891" y="122664"/>
                  </a:lnTo>
                  <a:lnTo>
                    <a:pt x="0" y="116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7">
              <a:extLst>
                <a:ext uri="{FF2B5EF4-FFF2-40B4-BE49-F238E27FC236}">
                  <a16:creationId xmlns:a16="http://schemas.microsoft.com/office/drawing/2014/main" id="{54D97FB1-2656-41BA-04BD-D030227CFCD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375375" y="2994960"/>
              <a:ext cx="87388" cy="120974"/>
            </a:xfrm>
            <a:custGeom>
              <a:avLst/>
              <a:gdLst/>
              <a:ahLst/>
              <a:cxnLst/>
              <a:rect l="0" t="0" r="0" b="0"/>
              <a:pathLst>
                <a:path w="87388" h="120974">
                  <a:moveTo>
                    <a:pt x="41425" y="33990"/>
                  </a:moveTo>
                  <a:lnTo>
                    <a:pt x="41425" y="33990"/>
                  </a:lnTo>
                  <a:lnTo>
                    <a:pt x="44797" y="33990"/>
                  </a:lnTo>
                  <a:lnTo>
                    <a:pt x="48332" y="32109"/>
                  </a:lnTo>
                  <a:lnTo>
                    <a:pt x="62624" y="19063"/>
                  </a:lnTo>
                  <a:lnTo>
                    <a:pt x="63319" y="16278"/>
                  </a:lnTo>
                  <a:lnTo>
                    <a:pt x="62210" y="9420"/>
                  </a:lnTo>
                  <a:lnTo>
                    <a:pt x="57618" y="996"/>
                  </a:lnTo>
                  <a:lnTo>
                    <a:pt x="55043" y="0"/>
                  </a:lnTo>
                  <a:lnTo>
                    <a:pt x="48418" y="774"/>
                  </a:lnTo>
                  <a:lnTo>
                    <a:pt x="23505" y="20888"/>
                  </a:lnTo>
                  <a:lnTo>
                    <a:pt x="9036" y="38144"/>
                  </a:lnTo>
                  <a:lnTo>
                    <a:pt x="2196" y="66287"/>
                  </a:lnTo>
                  <a:lnTo>
                    <a:pt x="0" y="77978"/>
                  </a:lnTo>
                  <a:lnTo>
                    <a:pt x="1377" y="87877"/>
                  </a:lnTo>
                  <a:lnTo>
                    <a:pt x="9490" y="104755"/>
                  </a:lnTo>
                  <a:lnTo>
                    <a:pt x="18764" y="113183"/>
                  </a:lnTo>
                  <a:lnTo>
                    <a:pt x="29237" y="118576"/>
                  </a:lnTo>
                  <a:lnTo>
                    <a:pt x="38596" y="120973"/>
                  </a:lnTo>
                  <a:lnTo>
                    <a:pt x="55168" y="118951"/>
                  </a:lnTo>
                  <a:lnTo>
                    <a:pt x="73484" y="110512"/>
                  </a:lnTo>
                  <a:lnTo>
                    <a:pt x="82250" y="99280"/>
                  </a:lnTo>
                  <a:lnTo>
                    <a:pt x="85574" y="92333"/>
                  </a:lnTo>
                  <a:lnTo>
                    <a:pt x="87387" y="77089"/>
                  </a:lnTo>
                  <a:lnTo>
                    <a:pt x="86174" y="54419"/>
                  </a:lnTo>
                  <a:lnTo>
                    <a:pt x="82245" y="46362"/>
                  </a:lnTo>
                  <a:lnTo>
                    <a:pt x="73175" y="339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8">
              <a:extLst>
                <a:ext uri="{FF2B5EF4-FFF2-40B4-BE49-F238E27FC236}">
                  <a16:creationId xmlns:a16="http://schemas.microsoft.com/office/drawing/2014/main" id="{C3361C14-8B6D-969B-0B9F-7C0AD5BB098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505700" y="3036522"/>
              <a:ext cx="49413" cy="227379"/>
            </a:xfrm>
            <a:custGeom>
              <a:avLst/>
              <a:gdLst/>
              <a:ahLst/>
              <a:cxnLst/>
              <a:rect l="0" t="0" r="0" b="0"/>
              <a:pathLst>
                <a:path w="49413" h="227379">
                  <a:moveTo>
                    <a:pt x="0" y="17828"/>
                  </a:moveTo>
                  <a:lnTo>
                    <a:pt x="0" y="17828"/>
                  </a:lnTo>
                  <a:lnTo>
                    <a:pt x="29854" y="2902"/>
                  </a:lnTo>
                  <a:lnTo>
                    <a:pt x="39028" y="0"/>
                  </a:lnTo>
                  <a:lnTo>
                    <a:pt x="40835" y="298"/>
                  </a:lnTo>
                  <a:lnTo>
                    <a:pt x="42041" y="1203"/>
                  </a:lnTo>
                  <a:lnTo>
                    <a:pt x="42844" y="2511"/>
                  </a:lnTo>
                  <a:lnTo>
                    <a:pt x="48497" y="25594"/>
                  </a:lnTo>
                  <a:lnTo>
                    <a:pt x="49412" y="53368"/>
                  </a:lnTo>
                  <a:lnTo>
                    <a:pt x="46234" y="81824"/>
                  </a:lnTo>
                  <a:lnTo>
                    <a:pt x="42921" y="108916"/>
                  </a:lnTo>
                  <a:lnTo>
                    <a:pt x="38029" y="139916"/>
                  </a:lnTo>
                  <a:lnTo>
                    <a:pt x="32717" y="167047"/>
                  </a:lnTo>
                  <a:lnTo>
                    <a:pt x="31877" y="197927"/>
                  </a:lnTo>
                  <a:lnTo>
                    <a:pt x="32512" y="211466"/>
                  </a:lnTo>
                  <a:lnTo>
                    <a:pt x="38100" y="2273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9">
              <a:extLst>
                <a:ext uri="{FF2B5EF4-FFF2-40B4-BE49-F238E27FC236}">
                  <a16:creationId xmlns:a16="http://schemas.microsoft.com/office/drawing/2014/main" id="{8B40B8F9-0185-95C5-3428-0CB2AEE9A12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518400" y="3029263"/>
              <a:ext cx="148411" cy="74555"/>
            </a:xfrm>
            <a:custGeom>
              <a:avLst/>
              <a:gdLst/>
              <a:ahLst/>
              <a:cxnLst/>
              <a:rect l="0" t="0" r="0" b="0"/>
              <a:pathLst>
                <a:path w="148411" h="74555">
                  <a:moveTo>
                    <a:pt x="12700" y="44137"/>
                  </a:moveTo>
                  <a:lnTo>
                    <a:pt x="12700" y="44137"/>
                  </a:lnTo>
                  <a:lnTo>
                    <a:pt x="33748" y="26460"/>
                  </a:lnTo>
                  <a:lnTo>
                    <a:pt x="63382" y="10461"/>
                  </a:lnTo>
                  <a:lnTo>
                    <a:pt x="92348" y="1270"/>
                  </a:lnTo>
                  <a:lnTo>
                    <a:pt x="109885" y="0"/>
                  </a:lnTo>
                  <a:lnTo>
                    <a:pt x="139478" y="5182"/>
                  </a:lnTo>
                  <a:lnTo>
                    <a:pt x="142374" y="7583"/>
                  </a:lnTo>
                  <a:lnTo>
                    <a:pt x="147474" y="15897"/>
                  </a:lnTo>
                  <a:lnTo>
                    <a:pt x="148410" y="20371"/>
                  </a:lnTo>
                  <a:lnTo>
                    <a:pt x="147569" y="29106"/>
                  </a:lnTo>
                  <a:lnTo>
                    <a:pt x="141081" y="37692"/>
                  </a:lnTo>
                  <a:lnTo>
                    <a:pt x="117304" y="54577"/>
                  </a:lnTo>
                  <a:lnTo>
                    <a:pt x="91584" y="66164"/>
                  </a:lnTo>
                  <a:lnTo>
                    <a:pt x="65754" y="68871"/>
                  </a:lnTo>
                  <a:lnTo>
                    <a:pt x="34887" y="73769"/>
                  </a:lnTo>
                  <a:lnTo>
                    <a:pt x="18490" y="74554"/>
                  </a:lnTo>
                  <a:lnTo>
                    <a:pt x="9158" y="72237"/>
                  </a:lnTo>
                  <a:lnTo>
                    <a:pt x="6106" y="70632"/>
                  </a:lnTo>
                  <a:lnTo>
                    <a:pt x="0" y="631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0">
              <a:extLst>
                <a:ext uri="{FF2B5EF4-FFF2-40B4-BE49-F238E27FC236}">
                  <a16:creationId xmlns:a16="http://schemas.microsoft.com/office/drawing/2014/main" id="{22361F20-2802-5DF4-0CAB-05E9FF3107E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708900" y="3016250"/>
              <a:ext cx="95251" cy="116002"/>
            </a:xfrm>
            <a:custGeom>
              <a:avLst/>
              <a:gdLst/>
              <a:ahLst/>
              <a:cxnLst/>
              <a:rect l="0" t="0" r="0" b="0"/>
              <a:pathLst>
                <a:path w="95251" h="116002">
                  <a:moveTo>
                    <a:pt x="0" y="44450"/>
                  </a:moveTo>
                  <a:lnTo>
                    <a:pt x="0" y="44450"/>
                  </a:lnTo>
                  <a:lnTo>
                    <a:pt x="3372" y="44450"/>
                  </a:lnTo>
                  <a:lnTo>
                    <a:pt x="6907" y="42569"/>
                  </a:lnTo>
                  <a:lnTo>
                    <a:pt x="18688" y="32089"/>
                  </a:lnTo>
                  <a:lnTo>
                    <a:pt x="15572" y="35222"/>
                  </a:lnTo>
                  <a:lnTo>
                    <a:pt x="10180" y="47360"/>
                  </a:lnTo>
                  <a:lnTo>
                    <a:pt x="7485" y="67733"/>
                  </a:lnTo>
                  <a:lnTo>
                    <a:pt x="11644" y="94126"/>
                  </a:lnTo>
                  <a:lnTo>
                    <a:pt x="19259" y="111778"/>
                  </a:lnTo>
                  <a:lnTo>
                    <a:pt x="21306" y="114735"/>
                  </a:lnTo>
                  <a:lnTo>
                    <a:pt x="24788" y="116001"/>
                  </a:lnTo>
                  <a:lnTo>
                    <a:pt x="34300" y="115526"/>
                  </a:lnTo>
                  <a:lnTo>
                    <a:pt x="48185" y="111292"/>
                  </a:lnTo>
                  <a:lnTo>
                    <a:pt x="61236" y="102198"/>
                  </a:lnTo>
                  <a:lnTo>
                    <a:pt x="66022" y="94575"/>
                  </a:lnTo>
                  <a:lnTo>
                    <a:pt x="76421" y="62883"/>
                  </a:lnTo>
                  <a:lnTo>
                    <a:pt x="82615" y="48030"/>
                  </a:lnTo>
                  <a:lnTo>
                    <a:pt x="84711" y="44720"/>
                  </a:lnTo>
                  <a:lnTo>
                    <a:pt x="88533" y="13441"/>
                  </a:lnTo>
                  <a:lnTo>
                    <a:pt x="90618" y="762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1">
              <a:extLst>
                <a:ext uri="{FF2B5EF4-FFF2-40B4-BE49-F238E27FC236}">
                  <a16:creationId xmlns:a16="http://schemas.microsoft.com/office/drawing/2014/main" id="{2E22248E-FBF3-D90D-66F5-510D4BCF8D2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874969" y="2896483"/>
              <a:ext cx="30258" cy="253118"/>
            </a:xfrm>
            <a:custGeom>
              <a:avLst/>
              <a:gdLst/>
              <a:ahLst/>
              <a:cxnLst/>
              <a:rect l="0" t="0" r="0" b="0"/>
              <a:pathLst>
                <a:path w="30258" h="253118">
                  <a:moveTo>
                    <a:pt x="18081" y="5467"/>
                  </a:moveTo>
                  <a:lnTo>
                    <a:pt x="18081" y="5467"/>
                  </a:lnTo>
                  <a:lnTo>
                    <a:pt x="29015" y="0"/>
                  </a:lnTo>
                  <a:lnTo>
                    <a:pt x="29604" y="411"/>
                  </a:lnTo>
                  <a:lnTo>
                    <a:pt x="30257" y="2750"/>
                  </a:lnTo>
                  <a:lnTo>
                    <a:pt x="28831" y="29594"/>
                  </a:lnTo>
                  <a:lnTo>
                    <a:pt x="25300" y="61111"/>
                  </a:lnTo>
                  <a:lnTo>
                    <a:pt x="21317" y="87963"/>
                  </a:lnTo>
                  <a:lnTo>
                    <a:pt x="15670" y="118261"/>
                  </a:lnTo>
                  <a:lnTo>
                    <a:pt x="11803" y="145601"/>
                  </a:lnTo>
                  <a:lnTo>
                    <a:pt x="6859" y="172534"/>
                  </a:lnTo>
                  <a:lnTo>
                    <a:pt x="2301" y="201451"/>
                  </a:lnTo>
                  <a:lnTo>
                    <a:pt x="0" y="217739"/>
                  </a:lnTo>
                  <a:lnTo>
                    <a:pt x="5381" y="253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2">
              <a:extLst>
                <a:ext uri="{FF2B5EF4-FFF2-40B4-BE49-F238E27FC236}">
                  <a16:creationId xmlns:a16="http://schemas.microsoft.com/office/drawing/2014/main" id="{1E9961AA-B6BD-5EAB-C012-0151332C5EB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007350" y="31305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3862"/>
                  </a:lnTo>
                  <a:lnTo>
                    <a:pt x="705" y="257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15">
            <a:extLst>
              <a:ext uri="{FF2B5EF4-FFF2-40B4-BE49-F238E27FC236}">
                <a16:creationId xmlns:a16="http://schemas.microsoft.com/office/drawing/2014/main" id="{5E0D9026-2C6A-1795-5F8B-2DDEEE40C046}"/>
              </a:ext>
            </a:extLst>
          </p:cNvPr>
          <p:cNvGrpSpPr/>
          <p:nvPr/>
        </p:nvGrpSpPr>
        <p:grpSpPr>
          <a:xfrm>
            <a:off x="772829" y="3511550"/>
            <a:ext cx="395572" cy="145337"/>
            <a:chOff x="772829" y="3511550"/>
            <a:chExt cx="395572" cy="145337"/>
          </a:xfrm>
        </p:grpSpPr>
        <p:sp>
          <p:nvSpPr>
            <p:cNvPr id="76" name="SMARTInkShape-63">
              <a:extLst>
                <a:ext uri="{FF2B5EF4-FFF2-40B4-BE49-F238E27FC236}">
                  <a16:creationId xmlns:a16="http://schemas.microsoft.com/office/drawing/2014/main" id="{F1AFD97D-0DAF-B206-ED44-8F2AF464D55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72829" y="3536950"/>
              <a:ext cx="178858" cy="115964"/>
            </a:xfrm>
            <a:custGeom>
              <a:avLst/>
              <a:gdLst/>
              <a:ahLst/>
              <a:cxnLst/>
              <a:rect l="0" t="0" r="0" b="0"/>
              <a:pathLst>
                <a:path w="178858" h="115964">
                  <a:moveTo>
                    <a:pt x="109821" y="38100"/>
                  </a:moveTo>
                  <a:lnTo>
                    <a:pt x="109821" y="38100"/>
                  </a:lnTo>
                  <a:lnTo>
                    <a:pt x="113192" y="38100"/>
                  </a:lnTo>
                  <a:lnTo>
                    <a:pt x="116729" y="34337"/>
                  </a:lnTo>
                  <a:lnTo>
                    <a:pt x="120652" y="29372"/>
                  </a:lnTo>
                  <a:lnTo>
                    <a:pt x="126122" y="25871"/>
                  </a:lnTo>
                  <a:lnTo>
                    <a:pt x="127649" y="22552"/>
                  </a:lnTo>
                  <a:lnTo>
                    <a:pt x="126447" y="16844"/>
                  </a:lnTo>
                  <a:lnTo>
                    <a:pt x="125138" y="13346"/>
                  </a:lnTo>
                  <a:lnTo>
                    <a:pt x="121443" y="11014"/>
                  </a:lnTo>
                  <a:lnTo>
                    <a:pt x="102054" y="7732"/>
                  </a:lnTo>
                  <a:lnTo>
                    <a:pt x="74986" y="8170"/>
                  </a:lnTo>
                  <a:lnTo>
                    <a:pt x="45842" y="18364"/>
                  </a:lnTo>
                  <a:lnTo>
                    <a:pt x="16660" y="39294"/>
                  </a:lnTo>
                  <a:lnTo>
                    <a:pt x="10090" y="47803"/>
                  </a:lnTo>
                  <a:lnTo>
                    <a:pt x="123" y="67141"/>
                  </a:lnTo>
                  <a:lnTo>
                    <a:pt x="0" y="72277"/>
                  </a:lnTo>
                  <a:lnTo>
                    <a:pt x="3627" y="83629"/>
                  </a:lnTo>
                  <a:lnTo>
                    <a:pt x="13705" y="93848"/>
                  </a:lnTo>
                  <a:lnTo>
                    <a:pt x="36429" y="108535"/>
                  </a:lnTo>
                  <a:lnTo>
                    <a:pt x="60245" y="115963"/>
                  </a:lnTo>
                  <a:lnTo>
                    <a:pt x="91169" y="115360"/>
                  </a:lnTo>
                  <a:lnTo>
                    <a:pt x="118955" y="113909"/>
                  </a:lnTo>
                  <a:lnTo>
                    <a:pt x="143963" y="108618"/>
                  </a:lnTo>
                  <a:lnTo>
                    <a:pt x="165771" y="94546"/>
                  </a:lnTo>
                  <a:lnTo>
                    <a:pt x="173493" y="87176"/>
                  </a:lnTo>
                  <a:lnTo>
                    <a:pt x="176925" y="81549"/>
                  </a:lnTo>
                  <a:lnTo>
                    <a:pt x="178857" y="67672"/>
                  </a:lnTo>
                  <a:lnTo>
                    <a:pt x="176059" y="46784"/>
                  </a:lnTo>
                  <a:lnTo>
                    <a:pt x="170775" y="34669"/>
                  </a:lnTo>
                  <a:lnTo>
                    <a:pt x="155885" y="15393"/>
                  </a:lnTo>
                  <a:lnTo>
                    <a:pt x="143539" y="5659"/>
                  </a:lnTo>
                  <a:lnTo>
                    <a:pt x="1161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4">
              <a:extLst>
                <a:ext uri="{FF2B5EF4-FFF2-40B4-BE49-F238E27FC236}">
                  <a16:creationId xmlns:a16="http://schemas.microsoft.com/office/drawing/2014/main" id="{466B570A-FD26-6159-B58C-97B9A1525BB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52500" y="3511550"/>
              <a:ext cx="215901" cy="145337"/>
            </a:xfrm>
            <a:custGeom>
              <a:avLst/>
              <a:gdLst/>
              <a:ahLst/>
              <a:cxnLst/>
              <a:rect l="0" t="0" r="0" b="0"/>
              <a:pathLst>
                <a:path w="215901" h="145337">
                  <a:moveTo>
                    <a:pt x="0" y="50800"/>
                  </a:moveTo>
                  <a:lnTo>
                    <a:pt x="0" y="50800"/>
                  </a:lnTo>
                  <a:lnTo>
                    <a:pt x="27996" y="26175"/>
                  </a:lnTo>
                  <a:lnTo>
                    <a:pt x="37372" y="22217"/>
                  </a:lnTo>
                  <a:lnTo>
                    <a:pt x="41848" y="21161"/>
                  </a:lnTo>
                  <a:lnTo>
                    <a:pt x="61632" y="23047"/>
                  </a:lnTo>
                  <a:lnTo>
                    <a:pt x="73488" y="28117"/>
                  </a:lnTo>
                  <a:lnTo>
                    <a:pt x="83461" y="35780"/>
                  </a:lnTo>
                  <a:lnTo>
                    <a:pt x="105597" y="65840"/>
                  </a:lnTo>
                  <a:lnTo>
                    <a:pt x="121760" y="92187"/>
                  </a:lnTo>
                  <a:lnTo>
                    <a:pt x="125447" y="112295"/>
                  </a:lnTo>
                  <a:lnTo>
                    <a:pt x="124428" y="122346"/>
                  </a:lnTo>
                  <a:lnTo>
                    <a:pt x="120918" y="129871"/>
                  </a:lnTo>
                  <a:lnTo>
                    <a:pt x="111714" y="140629"/>
                  </a:lnTo>
                  <a:lnTo>
                    <a:pt x="106566" y="143641"/>
                  </a:lnTo>
                  <a:lnTo>
                    <a:pt x="96329" y="145336"/>
                  </a:lnTo>
                  <a:lnTo>
                    <a:pt x="93147" y="144163"/>
                  </a:lnTo>
                  <a:lnTo>
                    <a:pt x="87730" y="139097"/>
                  </a:lnTo>
                  <a:lnTo>
                    <a:pt x="84853" y="132141"/>
                  </a:lnTo>
                  <a:lnTo>
                    <a:pt x="83005" y="116178"/>
                  </a:lnTo>
                  <a:lnTo>
                    <a:pt x="89427" y="100275"/>
                  </a:lnTo>
                  <a:lnTo>
                    <a:pt x="112415" y="72222"/>
                  </a:lnTo>
                  <a:lnTo>
                    <a:pt x="143071" y="44493"/>
                  </a:lnTo>
                  <a:lnTo>
                    <a:pt x="174725" y="24355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SMARTInkShape-65">
            <a:extLst>
              <a:ext uri="{FF2B5EF4-FFF2-40B4-BE49-F238E27FC236}">
                <a16:creationId xmlns:a16="http://schemas.microsoft.com/office/drawing/2014/main" id="{2D17F50F-AC50-66C4-26F4-7BFD2877F46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82750" y="3513844"/>
            <a:ext cx="247651" cy="164210"/>
          </a:xfrm>
          <a:custGeom>
            <a:avLst/>
            <a:gdLst/>
            <a:ahLst/>
            <a:cxnLst/>
            <a:rect l="0" t="0" r="0" b="0"/>
            <a:pathLst>
              <a:path w="247651" h="164210">
                <a:moveTo>
                  <a:pt x="0" y="35806"/>
                </a:moveTo>
                <a:lnTo>
                  <a:pt x="0" y="35806"/>
                </a:lnTo>
                <a:lnTo>
                  <a:pt x="8838" y="21500"/>
                </a:lnTo>
                <a:lnTo>
                  <a:pt x="28361" y="6203"/>
                </a:lnTo>
                <a:lnTo>
                  <a:pt x="30244" y="1953"/>
                </a:lnTo>
                <a:lnTo>
                  <a:pt x="31451" y="1243"/>
                </a:lnTo>
                <a:lnTo>
                  <a:pt x="32962" y="1475"/>
                </a:lnTo>
                <a:lnTo>
                  <a:pt x="34675" y="2335"/>
                </a:lnTo>
                <a:lnTo>
                  <a:pt x="40456" y="13659"/>
                </a:lnTo>
                <a:lnTo>
                  <a:pt x="48025" y="40107"/>
                </a:lnTo>
                <a:lnTo>
                  <a:pt x="52133" y="66027"/>
                </a:lnTo>
                <a:lnTo>
                  <a:pt x="56159" y="94379"/>
                </a:lnTo>
                <a:lnTo>
                  <a:pt x="62024" y="123706"/>
                </a:lnTo>
                <a:lnTo>
                  <a:pt x="68680" y="154957"/>
                </a:lnTo>
                <a:lnTo>
                  <a:pt x="69619" y="164209"/>
                </a:lnTo>
                <a:lnTo>
                  <a:pt x="73190" y="144271"/>
                </a:lnTo>
                <a:lnTo>
                  <a:pt x="87737" y="113955"/>
                </a:lnTo>
                <a:lnTo>
                  <a:pt x="99330" y="86732"/>
                </a:lnTo>
                <a:lnTo>
                  <a:pt x="106493" y="72454"/>
                </a:lnTo>
                <a:lnTo>
                  <a:pt x="128620" y="43968"/>
                </a:lnTo>
                <a:lnTo>
                  <a:pt x="157082" y="19433"/>
                </a:lnTo>
                <a:lnTo>
                  <a:pt x="180402" y="2867"/>
                </a:lnTo>
                <a:lnTo>
                  <a:pt x="191657" y="0"/>
                </a:lnTo>
                <a:lnTo>
                  <a:pt x="196915" y="646"/>
                </a:lnTo>
                <a:lnTo>
                  <a:pt x="206522" y="5127"/>
                </a:lnTo>
                <a:lnTo>
                  <a:pt x="213613" y="15586"/>
                </a:lnTo>
                <a:lnTo>
                  <a:pt x="223915" y="45296"/>
                </a:lnTo>
                <a:lnTo>
                  <a:pt x="229865" y="74807"/>
                </a:lnTo>
                <a:lnTo>
                  <a:pt x="239350" y="104364"/>
                </a:lnTo>
                <a:lnTo>
                  <a:pt x="244877" y="116719"/>
                </a:lnTo>
                <a:lnTo>
                  <a:pt x="247406" y="146080"/>
                </a:lnTo>
                <a:lnTo>
                  <a:pt x="247650" y="16280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Shape-66">
            <a:extLst>
              <a:ext uri="{FF2B5EF4-FFF2-40B4-BE49-F238E27FC236}">
                <a16:creationId xmlns:a16="http://schemas.microsoft.com/office/drawing/2014/main" id="{65EAFFFE-717D-09BD-F8F7-6B490E7FD3E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93233" y="3449226"/>
            <a:ext cx="198306" cy="259175"/>
          </a:xfrm>
          <a:custGeom>
            <a:avLst/>
            <a:gdLst/>
            <a:ahLst/>
            <a:cxnLst/>
            <a:rect l="0" t="0" r="0" b="0"/>
            <a:pathLst>
              <a:path w="198306" h="259175">
                <a:moveTo>
                  <a:pt x="5467" y="43274"/>
                </a:moveTo>
                <a:lnTo>
                  <a:pt x="5467" y="43274"/>
                </a:lnTo>
                <a:lnTo>
                  <a:pt x="5467" y="15677"/>
                </a:lnTo>
                <a:lnTo>
                  <a:pt x="4762" y="14293"/>
                </a:lnTo>
                <a:lnTo>
                  <a:pt x="3586" y="13370"/>
                </a:lnTo>
                <a:lnTo>
                  <a:pt x="2096" y="12755"/>
                </a:lnTo>
                <a:lnTo>
                  <a:pt x="1103" y="11639"/>
                </a:lnTo>
                <a:lnTo>
                  <a:pt x="0" y="8518"/>
                </a:lnTo>
                <a:lnTo>
                  <a:pt x="411" y="6698"/>
                </a:lnTo>
                <a:lnTo>
                  <a:pt x="2749" y="2794"/>
                </a:lnTo>
                <a:lnTo>
                  <a:pt x="4361" y="1470"/>
                </a:lnTo>
                <a:lnTo>
                  <a:pt x="8033" y="0"/>
                </a:lnTo>
                <a:lnTo>
                  <a:pt x="13898" y="3110"/>
                </a:lnTo>
                <a:lnTo>
                  <a:pt x="29161" y="13233"/>
                </a:lnTo>
                <a:lnTo>
                  <a:pt x="60023" y="24170"/>
                </a:lnTo>
                <a:lnTo>
                  <a:pt x="85780" y="39422"/>
                </a:lnTo>
                <a:lnTo>
                  <a:pt x="109316" y="52678"/>
                </a:lnTo>
                <a:lnTo>
                  <a:pt x="135916" y="62091"/>
                </a:lnTo>
                <a:lnTo>
                  <a:pt x="164672" y="73582"/>
                </a:lnTo>
                <a:lnTo>
                  <a:pt x="189285" y="85583"/>
                </a:lnTo>
                <a:lnTo>
                  <a:pt x="198305" y="87301"/>
                </a:lnTo>
                <a:lnTo>
                  <a:pt x="198231" y="87442"/>
                </a:lnTo>
                <a:lnTo>
                  <a:pt x="197476" y="87536"/>
                </a:lnTo>
                <a:lnTo>
                  <a:pt x="196973" y="88304"/>
                </a:lnTo>
                <a:lnTo>
                  <a:pt x="192728" y="99917"/>
                </a:lnTo>
                <a:lnTo>
                  <a:pt x="175585" y="120478"/>
                </a:lnTo>
                <a:lnTo>
                  <a:pt x="145767" y="139660"/>
                </a:lnTo>
                <a:lnTo>
                  <a:pt x="116164" y="168334"/>
                </a:lnTo>
                <a:lnTo>
                  <a:pt x="93531" y="197342"/>
                </a:lnTo>
                <a:lnTo>
                  <a:pt x="82726" y="226810"/>
                </a:lnTo>
                <a:lnTo>
                  <a:pt x="76022" y="233736"/>
                </a:lnTo>
                <a:lnTo>
                  <a:pt x="74377" y="237276"/>
                </a:lnTo>
                <a:lnTo>
                  <a:pt x="74429" y="244973"/>
                </a:lnTo>
                <a:lnTo>
                  <a:pt x="76804" y="251216"/>
                </a:lnTo>
                <a:lnTo>
                  <a:pt x="81667" y="25917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SMARTInkShape-Group18">
            <a:extLst>
              <a:ext uri="{FF2B5EF4-FFF2-40B4-BE49-F238E27FC236}">
                <a16:creationId xmlns:a16="http://schemas.microsoft.com/office/drawing/2014/main" id="{3AC698C8-CCD7-9D45-F70C-FCABD525549D}"/>
              </a:ext>
            </a:extLst>
          </p:cNvPr>
          <p:cNvGrpSpPr/>
          <p:nvPr/>
        </p:nvGrpSpPr>
        <p:grpSpPr>
          <a:xfrm>
            <a:off x="2762250" y="3429259"/>
            <a:ext cx="437604" cy="220785"/>
            <a:chOff x="2762250" y="3429259"/>
            <a:chExt cx="437604" cy="220785"/>
          </a:xfrm>
        </p:grpSpPr>
        <p:sp>
          <p:nvSpPr>
            <p:cNvPr id="81" name="SMARTInkShape-67">
              <a:extLst>
                <a:ext uri="{FF2B5EF4-FFF2-40B4-BE49-F238E27FC236}">
                  <a16:creationId xmlns:a16="http://schemas.microsoft.com/office/drawing/2014/main" id="{414889B3-E94B-5D20-5758-9B7D50C2FF8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762250" y="3449893"/>
              <a:ext cx="137761" cy="188460"/>
            </a:xfrm>
            <a:custGeom>
              <a:avLst/>
              <a:gdLst/>
              <a:ahLst/>
              <a:cxnLst/>
              <a:rect l="0" t="0" r="0" b="0"/>
              <a:pathLst>
                <a:path w="137761" h="188460">
                  <a:moveTo>
                    <a:pt x="0" y="17207"/>
                  </a:moveTo>
                  <a:lnTo>
                    <a:pt x="0" y="17207"/>
                  </a:lnTo>
                  <a:lnTo>
                    <a:pt x="3371" y="13836"/>
                  </a:lnTo>
                  <a:lnTo>
                    <a:pt x="32603" y="4376"/>
                  </a:lnTo>
                  <a:lnTo>
                    <a:pt x="57795" y="0"/>
                  </a:lnTo>
                  <a:lnTo>
                    <a:pt x="88854" y="3426"/>
                  </a:lnTo>
                  <a:lnTo>
                    <a:pt x="90986" y="3786"/>
                  </a:lnTo>
                  <a:lnTo>
                    <a:pt x="95236" y="7950"/>
                  </a:lnTo>
                  <a:lnTo>
                    <a:pt x="97358" y="11035"/>
                  </a:lnTo>
                  <a:lnTo>
                    <a:pt x="97361" y="15915"/>
                  </a:lnTo>
                  <a:lnTo>
                    <a:pt x="93601" y="28862"/>
                  </a:lnTo>
                  <a:lnTo>
                    <a:pt x="83551" y="45277"/>
                  </a:lnTo>
                  <a:lnTo>
                    <a:pt x="55183" y="67801"/>
                  </a:lnTo>
                  <a:lnTo>
                    <a:pt x="36457" y="84900"/>
                  </a:lnTo>
                  <a:lnTo>
                    <a:pt x="15436" y="98128"/>
                  </a:lnTo>
                  <a:lnTo>
                    <a:pt x="15229" y="98671"/>
                  </a:lnTo>
                  <a:lnTo>
                    <a:pt x="15797" y="99033"/>
                  </a:lnTo>
                  <a:lnTo>
                    <a:pt x="16882" y="99274"/>
                  </a:lnTo>
                  <a:lnTo>
                    <a:pt x="41369" y="94667"/>
                  </a:lnTo>
                  <a:lnTo>
                    <a:pt x="72613" y="93656"/>
                  </a:lnTo>
                  <a:lnTo>
                    <a:pt x="99480" y="98526"/>
                  </a:lnTo>
                  <a:lnTo>
                    <a:pt x="126704" y="114782"/>
                  </a:lnTo>
                  <a:lnTo>
                    <a:pt x="133453" y="120076"/>
                  </a:lnTo>
                  <a:lnTo>
                    <a:pt x="136923" y="128543"/>
                  </a:lnTo>
                  <a:lnTo>
                    <a:pt x="137760" y="138656"/>
                  </a:lnTo>
                  <a:lnTo>
                    <a:pt x="135781" y="147855"/>
                  </a:lnTo>
                  <a:lnTo>
                    <a:pt x="127328" y="160967"/>
                  </a:lnTo>
                  <a:lnTo>
                    <a:pt x="115887" y="170418"/>
                  </a:lnTo>
                  <a:lnTo>
                    <a:pt x="92036" y="180254"/>
                  </a:lnTo>
                  <a:lnTo>
                    <a:pt x="61397" y="187153"/>
                  </a:lnTo>
                  <a:lnTo>
                    <a:pt x="33328" y="188459"/>
                  </a:lnTo>
                  <a:lnTo>
                    <a:pt x="0" y="1823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8">
              <a:extLst>
                <a:ext uri="{FF2B5EF4-FFF2-40B4-BE49-F238E27FC236}">
                  <a16:creationId xmlns:a16="http://schemas.microsoft.com/office/drawing/2014/main" id="{F8ACB77D-57F4-2A5A-EEC3-2E48AA8869B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011514" y="3429259"/>
              <a:ext cx="188340" cy="220785"/>
            </a:xfrm>
            <a:custGeom>
              <a:avLst/>
              <a:gdLst/>
              <a:ahLst/>
              <a:cxnLst/>
              <a:rect l="0" t="0" r="0" b="0"/>
              <a:pathLst>
                <a:path w="188340" h="220785">
                  <a:moveTo>
                    <a:pt x="80936" y="50541"/>
                  </a:moveTo>
                  <a:lnTo>
                    <a:pt x="80936" y="50541"/>
                  </a:lnTo>
                  <a:lnTo>
                    <a:pt x="84307" y="47170"/>
                  </a:lnTo>
                  <a:lnTo>
                    <a:pt x="85962" y="43634"/>
                  </a:lnTo>
                  <a:lnTo>
                    <a:pt x="87817" y="33534"/>
                  </a:lnTo>
                  <a:lnTo>
                    <a:pt x="92278" y="25126"/>
                  </a:lnTo>
                  <a:lnTo>
                    <a:pt x="92730" y="23014"/>
                  </a:lnTo>
                  <a:lnTo>
                    <a:pt x="92327" y="21606"/>
                  </a:lnTo>
                  <a:lnTo>
                    <a:pt x="91352" y="20668"/>
                  </a:lnTo>
                  <a:lnTo>
                    <a:pt x="89997" y="20042"/>
                  </a:lnTo>
                  <a:lnTo>
                    <a:pt x="81347" y="19162"/>
                  </a:lnTo>
                  <a:lnTo>
                    <a:pt x="55407" y="29758"/>
                  </a:lnTo>
                  <a:lnTo>
                    <a:pt x="32056" y="54483"/>
                  </a:lnTo>
                  <a:lnTo>
                    <a:pt x="15986" y="81789"/>
                  </a:lnTo>
                  <a:lnTo>
                    <a:pt x="5286" y="110597"/>
                  </a:lnTo>
                  <a:lnTo>
                    <a:pt x="1452" y="122388"/>
                  </a:lnTo>
                  <a:lnTo>
                    <a:pt x="0" y="143482"/>
                  </a:lnTo>
                  <a:lnTo>
                    <a:pt x="7344" y="171863"/>
                  </a:lnTo>
                  <a:lnTo>
                    <a:pt x="16720" y="187069"/>
                  </a:lnTo>
                  <a:lnTo>
                    <a:pt x="38552" y="209152"/>
                  </a:lnTo>
                  <a:lnTo>
                    <a:pt x="49398" y="216285"/>
                  </a:lnTo>
                  <a:lnTo>
                    <a:pt x="58923" y="219455"/>
                  </a:lnTo>
                  <a:lnTo>
                    <a:pt x="85969" y="220784"/>
                  </a:lnTo>
                  <a:lnTo>
                    <a:pt x="104535" y="216773"/>
                  </a:lnTo>
                  <a:lnTo>
                    <a:pt x="131467" y="200607"/>
                  </a:lnTo>
                  <a:lnTo>
                    <a:pt x="141691" y="191510"/>
                  </a:lnTo>
                  <a:lnTo>
                    <a:pt x="168686" y="163114"/>
                  </a:lnTo>
                  <a:lnTo>
                    <a:pt x="180597" y="132995"/>
                  </a:lnTo>
                  <a:lnTo>
                    <a:pt x="186116" y="117462"/>
                  </a:lnTo>
                  <a:lnTo>
                    <a:pt x="188339" y="89526"/>
                  </a:lnTo>
                  <a:lnTo>
                    <a:pt x="186842" y="69853"/>
                  </a:lnTo>
                  <a:lnTo>
                    <a:pt x="180016" y="47614"/>
                  </a:lnTo>
                  <a:lnTo>
                    <a:pt x="170578" y="30624"/>
                  </a:lnTo>
                  <a:lnTo>
                    <a:pt x="160994" y="22169"/>
                  </a:lnTo>
                  <a:lnTo>
                    <a:pt x="132075" y="6387"/>
                  </a:lnTo>
                  <a:lnTo>
                    <a:pt x="123420" y="2695"/>
                  </a:lnTo>
                  <a:lnTo>
                    <a:pt x="95766" y="0"/>
                  </a:lnTo>
                  <a:lnTo>
                    <a:pt x="71376" y="524"/>
                  </a:lnTo>
                  <a:lnTo>
                    <a:pt x="40551" y="6215"/>
                  </a:lnTo>
                  <a:lnTo>
                    <a:pt x="35235" y="9203"/>
                  </a:lnTo>
                  <a:lnTo>
                    <a:pt x="30136" y="441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9">
            <a:extLst>
              <a:ext uri="{FF2B5EF4-FFF2-40B4-BE49-F238E27FC236}">
                <a16:creationId xmlns:a16="http://schemas.microsoft.com/office/drawing/2014/main" id="{121FEFB0-9EC5-25A6-E785-F3717494E028}"/>
              </a:ext>
            </a:extLst>
          </p:cNvPr>
          <p:cNvGrpSpPr/>
          <p:nvPr/>
        </p:nvGrpSpPr>
        <p:grpSpPr>
          <a:xfrm>
            <a:off x="1169283" y="4146550"/>
            <a:ext cx="310268" cy="303697"/>
            <a:chOff x="1169283" y="4146550"/>
            <a:chExt cx="310268" cy="303697"/>
          </a:xfrm>
        </p:grpSpPr>
        <p:sp>
          <p:nvSpPr>
            <p:cNvPr id="84" name="SMARTInkShape-69">
              <a:extLst>
                <a:ext uri="{FF2B5EF4-FFF2-40B4-BE49-F238E27FC236}">
                  <a16:creationId xmlns:a16="http://schemas.microsoft.com/office/drawing/2014/main" id="{E028CFA8-5C23-3EFD-0B1F-088FEF98D3C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87450" y="4248631"/>
              <a:ext cx="292101" cy="201616"/>
            </a:xfrm>
            <a:custGeom>
              <a:avLst/>
              <a:gdLst/>
              <a:ahLst/>
              <a:cxnLst/>
              <a:rect l="0" t="0" r="0" b="0"/>
              <a:pathLst>
                <a:path w="292101" h="201616">
                  <a:moveTo>
                    <a:pt x="0" y="63019"/>
                  </a:moveTo>
                  <a:lnTo>
                    <a:pt x="0" y="63019"/>
                  </a:lnTo>
                  <a:lnTo>
                    <a:pt x="0" y="57552"/>
                  </a:lnTo>
                  <a:lnTo>
                    <a:pt x="5775" y="46704"/>
                  </a:lnTo>
                  <a:lnTo>
                    <a:pt x="21654" y="30973"/>
                  </a:lnTo>
                  <a:lnTo>
                    <a:pt x="47484" y="10769"/>
                  </a:lnTo>
                  <a:lnTo>
                    <a:pt x="73455" y="1950"/>
                  </a:lnTo>
                  <a:lnTo>
                    <a:pt x="92591" y="0"/>
                  </a:lnTo>
                  <a:lnTo>
                    <a:pt x="103241" y="3496"/>
                  </a:lnTo>
                  <a:lnTo>
                    <a:pt x="109044" y="6404"/>
                  </a:lnTo>
                  <a:lnTo>
                    <a:pt x="117373" y="15279"/>
                  </a:lnTo>
                  <a:lnTo>
                    <a:pt x="124148" y="28412"/>
                  </a:lnTo>
                  <a:lnTo>
                    <a:pt x="129808" y="49285"/>
                  </a:lnTo>
                  <a:lnTo>
                    <a:pt x="127858" y="80051"/>
                  </a:lnTo>
                  <a:lnTo>
                    <a:pt x="123798" y="101975"/>
                  </a:lnTo>
                  <a:lnTo>
                    <a:pt x="109131" y="129218"/>
                  </a:lnTo>
                  <a:lnTo>
                    <a:pt x="88446" y="157182"/>
                  </a:lnTo>
                  <a:lnTo>
                    <a:pt x="59240" y="187839"/>
                  </a:lnTo>
                  <a:lnTo>
                    <a:pt x="52670" y="192578"/>
                  </a:lnTo>
                  <a:lnTo>
                    <a:pt x="37510" y="200233"/>
                  </a:lnTo>
                  <a:lnTo>
                    <a:pt x="37001" y="201062"/>
                  </a:lnTo>
                  <a:lnTo>
                    <a:pt x="37367" y="201615"/>
                  </a:lnTo>
                  <a:lnTo>
                    <a:pt x="61846" y="172837"/>
                  </a:lnTo>
                  <a:lnTo>
                    <a:pt x="92663" y="146860"/>
                  </a:lnTo>
                  <a:lnTo>
                    <a:pt x="116782" y="125278"/>
                  </a:lnTo>
                  <a:lnTo>
                    <a:pt x="147548" y="104779"/>
                  </a:lnTo>
                  <a:lnTo>
                    <a:pt x="177764" y="80711"/>
                  </a:lnTo>
                  <a:lnTo>
                    <a:pt x="209101" y="56360"/>
                  </a:lnTo>
                  <a:lnTo>
                    <a:pt x="239513" y="38039"/>
                  </a:lnTo>
                  <a:lnTo>
                    <a:pt x="252602" y="27929"/>
                  </a:lnTo>
                  <a:lnTo>
                    <a:pt x="255184" y="26925"/>
                  </a:lnTo>
                  <a:lnTo>
                    <a:pt x="259936" y="22048"/>
                  </a:lnTo>
                  <a:lnTo>
                    <a:pt x="265364" y="14160"/>
                  </a:lnTo>
                  <a:lnTo>
                    <a:pt x="265104" y="13513"/>
                  </a:lnTo>
                  <a:lnTo>
                    <a:pt x="264225" y="13082"/>
                  </a:lnTo>
                  <a:lnTo>
                    <a:pt x="262933" y="12794"/>
                  </a:lnTo>
                  <a:lnTo>
                    <a:pt x="254374" y="15761"/>
                  </a:lnTo>
                  <a:lnTo>
                    <a:pt x="227813" y="32014"/>
                  </a:lnTo>
                  <a:lnTo>
                    <a:pt x="197452" y="53239"/>
                  </a:lnTo>
                  <a:lnTo>
                    <a:pt x="170285" y="83007"/>
                  </a:lnTo>
                  <a:lnTo>
                    <a:pt x="154287" y="102558"/>
                  </a:lnTo>
                  <a:lnTo>
                    <a:pt x="137935" y="132604"/>
                  </a:lnTo>
                  <a:lnTo>
                    <a:pt x="135388" y="140042"/>
                  </a:lnTo>
                  <a:lnTo>
                    <a:pt x="134708" y="144001"/>
                  </a:lnTo>
                  <a:lnTo>
                    <a:pt x="137717" y="154044"/>
                  </a:lnTo>
                  <a:lnTo>
                    <a:pt x="140495" y="159686"/>
                  </a:lnTo>
                  <a:lnTo>
                    <a:pt x="149225" y="167836"/>
                  </a:lnTo>
                  <a:lnTo>
                    <a:pt x="160867" y="173104"/>
                  </a:lnTo>
                  <a:lnTo>
                    <a:pt x="181171" y="175364"/>
                  </a:lnTo>
                  <a:lnTo>
                    <a:pt x="208130" y="168316"/>
                  </a:lnTo>
                  <a:lnTo>
                    <a:pt x="239232" y="158199"/>
                  </a:lnTo>
                  <a:lnTo>
                    <a:pt x="266558" y="147676"/>
                  </a:lnTo>
                  <a:lnTo>
                    <a:pt x="276280" y="143448"/>
                  </a:lnTo>
                  <a:lnTo>
                    <a:pt x="292100" y="1265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0">
              <a:extLst>
                <a:ext uri="{FF2B5EF4-FFF2-40B4-BE49-F238E27FC236}">
                  <a16:creationId xmlns:a16="http://schemas.microsoft.com/office/drawing/2014/main" id="{C0E6AF72-5059-ADD4-9FF4-6097D808DF9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169283" y="4146550"/>
              <a:ext cx="303918" cy="19051"/>
            </a:xfrm>
            <a:custGeom>
              <a:avLst/>
              <a:gdLst/>
              <a:ahLst/>
              <a:cxnLst/>
              <a:rect l="0" t="0" r="0" b="0"/>
              <a:pathLst>
                <a:path w="3039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3583"/>
                  </a:lnTo>
                  <a:lnTo>
                    <a:pt x="411" y="12583"/>
                  </a:lnTo>
                  <a:lnTo>
                    <a:pt x="2750" y="9590"/>
                  </a:lnTo>
                  <a:lnTo>
                    <a:pt x="18146" y="7310"/>
                  </a:lnTo>
                  <a:lnTo>
                    <a:pt x="49338" y="6540"/>
                  </a:lnTo>
                  <a:lnTo>
                    <a:pt x="77811" y="6406"/>
                  </a:lnTo>
                  <a:lnTo>
                    <a:pt x="106552" y="6367"/>
                  </a:lnTo>
                  <a:lnTo>
                    <a:pt x="131767" y="6357"/>
                  </a:lnTo>
                  <a:lnTo>
                    <a:pt x="160247" y="6352"/>
                  </a:lnTo>
                  <a:lnTo>
                    <a:pt x="185462" y="6350"/>
                  </a:lnTo>
                  <a:lnTo>
                    <a:pt x="216313" y="6350"/>
                  </a:lnTo>
                  <a:lnTo>
                    <a:pt x="246210" y="6350"/>
                  </a:lnTo>
                  <a:lnTo>
                    <a:pt x="274147" y="6350"/>
                  </a:lnTo>
                  <a:lnTo>
                    <a:pt x="296312" y="6350"/>
                  </a:lnTo>
                  <a:lnTo>
                    <a:pt x="298847" y="5645"/>
                  </a:lnTo>
                  <a:lnTo>
                    <a:pt x="300537" y="4469"/>
                  </a:lnTo>
                  <a:lnTo>
                    <a:pt x="301664" y="2979"/>
                  </a:lnTo>
                  <a:lnTo>
                    <a:pt x="302414" y="2692"/>
                  </a:lnTo>
                  <a:lnTo>
                    <a:pt x="302916" y="3206"/>
                  </a:lnTo>
                  <a:lnTo>
                    <a:pt x="303249" y="4254"/>
                  </a:lnTo>
                  <a:lnTo>
                    <a:pt x="303472" y="4247"/>
                  </a:lnTo>
                  <a:lnTo>
                    <a:pt x="3039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71">
            <a:extLst>
              <a:ext uri="{FF2B5EF4-FFF2-40B4-BE49-F238E27FC236}">
                <a16:creationId xmlns:a16="http://schemas.microsoft.com/office/drawing/2014/main" id="{7D32425A-0B85-8A46-D89D-9F44A93C0F0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708150" y="4349750"/>
            <a:ext cx="171451" cy="3993"/>
          </a:xfrm>
          <a:custGeom>
            <a:avLst/>
            <a:gdLst/>
            <a:ahLst/>
            <a:cxnLst/>
            <a:rect l="0" t="0" r="0" b="0"/>
            <a:pathLst>
              <a:path w="171451" h="3993">
                <a:moveTo>
                  <a:pt x="0" y="0"/>
                </a:moveTo>
                <a:lnTo>
                  <a:pt x="0" y="0"/>
                </a:lnTo>
                <a:lnTo>
                  <a:pt x="0" y="3371"/>
                </a:lnTo>
                <a:lnTo>
                  <a:pt x="706" y="3658"/>
                </a:lnTo>
                <a:lnTo>
                  <a:pt x="3371" y="2096"/>
                </a:lnTo>
                <a:lnTo>
                  <a:pt x="4364" y="2103"/>
                </a:lnTo>
                <a:lnTo>
                  <a:pt x="5026" y="2813"/>
                </a:lnTo>
                <a:lnTo>
                  <a:pt x="5467" y="3992"/>
                </a:lnTo>
                <a:lnTo>
                  <a:pt x="11602" y="3420"/>
                </a:lnTo>
                <a:lnTo>
                  <a:pt x="38622" y="300"/>
                </a:lnTo>
                <a:lnTo>
                  <a:pt x="63655" y="89"/>
                </a:lnTo>
                <a:lnTo>
                  <a:pt x="88946" y="26"/>
                </a:lnTo>
                <a:lnTo>
                  <a:pt x="116034" y="5"/>
                </a:lnTo>
                <a:lnTo>
                  <a:pt x="144406" y="1"/>
                </a:lnTo>
                <a:lnTo>
                  <a:pt x="1714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SMARTInkShape-Group21">
            <a:extLst>
              <a:ext uri="{FF2B5EF4-FFF2-40B4-BE49-F238E27FC236}">
                <a16:creationId xmlns:a16="http://schemas.microsoft.com/office/drawing/2014/main" id="{A816383E-B8BA-9316-2DEF-AC87E88A31EC}"/>
              </a:ext>
            </a:extLst>
          </p:cNvPr>
          <p:cNvGrpSpPr/>
          <p:nvPr/>
        </p:nvGrpSpPr>
        <p:grpSpPr>
          <a:xfrm>
            <a:off x="2095500" y="4229100"/>
            <a:ext cx="615951" cy="387351"/>
            <a:chOff x="2095500" y="4229100"/>
            <a:chExt cx="615951" cy="387351"/>
          </a:xfrm>
        </p:grpSpPr>
        <p:sp>
          <p:nvSpPr>
            <p:cNvPr id="88" name="SMARTInkShape-72">
              <a:extLst>
                <a:ext uri="{FF2B5EF4-FFF2-40B4-BE49-F238E27FC236}">
                  <a16:creationId xmlns:a16="http://schemas.microsoft.com/office/drawing/2014/main" id="{E99C5838-45AB-7523-93B4-48C584AFF0C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103752" y="4229100"/>
              <a:ext cx="233049" cy="177801"/>
            </a:xfrm>
            <a:custGeom>
              <a:avLst/>
              <a:gdLst/>
              <a:ahLst/>
              <a:cxnLst/>
              <a:rect l="0" t="0" r="0" b="0"/>
              <a:pathLst>
                <a:path w="233049" h="177801">
                  <a:moveTo>
                    <a:pt x="36198" y="0"/>
                  </a:moveTo>
                  <a:lnTo>
                    <a:pt x="36198" y="0"/>
                  </a:lnTo>
                  <a:lnTo>
                    <a:pt x="29855" y="0"/>
                  </a:lnTo>
                  <a:lnTo>
                    <a:pt x="59342" y="0"/>
                  </a:lnTo>
                  <a:lnTo>
                    <a:pt x="89923" y="0"/>
                  </a:lnTo>
                  <a:lnTo>
                    <a:pt x="114754" y="3371"/>
                  </a:lnTo>
                  <a:lnTo>
                    <a:pt x="144288" y="6088"/>
                  </a:lnTo>
                  <a:lnTo>
                    <a:pt x="146358" y="6881"/>
                  </a:lnTo>
                  <a:lnTo>
                    <a:pt x="147738" y="8115"/>
                  </a:lnTo>
                  <a:lnTo>
                    <a:pt x="152137" y="14179"/>
                  </a:lnTo>
                  <a:lnTo>
                    <a:pt x="153707" y="15803"/>
                  </a:lnTo>
                  <a:lnTo>
                    <a:pt x="155452" y="19488"/>
                  </a:lnTo>
                  <a:lnTo>
                    <a:pt x="155918" y="21459"/>
                  </a:lnTo>
                  <a:lnTo>
                    <a:pt x="153202" y="34345"/>
                  </a:lnTo>
                  <a:lnTo>
                    <a:pt x="136429" y="61240"/>
                  </a:lnTo>
                  <a:lnTo>
                    <a:pt x="107974" y="92406"/>
                  </a:lnTo>
                  <a:lnTo>
                    <a:pt x="77568" y="116539"/>
                  </a:lnTo>
                  <a:lnTo>
                    <a:pt x="46489" y="137599"/>
                  </a:lnTo>
                  <a:lnTo>
                    <a:pt x="16054" y="157517"/>
                  </a:lnTo>
                  <a:lnTo>
                    <a:pt x="0" y="169902"/>
                  </a:lnTo>
                  <a:lnTo>
                    <a:pt x="72" y="171123"/>
                  </a:lnTo>
                  <a:lnTo>
                    <a:pt x="2033" y="174363"/>
                  </a:lnTo>
                  <a:lnTo>
                    <a:pt x="10900" y="176272"/>
                  </a:lnTo>
                  <a:lnTo>
                    <a:pt x="39589" y="177498"/>
                  </a:lnTo>
                  <a:lnTo>
                    <a:pt x="64092" y="177711"/>
                  </a:lnTo>
                  <a:lnTo>
                    <a:pt x="93998" y="177783"/>
                  </a:lnTo>
                  <a:lnTo>
                    <a:pt x="120195" y="177795"/>
                  </a:lnTo>
                  <a:lnTo>
                    <a:pt x="148406" y="177800"/>
                  </a:lnTo>
                  <a:lnTo>
                    <a:pt x="179464" y="177800"/>
                  </a:lnTo>
                  <a:lnTo>
                    <a:pt x="206889" y="177800"/>
                  </a:lnTo>
                  <a:lnTo>
                    <a:pt x="233048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3">
              <a:extLst>
                <a:ext uri="{FF2B5EF4-FFF2-40B4-BE49-F238E27FC236}">
                  <a16:creationId xmlns:a16="http://schemas.microsoft.com/office/drawing/2014/main" id="{D7E6738C-DB4D-C568-C05B-069A9E4F3AB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095500" y="4318000"/>
              <a:ext cx="209551" cy="25401"/>
            </a:xfrm>
            <a:custGeom>
              <a:avLst/>
              <a:gdLst/>
              <a:ahLst/>
              <a:cxnLst/>
              <a:rect l="0" t="0" r="0" b="0"/>
              <a:pathLst>
                <a:path w="209551" h="25401">
                  <a:moveTo>
                    <a:pt x="0" y="25400"/>
                  </a:moveTo>
                  <a:lnTo>
                    <a:pt x="0" y="25400"/>
                  </a:lnTo>
                  <a:lnTo>
                    <a:pt x="24485" y="18492"/>
                  </a:lnTo>
                  <a:lnTo>
                    <a:pt x="52410" y="14417"/>
                  </a:lnTo>
                  <a:lnTo>
                    <a:pt x="81145" y="13209"/>
                  </a:lnTo>
                  <a:lnTo>
                    <a:pt x="112768" y="9429"/>
                  </a:lnTo>
                  <a:lnTo>
                    <a:pt x="143009" y="7262"/>
                  </a:lnTo>
                  <a:lnTo>
                    <a:pt x="168668" y="6620"/>
                  </a:lnTo>
                  <a:lnTo>
                    <a:pt x="199131" y="60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4">
              <a:extLst>
                <a:ext uri="{FF2B5EF4-FFF2-40B4-BE49-F238E27FC236}">
                  <a16:creationId xmlns:a16="http://schemas.microsoft.com/office/drawing/2014/main" id="{9125C2FB-DA06-332C-7EFF-20D703DFDB8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400595" y="4451350"/>
              <a:ext cx="107656" cy="69851"/>
            </a:xfrm>
            <a:custGeom>
              <a:avLst/>
              <a:gdLst/>
              <a:ahLst/>
              <a:cxnLst/>
              <a:rect l="0" t="0" r="0" b="0"/>
              <a:pathLst>
                <a:path w="107656" h="69851">
                  <a:moveTo>
                    <a:pt x="101305" y="6350"/>
                  </a:moveTo>
                  <a:lnTo>
                    <a:pt x="101305" y="6350"/>
                  </a:lnTo>
                  <a:lnTo>
                    <a:pt x="101305" y="0"/>
                  </a:lnTo>
                  <a:lnTo>
                    <a:pt x="97934" y="0"/>
                  </a:lnTo>
                  <a:lnTo>
                    <a:pt x="89096" y="3371"/>
                  </a:lnTo>
                  <a:lnTo>
                    <a:pt x="83414" y="8789"/>
                  </a:lnTo>
                  <a:lnTo>
                    <a:pt x="76248" y="21654"/>
                  </a:lnTo>
                  <a:lnTo>
                    <a:pt x="74017" y="27136"/>
                  </a:lnTo>
                  <a:lnTo>
                    <a:pt x="60764" y="41594"/>
                  </a:lnTo>
                  <a:lnTo>
                    <a:pt x="30149" y="64751"/>
                  </a:lnTo>
                  <a:lnTo>
                    <a:pt x="21739" y="68339"/>
                  </a:lnTo>
                  <a:lnTo>
                    <a:pt x="17024" y="69178"/>
                  </a:lnTo>
                  <a:lnTo>
                    <a:pt x="14778" y="68697"/>
                  </a:lnTo>
                  <a:lnTo>
                    <a:pt x="10403" y="66280"/>
                  </a:lnTo>
                  <a:lnTo>
                    <a:pt x="8954" y="63942"/>
                  </a:lnTo>
                  <a:lnTo>
                    <a:pt x="369" y="33899"/>
                  </a:lnTo>
                  <a:lnTo>
                    <a:pt x="0" y="26590"/>
                  </a:lnTo>
                  <a:lnTo>
                    <a:pt x="1718" y="20520"/>
                  </a:lnTo>
                  <a:lnTo>
                    <a:pt x="3164" y="17914"/>
                  </a:lnTo>
                  <a:lnTo>
                    <a:pt x="4833" y="16176"/>
                  </a:lnTo>
                  <a:lnTo>
                    <a:pt x="8569" y="14245"/>
                  </a:lnTo>
                  <a:lnTo>
                    <a:pt x="14640" y="13157"/>
                  </a:lnTo>
                  <a:lnTo>
                    <a:pt x="18807" y="14785"/>
                  </a:lnTo>
                  <a:lnTo>
                    <a:pt x="33709" y="24263"/>
                  </a:lnTo>
                  <a:lnTo>
                    <a:pt x="42863" y="34079"/>
                  </a:lnTo>
                  <a:lnTo>
                    <a:pt x="73762" y="55714"/>
                  </a:lnTo>
                  <a:lnTo>
                    <a:pt x="79186" y="60040"/>
                  </a:lnTo>
                  <a:lnTo>
                    <a:pt x="88417" y="64698"/>
                  </a:lnTo>
                  <a:lnTo>
                    <a:pt x="93663" y="68832"/>
                  </a:lnTo>
                  <a:lnTo>
                    <a:pt x="97943" y="69549"/>
                  </a:lnTo>
                  <a:lnTo>
                    <a:pt x="107655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5">
              <a:extLst>
                <a:ext uri="{FF2B5EF4-FFF2-40B4-BE49-F238E27FC236}">
                  <a16:creationId xmlns:a16="http://schemas.microsoft.com/office/drawing/2014/main" id="{A8D8AC61-5D18-A2F9-E3F4-5CC8CB76841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540000" y="4445000"/>
              <a:ext cx="69851" cy="171451"/>
            </a:xfrm>
            <a:custGeom>
              <a:avLst/>
              <a:gdLst/>
              <a:ahLst/>
              <a:cxnLst/>
              <a:rect l="0" t="0" r="0" b="0"/>
              <a:pathLst>
                <a:path w="69851" h="171451">
                  <a:moveTo>
                    <a:pt x="69850" y="0"/>
                  </a:moveTo>
                  <a:lnTo>
                    <a:pt x="69850" y="0"/>
                  </a:lnTo>
                  <a:lnTo>
                    <a:pt x="57917" y="27630"/>
                  </a:lnTo>
                  <a:lnTo>
                    <a:pt x="46668" y="59299"/>
                  </a:lnTo>
                  <a:lnTo>
                    <a:pt x="36238" y="89743"/>
                  </a:lnTo>
                  <a:lnTo>
                    <a:pt x="27541" y="116192"/>
                  </a:lnTo>
                  <a:lnTo>
                    <a:pt x="16389" y="138662"/>
                  </a:lnTo>
                  <a:lnTo>
                    <a:pt x="11282" y="145824"/>
                  </a:lnTo>
                  <a:lnTo>
                    <a:pt x="8542" y="155121"/>
                  </a:lnTo>
                  <a:lnTo>
                    <a:pt x="6619" y="164193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6">
              <a:extLst>
                <a:ext uri="{FF2B5EF4-FFF2-40B4-BE49-F238E27FC236}">
                  <a16:creationId xmlns:a16="http://schemas.microsoft.com/office/drawing/2014/main" id="{1D847789-3430-8180-464E-FA453F301B1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623027" y="4521307"/>
              <a:ext cx="88424" cy="75977"/>
            </a:xfrm>
            <a:custGeom>
              <a:avLst/>
              <a:gdLst/>
              <a:ahLst/>
              <a:cxnLst/>
              <a:rect l="0" t="0" r="0" b="0"/>
              <a:pathLst>
                <a:path w="88424" h="75977">
                  <a:moveTo>
                    <a:pt x="5873" y="31643"/>
                  </a:moveTo>
                  <a:lnTo>
                    <a:pt x="5873" y="31643"/>
                  </a:lnTo>
                  <a:lnTo>
                    <a:pt x="9244" y="31643"/>
                  </a:lnTo>
                  <a:lnTo>
                    <a:pt x="10236" y="30938"/>
                  </a:lnTo>
                  <a:lnTo>
                    <a:pt x="10898" y="29762"/>
                  </a:lnTo>
                  <a:lnTo>
                    <a:pt x="12049" y="25176"/>
                  </a:lnTo>
                  <a:lnTo>
                    <a:pt x="12145" y="22183"/>
                  </a:lnTo>
                  <a:lnTo>
                    <a:pt x="12877" y="21103"/>
                  </a:lnTo>
                  <a:lnTo>
                    <a:pt x="14070" y="20383"/>
                  </a:lnTo>
                  <a:lnTo>
                    <a:pt x="15571" y="19903"/>
                  </a:lnTo>
                  <a:lnTo>
                    <a:pt x="27148" y="10189"/>
                  </a:lnTo>
                  <a:lnTo>
                    <a:pt x="35528" y="2658"/>
                  </a:lnTo>
                  <a:lnTo>
                    <a:pt x="42722" y="257"/>
                  </a:lnTo>
                  <a:lnTo>
                    <a:pt x="46974" y="0"/>
                  </a:lnTo>
                  <a:lnTo>
                    <a:pt x="48090" y="670"/>
                  </a:lnTo>
                  <a:lnTo>
                    <a:pt x="48834" y="1823"/>
                  </a:lnTo>
                  <a:lnTo>
                    <a:pt x="49661" y="5689"/>
                  </a:lnTo>
                  <a:lnTo>
                    <a:pt x="50029" y="12111"/>
                  </a:lnTo>
                  <a:lnTo>
                    <a:pt x="44830" y="36021"/>
                  </a:lnTo>
                  <a:lnTo>
                    <a:pt x="43133" y="39500"/>
                  </a:lnTo>
                  <a:lnTo>
                    <a:pt x="22361" y="59051"/>
                  </a:lnTo>
                  <a:lnTo>
                    <a:pt x="0" y="75696"/>
                  </a:lnTo>
                  <a:lnTo>
                    <a:pt x="3035" y="75976"/>
                  </a:lnTo>
                  <a:lnTo>
                    <a:pt x="34306" y="70131"/>
                  </a:lnTo>
                  <a:lnTo>
                    <a:pt x="63691" y="69766"/>
                  </a:lnTo>
                  <a:lnTo>
                    <a:pt x="74431" y="69750"/>
                  </a:lnTo>
                  <a:lnTo>
                    <a:pt x="76979" y="70453"/>
                  </a:lnTo>
                  <a:lnTo>
                    <a:pt x="78677" y="71628"/>
                  </a:lnTo>
                  <a:lnTo>
                    <a:pt x="79809" y="73116"/>
                  </a:lnTo>
                  <a:lnTo>
                    <a:pt x="80564" y="73403"/>
                  </a:lnTo>
                  <a:lnTo>
                    <a:pt x="81067" y="72889"/>
                  </a:lnTo>
                  <a:lnTo>
                    <a:pt x="81402" y="71841"/>
                  </a:lnTo>
                  <a:lnTo>
                    <a:pt x="82331" y="71141"/>
                  </a:lnTo>
                  <a:lnTo>
                    <a:pt x="88423" y="697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22">
            <a:extLst>
              <a:ext uri="{FF2B5EF4-FFF2-40B4-BE49-F238E27FC236}">
                <a16:creationId xmlns:a16="http://schemas.microsoft.com/office/drawing/2014/main" id="{52048AD5-D8E0-2EEB-FB45-D42BC818FAE6}"/>
              </a:ext>
            </a:extLst>
          </p:cNvPr>
          <p:cNvGrpSpPr/>
          <p:nvPr/>
        </p:nvGrpSpPr>
        <p:grpSpPr>
          <a:xfrm>
            <a:off x="2901950" y="4171955"/>
            <a:ext cx="457201" cy="704727"/>
            <a:chOff x="2901950" y="4171955"/>
            <a:chExt cx="457201" cy="704727"/>
          </a:xfrm>
        </p:grpSpPr>
        <p:sp>
          <p:nvSpPr>
            <p:cNvPr id="94" name="SMARTInkShape-77">
              <a:extLst>
                <a:ext uri="{FF2B5EF4-FFF2-40B4-BE49-F238E27FC236}">
                  <a16:creationId xmlns:a16="http://schemas.microsoft.com/office/drawing/2014/main" id="{D8EBE762-6FE9-434D-CBD5-8963A6C926A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982429" y="4171955"/>
              <a:ext cx="287822" cy="167996"/>
            </a:xfrm>
            <a:custGeom>
              <a:avLst/>
              <a:gdLst/>
              <a:ahLst/>
              <a:cxnLst/>
              <a:rect l="0" t="0" r="0" b="0"/>
              <a:pathLst>
                <a:path w="287822" h="167996">
                  <a:moveTo>
                    <a:pt x="40171" y="44445"/>
                  </a:moveTo>
                  <a:lnTo>
                    <a:pt x="40171" y="44445"/>
                  </a:lnTo>
                  <a:lnTo>
                    <a:pt x="45638" y="38978"/>
                  </a:lnTo>
                  <a:lnTo>
                    <a:pt x="51416" y="37564"/>
                  </a:lnTo>
                  <a:lnTo>
                    <a:pt x="57300" y="33782"/>
                  </a:lnTo>
                  <a:lnTo>
                    <a:pt x="84980" y="26357"/>
                  </a:lnTo>
                  <a:lnTo>
                    <a:pt x="95938" y="29051"/>
                  </a:lnTo>
                  <a:lnTo>
                    <a:pt x="102115" y="36192"/>
                  </a:lnTo>
                  <a:lnTo>
                    <a:pt x="116235" y="65210"/>
                  </a:lnTo>
                  <a:lnTo>
                    <a:pt x="118397" y="70988"/>
                  </a:lnTo>
                  <a:lnTo>
                    <a:pt x="117503" y="99835"/>
                  </a:lnTo>
                  <a:lnTo>
                    <a:pt x="115295" y="120123"/>
                  </a:lnTo>
                  <a:lnTo>
                    <a:pt x="106331" y="138835"/>
                  </a:lnTo>
                  <a:lnTo>
                    <a:pt x="95444" y="152219"/>
                  </a:lnTo>
                  <a:lnTo>
                    <a:pt x="70779" y="167329"/>
                  </a:lnTo>
                  <a:lnTo>
                    <a:pt x="66927" y="167995"/>
                  </a:lnTo>
                  <a:lnTo>
                    <a:pt x="45535" y="163995"/>
                  </a:lnTo>
                  <a:lnTo>
                    <a:pt x="31039" y="159782"/>
                  </a:lnTo>
                  <a:lnTo>
                    <a:pt x="21786" y="152311"/>
                  </a:lnTo>
                  <a:lnTo>
                    <a:pt x="6723" y="127004"/>
                  </a:lnTo>
                  <a:lnTo>
                    <a:pt x="0" y="103793"/>
                  </a:lnTo>
                  <a:lnTo>
                    <a:pt x="3334" y="74748"/>
                  </a:lnTo>
                  <a:lnTo>
                    <a:pt x="7571" y="60030"/>
                  </a:lnTo>
                  <a:lnTo>
                    <a:pt x="22429" y="37891"/>
                  </a:lnTo>
                  <a:lnTo>
                    <a:pt x="36090" y="26824"/>
                  </a:lnTo>
                  <a:lnTo>
                    <a:pt x="63328" y="15512"/>
                  </a:lnTo>
                  <a:lnTo>
                    <a:pt x="95022" y="4321"/>
                  </a:lnTo>
                  <a:lnTo>
                    <a:pt x="122479" y="564"/>
                  </a:lnTo>
                  <a:lnTo>
                    <a:pt x="151812" y="164"/>
                  </a:lnTo>
                  <a:lnTo>
                    <a:pt x="179789" y="45"/>
                  </a:lnTo>
                  <a:lnTo>
                    <a:pt x="204541" y="10"/>
                  </a:lnTo>
                  <a:lnTo>
                    <a:pt x="231160" y="0"/>
                  </a:lnTo>
                  <a:lnTo>
                    <a:pt x="249866" y="1878"/>
                  </a:lnTo>
                  <a:lnTo>
                    <a:pt x="279373" y="5757"/>
                  </a:lnTo>
                  <a:lnTo>
                    <a:pt x="287821" y="63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8">
              <a:extLst>
                <a:ext uri="{FF2B5EF4-FFF2-40B4-BE49-F238E27FC236}">
                  <a16:creationId xmlns:a16="http://schemas.microsoft.com/office/drawing/2014/main" id="{3E76EA3D-C27F-F0F6-394B-12221B07188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901950" y="4483124"/>
              <a:ext cx="317501" cy="31727"/>
            </a:xfrm>
            <a:custGeom>
              <a:avLst/>
              <a:gdLst/>
              <a:ahLst/>
              <a:cxnLst/>
              <a:rect l="0" t="0" r="0" b="0"/>
              <a:pathLst>
                <a:path w="317501" h="31727">
                  <a:moveTo>
                    <a:pt x="0" y="31726"/>
                  </a:moveTo>
                  <a:lnTo>
                    <a:pt x="0" y="31726"/>
                  </a:lnTo>
                  <a:lnTo>
                    <a:pt x="24419" y="22888"/>
                  </a:lnTo>
                  <a:lnTo>
                    <a:pt x="51995" y="17654"/>
                  </a:lnTo>
                  <a:lnTo>
                    <a:pt x="79807" y="13659"/>
                  </a:lnTo>
                  <a:lnTo>
                    <a:pt x="108114" y="8507"/>
                  </a:lnTo>
                  <a:lnTo>
                    <a:pt x="131909" y="6972"/>
                  </a:lnTo>
                  <a:lnTo>
                    <a:pt x="158951" y="5812"/>
                  </a:lnTo>
                  <a:lnTo>
                    <a:pt x="183769" y="3040"/>
                  </a:lnTo>
                  <a:lnTo>
                    <a:pt x="215395" y="883"/>
                  </a:lnTo>
                  <a:lnTo>
                    <a:pt x="241932" y="155"/>
                  </a:lnTo>
                  <a:lnTo>
                    <a:pt x="269762" y="0"/>
                  </a:lnTo>
                  <a:lnTo>
                    <a:pt x="287635" y="686"/>
                  </a:lnTo>
                  <a:lnTo>
                    <a:pt x="317500" y="6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79">
              <a:extLst>
                <a:ext uri="{FF2B5EF4-FFF2-40B4-BE49-F238E27FC236}">
                  <a16:creationId xmlns:a16="http://schemas.microsoft.com/office/drawing/2014/main" id="{4CE735EB-0250-A438-F1B2-7B2660F43B9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940050" y="4622808"/>
              <a:ext cx="419101" cy="220599"/>
            </a:xfrm>
            <a:custGeom>
              <a:avLst/>
              <a:gdLst/>
              <a:ahLst/>
              <a:cxnLst/>
              <a:rect l="0" t="0" r="0" b="0"/>
              <a:pathLst>
                <a:path w="419101" h="220599">
                  <a:moveTo>
                    <a:pt x="0" y="171442"/>
                  </a:moveTo>
                  <a:lnTo>
                    <a:pt x="0" y="171442"/>
                  </a:lnTo>
                  <a:lnTo>
                    <a:pt x="19773" y="153550"/>
                  </a:lnTo>
                  <a:lnTo>
                    <a:pt x="48726" y="132176"/>
                  </a:lnTo>
                  <a:lnTo>
                    <a:pt x="68620" y="118608"/>
                  </a:lnTo>
                  <a:lnTo>
                    <a:pt x="72558" y="117876"/>
                  </a:lnTo>
                  <a:lnTo>
                    <a:pt x="80696" y="118942"/>
                  </a:lnTo>
                  <a:lnTo>
                    <a:pt x="83431" y="120920"/>
                  </a:lnTo>
                  <a:lnTo>
                    <a:pt x="85254" y="123650"/>
                  </a:lnTo>
                  <a:lnTo>
                    <a:pt x="97525" y="153823"/>
                  </a:lnTo>
                  <a:lnTo>
                    <a:pt x="100795" y="169347"/>
                  </a:lnTo>
                  <a:lnTo>
                    <a:pt x="103322" y="189451"/>
                  </a:lnTo>
                  <a:lnTo>
                    <a:pt x="107036" y="207220"/>
                  </a:lnTo>
                  <a:lnTo>
                    <a:pt x="107679" y="216693"/>
                  </a:lnTo>
                  <a:lnTo>
                    <a:pt x="108475" y="218543"/>
                  </a:lnTo>
                  <a:lnTo>
                    <a:pt x="109711" y="219775"/>
                  </a:lnTo>
                  <a:lnTo>
                    <a:pt x="111241" y="220598"/>
                  </a:lnTo>
                  <a:lnTo>
                    <a:pt x="112966" y="219029"/>
                  </a:lnTo>
                  <a:lnTo>
                    <a:pt x="122870" y="198954"/>
                  </a:lnTo>
                  <a:lnTo>
                    <a:pt x="126456" y="167740"/>
                  </a:lnTo>
                  <a:lnTo>
                    <a:pt x="126839" y="145650"/>
                  </a:lnTo>
                  <a:lnTo>
                    <a:pt x="126952" y="117939"/>
                  </a:lnTo>
                  <a:lnTo>
                    <a:pt x="123619" y="89612"/>
                  </a:lnTo>
                  <a:lnTo>
                    <a:pt x="119160" y="60382"/>
                  </a:lnTo>
                  <a:lnTo>
                    <a:pt x="115260" y="39123"/>
                  </a:lnTo>
                  <a:lnTo>
                    <a:pt x="119852" y="12617"/>
                  </a:lnTo>
                  <a:lnTo>
                    <a:pt x="120823" y="10526"/>
                  </a:lnTo>
                  <a:lnTo>
                    <a:pt x="122177" y="9131"/>
                  </a:lnTo>
                  <a:lnTo>
                    <a:pt x="123785" y="8201"/>
                  </a:lnTo>
                  <a:lnTo>
                    <a:pt x="153233" y="3134"/>
                  </a:lnTo>
                  <a:lnTo>
                    <a:pt x="181623" y="1318"/>
                  </a:lnTo>
                  <a:lnTo>
                    <a:pt x="200413" y="3834"/>
                  </a:lnTo>
                  <a:lnTo>
                    <a:pt x="228715" y="2150"/>
                  </a:lnTo>
                  <a:lnTo>
                    <a:pt x="257995" y="3423"/>
                  </a:lnTo>
                  <a:lnTo>
                    <a:pt x="286934" y="1009"/>
                  </a:lnTo>
                  <a:lnTo>
                    <a:pt x="314088" y="294"/>
                  </a:lnTo>
                  <a:lnTo>
                    <a:pt x="345597" y="52"/>
                  </a:lnTo>
                  <a:lnTo>
                    <a:pt x="375493" y="0"/>
                  </a:lnTo>
                  <a:lnTo>
                    <a:pt x="393950" y="1876"/>
                  </a:lnTo>
                  <a:lnTo>
                    <a:pt x="419100" y="126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0">
              <a:extLst>
                <a:ext uri="{FF2B5EF4-FFF2-40B4-BE49-F238E27FC236}">
                  <a16:creationId xmlns:a16="http://schemas.microsoft.com/office/drawing/2014/main" id="{9878F059-D859-3886-AB8D-6E7B5A9B94D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155950" y="4756173"/>
              <a:ext cx="171451" cy="120509"/>
            </a:xfrm>
            <a:custGeom>
              <a:avLst/>
              <a:gdLst/>
              <a:ahLst/>
              <a:cxnLst/>
              <a:rect l="0" t="0" r="0" b="0"/>
              <a:pathLst>
                <a:path w="171451" h="120509">
                  <a:moveTo>
                    <a:pt x="0" y="19027"/>
                  </a:moveTo>
                  <a:lnTo>
                    <a:pt x="0" y="19027"/>
                  </a:lnTo>
                  <a:lnTo>
                    <a:pt x="0" y="15656"/>
                  </a:lnTo>
                  <a:lnTo>
                    <a:pt x="705" y="14663"/>
                  </a:lnTo>
                  <a:lnTo>
                    <a:pt x="1881" y="14001"/>
                  </a:lnTo>
                  <a:lnTo>
                    <a:pt x="5467" y="12939"/>
                  </a:lnTo>
                  <a:lnTo>
                    <a:pt x="11245" y="8364"/>
                  </a:lnTo>
                  <a:lnTo>
                    <a:pt x="17883" y="6595"/>
                  </a:lnTo>
                  <a:lnTo>
                    <a:pt x="22075" y="6406"/>
                  </a:lnTo>
                  <a:lnTo>
                    <a:pt x="25804" y="4481"/>
                  </a:lnTo>
                  <a:lnTo>
                    <a:pt x="30575" y="866"/>
                  </a:lnTo>
                  <a:lnTo>
                    <a:pt x="37115" y="55"/>
                  </a:lnTo>
                  <a:lnTo>
                    <a:pt x="41179" y="0"/>
                  </a:lnTo>
                  <a:lnTo>
                    <a:pt x="44878" y="1869"/>
                  </a:lnTo>
                  <a:lnTo>
                    <a:pt x="46852" y="3355"/>
                  </a:lnTo>
                  <a:lnTo>
                    <a:pt x="49045" y="8769"/>
                  </a:lnTo>
                  <a:lnTo>
                    <a:pt x="49630" y="12188"/>
                  </a:lnTo>
                  <a:lnTo>
                    <a:pt x="48399" y="19751"/>
                  </a:lnTo>
                  <a:lnTo>
                    <a:pt x="46204" y="29226"/>
                  </a:lnTo>
                  <a:lnTo>
                    <a:pt x="41034" y="58305"/>
                  </a:lnTo>
                  <a:lnTo>
                    <a:pt x="32972" y="84407"/>
                  </a:lnTo>
                  <a:lnTo>
                    <a:pt x="31797" y="94763"/>
                  </a:lnTo>
                  <a:lnTo>
                    <a:pt x="40592" y="80881"/>
                  </a:lnTo>
                  <a:lnTo>
                    <a:pt x="68736" y="51913"/>
                  </a:lnTo>
                  <a:lnTo>
                    <a:pt x="81206" y="40836"/>
                  </a:lnTo>
                  <a:lnTo>
                    <a:pt x="109670" y="23186"/>
                  </a:lnTo>
                  <a:lnTo>
                    <a:pt x="125040" y="14962"/>
                  </a:lnTo>
                  <a:lnTo>
                    <a:pt x="127810" y="14200"/>
                  </a:lnTo>
                  <a:lnTo>
                    <a:pt x="130363" y="14398"/>
                  </a:lnTo>
                  <a:lnTo>
                    <a:pt x="135080" y="16500"/>
                  </a:lnTo>
                  <a:lnTo>
                    <a:pt x="141702" y="25020"/>
                  </a:lnTo>
                  <a:lnTo>
                    <a:pt x="147359" y="51566"/>
                  </a:lnTo>
                  <a:lnTo>
                    <a:pt x="149454" y="63828"/>
                  </a:lnTo>
                  <a:lnTo>
                    <a:pt x="148078" y="81220"/>
                  </a:lnTo>
                  <a:lnTo>
                    <a:pt x="151692" y="99985"/>
                  </a:lnTo>
                  <a:lnTo>
                    <a:pt x="150204" y="106279"/>
                  </a:lnTo>
                  <a:lnTo>
                    <a:pt x="148819" y="108945"/>
                  </a:lnTo>
                  <a:lnTo>
                    <a:pt x="148601" y="111428"/>
                  </a:lnTo>
                  <a:lnTo>
                    <a:pt x="151761" y="119277"/>
                  </a:lnTo>
                  <a:lnTo>
                    <a:pt x="152679" y="119727"/>
                  </a:lnTo>
                  <a:lnTo>
                    <a:pt x="161182" y="120508"/>
                  </a:lnTo>
                  <a:lnTo>
                    <a:pt x="171450" y="1142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SMARTInkShape-81">
            <a:extLst>
              <a:ext uri="{FF2B5EF4-FFF2-40B4-BE49-F238E27FC236}">
                <a16:creationId xmlns:a16="http://schemas.microsoft.com/office/drawing/2014/main" id="{7ECEE49C-E5F0-7D8D-26DA-40AA6F369A5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87800" y="4426317"/>
            <a:ext cx="56197" cy="152034"/>
          </a:xfrm>
          <a:custGeom>
            <a:avLst/>
            <a:gdLst/>
            <a:ahLst/>
            <a:cxnLst/>
            <a:rect l="0" t="0" r="0" b="0"/>
            <a:pathLst>
              <a:path w="56197" h="152034">
                <a:moveTo>
                  <a:pt x="12700" y="5983"/>
                </a:moveTo>
                <a:lnTo>
                  <a:pt x="12700" y="5983"/>
                </a:lnTo>
                <a:lnTo>
                  <a:pt x="30344" y="5983"/>
                </a:lnTo>
                <a:lnTo>
                  <a:pt x="34704" y="9354"/>
                </a:lnTo>
                <a:lnTo>
                  <a:pt x="35131" y="11052"/>
                </a:lnTo>
                <a:lnTo>
                  <a:pt x="34710" y="12890"/>
                </a:lnTo>
                <a:lnTo>
                  <a:pt x="33723" y="14821"/>
                </a:lnTo>
                <a:lnTo>
                  <a:pt x="32360" y="16108"/>
                </a:lnTo>
                <a:lnTo>
                  <a:pt x="23085" y="21715"/>
                </a:lnTo>
                <a:lnTo>
                  <a:pt x="21034" y="22115"/>
                </a:lnTo>
                <a:lnTo>
                  <a:pt x="18962" y="21677"/>
                </a:lnTo>
                <a:lnTo>
                  <a:pt x="16875" y="20679"/>
                </a:lnTo>
                <a:lnTo>
                  <a:pt x="15483" y="19308"/>
                </a:lnTo>
                <a:lnTo>
                  <a:pt x="13937" y="15903"/>
                </a:lnTo>
                <a:lnTo>
                  <a:pt x="13067" y="10020"/>
                </a:lnTo>
                <a:lnTo>
                  <a:pt x="14744" y="5895"/>
                </a:lnTo>
                <a:lnTo>
                  <a:pt x="16180" y="3808"/>
                </a:lnTo>
                <a:lnTo>
                  <a:pt x="17842" y="2416"/>
                </a:lnTo>
                <a:lnTo>
                  <a:pt x="21571" y="870"/>
                </a:lnTo>
                <a:lnTo>
                  <a:pt x="27636" y="0"/>
                </a:lnTo>
                <a:lnTo>
                  <a:pt x="37273" y="3113"/>
                </a:lnTo>
                <a:lnTo>
                  <a:pt x="43142" y="8471"/>
                </a:lnTo>
                <a:lnTo>
                  <a:pt x="47397" y="14850"/>
                </a:lnTo>
                <a:lnTo>
                  <a:pt x="49287" y="20037"/>
                </a:lnTo>
                <a:lnTo>
                  <a:pt x="50352" y="30295"/>
                </a:lnTo>
                <a:lnTo>
                  <a:pt x="49795" y="32775"/>
                </a:lnTo>
                <a:lnTo>
                  <a:pt x="48719" y="34427"/>
                </a:lnTo>
                <a:lnTo>
                  <a:pt x="47296" y="35529"/>
                </a:lnTo>
                <a:lnTo>
                  <a:pt x="43833" y="36754"/>
                </a:lnTo>
                <a:lnTo>
                  <a:pt x="35861" y="37539"/>
                </a:lnTo>
                <a:lnTo>
                  <a:pt x="31696" y="35766"/>
                </a:lnTo>
                <a:lnTo>
                  <a:pt x="29597" y="34305"/>
                </a:lnTo>
                <a:lnTo>
                  <a:pt x="27265" y="30800"/>
                </a:lnTo>
                <a:lnTo>
                  <a:pt x="26643" y="28878"/>
                </a:lnTo>
                <a:lnTo>
                  <a:pt x="26935" y="26891"/>
                </a:lnTo>
                <a:lnTo>
                  <a:pt x="29140" y="22801"/>
                </a:lnTo>
                <a:lnTo>
                  <a:pt x="43238" y="7234"/>
                </a:lnTo>
                <a:lnTo>
                  <a:pt x="45793" y="6539"/>
                </a:lnTo>
                <a:lnTo>
                  <a:pt x="47461" y="6354"/>
                </a:lnTo>
                <a:lnTo>
                  <a:pt x="47869" y="7641"/>
                </a:lnTo>
                <a:lnTo>
                  <a:pt x="45040" y="20321"/>
                </a:lnTo>
                <a:lnTo>
                  <a:pt x="44138" y="21892"/>
                </a:lnTo>
                <a:lnTo>
                  <a:pt x="42831" y="22939"/>
                </a:lnTo>
                <a:lnTo>
                  <a:pt x="32293" y="27990"/>
                </a:lnTo>
                <a:lnTo>
                  <a:pt x="29995" y="28416"/>
                </a:lnTo>
                <a:lnTo>
                  <a:pt x="28463" y="27994"/>
                </a:lnTo>
                <a:lnTo>
                  <a:pt x="27442" y="27007"/>
                </a:lnTo>
                <a:lnTo>
                  <a:pt x="24426" y="25910"/>
                </a:lnTo>
                <a:lnTo>
                  <a:pt x="22634" y="25618"/>
                </a:lnTo>
                <a:lnTo>
                  <a:pt x="13897" y="19617"/>
                </a:lnTo>
                <a:lnTo>
                  <a:pt x="13232" y="17216"/>
                </a:lnTo>
                <a:lnTo>
                  <a:pt x="13055" y="15589"/>
                </a:lnTo>
                <a:lnTo>
                  <a:pt x="13642" y="14503"/>
                </a:lnTo>
                <a:lnTo>
                  <a:pt x="14739" y="13780"/>
                </a:lnTo>
                <a:lnTo>
                  <a:pt x="18545" y="12976"/>
                </a:lnTo>
                <a:lnTo>
                  <a:pt x="33103" y="12418"/>
                </a:lnTo>
                <a:lnTo>
                  <a:pt x="37760" y="14252"/>
                </a:lnTo>
                <a:lnTo>
                  <a:pt x="46499" y="21179"/>
                </a:lnTo>
                <a:lnTo>
                  <a:pt x="52896" y="34004"/>
                </a:lnTo>
                <a:lnTo>
                  <a:pt x="55890" y="57952"/>
                </a:lnTo>
                <a:lnTo>
                  <a:pt x="56196" y="87509"/>
                </a:lnTo>
                <a:lnTo>
                  <a:pt x="51650" y="113407"/>
                </a:lnTo>
                <a:lnTo>
                  <a:pt x="47415" y="120990"/>
                </a:lnTo>
                <a:lnTo>
                  <a:pt x="40829" y="128358"/>
                </a:lnTo>
                <a:lnTo>
                  <a:pt x="28482" y="136473"/>
                </a:lnTo>
                <a:lnTo>
                  <a:pt x="0" y="15203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SMARTInkShape-Group24">
            <a:extLst>
              <a:ext uri="{FF2B5EF4-FFF2-40B4-BE49-F238E27FC236}">
                <a16:creationId xmlns:a16="http://schemas.microsoft.com/office/drawing/2014/main" id="{DFCB8A6A-6A11-334F-F553-311EFF2D40E3}"/>
              </a:ext>
            </a:extLst>
          </p:cNvPr>
          <p:cNvGrpSpPr/>
          <p:nvPr/>
        </p:nvGrpSpPr>
        <p:grpSpPr>
          <a:xfrm>
            <a:off x="4445000" y="4149383"/>
            <a:ext cx="266701" cy="244608"/>
            <a:chOff x="4445000" y="4149383"/>
            <a:chExt cx="266701" cy="244608"/>
          </a:xfrm>
        </p:grpSpPr>
        <p:sp>
          <p:nvSpPr>
            <p:cNvPr id="100" name="SMARTInkShape-82">
              <a:extLst>
                <a:ext uri="{FF2B5EF4-FFF2-40B4-BE49-F238E27FC236}">
                  <a16:creationId xmlns:a16="http://schemas.microsoft.com/office/drawing/2014/main" id="{9864786B-0C61-D642-85FB-C102C0998D1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445000" y="4224255"/>
              <a:ext cx="266701" cy="169736"/>
            </a:xfrm>
            <a:custGeom>
              <a:avLst/>
              <a:gdLst/>
              <a:ahLst/>
              <a:cxnLst/>
              <a:rect l="0" t="0" r="0" b="0"/>
              <a:pathLst>
                <a:path w="266701" h="169736">
                  <a:moveTo>
                    <a:pt x="0" y="42945"/>
                  </a:moveTo>
                  <a:lnTo>
                    <a:pt x="0" y="42945"/>
                  </a:lnTo>
                  <a:lnTo>
                    <a:pt x="3371" y="39574"/>
                  </a:lnTo>
                  <a:lnTo>
                    <a:pt x="5026" y="36038"/>
                  </a:lnTo>
                  <a:lnTo>
                    <a:pt x="5467" y="34107"/>
                  </a:lnTo>
                  <a:lnTo>
                    <a:pt x="9460" y="28018"/>
                  </a:lnTo>
                  <a:lnTo>
                    <a:pt x="28818" y="13322"/>
                  </a:lnTo>
                  <a:lnTo>
                    <a:pt x="58297" y="295"/>
                  </a:lnTo>
                  <a:lnTo>
                    <a:pt x="66832" y="0"/>
                  </a:lnTo>
                  <a:lnTo>
                    <a:pt x="77681" y="2221"/>
                  </a:lnTo>
                  <a:lnTo>
                    <a:pt x="92318" y="10810"/>
                  </a:lnTo>
                  <a:lnTo>
                    <a:pt x="99356" y="20196"/>
                  </a:lnTo>
                  <a:lnTo>
                    <a:pt x="109623" y="46840"/>
                  </a:lnTo>
                  <a:lnTo>
                    <a:pt x="112914" y="64247"/>
                  </a:lnTo>
                  <a:lnTo>
                    <a:pt x="109921" y="75696"/>
                  </a:lnTo>
                  <a:lnTo>
                    <a:pt x="96501" y="103664"/>
                  </a:lnTo>
                  <a:lnTo>
                    <a:pt x="81112" y="129658"/>
                  </a:lnTo>
                  <a:lnTo>
                    <a:pt x="73444" y="142162"/>
                  </a:lnTo>
                  <a:lnTo>
                    <a:pt x="49462" y="161861"/>
                  </a:lnTo>
                  <a:lnTo>
                    <a:pt x="32307" y="169735"/>
                  </a:lnTo>
                  <a:lnTo>
                    <a:pt x="35286" y="159769"/>
                  </a:lnTo>
                  <a:lnTo>
                    <a:pt x="44008" y="146782"/>
                  </a:lnTo>
                  <a:lnTo>
                    <a:pt x="74383" y="120639"/>
                  </a:lnTo>
                  <a:lnTo>
                    <a:pt x="99411" y="97787"/>
                  </a:lnTo>
                  <a:lnTo>
                    <a:pt x="126568" y="77610"/>
                  </a:lnTo>
                  <a:lnTo>
                    <a:pt x="156224" y="56949"/>
                  </a:lnTo>
                  <a:lnTo>
                    <a:pt x="187671" y="31703"/>
                  </a:lnTo>
                  <a:lnTo>
                    <a:pt x="210619" y="15514"/>
                  </a:lnTo>
                  <a:lnTo>
                    <a:pt x="211674" y="14074"/>
                  </a:lnTo>
                  <a:lnTo>
                    <a:pt x="211672" y="13115"/>
                  </a:lnTo>
                  <a:lnTo>
                    <a:pt x="210964" y="12475"/>
                  </a:lnTo>
                  <a:lnTo>
                    <a:pt x="206416" y="15527"/>
                  </a:lnTo>
                  <a:lnTo>
                    <a:pt x="198985" y="20881"/>
                  </a:lnTo>
                  <a:lnTo>
                    <a:pt x="177637" y="32244"/>
                  </a:lnTo>
                  <a:lnTo>
                    <a:pt x="148752" y="59400"/>
                  </a:lnTo>
                  <a:lnTo>
                    <a:pt x="133048" y="78781"/>
                  </a:lnTo>
                  <a:lnTo>
                    <a:pt x="119728" y="109369"/>
                  </a:lnTo>
                  <a:lnTo>
                    <a:pt x="118594" y="123971"/>
                  </a:lnTo>
                  <a:lnTo>
                    <a:pt x="121147" y="136813"/>
                  </a:lnTo>
                  <a:lnTo>
                    <a:pt x="126986" y="147224"/>
                  </a:lnTo>
                  <a:lnTo>
                    <a:pt x="141577" y="161017"/>
                  </a:lnTo>
                  <a:lnTo>
                    <a:pt x="152564" y="167300"/>
                  </a:lnTo>
                  <a:lnTo>
                    <a:pt x="170401" y="169162"/>
                  </a:lnTo>
                  <a:lnTo>
                    <a:pt x="197348" y="164721"/>
                  </a:lnTo>
                  <a:lnTo>
                    <a:pt x="220909" y="158362"/>
                  </a:lnTo>
                  <a:lnTo>
                    <a:pt x="250390" y="143930"/>
                  </a:lnTo>
                  <a:lnTo>
                    <a:pt x="266700" y="1318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3">
              <a:extLst>
                <a:ext uri="{FF2B5EF4-FFF2-40B4-BE49-F238E27FC236}">
                  <a16:creationId xmlns:a16="http://schemas.microsoft.com/office/drawing/2014/main" id="{0B879570-44FA-354E-82D7-E6359C9F62D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445000" y="4149383"/>
              <a:ext cx="247651" cy="22568"/>
            </a:xfrm>
            <a:custGeom>
              <a:avLst/>
              <a:gdLst/>
              <a:ahLst/>
              <a:cxnLst/>
              <a:rect l="0" t="0" r="0" b="0"/>
              <a:pathLst>
                <a:path w="247651" h="22568">
                  <a:moveTo>
                    <a:pt x="0" y="22567"/>
                  </a:moveTo>
                  <a:lnTo>
                    <a:pt x="0" y="22567"/>
                  </a:lnTo>
                  <a:lnTo>
                    <a:pt x="6742" y="19196"/>
                  </a:lnTo>
                  <a:lnTo>
                    <a:pt x="34519" y="14728"/>
                  </a:lnTo>
                  <a:lnTo>
                    <a:pt x="49209" y="12733"/>
                  </a:lnTo>
                  <a:lnTo>
                    <a:pt x="74004" y="13438"/>
                  </a:lnTo>
                  <a:lnTo>
                    <a:pt x="95775" y="9044"/>
                  </a:lnTo>
                  <a:lnTo>
                    <a:pt x="114534" y="6679"/>
                  </a:lnTo>
                  <a:lnTo>
                    <a:pt x="139955" y="7147"/>
                  </a:lnTo>
                  <a:lnTo>
                    <a:pt x="162589" y="4593"/>
                  </a:lnTo>
                  <a:lnTo>
                    <a:pt x="189756" y="1954"/>
                  </a:lnTo>
                  <a:lnTo>
                    <a:pt x="206397" y="0"/>
                  </a:lnTo>
                  <a:lnTo>
                    <a:pt x="238119" y="3249"/>
                  </a:lnTo>
                  <a:lnTo>
                    <a:pt x="247650" y="3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25">
            <a:extLst>
              <a:ext uri="{FF2B5EF4-FFF2-40B4-BE49-F238E27FC236}">
                <a16:creationId xmlns:a16="http://schemas.microsoft.com/office/drawing/2014/main" id="{7B3326CA-DFF5-E615-4047-6FF68643EAA4}"/>
              </a:ext>
            </a:extLst>
          </p:cNvPr>
          <p:cNvGrpSpPr/>
          <p:nvPr/>
        </p:nvGrpSpPr>
        <p:grpSpPr>
          <a:xfrm>
            <a:off x="4914900" y="4159882"/>
            <a:ext cx="260351" cy="247019"/>
            <a:chOff x="4914900" y="4159882"/>
            <a:chExt cx="260351" cy="247019"/>
          </a:xfrm>
        </p:grpSpPr>
        <p:sp>
          <p:nvSpPr>
            <p:cNvPr id="103" name="SMARTInkShape-84">
              <a:extLst>
                <a:ext uri="{FF2B5EF4-FFF2-40B4-BE49-F238E27FC236}">
                  <a16:creationId xmlns:a16="http://schemas.microsoft.com/office/drawing/2014/main" id="{111503D2-9084-0014-A848-C9F91DD2F37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048250" y="4159882"/>
              <a:ext cx="11650" cy="247019"/>
            </a:xfrm>
            <a:custGeom>
              <a:avLst/>
              <a:gdLst/>
              <a:ahLst/>
              <a:cxnLst/>
              <a:rect l="0" t="0" r="0" b="0"/>
              <a:pathLst>
                <a:path w="11650" h="247019">
                  <a:moveTo>
                    <a:pt x="0" y="37468"/>
                  </a:moveTo>
                  <a:lnTo>
                    <a:pt x="0" y="37468"/>
                  </a:lnTo>
                  <a:lnTo>
                    <a:pt x="0" y="16269"/>
                  </a:lnTo>
                  <a:lnTo>
                    <a:pt x="6088" y="0"/>
                  </a:lnTo>
                  <a:lnTo>
                    <a:pt x="9644" y="9669"/>
                  </a:lnTo>
                  <a:lnTo>
                    <a:pt x="8438" y="39921"/>
                  </a:lnTo>
                  <a:lnTo>
                    <a:pt x="11649" y="65443"/>
                  </a:lnTo>
                  <a:lnTo>
                    <a:pt x="10508" y="87150"/>
                  </a:lnTo>
                  <a:lnTo>
                    <a:pt x="7581" y="112631"/>
                  </a:lnTo>
                  <a:lnTo>
                    <a:pt x="6715" y="141348"/>
                  </a:lnTo>
                  <a:lnTo>
                    <a:pt x="6459" y="167025"/>
                  </a:lnTo>
                  <a:lnTo>
                    <a:pt x="4501" y="191331"/>
                  </a:lnTo>
                  <a:lnTo>
                    <a:pt x="2706" y="203218"/>
                  </a:lnTo>
                  <a:lnTo>
                    <a:pt x="5936" y="234950"/>
                  </a:lnTo>
                  <a:lnTo>
                    <a:pt x="6350" y="2470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5">
              <a:extLst>
                <a:ext uri="{FF2B5EF4-FFF2-40B4-BE49-F238E27FC236}">
                  <a16:creationId xmlns:a16="http://schemas.microsoft.com/office/drawing/2014/main" id="{201DB314-54C0-C91F-260D-BA98BDA4FC8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914900" y="4268029"/>
              <a:ext cx="260351" cy="37272"/>
            </a:xfrm>
            <a:custGeom>
              <a:avLst/>
              <a:gdLst/>
              <a:ahLst/>
              <a:cxnLst/>
              <a:rect l="0" t="0" r="0" b="0"/>
              <a:pathLst>
                <a:path w="260351" h="37272">
                  <a:moveTo>
                    <a:pt x="0" y="37271"/>
                  </a:moveTo>
                  <a:lnTo>
                    <a:pt x="0" y="37271"/>
                  </a:lnTo>
                  <a:lnTo>
                    <a:pt x="3371" y="37271"/>
                  </a:lnTo>
                  <a:lnTo>
                    <a:pt x="30507" y="28433"/>
                  </a:lnTo>
                  <a:lnTo>
                    <a:pt x="60192" y="20053"/>
                  </a:lnTo>
                  <a:lnTo>
                    <a:pt x="90451" y="17757"/>
                  </a:lnTo>
                  <a:lnTo>
                    <a:pt x="118370" y="13243"/>
                  </a:lnTo>
                  <a:lnTo>
                    <a:pt x="145374" y="10396"/>
                  </a:lnTo>
                  <a:lnTo>
                    <a:pt x="171250" y="6965"/>
                  </a:lnTo>
                  <a:lnTo>
                    <a:pt x="200665" y="5006"/>
                  </a:lnTo>
                  <a:lnTo>
                    <a:pt x="219069" y="1919"/>
                  </a:lnTo>
                  <a:lnTo>
                    <a:pt x="222247" y="2414"/>
                  </a:lnTo>
                  <a:lnTo>
                    <a:pt x="227187" y="4140"/>
                  </a:lnTo>
                  <a:lnTo>
                    <a:pt x="234088" y="4907"/>
                  </a:lnTo>
                  <a:lnTo>
                    <a:pt x="239976" y="3367"/>
                  </a:lnTo>
                  <a:lnTo>
                    <a:pt x="244945" y="1036"/>
                  </a:lnTo>
                  <a:lnTo>
                    <a:pt x="249505" y="0"/>
                  </a:lnTo>
                  <a:lnTo>
                    <a:pt x="251710" y="429"/>
                  </a:lnTo>
                  <a:lnTo>
                    <a:pt x="260350" y="5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26">
            <a:extLst>
              <a:ext uri="{FF2B5EF4-FFF2-40B4-BE49-F238E27FC236}">
                <a16:creationId xmlns:a16="http://schemas.microsoft.com/office/drawing/2014/main" id="{4E500AE0-C9F7-BA4A-2928-E98BFA79664D}"/>
              </a:ext>
            </a:extLst>
          </p:cNvPr>
          <p:cNvGrpSpPr/>
          <p:nvPr/>
        </p:nvGrpSpPr>
        <p:grpSpPr>
          <a:xfrm>
            <a:off x="5430011" y="4140804"/>
            <a:ext cx="672340" cy="469297"/>
            <a:chOff x="5430011" y="4140804"/>
            <a:chExt cx="672340" cy="469297"/>
          </a:xfrm>
        </p:grpSpPr>
        <p:sp>
          <p:nvSpPr>
            <p:cNvPr id="106" name="SMARTInkShape-86">
              <a:extLst>
                <a:ext uri="{FF2B5EF4-FFF2-40B4-BE49-F238E27FC236}">
                  <a16:creationId xmlns:a16="http://schemas.microsoft.com/office/drawing/2014/main" id="{1CA6978D-2F7F-EADA-2593-E8644B44DE9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430011" y="4140804"/>
              <a:ext cx="202440" cy="221647"/>
            </a:xfrm>
            <a:custGeom>
              <a:avLst/>
              <a:gdLst/>
              <a:ahLst/>
              <a:cxnLst/>
              <a:rect l="0" t="0" r="0" b="0"/>
              <a:pathLst>
                <a:path w="202440" h="221647">
                  <a:moveTo>
                    <a:pt x="18289" y="12096"/>
                  </a:moveTo>
                  <a:lnTo>
                    <a:pt x="18289" y="12096"/>
                  </a:lnTo>
                  <a:lnTo>
                    <a:pt x="21660" y="8725"/>
                  </a:lnTo>
                  <a:lnTo>
                    <a:pt x="33869" y="6629"/>
                  </a:lnTo>
                  <a:lnTo>
                    <a:pt x="61855" y="3981"/>
                  </a:lnTo>
                  <a:lnTo>
                    <a:pt x="92570" y="0"/>
                  </a:lnTo>
                  <a:lnTo>
                    <a:pt x="118223" y="280"/>
                  </a:lnTo>
                  <a:lnTo>
                    <a:pt x="146049" y="3813"/>
                  </a:lnTo>
                  <a:lnTo>
                    <a:pt x="164877" y="6584"/>
                  </a:lnTo>
                  <a:lnTo>
                    <a:pt x="177279" y="12234"/>
                  </a:lnTo>
                  <a:lnTo>
                    <a:pt x="187963" y="23211"/>
                  </a:lnTo>
                  <a:lnTo>
                    <a:pt x="192788" y="30089"/>
                  </a:lnTo>
                  <a:lnTo>
                    <a:pt x="194595" y="36792"/>
                  </a:lnTo>
                  <a:lnTo>
                    <a:pt x="192838" y="49883"/>
                  </a:lnTo>
                  <a:lnTo>
                    <a:pt x="187286" y="65783"/>
                  </a:lnTo>
                  <a:lnTo>
                    <a:pt x="170087" y="88119"/>
                  </a:lnTo>
                  <a:lnTo>
                    <a:pt x="152167" y="102825"/>
                  </a:lnTo>
                  <a:lnTo>
                    <a:pt x="121248" y="123386"/>
                  </a:lnTo>
                  <a:lnTo>
                    <a:pt x="89581" y="145329"/>
                  </a:lnTo>
                  <a:lnTo>
                    <a:pt x="61299" y="162356"/>
                  </a:lnTo>
                  <a:lnTo>
                    <a:pt x="40851" y="176636"/>
                  </a:lnTo>
                  <a:lnTo>
                    <a:pt x="25679" y="185261"/>
                  </a:lnTo>
                  <a:lnTo>
                    <a:pt x="1808" y="206538"/>
                  </a:lnTo>
                  <a:lnTo>
                    <a:pt x="381" y="209757"/>
                  </a:lnTo>
                  <a:lnTo>
                    <a:pt x="0" y="211604"/>
                  </a:lnTo>
                  <a:lnTo>
                    <a:pt x="1157" y="213540"/>
                  </a:lnTo>
                  <a:lnTo>
                    <a:pt x="6206" y="217573"/>
                  </a:lnTo>
                  <a:lnTo>
                    <a:pt x="33169" y="221110"/>
                  </a:lnTo>
                  <a:lnTo>
                    <a:pt x="58465" y="221540"/>
                  </a:lnTo>
                  <a:lnTo>
                    <a:pt x="88706" y="221625"/>
                  </a:lnTo>
                  <a:lnTo>
                    <a:pt x="116372" y="221640"/>
                  </a:lnTo>
                  <a:lnTo>
                    <a:pt x="147599" y="221644"/>
                  </a:lnTo>
                  <a:lnTo>
                    <a:pt x="174516" y="221646"/>
                  </a:lnTo>
                  <a:lnTo>
                    <a:pt x="185228" y="221646"/>
                  </a:lnTo>
                  <a:lnTo>
                    <a:pt x="202439" y="2152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87">
              <a:extLst>
                <a:ext uri="{FF2B5EF4-FFF2-40B4-BE49-F238E27FC236}">
                  <a16:creationId xmlns:a16="http://schemas.microsoft.com/office/drawing/2014/main" id="{9E5AF35D-DBDE-6477-8AE8-6A6BAA56780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435600" y="4248170"/>
              <a:ext cx="241301" cy="12681"/>
            </a:xfrm>
            <a:custGeom>
              <a:avLst/>
              <a:gdLst/>
              <a:ahLst/>
              <a:cxnLst/>
              <a:rect l="0" t="0" r="0" b="0"/>
              <a:pathLst>
                <a:path w="241301" h="12681">
                  <a:moveTo>
                    <a:pt x="0" y="12680"/>
                  </a:moveTo>
                  <a:lnTo>
                    <a:pt x="0" y="12680"/>
                  </a:lnTo>
                  <a:lnTo>
                    <a:pt x="3371" y="12680"/>
                  </a:lnTo>
                  <a:lnTo>
                    <a:pt x="33587" y="2628"/>
                  </a:lnTo>
                  <a:lnTo>
                    <a:pt x="57695" y="765"/>
                  </a:lnTo>
                  <a:lnTo>
                    <a:pt x="84593" y="213"/>
                  </a:lnTo>
                  <a:lnTo>
                    <a:pt x="114905" y="49"/>
                  </a:lnTo>
                  <a:lnTo>
                    <a:pt x="142467" y="0"/>
                  </a:lnTo>
                  <a:lnTo>
                    <a:pt x="174113" y="3355"/>
                  </a:lnTo>
                  <a:lnTo>
                    <a:pt x="202473" y="6448"/>
                  </a:lnTo>
                  <a:lnTo>
                    <a:pt x="241300" y="126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88">
              <a:extLst>
                <a:ext uri="{FF2B5EF4-FFF2-40B4-BE49-F238E27FC236}">
                  <a16:creationId xmlns:a16="http://schemas.microsoft.com/office/drawing/2014/main" id="{4B060C67-DB7B-D855-E699-C7124FA42AE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759939" y="4320692"/>
              <a:ext cx="157715" cy="181034"/>
            </a:xfrm>
            <a:custGeom>
              <a:avLst/>
              <a:gdLst/>
              <a:ahLst/>
              <a:cxnLst/>
              <a:rect l="0" t="0" r="0" b="0"/>
              <a:pathLst>
                <a:path w="157715" h="181034">
                  <a:moveTo>
                    <a:pt x="139211" y="3658"/>
                  </a:moveTo>
                  <a:lnTo>
                    <a:pt x="139211" y="3658"/>
                  </a:lnTo>
                  <a:lnTo>
                    <a:pt x="157714" y="3658"/>
                  </a:lnTo>
                  <a:lnTo>
                    <a:pt x="154728" y="287"/>
                  </a:lnTo>
                  <a:lnTo>
                    <a:pt x="153083" y="0"/>
                  </a:lnTo>
                  <a:lnTo>
                    <a:pt x="151282" y="514"/>
                  </a:lnTo>
                  <a:lnTo>
                    <a:pt x="130367" y="14052"/>
                  </a:lnTo>
                  <a:lnTo>
                    <a:pt x="113710" y="32836"/>
                  </a:lnTo>
                  <a:lnTo>
                    <a:pt x="94468" y="64450"/>
                  </a:lnTo>
                  <a:lnTo>
                    <a:pt x="74399" y="90298"/>
                  </a:lnTo>
                  <a:lnTo>
                    <a:pt x="54415" y="117512"/>
                  </a:lnTo>
                  <a:lnTo>
                    <a:pt x="32699" y="139507"/>
                  </a:lnTo>
                  <a:lnTo>
                    <a:pt x="23434" y="145174"/>
                  </a:lnTo>
                  <a:lnTo>
                    <a:pt x="14611" y="147693"/>
                  </a:lnTo>
                  <a:lnTo>
                    <a:pt x="10989" y="146954"/>
                  </a:lnTo>
                  <a:lnTo>
                    <a:pt x="5083" y="142369"/>
                  </a:lnTo>
                  <a:lnTo>
                    <a:pt x="1987" y="135628"/>
                  </a:lnTo>
                  <a:lnTo>
                    <a:pt x="0" y="119802"/>
                  </a:lnTo>
                  <a:lnTo>
                    <a:pt x="3027" y="107294"/>
                  </a:lnTo>
                  <a:lnTo>
                    <a:pt x="8365" y="100753"/>
                  </a:lnTo>
                  <a:lnTo>
                    <a:pt x="14735" y="96200"/>
                  </a:lnTo>
                  <a:lnTo>
                    <a:pt x="19918" y="94177"/>
                  </a:lnTo>
                  <a:lnTo>
                    <a:pt x="26454" y="95159"/>
                  </a:lnTo>
                  <a:lnTo>
                    <a:pt x="42149" y="101539"/>
                  </a:lnTo>
                  <a:lnTo>
                    <a:pt x="67271" y="122608"/>
                  </a:lnTo>
                  <a:lnTo>
                    <a:pt x="71959" y="128962"/>
                  </a:lnTo>
                  <a:lnTo>
                    <a:pt x="75455" y="134843"/>
                  </a:lnTo>
                  <a:lnTo>
                    <a:pt x="99462" y="165674"/>
                  </a:lnTo>
                  <a:lnTo>
                    <a:pt x="105317" y="171621"/>
                  </a:lnTo>
                  <a:lnTo>
                    <a:pt x="115841" y="178230"/>
                  </a:lnTo>
                  <a:lnTo>
                    <a:pt x="124967" y="181033"/>
                  </a:lnTo>
                  <a:lnTo>
                    <a:pt x="125482" y="180469"/>
                  </a:lnTo>
                  <a:lnTo>
                    <a:pt x="126911" y="176304"/>
                  </a:lnTo>
                  <a:lnTo>
                    <a:pt x="130785" y="170602"/>
                  </a:lnTo>
                  <a:lnTo>
                    <a:pt x="132861" y="162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89">
              <a:extLst>
                <a:ext uri="{FF2B5EF4-FFF2-40B4-BE49-F238E27FC236}">
                  <a16:creationId xmlns:a16="http://schemas.microsoft.com/office/drawing/2014/main" id="{F8582386-1423-1DAC-4C59-CB39AF6CFCC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899150" y="4382645"/>
              <a:ext cx="120312" cy="227456"/>
            </a:xfrm>
            <a:custGeom>
              <a:avLst/>
              <a:gdLst/>
              <a:ahLst/>
              <a:cxnLst/>
              <a:rect l="0" t="0" r="0" b="0"/>
              <a:pathLst>
                <a:path w="120312" h="227456">
                  <a:moveTo>
                    <a:pt x="107950" y="11555"/>
                  </a:moveTo>
                  <a:lnTo>
                    <a:pt x="107950" y="11555"/>
                  </a:lnTo>
                  <a:lnTo>
                    <a:pt x="119506" y="0"/>
                  </a:lnTo>
                  <a:lnTo>
                    <a:pt x="119887" y="324"/>
                  </a:lnTo>
                  <a:lnTo>
                    <a:pt x="120311" y="2565"/>
                  </a:lnTo>
                  <a:lnTo>
                    <a:pt x="117179" y="11165"/>
                  </a:lnTo>
                  <a:lnTo>
                    <a:pt x="100247" y="40457"/>
                  </a:lnTo>
                  <a:lnTo>
                    <a:pt x="81383" y="69895"/>
                  </a:lnTo>
                  <a:lnTo>
                    <a:pt x="63067" y="100612"/>
                  </a:lnTo>
                  <a:lnTo>
                    <a:pt x="56252" y="112519"/>
                  </a:lnTo>
                  <a:lnTo>
                    <a:pt x="44776" y="139448"/>
                  </a:lnTo>
                  <a:lnTo>
                    <a:pt x="28310" y="167278"/>
                  </a:lnTo>
                  <a:lnTo>
                    <a:pt x="9686" y="197293"/>
                  </a:lnTo>
                  <a:lnTo>
                    <a:pt x="0" y="2274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0">
              <a:extLst>
                <a:ext uri="{FF2B5EF4-FFF2-40B4-BE49-F238E27FC236}">
                  <a16:creationId xmlns:a16="http://schemas.microsoft.com/office/drawing/2014/main" id="{5F3BFE11-E9D6-7E7B-F6A7-3F11201B587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995656" y="4508793"/>
              <a:ext cx="106695" cy="69446"/>
            </a:xfrm>
            <a:custGeom>
              <a:avLst/>
              <a:gdLst/>
              <a:ahLst/>
              <a:cxnLst/>
              <a:rect l="0" t="0" r="0" b="0"/>
              <a:pathLst>
                <a:path w="106695" h="69446">
                  <a:moveTo>
                    <a:pt x="5094" y="25107"/>
                  </a:moveTo>
                  <a:lnTo>
                    <a:pt x="5094" y="25107"/>
                  </a:lnTo>
                  <a:lnTo>
                    <a:pt x="1723" y="21736"/>
                  </a:lnTo>
                  <a:lnTo>
                    <a:pt x="1435" y="20038"/>
                  </a:lnTo>
                  <a:lnTo>
                    <a:pt x="1950" y="18199"/>
                  </a:lnTo>
                  <a:lnTo>
                    <a:pt x="7843" y="10180"/>
                  </a:lnTo>
                  <a:lnTo>
                    <a:pt x="11726" y="7889"/>
                  </a:lnTo>
                  <a:lnTo>
                    <a:pt x="36459" y="147"/>
                  </a:lnTo>
                  <a:lnTo>
                    <a:pt x="38703" y="0"/>
                  </a:lnTo>
                  <a:lnTo>
                    <a:pt x="40200" y="608"/>
                  </a:lnTo>
                  <a:lnTo>
                    <a:pt x="41198" y="1719"/>
                  </a:lnTo>
                  <a:lnTo>
                    <a:pt x="41863" y="3165"/>
                  </a:lnTo>
                  <a:lnTo>
                    <a:pt x="42800" y="11942"/>
                  </a:lnTo>
                  <a:lnTo>
                    <a:pt x="39256" y="19491"/>
                  </a:lnTo>
                  <a:lnTo>
                    <a:pt x="17856" y="49037"/>
                  </a:lnTo>
                  <a:lnTo>
                    <a:pt x="0" y="68278"/>
                  </a:lnTo>
                  <a:lnTo>
                    <a:pt x="287" y="68704"/>
                  </a:lnTo>
                  <a:lnTo>
                    <a:pt x="2486" y="69178"/>
                  </a:lnTo>
                  <a:lnTo>
                    <a:pt x="7692" y="69445"/>
                  </a:lnTo>
                  <a:lnTo>
                    <a:pt x="36698" y="64517"/>
                  </a:lnTo>
                  <a:lnTo>
                    <a:pt x="62216" y="60094"/>
                  </a:lnTo>
                  <a:lnTo>
                    <a:pt x="90227" y="55402"/>
                  </a:lnTo>
                  <a:lnTo>
                    <a:pt x="106694" y="505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27">
            <a:extLst>
              <a:ext uri="{FF2B5EF4-FFF2-40B4-BE49-F238E27FC236}">
                <a16:creationId xmlns:a16="http://schemas.microsoft.com/office/drawing/2014/main" id="{02223056-17DA-3964-1509-57D088497AEB}"/>
              </a:ext>
            </a:extLst>
          </p:cNvPr>
          <p:cNvGrpSpPr/>
          <p:nvPr/>
        </p:nvGrpSpPr>
        <p:grpSpPr>
          <a:xfrm>
            <a:off x="6235700" y="4076843"/>
            <a:ext cx="546101" cy="825358"/>
            <a:chOff x="6235700" y="4076843"/>
            <a:chExt cx="546101" cy="825358"/>
          </a:xfrm>
        </p:grpSpPr>
        <p:sp>
          <p:nvSpPr>
            <p:cNvPr id="112" name="SMARTInkShape-91">
              <a:extLst>
                <a:ext uri="{FF2B5EF4-FFF2-40B4-BE49-F238E27FC236}">
                  <a16:creationId xmlns:a16="http://schemas.microsoft.com/office/drawing/2014/main" id="{EAA1CF59-FBEA-3BE7-0C49-2EE533C90A2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414382" y="4076843"/>
              <a:ext cx="297123" cy="220494"/>
            </a:xfrm>
            <a:custGeom>
              <a:avLst/>
              <a:gdLst/>
              <a:ahLst/>
              <a:cxnLst/>
              <a:rect l="0" t="0" r="0" b="0"/>
              <a:pathLst>
                <a:path w="297123" h="220494">
                  <a:moveTo>
                    <a:pt x="49918" y="107807"/>
                  </a:moveTo>
                  <a:lnTo>
                    <a:pt x="49918" y="107807"/>
                  </a:lnTo>
                  <a:lnTo>
                    <a:pt x="53290" y="104436"/>
                  </a:lnTo>
                  <a:lnTo>
                    <a:pt x="82522" y="92880"/>
                  </a:lnTo>
                  <a:lnTo>
                    <a:pt x="111005" y="89119"/>
                  </a:lnTo>
                  <a:lnTo>
                    <a:pt x="117754" y="90799"/>
                  </a:lnTo>
                  <a:lnTo>
                    <a:pt x="120542" y="92235"/>
                  </a:lnTo>
                  <a:lnTo>
                    <a:pt x="122400" y="95309"/>
                  </a:lnTo>
                  <a:lnTo>
                    <a:pt x="124466" y="104369"/>
                  </a:lnTo>
                  <a:lnTo>
                    <a:pt x="122258" y="121370"/>
                  </a:lnTo>
                  <a:lnTo>
                    <a:pt x="111149" y="151119"/>
                  </a:lnTo>
                  <a:lnTo>
                    <a:pt x="95673" y="180094"/>
                  </a:lnTo>
                  <a:lnTo>
                    <a:pt x="78181" y="199144"/>
                  </a:lnTo>
                  <a:lnTo>
                    <a:pt x="52695" y="218477"/>
                  </a:lnTo>
                  <a:lnTo>
                    <a:pt x="45038" y="220493"/>
                  </a:lnTo>
                  <a:lnTo>
                    <a:pt x="26051" y="218258"/>
                  </a:lnTo>
                  <a:lnTo>
                    <a:pt x="14381" y="211224"/>
                  </a:lnTo>
                  <a:lnTo>
                    <a:pt x="9293" y="206385"/>
                  </a:lnTo>
                  <a:lnTo>
                    <a:pt x="3641" y="195364"/>
                  </a:lnTo>
                  <a:lnTo>
                    <a:pt x="11" y="167671"/>
                  </a:lnTo>
                  <a:lnTo>
                    <a:pt x="0" y="140093"/>
                  </a:lnTo>
                  <a:lnTo>
                    <a:pt x="6060" y="114263"/>
                  </a:lnTo>
                  <a:lnTo>
                    <a:pt x="14052" y="88778"/>
                  </a:lnTo>
                  <a:lnTo>
                    <a:pt x="27495" y="64067"/>
                  </a:lnTo>
                  <a:lnTo>
                    <a:pt x="47915" y="40446"/>
                  </a:lnTo>
                  <a:lnTo>
                    <a:pt x="78554" y="23214"/>
                  </a:lnTo>
                  <a:lnTo>
                    <a:pt x="110216" y="8103"/>
                  </a:lnTo>
                  <a:lnTo>
                    <a:pt x="141632" y="2300"/>
                  </a:lnTo>
                  <a:lnTo>
                    <a:pt x="165468" y="943"/>
                  </a:lnTo>
                  <a:lnTo>
                    <a:pt x="190174" y="339"/>
                  </a:lnTo>
                  <a:lnTo>
                    <a:pt x="217770" y="0"/>
                  </a:lnTo>
                  <a:lnTo>
                    <a:pt x="248881" y="4902"/>
                  </a:lnTo>
                  <a:lnTo>
                    <a:pt x="280524" y="11119"/>
                  </a:lnTo>
                  <a:lnTo>
                    <a:pt x="287171" y="12623"/>
                  </a:lnTo>
                  <a:lnTo>
                    <a:pt x="297122" y="18620"/>
                  </a:lnTo>
                  <a:lnTo>
                    <a:pt x="291218" y="316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2">
              <a:extLst>
                <a:ext uri="{FF2B5EF4-FFF2-40B4-BE49-F238E27FC236}">
                  <a16:creationId xmlns:a16="http://schemas.microsoft.com/office/drawing/2014/main" id="{6814B7F0-A5D9-FA2D-1743-A0A913C6CF3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293112" y="4471711"/>
              <a:ext cx="437889" cy="30440"/>
            </a:xfrm>
            <a:custGeom>
              <a:avLst/>
              <a:gdLst/>
              <a:ahLst/>
              <a:cxnLst/>
              <a:rect l="0" t="0" r="0" b="0"/>
              <a:pathLst>
                <a:path w="437889" h="30440">
                  <a:moveTo>
                    <a:pt x="6088" y="30439"/>
                  </a:moveTo>
                  <a:lnTo>
                    <a:pt x="6088" y="30439"/>
                  </a:lnTo>
                  <a:lnTo>
                    <a:pt x="620" y="30439"/>
                  </a:lnTo>
                  <a:lnTo>
                    <a:pt x="327" y="29734"/>
                  </a:lnTo>
                  <a:lnTo>
                    <a:pt x="0" y="27068"/>
                  </a:lnTo>
                  <a:lnTo>
                    <a:pt x="7380" y="23532"/>
                  </a:lnTo>
                  <a:lnTo>
                    <a:pt x="35115" y="15512"/>
                  </a:lnTo>
                  <a:lnTo>
                    <a:pt x="59452" y="12611"/>
                  </a:lnTo>
                  <a:lnTo>
                    <a:pt x="88596" y="7266"/>
                  </a:lnTo>
                  <a:lnTo>
                    <a:pt x="113242" y="5699"/>
                  </a:lnTo>
                  <a:lnTo>
                    <a:pt x="142574" y="4529"/>
                  </a:lnTo>
                  <a:lnTo>
                    <a:pt x="173606" y="733"/>
                  </a:lnTo>
                  <a:lnTo>
                    <a:pt x="204439" y="0"/>
                  </a:lnTo>
                  <a:lnTo>
                    <a:pt x="233173" y="3233"/>
                  </a:lnTo>
                  <a:lnTo>
                    <a:pt x="255887" y="4236"/>
                  </a:lnTo>
                  <a:lnTo>
                    <a:pt x="285732" y="4801"/>
                  </a:lnTo>
                  <a:lnTo>
                    <a:pt x="312450" y="8340"/>
                  </a:lnTo>
                  <a:lnTo>
                    <a:pt x="341611" y="10485"/>
                  </a:lnTo>
                  <a:lnTo>
                    <a:pt x="364054" y="12869"/>
                  </a:lnTo>
                  <a:lnTo>
                    <a:pt x="394844" y="16296"/>
                  </a:lnTo>
                  <a:lnTo>
                    <a:pt x="424211" y="17454"/>
                  </a:lnTo>
                  <a:lnTo>
                    <a:pt x="437888" y="177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3">
              <a:extLst>
                <a:ext uri="{FF2B5EF4-FFF2-40B4-BE49-F238E27FC236}">
                  <a16:creationId xmlns:a16="http://schemas.microsoft.com/office/drawing/2014/main" id="{0EC66779-0B74-D95C-797A-28CA15AA62E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235700" y="4592344"/>
              <a:ext cx="546101" cy="273408"/>
            </a:xfrm>
            <a:custGeom>
              <a:avLst/>
              <a:gdLst/>
              <a:ahLst/>
              <a:cxnLst/>
              <a:rect l="0" t="0" r="0" b="0"/>
              <a:pathLst>
                <a:path w="546101" h="273408">
                  <a:moveTo>
                    <a:pt x="0" y="208256"/>
                  </a:moveTo>
                  <a:lnTo>
                    <a:pt x="0" y="208256"/>
                  </a:lnTo>
                  <a:lnTo>
                    <a:pt x="30038" y="181589"/>
                  </a:lnTo>
                  <a:lnTo>
                    <a:pt x="60905" y="165242"/>
                  </a:lnTo>
                  <a:lnTo>
                    <a:pt x="91708" y="152444"/>
                  </a:lnTo>
                  <a:lnTo>
                    <a:pt x="100942" y="148131"/>
                  </a:lnTo>
                  <a:lnTo>
                    <a:pt x="103983" y="147712"/>
                  </a:lnTo>
                  <a:lnTo>
                    <a:pt x="109244" y="149127"/>
                  </a:lnTo>
                  <a:lnTo>
                    <a:pt x="119544" y="153891"/>
                  </a:lnTo>
                  <a:lnTo>
                    <a:pt x="125568" y="161516"/>
                  </a:lnTo>
                  <a:lnTo>
                    <a:pt x="139574" y="192150"/>
                  </a:lnTo>
                  <a:lnTo>
                    <a:pt x="141732" y="195402"/>
                  </a:lnTo>
                  <a:lnTo>
                    <a:pt x="149561" y="223852"/>
                  </a:lnTo>
                  <a:lnTo>
                    <a:pt x="152970" y="241178"/>
                  </a:lnTo>
                  <a:lnTo>
                    <a:pt x="163849" y="268069"/>
                  </a:lnTo>
                  <a:lnTo>
                    <a:pt x="164544" y="273175"/>
                  </a:lnTo>
                  <a:lnTo>
                    <a:pt x="165435" y="273407"/>
                  </a:lnTo>
                  <a:lnTo>
                    <a:pt x="168306" y="269903"/>
                  </a:lnTo>
                  <a:lnTo>
                    <a:pt x="170053" y="265523"/>
                  </a:lnTo>
                  <a:lnTo>
                    <a:pt x="176836" y="236290"/>
                  </a:lnTo>
                  <a:lnTo>
                    <a:pt x="182699" y="207766"/>
                  </a:lnTo>
                  <a:lnTo>
                    <a:pt x="187235" y="179388"/>
                  </a:lnTo>
                  <a:lnTo>
                    <a:pt x="189533" y="154939"/>
                  </a:lnTo>
                  <a:lnTo>
                    <a:pt x="190213" y="129821"/>
                  </a:lnTo>
                  <a:lnTo>
                    <a:pt x="190415" y="104505"/>
                  </a:lnTo>
                  <a:lnTo>
                    <a:pt x="190475" y="75758"/>
                  </a:lnTo>
                  <a:lnTo>
                    <a:pt x="191201" y="44579"/>
                  </a:lnTo>
                  <a:lnTo>
                    <a:pt x="195967" y="21707"/>
                  </a:lnTo>
                  <a:lnTo>
                    <a:pt x="199960" y="15556"/>
                  </a:lnTo>
                  <a:lnTo>
                    <a:pt x="215723" y="9265"/>
                  </a:lnTo>
                  <a:lnTo>
                    <a:pt x="242676" y="5887"/>
                  </a:lnTo>
                  <a:lnTo>
                    <a:pt x="269068" y="5302"/>
                  </a:lnTo>
                  <a:lnTo>
                    <a:pt x="293037" y="5129"/>
                  </a:lnTo>
                  <a:lnTo>
                    <a:pt x="314389" y="5088"/>
                  </a:lnTo>
                  <a:lnTo>
                    <a:pt x="337989" y="5070"/>
                  </a:lnTo>
                  <a:lnTo>
                    <a:pt x="367550" y="5060"/>
                  </a:lnTo>
                  <a:lnTo>
                    <a:pt x="396923" y="5057"/>
                  </a:lnTo>
                  <a:lnTo>
                    <a:pt x="424915" y="5056"/>
                  </a:lnTo>
                  <a:lnTo>
                    <a:pt x="455135" y="692"/>
                  </a:lnTo>
                  <a:lnTo>
                    <a:pt x="472894" y="0"/>
                  </a:lnTo>
                  <a:lnTo>
                    <a:pt x="503783" y="3848"/>
                  </a:lnTo>
                  <a:lnTo>
                    <a:pt x="532269" y="4897"/>
                  </a:lnTo>
                  <a:lnTo>
                    <a:pt x="546100" y="5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4">
              <a:extLst>
                <a:ext uri="{FF2B5EF4-FFF2-40B4-BE49-F238E27FC236}">
                  <a16:creationId xmlns:a16="http://schemas.microsoft.com/office/drawing/2014/main" id="{CEBA82BA-AEA9-E4FE-3097-54018F2EB48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521450" y="4756655"/>
              <a:ext cx="171451" cy="145546"/>
            </a:xfrm>
            <a:custGeom>
              <a:avLst/>
              <a:gdLst/>
              <a:ahLst/>
              <a:cxnLst/>
              <a:rect l="0" t="0" r="0" b="0"/>
              <a:pathLst>
                <a:path w="171451" h="145546">
                  <a:moveTo>
                    <a:pt x="0" y="31245"/>
                  </a:moveTo>
                  <a:lnTo>
                    <a:pt x="0" y="31245"/>
                  </a:lnTo>
                  <a:lnTo>
                    <a:pt x="3372" y="31245"/>
                  </a:lnTo>
                  <a:lnTo>
                    <a:pt x="20394" y="25778"/>
                  </a:lnTo>
                  <a:lnTo>
                    <a:pt x="22768" y="26189"/>
                  </a:lnTo>
                  <a:lnTo>
                    <a:pt x="27288" y="28527"/>
                  </a:lnTo>
                  <a:lnTo>
                    <a:pt x="28775" y="30845"/>
                  </a:lnTo>
                  <a:lnTo>
                    <a:pt x="30869" y="40847"/>
                  </a:lnTo>
                  <a:lnTo>
                    <a:pt x="31635" y="67770"/>
                  </a:lnTo>
                  <a:lnTo>
                    <a:pt x="26273" y="98468"/>
                  </a:lnTo>
                  <a:lnTo>
                    <a:pt x="25573" y="109330"/>
                  </a:lnTo>
                  <a:lnTo>
                    <a:pt x="25515" y="109407"/>
                  </a:lnTo>
                  <a:lnTo>
                    <a:pt x="25478" y="108753"/>
                  </a:lnTo>
                  <a:lnTo>
                    <a:pt x="28794" y="101090"/>
                  </a:lnTo>
                  <a:lnTo>
                    <a:pt x="49167" y="74254"/>
                  </a:lnTo>
                  <a:lnTo>
                    <a:pt x="68659" y="46306"/>
                  </a:lnTo>
                  <a:lnTo>
                    <a:pt x="98682" y="15215"/>
                  </a:lnTo>
                  <a:lnTo>
                    <a:pt x="115317" y="5251"/>
                  </a:lnTo>
                  <a:lnTo>
                    <a:pt x="129762" y="632"/>
                  </a:lnTo>
                  <a:lnTo>
                    <a:pt x="134813" y="0"/>
                  </a:lnTo>
                  <a:lnTo>
                    <a:pt x="137147" y="1243"/>
                  </a:lnTo>
                  <a:lnTo>
                    <a:pt x="141623" y="6387"/>
                  </a:lnTo>
                  <a:lnTo>
                    <a:pt x="148109" y="23957"/>
                  </a:lnTo>
                  <a:lnTo>
                    <a:pt x="151129" y="47038"/>
                  </a:lnTo>
                  <a:lnTo>
                    <a:pt x="152023" y="75122"/>
                  </a:lnTo>
                  <a:lnTo>
                    <a:pt x="152288" y="102415"/>
                  </a:lnTo>
                  <a:lnTo>
                    <a:pt x="152391" y="132893"/>
                  </a:lnTo>
                  <a:lnTo>
                    <a:pt x="153099" y="134994"/>
                  </a:lnTo>
                  <a:lnTo>
                    <a:pt x="154277" y="136395"/>
                  </a:lnTo>
                  <a:lnTo>
                    <a:pt x="171450" y="1455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28">
            <a:extLst>
              <a:ext uri="{FF2B5EF4-FFF2-40B4-BE49-F238E27FC236}">
                <a16:creationId xmlns:a16="http://schemas.microsoft.com/office/drawing/2014/main" id="{BC603AD3-1F62-6D24-C549-F9EB454E65E8}"/>
              </a:ext>
            </a:extLst>
          </p:cNvPr>
          <p:cNvGrpSpPr/>
          <p:nvPr/>
        </p:nvGrpSpPr>
        <p:grpSpPr>
          <a:xfrm>
            <a:off x="1333839" y="5309508"/>
            <a:ext cx="348912" cy="360643"/>
            <a:chOff x="1333839" y="5309508"/>
            <a:chExt cx="348912" cy="360643"/>
          </a:xfrm>
        </p:grpSpPr>
        <p:sp>
          <p:nvSpPr>
            <p:cNvPr id="117" name="SMARTInkShape-95">
              <a:extLst>
                <a:ext uri="{FF2B5EF4-FFF2-40B4-BE49-F238E27FC236}">
                  <a16:creationId xmlns:a16="http://schemas.microsoft.com/office/drawing/2014/main" id="{C1F4741A-D9CC-9D7B-391B-EEC79534CD7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409700" y="5449898"/>
              <a:ext cx="273051" cy="220253"/>
            </a:xfrm>
            <a:custGeom>
              <a:avLst/>
              <a:gdLst/>
              <a:ahLst/>
              <a:cxnLst/>
              <a:rect l="0" t="0" r="0" b="0"/>
              <a:pathLst>
                <a:path w="273051" h="220253">
                  <a:moveTo>
                    <a:pt x="0" y="61902"/>
                  </a:moveTo>
                  <a:lnTo>
                    <a:pt x="0" y="61902"/>
                  </a:lnTo>
                  <a:lnTo>
                    <a:pt x="0" y="50967"/>
                  </a:lnTo>
                  <a:lnTo>
                    <a:pt x="5069" y="40117"/>
                  </a:lnTo>
                  <a:lnTo>
                    <a:pt x="18298" y="24861"/>
                  </a:lnTo>
                  <a:lnTo>
                    <a:pt x="39206" y="9482"/>
                  </a:lnTo>
                  <a:lnTo>
                    <a:pt x="59955" y="800"/>
                  </a:lnTo>
                  <a:lnTo>
                    <a:pt x="63254" y="0"/>
                  </a:lnTo>
                  <a:lnTo>
                    <a:pt x="72563" y="2876"/>
                  </a:lnTo>
                  <a:lnTo>
                    <a:pt x="92415" y="16219"/>
                  </a:lnTo>
                  <a:lnTo>
                    <a:pt x="108514" y="40466"/>
                  </a:lnTo>
                  <a:lnTo>
                    <a:pt x="111728" y="48377"/>
                  </a:lnTo>
                  <a:lnTo>
                    <a:pt x="113792" y="77365"/>
                  </a:lnTo>
                  <a:lnTo>
                    <a:pt x="112738" y="96196"/>
                  </a:lnTo>
                  <a:lnTo>
                    <a:pt x="104116" y="121060"/>
                  </a:lnTo>
                  <a:lnTo>
                    <a:pt x="80988" y="152351"/>
                  </a:lnTo>
                  <a:lnTo>
                    <a:pt x="57123" y="181927"/>
                  </a:lnTo>
                  <a:lnTo>
                    <a:pt x="28920" y="211471"/>
                  </a:lnTo>
                  <a:lnTo>
                    <a:pt x="25737" y="217618"/>
                  </a:lnTo>
                  <a:lnTo>
                    <a:pt x="20070" y="220252"/>
                  </a:lnTo>
                  <a:lnTo>
                    <a:pt x="32999" y="201759"/>
                  </a:lnTo>
                  <a:lnTo>
                    <a:pt x="59141" y="172453"/>
                  </a:lnTo>
                  <a:lnTo>
                    <a:pt x="84093" y="143514"/>
                  </a:lnTo>
                  <a:lnTo>
                    <a:pt x="110017" y="112674"/>
                  </a:lnTo>
                  <a:lnTo>
                    <a:pt x="123458" y="99210"/>
                  </a:lnTo>
                  <a:lnTo>
                    <a:pt x="153927" y="78301"/>
                  </a:lnTo>
                  <a:lnTo>
                    <a:pt x="180570" y="57752"/>
                  </a:lnTo>
                  <a:lnTo>
                    <a:pt x="196260" y="46483"/>
                  </a:lnTo>
                  <a:lnTo>
                    <a:pt x="211031" y="29210"/>
                  </a:lnTo>
                  <a:lnTo>
                    <a:pt x="211949" y="27408"/>
                  </a:lnTo>
                  <a:lnTo>
                    <a:pt x="211855" y="26205"/>
                  </a:lnTo>
                  <a:lnTo>
                    <a:pt x="211087" y="25405"/>
                  </a:lnTo>
                  <a:lnTo>
                    <a:pt x="209869" y="26281"/>
                  </a:lnTo>
                  <a:lnTo>
                    <a:pt x="203373" y="34258"/>
                  </a:lnTo>
                  <a:lnTo>
                    <a:pt x="171646" y="56992"/>
                  </a:lnTo>
                  <a:lnTo>
                    <a:pt x="160690" y="68678"/>
                  </a:lnTo>
                  <a:lnTo>
                    <a:pt x="153262" y="77614"/>
                  </a:lnTo>
                  <a:lnTo>
                    <a:pt x="127645" y="103377"/>
                  </a:lnTo>
                  <a:lnTo>
                    <a:pt x="119352" y="123423"/>
                  </a:lnTo>
                  <a:lnTo>
                    <a:pt x="115797" y="147236"/>
                  </a:lnTo>
                  <a:lnTo>
                    <a:pt x="116846" y="158155"/>
                  </a:lnTo>
                  <a:lnTo>
                    <a:pt x="118114" y="162054"/>
                  </a:lnTo>
                  <a:lnTo>
                    <a:pt x="125168" y="170149"/>
                  </a:lnTo>
                  <a:lnTo>
                    <a:pt x="130012" y="174284"/>
                  </a:lnTo>
                  <a:lnTo>
                    <a:pt x="141038" y="178877"/>
                  </a:lnTo>
                  <a:lnTo>
                    <a:pt x="153700" y="180213"/>
                  </a:lnTo>
                  <a:lnTo>
                    <a:pt x="184825" y="175322"/>
                  </a:lnTo>
                  <a:lnTo>
                    <a:pt x="214779" y="167562"/>
                  </a:lnTo>
                  <a:lnTo>
                    <a:pt x="243739" y="157129"/>
                  </a:lnTo>
                  <a:lnTo>
                    <a:pt x="273050" y="1381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6">
              <a:extLst>
                <a:ext uri="{FF2B5EF4-FFF2-40B4-BE49-F238E27FC236}">
                  <a16:creationId xmlns:a16="http://schemas.microsoft.com/office/drawing/2014/main" id="{DAF6A9B3-5805-A454-C057-376FE38E227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333839" y="5309508"/>
              <a:ext cx="298112" cy="24415"/>
            </a:xfrm>
            <a:custGeom>
              <a:avLst/>
              <a:gdLst/>
              <a:ahLst/>
              <a:cxnLst/>
              <a:rect l="0" t="0" r="0" b="0"/>
              <a:pathLst>
                <a:path w="298112" h="24415">
                  <a:moveTo>
                    <a:pt x="12361" y="18142"/>
                  </a:moveTo>
                  <a:lnTo>
                    <a:pt x="12361" y="18142"/>
                  </a:lnTo>
                  <a:lnTo>
                    <a:pt x="0" y="18142"/>
                  </a:lnTo>
                  <a:lnTo>
                    <a:pt x="3132" y="21512"/>
                  </a:lnTo>
                  <a:lnTo>
                    <a:pt x="6613" y="23168"/>
                  </a:lnTo>
                  <a:lnTo>
                    <a:pt x="33072" y="24414"/>
                  </a:lnTo>
                  <a:lnTo>
                    <a:pt x="57695" y="21098"/>
                  </a:lnTo>
                  <a:lnTo>
                    <a:pt x="80957" y="19455"/>
                  </a:lnTo>
                  <a:lnTo>
                    <a:pt x="105643" y="18726"/>
                  </a:lnTo>
                  <a:lnTo>
                    <a:pt x="135407" y="17610"/>
                  </a:lnTo>
                  <a:lnTo>
                    <a:pt x="161394" y="13829"/>
                  </a:lnTo>
                  <a:lnTo>
                    <a:pt x="191377" y="10313"/>
                  </a:lnTo>
                  <a:lnTo>
                    <a:pt x="217803" y="6885"/>
                  </a:lnTo>
                  <a:lnTo>
                    <a:pt x="246094" y="5870"/>
                  </a:lnTo>
                  <a:lnTo>
                    <a:pt x="268588" y="3687"/>
                  </a:lnTo>
                  <a:lnTo>
                    <a:pt x="285459" y="0"/>
                  </a:lnTo>
                  <a:lnTo>
                    <a:pt x="287560" y="402"/>
                  </a:lnTo>
                  <a:lnTo>
                    <a:pt x="288960" y="1377"/>
                  </a:lnTo>
                  <a:lnTo>
                    <a:pt x="291208" y="4639"/>
                  </a:lnTo>
                  <a:lnTo>
                    <a:pt x="298111" y="54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29">
            <a:extLst>
              <a:ext uri="{FF2B5EF4-FFF2-40B4-BE49-F238E27FC236}">
                <a16:creationId xmlns:a16="http://schemas.microsoft.com/office/drawing/2014/main" id="{532A6CF0-3312-AEDF-A3BF-0CFEAFCAD368}"/>
              </a:ext>
            </a:extLst>
          </p:cNvPr>
          <p:cNvGrpSpPr/>
          <p:nvPr/>
        </p:nvGrpSpPr>
        <p:grpSpPr>
          <a:xfrm>
            <a:off x="1898650" y="5321329"/>
            <a:ext cx="266701" cy="323822"/>
            <a:chOff x="1898650" y="5321329"/>
            <a:chExt cx="266701" cy="323822"/>
          </a:xfrm>
        </p:grpSpPr>
        <p:sp>
          <p:nvSpPr>
            <p:cNvPr id="120" name="SMARTInkShape-97">
              <a:extLst>
                <a:ext uri="{FF2B5EF4-FFF2-40B4-BE49-F238E27FC236}">
                  <a16:creationId xmlns:a16="http://schemas.microsoft.com/office/drawing/2014/main" id="{00A3423E-368B-E8CB-0136-77D6FEE0C6B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025650" y="5321329"/>
              <a:ext cx="12701" cy="165072"/>
            </a:xfrm>
            <a:custGeom>
              <a:avLst/>
              <a:gdLst/>
              <a:ahLst/>
              <a:cxnLst/>
              <a:rect l="0" t="0" r="0" b="0"/>
              <a:pathLst>
                <a:path w="12701" h="165072">
                  <a:moveTo>
                    <a:pt x="0" y="12671"/>
                  </a:moveTo>
                  <a:lnTo>
                    <a:pt x="0" y="12671"/>
                  </a:lnTo>
                  <a:lnTo>
                    <a:pt x="0" y="9300"/>
                  </a:lnTo>
                  <a:lnTo>
                    <a:pt x="1881" y="5764"/>
                  </a:lnTo>
                  <a:lnTo>
                    <a:pt x="6327" y="0"/>
                  </a:lnTo>
                  <a:lnTo>
                    <a:pt x="6343" y="3351"/>
                  </a:lnTo>
                  <a:lnTo>
                    <a:pt x="7051" y="4341"/>
                  </a:lnTo>
                  <a:lnTo>
                    <a:pt x="8228" y="5001"/>
                  </a:lnTo>
                  <a:lnTo>
                    <a:pt x="9719" y="5440"/>
                  </a:lnTo>
                  <a:lnTo>
                    <a:pt x="10007" y="6440"/>
                  </a:lnTo>
                  <a:lnTo>
                    <a:pt x="7281" y="14995"/>
                  </a:lnTo>
                  <a:lnTo>
                    <a:pt x="7470" y="22875"/>
                  </a:lnTo>
                  <a:lnTo>
                    <a:pt x="10131" y="38508"/>
                  </a:lnTo>
                  <a:lnTo>
                    <a:pt x="9187" y="60552"/>
                  </a:lnTo>
                  <a:lnTo>
                    <a:pt x="10433" y="75579"/>
                  </a:lnTo>
                  <a:lnTo>
                    <a:pt x="9247" y="102578"/>
                  </a:lnTo>
                  <a:lnTo>
                    <a:pt x="11677" y="118333"/>
                  </a:lnTo>
                  <a:lnTo>
                    <a:pt x="12660" y="149669"/>
                  </a:lnTo>
                  <a:lnTo>
                    <a:pt x="12700" y="1650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98">
              <a:extLst>
                <a:ext uri="{FF2B5EF4-FFF2-40B4-BE49-F238E27FC236}">
                  <a16:creationId xmlns:a16="http://schemas.microsoft.com/office/drawing/2014/main" id="{ABFC4B3C-20D7-AFE4-59C7-AB44E326F55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933092" y="5412896"/>
              <a:ext cx="229814" cy="10005"/>
            </a:xfrm>
            <a:custGeom>
              <a:avLst/>
              <a:gdLst/>
              <a:ahLst/>
              <a:cxnLst/>
              <a:rect l="0" t="0" r="0" b="0"/>
              <a:pathLst>
                <a:path w="229814" h="10005">
                  <a:moveTo>
                    <a:pt x="3658" y="10004"/>
                  </a:moveTo>
                  <a:lnTo>
                    <a:pt x="3658" y="10004"/>
                  </a:lnTo>
                  <a:lnTo>
                    <a:pt x="0" y="10004"/>
                  </a:lnTo>
                  <a:lnTo>
                    <a:pt x="31263" y="10004"/>
                  </a:lnTo>
                  <a:lnTo>
                    <a:pt x="62106" y="9299"/>
                  </a:lnTo>
                  <a:lnTo>
                    <a:pt x="92708" y="5640"/>
                  </a:lnTo>
                  <a:lnTo>
                    <a:pt x="118237" y="4243"/>
                  </a:lnTo>
                  <a:lnTo>
                    <a:pt x="139954" y="3916"/>
                  </a:lnTo>
                  <a:lnTo>
                    <a:pt x="161836" y="3770"/>
                  </a:lnTo>
                  <a:lnTo>
                    <a:pt x="188344" y="3688"/>
                  </a:lnTo>
                  <a:lnTo>
                    <a:pt x="200041" y="2964"/>
                  </a:lnTo>
                  <a:lnTo>
                    <a:pt x="214559" y="0"/>
                  </a:lnTo>
                  <a:lnTo>
                    <a:pt x="229649" y="3033"/>
                  </a:lnTo>
                  <a:lnTo>
                    <a:pt x="229813" y="3240"/>
                  </a:lnTo>
                  <a:lnTo>
                    <a:pt x="225908" y="36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99">
              <a:extLst>
                <a:ext uri="{FF2B5EF4-FFF2-40B4-BE49-F238E27FC236}">
                  <a16:creationId xmlns:a16="http://schemas.microsoft.com/office/drawing/2014/main" id="{79937406-ED0E-D698-A014-BB75D94B11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898650" y="5626100"/>
              <a:ext cx="266701" cy="19051"/>
            </a:xfrm>
            <a:custGeom>
              <a:avLst/>
              <a:gdLst/>
              <a:ahLst/>
              <a:cxnLst/>
              <a:rect l="0" t="0" r="0" b="0"/>
              <a:pathLst>
                <a:path w="266701" h="19051">
                  <a:moveTo>
                    <a:pt x="0" y="19050"/>
                  </a:moveTo>
                  <a:lnTo>
                    <a:pt x="0" y="19050"/>
                  </a:lnTo>
                  <a:lnTo>
                    <a:pt x="31109" y="19050"/>
                  </a:lnTo>
                  <a:lnTo>
                    <a:pt x="61037" y="19050"/>
                  </a:lnTo>
                  <a:lnTo>
                    <a:pt x="84277" y="19050"/>
                  </a:lnTo>
                  <a:lnTo>
                    <a:pt x="111049" y="19050"/>
                  </a:lnTo>
                  <a:lnTo>
                    <a:pt x="142500" y="19050"/>
                  </a:lnTo>
                  <a:lnTo>
                    <a:pt x="166344" y="19050"/>
                  </a:lnTo>
                  <a:lnTo>
                    <a:pt x="196043" y="17169"/>
                  </a:lnTo>
                  <a:lnTo>
                    <a:pt x="225461" y="13583"/>
                  </a:lnTo>
                  <a:lnTo>
                    <a:pt x="251969" y="7806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30">
            <a:extLst>
              <a:ext uri="{FF2B5EF4-FFF2-40B4-BE49-F238E27FC236}">
                <a16:creationId xmlns:a16="http://schemas.microsoft.com/office/drawing/2014/main" id="{6F3E374E-83C0-7108-8552-A97E25E98D8B}"/>
              </a:ext>
            </a:extLst>
          </p:cNvPr>
          <p:cNvGrpSpPr/>
          <p:nvPr/>
        </p:nvGrpSpPr>
        <p:grpSpPr>
          <a:xfrm>
            <a:off x="2478793" y="5353081"/>
            <a:ext cx="588258" cy="374620"/>
            <a:chOff x="2478793" y="5353081"/>
            <a:chExt cx="588258" cy="374620"/>
          </a:xfrm>
        </p:grpSpPr>
        <p:sp>
          <p:nvSpPr>
            <p:cNvPr id="124" name="SMARTInkShape-100">
              <a:extLst>
                <a:ext uri="{FF2B5EF4-FFF2-40B4-BE49-F238E27FC236}">
                  <a16:creationId xmlns:a16="http://schemas.microsoft.com/office/drawing/2014/main" id="{09379237-D922-9552-72F7-0A93B6BD5AC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478793" y="5353081"/>
              <a:ext cx="188208" cy="209435"/>
            </a:xfrm>
            <a:custGeom>
              <a:avLst/>
              <a:gdLst/>
              <a:ahLst/>
              <a:cxnLst/>
              <a:rect l="0" t="0" r="0" b="0"/>
              <a:pathLst>
                <a:path w="188208" h="209435">
                  <a:moveTo>
                    <a:pt x="23107" y="12669"/>
                  </a:moveTo>
                  <a:lnTo>
                    <a:pt x="23107" y="12669"/>
                  </a:lnTo>
                  <a:lnTo>
                    <a:pt x="17640" y="18136"/>
                  </a:lnTo>
                  <a:lnTo>
                    <a:pt x="20389" y="15387"/>
                  </a:lnTo>
                  <a:lnTo>
                    <a:pt x="49383" y="4070"/>
                  </a:lnTo>
                  <a:lnTo>
                    <a:pt x="74558" y="1183"/>
                  </a:lnTo>
                  <a:lnTo>
                    <a:pt x="100873" y="209"/>
                  </a:lnTo>
                  <a:lnTo>
                    <a:pt x="129896" y="0"/>
                  </a:lnTo>
                  <a:lnTo>
                    <a:pt x="145294" y="3350"/>
                  </a:lnTo>
                  <a:lnTo>
                    <a:pt x="159892" y="12181"/>
                  </a:lnTo>
                  <a:lnTo>
                    <a:pt x="165039" y="17861"/>
                  </a:lnTo>
                  <a:lnTo>
                    <a:pt x="166412" y="20363"/>
                  </a:lnTo>
                  <a:lnTo>
                    <a:pt x="164972" y="37370"/>
                  </a:lnTo>
                  <a:lnTo>
                    <a:pt x="160078" y="50170"/>
                  </a:lnTo>
                  <a:lnTo>
                    <a:pt x="141259" y="75319"/>
                  </a:lnTo>
                  <a:lnTo>
                    <a:pt x="109675" y="104437"/>
                  </a:lnTo>
                  <a:lnTo>
                    <a:pt x="82488" y="130488"/>
                  </a:lnTo>
                  <a:lnTo>
                    <a:pt x="53828" y="153996"/>
                  </a:lnTo>
                  <a:lnTo>
                    <a:pt x="25112" y="177802"/>
                  </a:lnTo>
                  <a:lnTo>
                    <a:pt x="3063" y="195039"/>
                  </a:lnTo>
                  <a:lnTo>
                    <a:pt x="87" y="202143"/>
                  </a:lnTo>
                  <a:lnTo>
                    <a:pt x="0" y="204601"/>
                  </a:lnTo>
                  <a:lnTo>
                    <a:pt x="646" y="206241"/>
                  </a:lnTo>
                  <a:lnTo>
                    <a:pt x="1783" y="207333"/>
                  </a:lnTo>
                  <a:lnTo>
                    <a:pt x="28250" y="209087"/>
                  </a:lnTo>
                  <a:lnTo>
                    <a:pt x="57624" y="209434"/>
                  </a:lnTo>
                  <a:lnTo>
                    <a:pt x="74727" y="207612"/>
                  </a:lnTo>
                  <a:lnTo>
                    <a:pt x="103909" y="203559"/>
                  </a:lnTo>
                  <a:lnTo>
                    <a:pt x="122308" y="201403"/>
                  </a:lnTo>
                  <a:lnTo>
                    <a:pt x="140459" y="198177"/>
                  </a:lnTo>
                  <a:lnTo>
                    <a:pt x="168506" y="193716"/>
                  </a:lnTo>
                  <a:lnTo>
                    <a:pt x="188207" y="1904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1">
              <a:extLst>
                <a:ext uri="{FF2B5EF4-FFF2-40B4-BE49-F238E27FC236}">
                  <a16:creationId xmlns:a16="http://schemas.microsoft.com/office/drawing/2014/main" id="{14C1B8A3-FB68-ECA6-6651-42EC3C2C9A6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520950" y="545465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19050"/>
                  </a:moveTo>
                  <a:lnTo>
                    <a:pt x="0" y="19050"/>
                  </a:lnTo>
                  <a:lnTo>
                    <a:pt x="30390" y="18345"/>
                  </a:lnTo>
                  <a:lnTo>
                    <a:pt x="61317" y="13583"/>
                  </a:lnTo>
                  <a:lnTo>
                    <a:pt x="91422" y="12875"/>
                  </a:lnTo>
                  <a:lnTo>
                    <a:pt x="110120" y="10853"/>
                  </a:lnTo>
                  <a:lnTo>
                    <a:pt x="139986" y="694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2">
              <a:extLst>
                <a:ext uri="{FF2B5EF4-FFF2-40B4-BE49-F238E27FC236}">
                  <a16:creationId xmlns:a16="http://schemas.microsoft.com/office/drawing/2014/main" id="{F1AFEB88-8392-033D-83D5-6CC89CC1504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803251" y="5581728"/>
              <a:ext cx="79650" cy="76123"/>
            </a:xfrm>
            <a:custGeom>
              <a:avLst/>
              <a:gdLst/>
              <a:ahLst/>
              <a:cxnLst/>
              <a:rect l="0" t="0" r="0" b="0"/>
              <a:pathLst>
                <a:path w="79650" h="76123">
                  <a:moveTo>
                    <a:pt x="73299" y="6272"/>
                  </a:moveTo>
                  <a:lnTo>
                    <a:pt x="73299" y="6272"/>
                  </a:lnTo>
                  <a:lnTo>
                    <a:pt x="79387" y="184"/>
                  </a:lnTo>
                  <a:lnTo>
                    <a:pt x="76200" y="0"/>
                  </a:lnTo>
                  <a:lnTo>
                    <a:pt x="75233" y="679"/>
                  </a:lnTo>
                  <a:lnTo>
                    <a:pt x="74588" y="1838"/>
                  </a:lnTo>
                  <a:lnTo>
                    <a:pt x="73554" y="5396"/>
                  </a:lnTo>
                  <a:lnTo>
                    <a:pt x="57299" y="24129"/>
                  </a:lnTo>
                  <a:lnTo>
                    <a:pt x="54193" y="29731"/>
                  </a:lnTo>
                  <a:lnTo>
                    <a:pt x="38820" y="44825"/>
                  </a:lnTo>
                  <a:lnTo>
                    <a:pt x="29753" y="53040"/>
                  </a:lnTo>
                  <a:lnTo>
                    <a:pt x="23237" y="64893"/>
                  </a:lnTo>
                  <a:lnTo>
                    <a:pt x="11848" y="74504"/>
                  </a:lnTo>
                  <a:lnTo>
                    <a:pt x="8828" y="75403"/>
                  </a:lnTo>
                  <a:lnTo>
                    <a:pt x="7035" y="75643"/>
                  </a:lnTo>
                  <a:lnTo>
                    <a:pt x="5840" y="75097"/>
                  </a:lnTo>
                  <a:lnTo>
                    <a:pt x="5043" y="74028"/>
                  </a:lnTo>
                  <a:lnTo>
                    <a:pt x="3452" y="70958"/>
                  </a:lnTo>
                  <a:lnTo>
                    <a:pt x="393" y="67242"/>
                  </a:lnTo>
                  <a:lnTo>
                    <a:pt x="0" y="64558"/>
                  </a:lnTo>
                  <a:lnTo>
                    <a:pt x="3396" y="39351"/>
                  </a:lnTo>
                  <a:lnTo>
                    <a:pt x="8911" y="32672"/>
                  </a:lnTo>
                  <a:lnTo>
                    <a:pt x="11286" y="32116"/>
                  </a:lnTo>
                  <a:lnTo>
                    <a:pt x="24903" y="31679"/>
                  </a:lnTo>
                  <a:lnTo>
                    <a:pt x="28977" y="33557"/>
                  </a:lnTo>
                  <a:lnTo>
                    <a:pt x="59477" y="62331"/>
                  </a:lnTo>
                  <a:lnTo>
                    <a:pt x="65510" y="66465"/>
                  </a:lnTo>
                  <a:lnTo>
                    <a:pt x="68106" y="67567"/>
                  </a:lnTo>
                  <a:lnTo>
                    <a:pt x="69837" y="69008"/>
                  </a:lnTo>
                  <a:lnTo>
                    <a:pt x="79649" y="76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03">
              <a:extLst>
                <a:ext uri="{FF2B5EF4-FFF2-40B4-BE49-F238E27FC236}">
                  <a16:creationId xmlns:a16="http://schemas.microsoft.com/office/drawing/2014/main" id="{E757E7E3-97DF-616D-6A2C-B2672E435B4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914650" y="5582533"/>
              <a:ext cx="62912" cy="145168"/>
            </a:xfrm>
            <a:custGeom>
              <a:avLst/>
              <a:gdLst/>
              <a:ahLst/>
              <a:cxnLst/>
              <a:rect l="0" t="0" r="0" b="0"/>
              <a:pathLst>
                <a:path w="62912" h="145168">
                  <a:moveTo>
                    <a:pt x="57150" y="5467"/>
                  </a:moveTo>
                  <a:lnTo>
                    <a:pt x="57150" y="5467"/>
                  </a:lnTo>
                  <a:lnTo>
                    <a:pt x="57150" y="2097"/>
                  </a:lnTo>
                  <a:lnTo>
                    <a:pt x="57855" y="1103"/>
                  </a:lnTo>
                  <a:lnTo>
                    <a:pt x="59031" y="441"/>
                  </a:lnTo>
                  <a:lnTo>
                    <a:pt x="60521" y="0"/>
                  </a:lnTo>
                  <a:lnTo>
                    <a:pt x="61513" y="411"/>
                  </a:lnTo>
                  <a:lnTo>
                    <a:pt x="62175" y="1391"/>
                  </a:lnTo>
                  <a:lnTo>
                    <a:pt x="62911" y="5067"/>
                  </a:lnTo>
                  <a:lnTo>
                    <a:pt x="62620" y="15775"/>
                  </a:lnTo>
                  <a:lnTo>
                    <a:pt x="57673" y="32040"/>
                  </a:lnTo>
                  <a:lnTo>
                    <a:pt x="43099" y="59401"/>
                  </a:lnTo>
                  <a:lnTo>
                    <a:pt x="28949" y="86650"/>
                  </a:lnTo>
                  <a:lnTo>
                    <a:pt x="12901" y="117269"/>
                  </a:lnTo>
                  <a:lnTo>
                    <a:pt x="0" y="145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04">
              <a:extLst>
                <a:ext uri="{FF2B5EF4-FFF2-40B4-BE49-F238E27FC236}">
                  <a16:creationId xmlns:a16="http://schemas.microsoft.com/office/drawing/2014/main" id="{3CAC15D7-8EAF-179C-4A38-26967904050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978150" y="5641748"/>
              <a:ext cx="88901" cy="66498"/>
            </a:xfrm>
            <a:custGeom>
              <a:avLst/>
              <a:gdLst/>
              <a:ahLst/>
              <a:cxnLst/>
              <a:rect l="0" t="0" r="0" b="0"/>
              <a:pathLst>
                <a:path w="88901" h="66498">
                  <a:moveTo>
                    <a:pt x="0" y="28802"/>
                  </a:moveTo>
                  <a:lnTo>
                    <a:pt x="0" y="28802"/>
                  </a:lnTo>
                  <a:lnTo>
                    <a:pt x="8838" y="14496"/>
                  </a:lnTo>
                  <a:lnTo>
                    <a:pt x="14927" y="7787"/>
                  </a:lnTo>
                  <a:lnTo>
                    <a:pt x="19099" y="5351"/>
                  </a:lnTo>
                  <a:lnTo>
                    <a:pt x="23305" y="3563"/>
                  </a:lnTo>
                  <a:lnTo>
                    <a:pt x="27527" y="416"/>
                  </a:lnTo>
                  <a:lnTo>
                    <a:pt x="29640" y="0"/>
                  </a:lnTo>
                  <a:lnTo>
                    <a:pt x="31755" y="429"/>
                  </a:lnTo>
                  <a:lnTo>
                    <a:pt x="38102" y="4402"/>
                  </a:lnTo>
                  <a:lnTo>
                    <a:pt x="40218" y="6186"/>
                  </a:lnTo>
                  <a:lnTo>
                    <a:pt x="40217" y="9492"/>
                  </a:lnTo>
                  <a:lnTo>
                    <a:pt x="27610" y="36967"/>
                  </a:lnTo>
                  <a:lnTo>
                    <a:pt x="16945" y="55025"/>
                  </a:lnTo>
                  <a:lnTo>
                    <a:pt x="7605" y="65535"/>
                  </a:lnTo>
                  <a:lnTo>
                    <a:pt x="8598" y="65990"/>
                  </a:lnTo>
                  <a:lnTo>
                    <a:pt x="13464" y="66497"/>
                  </a:lnTo>
                  <a:lnTo>
                    <a:pt x="24137" y="63411"/>
                  </a:lnTo>
                  <a:lnTo>
                    <a:pt x="41091" y="56753"/>
                  </a:lnTo>
                  <a:lnTo>
                    <a:pt x="70687" y="50062"/>
                  </a:lnTo>
                  <a:lnTo>
                    <a:pt x="88900" y="478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31">
            <a:extLst>
              <a:ext uri="{FF2B5EF4-FFF2-40B4-BE49-F238E27FC236}">
                <a16:creationId xmlns:a16="http://schemas.microsoft.com/office/drawing/2014/main" id="{99285F99-F4EF-AA00-3194-3640E6CC6F44}"/>
              </a:ext>
            </a:extLst>
          </p:cNvPr>
          <p:cNvGrpSpPr/>
          <p:nvPr/>
        </p:nvGrpSpPr>
        <p:grpSpPr>
          <a:xfrm>
            <a:off x="3302000" y="5391152"/>
            <a:ext cx="425451" cy="611368"/>
            <a:chOff x="3302000" y="5391152"/>
            <a:chExt cx="425451" cy="611368"/>
          </a:xfrm>
        </p:grpSpPr>
        <p:sp>
          <p:nvSpPr>
            <p:cNvPr id="130" name="SMARTInkShape-105">
              <a:extLst>
                <a:ext uri="{FF2B5EF4-FFF2-40B4-BE49-F238E27FC236}">
                  <a16:creationId xmlns:a16="http://schemas.microsoft.com/office/drawing/2014/main" id="{B11E69BF-D640-1886-F898-692D1730DB5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398064" y="5391152"/>
              <a:ext cx="265887" cy="216680"/>
            </a:xfrm>
            <a:custGeom>
              <a:avLst/>
              <a:gdLst/>
              <a:ahLst/>
              <a:cxnLst/>
              <a:rect l="0" t="0" r="0" b="0"/>
              <a:pathLst>
                <a:path w="265887" h="216680">
                  <a:moveTo>
                    <a:pt x="11886" y="95248"/>
                  </a:moveTo>
                  <a:lnTo>
                    <a:pt x="11886" y="95248"/>
                  </a:lnTo>
                  <a:lnTo>
                    <a:pt x="15257" y="95248"/>
                  </a:lnTo>
                  <a:lnTo>
                    <a:pt x="16250" y="94543"/>
                  </a:lnTo>
                  <a:lnTo>
                    <a:pt x="16912" y="93367"/>
                  </a:lnTo>
                  <a:lnTo>
                    <a:pt x="18767" y="84417"/>
                  </a:lnTo>
                  <a:lnTo>
                    <a:pt x="30422" y="70677"/>
                  </a:lnTo>
                  <a:lnTo>
                    <a:pt x="41994" y="62254"/>
                  </a:lnTo>
                  <a:lnTo>
                    <a:pt x="54360" y="58661"/>
                  </a:lnTo>
                  <a:lnTo>
                    <a:pt x="62748" y="59702"/>
                  </a:lnTo>
                  <a:lnTo>
                    <a:pt x="66961" y="60967"/>
                  </a:lnTo>
                  <a:lnTo>
                    <a:pt x="73523" y="66135"/>
                  </a:lnTo>
                  <a:lnTo>
                    <a:pt x="78791" y="73843"/>
                  </a:lnTo>
                  <a:lnTo>
                    <a:pt x="90094" y="95382"/>
                  </a:lnTo>
                  <a:lnTo>
                    <a:pt x="90625" y="104480"/>
                  </a:lnTo>
                  <a:lnTo>
                    <a:pt x="87715" y="130069"/>
                  </a:lnTo>
                  <a:lnTo>
                    <a:pt x="82663" y="161156"/>
                  </a:lnTo>
                  <a:lnTo>
                    <a:pt x="78639" y="178512"/>
                  </a:lnTo>
                  <a:lnTo>
                    <a:pt x="73069" y="187052"/>
                  </a:lnTo>
                  <a:lnTo>
                    <a:pt x="42246" y="213951"/>
                  </a:lnTo>
                  <a:lnTo>
                    <a:pt x="37770" y="216011"/>
                  </a:lnTo>
                  <a:lnTo>
                    <a:pt x="34081" y="216679"/>
                  </a:lnTo>
                  <a:lnTo>
                    <a:pt x="30916" y="216419"/>
                  </a:lnTo>
                  <a:lnTo>
                    <a:pt x="16349" y="209310"/>
                  </a:lnTo>
                  <a:lnTo>
                    <a:pt x="8460" y="200270"/>
                  </a:lnTo>
                  <a:lnTo>
                    <a:pt x="3308" y="188491"/>
                  </a:lnTo>
                  <a:lnTo>
                    <a:pt x="0" y="159815"/>
                  </a:lnTo>
                  <a:lnTo>
                    <a:pt x="1309" y="140014"/>
                  </a:lnTo>
                  <a:lnTo>
                    <a:pt x="6165" y="115097"/>
                  </a:lnTo>
                  <a:lnTo>
                    <a:pt x="12072" y="88429"/>
                  </a:lnTo>
                  <a:lnTo>
                    <a:pt x="20389" y="66776"/>
                  </a:lnTo>
                  <a:lnTo>
                    <a:pt x="38260" y="45252"/>
                  </a:lnTo>
                  <a:lnTo>
                    <a:pt x="67161" y="26923"/>
                  </a:lnTo>
                  <a:lnTo>
                    <a:pt x="94272" y="18011"/>
                  </a:lnTo>
                  <a:lnTo>
                    <a:pt x="121241" y="9383"/>
                  </a:lnTo>
                  <a:lnTo>
                    <a:pt x="150400" y="5066"/>
                  </a:lnTo>
                  <a:lnTo>
                    <a:pt x="175929" y="1500"/>
                  </a:lnTo>
                  <a:lnTo>
                    <a:pt x="202778" y="443"/>
                  </a:lnTo>
                  <a:lnTo>
                    <a:pt x="234188" y="57"/>
                  </a:lnTo>
                  <a:lnTo>
                    <a:pt x="258423" y="0"/>
                  </a:lnTo>
                  <a:lnTo>
                    <a:pt x="258794" y="705"/>
                  </a:lnTo>
                  <a:lnTo>
                    <a:pt x="259206" y="3369"/>
                  </a:lnTo>
                  <a:lnTo>
                    <a:pt x="260022" y="4362"/>
                  </a:lnTo>
                  <a:lnTo>
                    <a:pt x="262809" y="5466"/>
                  </a:lnTo>
                  <a:lnTo>
                    <a:pt x="263835" y="6466"/>
                  </a:lnTo>
                  <a:lnTo>
                    <a:pt x="265886" y="126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06">
              <a:extLst>
                <a:ext uri="{FF2B5EF4-FFF2-40B4-BE49-F238E27FC236}">
                  <a16:creationId xmlns:a16="http://schemas.microsoft.com/office/drawing/2014/main" id="{D05AEE1C-857E-C1BE-1313-04C6334DB28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321050" y="5664200"/>
              <a:ext cx="374651" cy="19051"/>
            </a:xfrm>
            <a:custGeom>
              <a:avLst/>
              <a:gdLst/>
              <a:ahLst/>
              <a:cxnLst/>
              <a:rect l="0" t="0" r="0" b="0"/>
              <a:pathLst>
                <a:path w="374651" h="19051">
                  <a:moveTo>
                    <a:pt x="0" y="19050"/>
                  </a:moveTo>
                  <a:lnTo>
                    <a:pt x="0" y="19050"/>
                  </a:lnTo>
                  <a:lnTo>
                    <a:pt x="12552" y="17169"/>
                  </a:lnTo>
                  <a:lnTo>
                    <a:pt x="41441" y="13583"/>
                  </a:lnTo>
                  <a:lnTo>
                    <a:pt x="65980" y="12962"/>
                  </a:lnTo>
                  <a:lnTo>
                    <a:pt x="88356" y="10934"/>
                  </a:lnTo>
                  <a:lnTo>
                    <a:pt x="112647" y="8387"/>
                  </a:lnTo>
                  <a:lnTo>
                    <a:pt x="142189" y="6953"/>
                  </a:lnTo>
                  <a:lnTo>
                    <a:pt x="168816" y="6529"/>
                  </a:lnTo>
                  <a:lnTo>
                    <a:pt x="194580" y="5697"/>
                  </a:lnTo>
                  <a:lnTo>
                    <a:pt x="220088" y="2001"/>
                  </a:lnTo>
                  <a:lnTo>
                    <a:pt x="245520" y="593"/>
                  </a:lnTo>
                  <a:lnTo>
                    <a:pt x="270224" y="176"/>
                  </a:lnTo>
                  <a:lnTo>
                    <a:pt x="299773" y="35"/>
                  </a:lnTo>
                  <a:lnTo>
                    <a:pt x="328005" y="11"/>
                  </a:lnTo>
                  <a:lnTo>
                    <a:pt x="374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07">
              <a:extLst>
                <a:ext uri="{FF2B5EF4-FFF2-40B4-BE49-F238E27FC236}">
                  <a16:creationId xmlns:a16="http://schemas.microsoft.com/office/drawing/2014/main" id="{686EC4D5-A877-04EA-D4AE-2894942A96C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302000" y="5753100"/>
              <a:ext cx="425451" cy="249420"/>
            </a:xfrm>
            <a:custGeom>
              <a:avLst/>
              <a:gdLst/>
              <a:ahLst/>
              <a:cxnLst/>
              <a:rect l="0" t="0" r="0" b="0"/>
              <a:pathLst>
                <a:path w="425451" h="249420">
                  <a:moveTo>
                    <a:pt x="0" y="184150"/>
                  </a:moveTo>
                  <a:lnTo>
                    <a:pt x="0" y="184150"/>
                  </a:lnTo>
                  <a:lnTo>
                    <a:pt x="31032" y="158144"/>
                  </a:lnTo>
                  <a:lnTo>
                    <a:pt x="53324" y="140204"/>
                  </a:lnTo>
                  <a:lnTo>
                    <a:pt x="54600" y="137919"/>
                  </a:lnTo>
                  <a:lnTo>
                    <a:pt x="56861" y="136396"/>
                  </a:lnTo>
                  <a:lnTo>
                    <a:pt x="68748" y="133952"/>
                  </a:lnTo>
                  <a:lnTo>
                    <a:pt x="71232" y="133751"/>
                  </a:lnTo>
                  <a:lnTo>
                    <a:pt x="73593" y="135733"/>
                  </a:lnTo>
                  <a:lnTo>
                    <a:pt x="78099" y="143582"/>
                  </a:lnTo>
                  <a:lnTo>
                    <a:pt x="85530" y="172673"/>
                  </a:lnTo>
                  <a:lnTo>
                    <a:pt x="93482" y="193309"/>
                  </a:lnTo>
                  <a:lnTo>
                    <a:pt x="98272" y="219825"/>
                  </a:lnTo>
                  <a:lnTo>
                    <a:pt x="103043" y="244892"/>
                  </a:lnTo>
                  <a:lnTo>
                    <a:pt x="105769" y="249246"/>
                  </a:lnTo>
                  <a:lnTo>
                    <a:pt x="106496" y="249419"/>
                  </a:lnTo>
                  <a:lnTo>
                    <a:pt x="111034" y="241258"/>
                  </a:lnTo>
                  <a:lnTo>
                    <a:pt x="118019" y="220281"/>
                  </a:lnTo>
                  <a:lnTo>
                    <a:pt x="120130" y="191575"/>
                  </a:lnTo>
                  <a:lnTo>
                    <a:pt x="120496" y="166124"/>
                  </a:lnTo>
                  <a:lnTo>
                    <a:pt x="122486" y="135535"/>
                  </a:lnTo>
                  <a:lnTo>
                    <a:pt x="124288" y="118094"/>
                  </a:lnTo>
                  <a:lnTo>
                    <a:pt x="123459" y="89650"/>
                  </a:lnTo>
                  <a:lnTo>
                    <a:pt x="124721" y="76533"/>
                  </a:lnTo>
                  <a:lnTo>
                    <a:pt x="123544" y="50865"/>
                  </a:lnTo>
                  <a:lnTo>
                    <a:pt x="126697" y="21495"/>
                  </a:lnTo>
                  <a:lnTo>
                    <a:pt x="126798" y="18563"/>
                  </a:lnTo>
                  <a:lnTo>
                    <a:pt x="128276" y="15903"/>
                  </a:lnTo>
                  <a:lnTo>
                    <a:pt x="133682" y="11066"/>
                  </a:lnTo>
                  <a:lnTo>
                    <a:pt x="142670" y="8446"/>
                  </a:lnTo>
                  <a:lnTo>
                    <a:pt x="172428" y="6764"/>
                  </a:lnTo>
                  <a:lnTo>
                    <a:pt x="193757" y="6534"/>
                  </a:lnTo>
                  <a:lnTo>
                    <a:pt x="215936" y="6432"/>
                  </a:lnTo>
                  <a:lnTo>
                    <a:pt x="246407" y="6375"/>
                  </a:lnTo>
                  <a:lnTo>
                    <a:pt x="272027" y="6361"/>
                  </a:lnTo>
                  <a:lnTo>
                    <a:pt x="297995" y="6355"/>
                  </a:lnTo>
                  <a:lnTo>
                    <a:pt x="322237" y="6353"/>
                  </a:lnTo>
                  <a:lnTo>
                    <a:pt x="351751" y="6351"/>
                  </a:lnTo>
                  <a:lnTo>
                    <a:pt x="377665" y="5645"/>
                  </a:lnTo>
                  <a:lnTo>
                    <a:pt x="408668" y="589"/>
                  </a:lnTo>
                  <a:lnTo>
                    <a:pt x="425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08">
              <a:extLst>
                <a:ext uri="{FF2B5EF4-FFF2-40B4-BE49-F238E27FC236}">
                  <a16:creationId xmlns:a16="http://schemas.microsoft.com/office/drawing/2014/main" id="{5379C92C-8B65-48AA-E141-01109D4150C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473450" y="5862159"/>
              <a:ext cx="196851" cy="125892"/>
            </a:xfrm>
            <a:custGeom>
              <a:avLst/>
              <a:gdLst/>
              <a:ahLst/>
              <a:cxnLst/>
              <a:rect l="0" t="0" r="0" b="0"/>
              <a:pathLst>
                <a:path w="196851" h="125892">
                  <a:moveTo>
                    <a:pt x="0" y="49691"/>
                  </a:moveTo>
                  <a:lnTo>
                    <a:pt x="0" y="49691"/>
                  </a:lnTo>
                  <a:lnTo>
                    <a:pt x="20704" y="30868"/>
                  </a:lnTo>
                  <a:lnTo>
                    <a:pt x="36310" y="22219"/>
                  </a:lnTo>
                  <a:lnTo>
                    <a:pt x="39729" y="21499"/>
                  </a:lnTo>
                  <a:lnTo>
                    <a:pt x="42714" y="21724"/>
                  </a:lnTo>
                  <a:lnTo>
                    <a:pt x="45409" y="22579"/>
                  </a:lnTo>
                  <a:lnTo>
                    <a:pt x="47206" y="24561"/>
                  </a:lnTo>
                  <a:lnTo>
                    <a:pt x="53697" y="41817"/>
                  </a:lnTo>
                  <a:lnTo>
                    <a:pt x="56468" y="72073"/>
                  </a:lnTo>
                  <a:lnTo>
                    <a:pt x="57015" y="99895"/>
                  </a:lnTo>
                  <a:lnTo>
                    <a:pt x="56385" y="111515"/>
                  </a:lnTo>
                  <a:lnTo>
                    <a:pt x="51675" y="123859"/>
                  </a:lnTo>
                  <a:lnTo>
                    <a:pt x="51383" y="123831"/>
                  </a:lnTo>
                  <a:lnTo>
                    <a:pt x="51059" y="121918"/>
                  </a:lnTo>
                  <a:lnTo>
                    <a:pt x="59661" y="93235"/>
                  </a:lnTo>
                  <a:lnTo>
                    <a:pt x="76539" y="65609"/>
                  </a:lnTo>
                  <a:lnTo>
                    <a:pt x="97861" y="36678"/>
                  </a:lnTo>
                  <a:lnTo>
                    <a:pt x="118599" y="13946"/>
                  </a:lnTo>
                  <a:lnTo>
                    <a:pt x="127029" y="9109"/>
                  </a:lnTo>
                  <a:lnTo>
                    <a:pt x="137827" y="4506"/>
                  </a:lnTo>
                  <a:lnTo>
                    <a:pt x="140568" y="2635"/>
                  </a:lnTo>
                  <a:lnTo>
                    <a:pt x="151168" y="0"/>
                  </a:lnTo>
                  <a:lnTo>
                    <a:pt x="154401" y="1041"/>
                  </a:lnTo>
                  <a:lnTo>
                    <a:pt x="166923" y="13293"/>
                  </a:lnTo>
                  <a:lnTo>
                    <a:pt x="169438" y="17757"/>
                  </a:lnTo>
                  <a:lnTo>
                    <a:pt x="177839" y="45699"/>
                  </a:lnTo>
                  <a:lnTo>
                    <a:pt x="185600" y="76987"/>
                  </a:lnTo>
                  <a:lnTo>
                    <a:pt x="190070" y="101424"/>
                  </a:lnTo>
                  <a:lnTo>
                    <a:pt x="190493" y="125164"/>
                  </a:lnTo>
                  <a:lnTo>
                    <a:pt x="192378" y="125568"/>
                  </a:lnTo>
                  <a:lnTo>
                    <a:pt x="196850" y="125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3589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10.2.1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random sample of </a:t>
            </a:r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/>
              <a:t> car engines has a mean weight of </a:t>
            </a:r>
            <a:r>
              <a:rPr lang="en-US" dirty="0">
                <a:solidFill>
                  <a:srgbClr val="0000FF"/>
                </a:solidFill>
              </a:rPr>
              <a:t>425</a:t>
            </a:r>
            <a:r>
              <a:rPr lang="en-US" dirty="0"/>
              <a:t> pounds. Construct the </a:t>
            </a:r>
            <a:r>
              <a:rPr lang="en-US" dirty="0">
                <a:solidFill>
                  <a:srgbClr val="0000FF"/>
                </a:solidFill>
              </a:rPr>
              <a:t>80</a:t>
            </a:r>
            <a:r>
              <a:rPr lang="en-US" dirty="0"/>
              <a:t>% confidence interval for the population mean if the standard deviation of the population is </a:t>
            </a:r>
            <a:r>
              <a:rPr lang="en-US" dirty="0">
                <a:solidFill>
                  <a:srgbClr val="0000FF"/>
                </a:solidFill>
              </a:rPr>
              <a:t>900</a:t>
            </a:r>
            <a:r>
              <a:rPr lang="en-US" dirty="0"/>
              <a:t>. </a:t>
            </a:r>
          </a:p>
          <a:p>
            <a:r>
              <a:rPr lang="en-US" b="1" dirty="0"/>
              <a:t>Solution </a:t>
            </a:r>
          </a:p>
        </p:txBody>
      </p:sp>
      <p:grpSp>
        <p:nvGrpSpPr>
          <p:cNvPr id="7" name="SMARTInkShape-Group32">
            <a:extLst>
              <a:ext uri="{FF2B5EF4-FFF2-40B4-BE49-F238E27FC236}">
                <a16:creationId xmlns:a16="http://schemas.microsoft.com/office/drawing/2014/main" id="{9C0EA6FD-74FB-5E69-9AF5-42EFA61A3DE3}"/>
              </a:ext>
            </a:extLst>
          </p:cNvPr>
          <p:cNvGrpSpPr/>
          <p:nvPr/>
        </p:nvGrpSpPr>
        <p:grpSpPr>
          <a:xfrm>
            <a:off x="2438400" y="3284265"/>
            <a:ext cx="539751" cy="187354"/>
            <a:chOff x="2438400" y="3284265"/>
            <a:chExt cx="539751" cy="187354"/>
          </a:xfrm>
        </p:grpSpPr>
        <p:sp>
          <p:nvSpPr>
            <p:cNvPr id="4" name="SMARTInkShape-109">
              <a:extLst>
                <a:ext uri="{FF2B5EF4-FFF2-40B4-BE49-F238E27FC236}">
                  <a16:creationId xmlns:a16="http://schemas.microsoft.com/office/drawing/2014/main" id="{B4BFB151-20E0-C454-462F-1A5DEAA2EF90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2813050" y="340360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6350"/>
                  </a:moveTo>
                  <a:lnTo>
                    <a:pt x="0" y="6350"/>
                  </a:lnTo>
                  <a:lnTo>
                    <a:pt x="31109" y="1986"/>
                  </a:lnTo>
                  <a:lnTo>
                    <a:pt x="59626" y="589"/>
                  </a:lnTo>
                  <a:lnTo>
                    <a:pt x="86262" y="174"/>
                  </a:lnTo>
                  <a:lnTo>
                    <a:pt x="116784" y="3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10">
              <a:extLst>
                <a:ext uri="{FF2B5EF4-FFF2-40B4-BE49-F238E27FC236}">
                  <a16:creationId xmlns:a16="http://schemas.microsoft.com/office/drawing/2014/main" id="{01F8B11D-B2E1-5C05-CDB0-376293712A9D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2787650" y="3334630"/>
              <a:ext cx="107951" cy="5471"/>
            </a:xfrm>
            <a:custGeom>
              <a:avLst/>
              <a:gdLst/>
              <a:ahLst/>
              <a:cxnLst/>
              <a:rect l="0" t="0" r="0" b="0"/>
              <a:pathLst>
                <a:path w="107951" h="5471">
                  <a:moveTo>
                    <a:pt x="0" y="5470"/>
                  </a:moveTo>
                  <a:lnTo>
                    <a:pt x="0" y="5470"/>
                  </a:lnTo>
                  <a:lnTo>
                    <a:pt x="31128" y="5470"/>
                  </a:lnTo>
                  <a:lnTo>
                    <a:pt x="58392" y="444"/>
                  </a:lnTo>
                  <a:lnTo>
                    <a:pt x="88358" y="0"/>
                  </a:lnTo>
                  <a:lnTo>
                    <a:pt x="107950" y="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11">
              <a:extLst>
                <a:ext uri="{FF2B5EF4-FFF2-40B4-BE49-F238E27FC236}">
                  <a16:creationId xmlns:a16="http://schemas.microsoft.com/office/drawing/2014/main" id="{73FCF756-D354-1B9E-D179-D34617D089FE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2438400" y="3284265"/>
              <a:ext cx="209551" cy="187354"/>
            </a:xfrm>
            <a:custGeom>
              <a:avLst/>
              <a:gdLst/>
              <a:ahLst/>
              <a:cxnLst/>
              <a:rect l="0" t="0" r="0" b="0"/>
              <a:pathLst>
                <a:path w="209551" h="187354">
                  <a:moveTo>
                    <a:pt x="0" y="49485"/>
                  </a:moveTo>
                  <a:lnTo>
                    <a:pt x="0" y="49485"/>
                  </a:lnTo>
                  <a:lnTo>
                    <a:pt x="21371" y="28820"/>
                  </a:lnTo>
                  <a:lnTo>
                    <a:pt x="29067" y="24077"/>
                  </a:lnTo>
                  <a:lnTo>
                    <a:pt x="49539" y="0"/>
                  </a:lnTo>
                  <a:lnTo>
                    <a:pt x="50665" y="267"/>
                  </a:lnTo>
                  <a:lnTo>
                    <a:pt x="53798" y="2446"/>
                  </a:lnTo>
                  <a:lnTo>
                    <a:pt x="59528" y="14381"/>
                  </a:lnTo>
                  <a:lnTo>
                    <a:pt x="62716" y="42446"/>
                  </a:lnTo>
                  <a:lnTo>
                    <a:pt x="63267" y="66842"/>
                  </a:lnTo>
                  <a:lnTo>
                    <a:pt x="65336" y="96606"/>
                  </a:lnTo>
                  <a:lnTo>
                    <a:pt x="67138" y="108528"/>
                  </a:lnTo>
                  <a:lnTo>
                    <a:pt x="64118" y="137267"/>
                  </a:lnTo>
                  <a:lnTo>
                    <a:pt x="63516" y="167653"/>
                  </a:lnTo>
                  <a:lnTo>
                    <a:pt x="65384" y="149086"/>
                  </a:lnTo>
                  <a:lnTo>
                    <a:pt x="72339" y="121919"/>
                  </a:lnTo>
                  <a:lnTo>
                    <a:pt x="84481" y="91070"/>
                  </a:lnTo>
                  <a:lnTo>
                    <a:pt x="99864" y="66244"/>
                  </a:lnTo>
                  <a:lnTo>
                    <a:pt x="120700" y="45272"/>
                  </a:lnTo>
                  <a:lnTo>
                    <a:pt x="146055" y="27478"/>
                  </a:lnTo>
                  <a:lnTo>
                    <a:pt x="162984" y="24755"/>
                  </a:lnTo>
                  <a:lnTo>
                    <a:pt x="169569" y="26264"/>
                  </a:lnTo>
                  <a:lnTo>
                    <a:pt x="172313" y="27655"/>
                  </a:lnTo>
                  <a:lnTo>
                    <a:pt x="177243" y="36725"/>
                  </a:lnTo>
                  <a:lnTo>
                    <a:pt x="186156" y="65544"/>
                  </a:lnTo>
                  <a:lnTo>
                    <a:pt x="194006" y="97003"/>
                  </a:lnTo>
                  <a:lnTo>
                    <a:pt x="198169" y="122031"/>
                  </a:lnTo>
                  <a:lnTo>
                    <a:pt x="205578" y="153734"/>
                  </a:lnTo>
                  <a:lnTo>
                    <a:pt x="209317" y="185062"/>
                  </a:lnTo>
                  <a:lnTo>
                    <a:pt x="209447" y="187353"/>
                  </a:lnTo>
                  <a:lnTo>
                    <a:pt x="209481" y="187258"/>
                  </a:lnTo>
                  <a:lnTo>
                    <a:pt x="209550" y="182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33">
            <a:extLst>
              <a:ext uri="{FF2B5EF4-FFF2-40B4-BE49-F238E27FC236}">
                <a16:creationId xmlns:a16="http://schemas.microsoft.com/office/drawing/2014/main" id="{9F9E3873-1F80-6A36-8822-93643F64F4D4}"/>
              </a:ext>
            </a:extLst>
          </p:cNvPr>
          <p:cNvGrpSpPr/>
          <p:nvPr/>
        </p:nvGrpSpPr>
        <p:grpSpPr>
          <a:xfrm>
            <a:off x="3149600" y="3252526"/>
            <a:ext cx="418035" cy="203715"/>
            <a:chOff x="3149600" y="3252526"/>
            <a:chExt cx="418035" cy="203715"/>
          </a:xfrm>
        </p:grpSpPr>
        <p:sp>
          <p:nvSpPr>
            <p:cNvPr id="8" name="SMARTInkShape-112">
              <a:extLst>
                <a:ext uri="{FF2B5EF4-FFF2-40B4-BE49-F238E27FC236}">
                  <a16:creationId xmlns:a16="http://schemas.microsoft.com/office/drawing/2014/main" id="{9590ECF0-9848-2D9A-AC44-8DDEEFAB3E30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3442700" y="3252526"/>
              <a:ext cx="124935" cy="203715"/>
            </a:xfrm>
            <a:custGeom>
              <a:avLst/>
              <a:gdLst/>
              <a:ahLst/>
              <a:cxnLst/>
              <a:rect l="0" t="0" r="0" b="0"/>
              <a:pathLst>
                <a:path w="124935" h="203715">
                  <a:moveTo>
                    <a:pt x="30750" y="55824"/>
                  </a:moveTo>
                  <a:lnTo>
                    <a:pt x="30750" y="55824"/>
                  </a:lnTo>
                  <a:lnTo>
                    <a:pt x="45239" y="40629"/>
                  </a:lnTo>
                  <a:lnTo>
                    <a:pt x="49199" y="31907"/>
                  </a:lnTo>
                  <a:lnTo>
                    <a:pt x="49795" y="3148"/>
                  </a:lnTo>
                  <a:lnTo>
                    <a:pt x="48386" y="1657"/>
                  </a:lnTo>
                  <a:lnTo>
                    <a:pt x="43057" y="0"/>
                  </a:lnTo>
                  <a:lnTo>
                    <a:pt x="40366" y="969"/>
                  </a:lnTo>
                  <a:lnTo>
                    <a:pt x="35494" y="5809"/>
                  </a:lnTo>
                  <a:lnTo>
                    <a:pt x="16861" y="34030"/>
                  </a:lnTo>
                  <a:lnTo>
                    <a:pt x="8355" y="55831"/>
                  </a:lnTo>
                  <a:lnTo>
                    <a:pt x="2375" y="82200"/>
                  </a:lnTo>
                  <a:lnTo>
                    <a:pt x="0" y="107305"/>
                  </a:lnTo>
                  <a:lnTo>
                    <a:pt x="2668" y="133715"/>
                  </a:lnTo>
                  <a:lnTo>
                    <a:pt x="14254" y="162148"/>
                  </a:lnTo>
                  <a:lnTo>
                    <a:pt x="23197" y="177482"/>
                  </a:lnTo>
                  <a:lnTo>
                    <a:pt x="42585" y="193423"/>
                  </a:lnTo>
                  <a:lnTo>
                    <a:pt x="59656" y="201252"/>
                  </a:lnTo>
                  <a:lnTo>
                    <a:pt x="66954" y="203576"/>
                  </a:lnTo>
                  <a:lnTo>
                    <a:pt x="73231" y="203714"/>
                  </a:lnTo>
                  <a:lnTo>
                    <a:pt x="83967" y="200105"/>
                  </a:lnTo>
                  <a:lnTo>
                    <a:pt x="94574" y="193510"/>
                  </a:lnTo>
                  <a:lnTo>
                    <a:pt x="108927" y="176975"/>
                  </a:lnTo>
                  <a:lnTo>
                    <a:pt x="119844" y="150830"/>
                  </a:lnTo>
                  <a:lnTo>
                    <a:pt x="123264" y="127212"/>
                  </a:lnTo>
                  <a:lnTo>
                    <a:pt x="124784" y="103074"/>
                  </a:lnTo>
                  <a:lnTo>
                    <a:pt x="124934" y="76880"/>
                  </a:lnTo>
                  <a:lnTo>
                    <a:pt x="120903" y="48747"/>
                  </a:lnTo>
                  <a:lnTo>
                    <a:pt x="120485" y="44756"/>
                  </a:lnTo>
                  <a:lnTo>
                    <a:pt x="116258" y="36559"/>
                  </a:lnTo>
                  <a:lnTo>
                    <a:pt x="113156" y="32397"/>
                  </a:lnTo>
                  <a:lnTo>
                    <a:pt x="104064" y="25892"/>
                  </a:lnTo>
                  <a:lnTo>
                    <a:pt x="87722" y="19337"/>
                  </a:lnTo>
                  <a:lnTo>
                    <a:pt x="78649" y="22204"/>
                  </a:lnTo>
                  <a:lnTo>
                    <a:pt x="49800" y="36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3">
              <a:extLst>
                <a:ext uri="{FF2B5EF4-FFF2-40B4-BE49-F238E27FC236}">
                  <a16:creationId xmlns:a16="http://schemas.microsoft.com/office/drawing/2014/main" id="{108B38E6-86C9-7367-68C8-5DEDBFE56C20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3283556" y="3257945"/>
              <a:ext cx="87555" cy="177507"/>
            </a:xfrm>
            <a:custGeom>
              <a:avLst/>
              <a:gdLst/>
              <a:ahLst/>
              <a:cxnLst/>
              <a:rect l="0" t="0" r="0" b="0"/>
              <a:pathLst>
                <a:path w="87555" h="177507">
                  <a:moveTo>
                    <a:pt x="62894" y="50405"/>
                  </a:moveTo>
                  <a:lnTo>
                    <a:pt x="62894" y="50405"/>
                  </a:lnTo>
                  <a:lnTo>
                    <a:pt x="71732" y="36099"/>
                  </a:lnTo>
                  <a:lnTo>
                    <a:pt x="77821" y="29390"/>
                  </a:lnTo>
                  <a:lnTo>
                    <a:pt x="80112" y="23191"/>
                  </a:lnTo>
                  <a:lnTo>
                    <a:pt x="80722" y="19562"/>
                  </a:lnTo>
                  <a:lnTo>
                    <a:pt x="79519" y="13649"/>
                  </a:lnTo>
                  <a:lnTo>
                    <a:pt x="72998" y="4104"/>
                  </a:lnTo>
                  <a:lnTo>
                    <a:pt x="67150" y="1604"/>
                  </a:lnTo>
                  <a:lnTo>
                    <a:pt x="55268" y="0"/>
                  </a:lnTo>
                  <a:lnTo>
                    <a:pt x="48686" y="3544"/>
                  </a:lnTo>
                  <a:lnTo>
                    <a:pt x="28829" y="21996"/>
                  </a:lnTo>
                  <a:lnTo>
                    <a:pt x="16974" y="39400"/>
                  </a:lnTo>
                  <a:lnTo>
                    <a:pt x="8679" y="62823"/>
                  </a:lnTo>
                  <a:lnTo>
                    <a:pt x="2459" y="89676"/>
                  </a:lnTo>
                  <a:lnTo>
                    <a:pt x="0" y="116227"/>
                  </a:lnTo>
                  <a:lnTo>
                    <a:pt x="1455" y="138112"/>
                  </a:lnTo>
                  <a:lnTo>
                    <a:pt x="8267" y="161098"/>
                  </a:lnTo>
                  <a:lnTo>
                    <a:pt x="16038" y="170393"/>
                  </a:lnTo>
                  <a:lnTo>
                    <a:pt x="21073" y="174847"/>
                  </a:lnTo>
                  <a:lnTo>
                    <a:pt x="26547" y="177111"/>
                  </a:lnTo>
                  <a:lnTo>
                    <a:pt x="46662" y="177506"/>
                  </a:lnTo>
                  <a:lnTo>
                    <a:pt x="59261" y="167322"/>
                  </a:lnTo>
                  <a:lnTo>
                    <a:pt x="76706" y="136895"/>
                  </a:lnTo>
                  <a:lnTo>
                    <a:pt x="84547" y="118522"/>
                  </a:lnTo>
                  <a:lnTo>
                    <a:pt x="87554" y="89626"/>
                  </a:lnTo>
                  <a:lnTo>
                    <a:pt x="87260" y="77009"/>
                  </a:lnTo>
                  <a:lnTo>
                    <a:pt x="82784" y="46217"/>
                  </a:lnTo>
                  <a:lnTo>
                    <a:pt x="80436" y="36079"/>
                  </a:lnTo>
                  <a:lnTo>
                    <a:pt x="78822" y="32387"/>
                  </a:lnTo>
                  <a:lnTo>
                    <a:pt x="73266" y="26405"/>
                  </a:lnTo>
                  <a:lnTo>
                    <a:pt x="62894" y="18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14">
              <a:extLst>
                <a:ext uri="{FF2B5EF4-FFF2-40B4-BE49-F238E27FC236}">
                  <a16:creationId xmlns:a16="http://schemas.microsoft.com/office/drawing/2014/main" id="{EA7C292C-71C8-D696-E814-9E102CAEBC39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3149600" y="3270512"/>
              <a:ext cx="31519" cy="177539"/>
            </a:xfrm>
            <a:custGeom>
              <a:avLst/>
              <a:gdLst/>
              <a:ahLst/>
              <a:cxnLst/>
              <a:rect l="0" t="0" r="0" b="0"/>
              <a:pathLst>
                <a:path w="31519" h="177539">
                  <a:moveTo>
                    <a:pt x="0" y="6088"/>
                  </a:moveTo>
                  <a:lnTo>
                    <a:pt x="0" y="6088"/>
                  </a:lnTo>
                  <a:lnTo>
                    <a:pt x="3371" y="6088"/>
                  </a:lnTo>
                  <a:lnTo>
                    <a:pt x="6907" y="4207"/>
                  </a:lnTo>
                  <a:lnTo>
                    <a:pt x="10831" y="1724"/>
                  </a:lnTo>
                  <a:lnTo>
                    <a:pt x="17828" y="0"/>
                  </a:lnTo>
                  <a:lnTo>
                    <a:pt x="22059" y="3187"/>
                  </a:lnTo>
                  <a:lnTo>
                    <a:pt x="27781" y="8599"/>
                  </a:lnTo>
                  <a:lnTo>
                    <a:pt x="29986" y="14495"/>
                  </a:lnTo>
                  <a:lnTo>
                    <a:pt x="31518" y="44720"/>
                  </a:lnTo>
                  <a:lnTo>
                    <a:pt x="30976" y="71706"/>
                  </a:lnTo>
                  <a:lnTo>
                    <a:pt x="24829" y="102384"/>
                  </a:lnTo>
                  <a:lnTo>
                    <a:pt x="20192" y="132040"/>
                  </a:lnTo>
                  <a:lnTo>
                    <a:pt x="19276" y="160529"/>
                  </a:lnTo>
                  <a:lnTo>
                    <a:pt x="19150" y="166451"/>
                  </a:lnTo>
                  <a:lnTo>
                    <a:pt x="25400" y="177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34">
            <a:extLst>
              <a:ext uri="{FF2B5EF4-FFF2-40B4-BE49-F238E27FC236}">
                <a16:creationId xmlns:a16="http://schemas.microsoft.com/office/drawing/2014/main" id="{0C8365DC-E6C5-FAAD-14C8-17946F88F26F}"/>
              </a:ext>
            </a:extLst>
          </p:cNvPr>
          <p:cNvGrpSpPr/>
          <p:nvPr/>
        </p:nvGrpSpPr>
        <p:grpSpPr>
          <a:xfrm>
            <a:off x="2368550" y="3613207"/>
            <a:ext cx="241301" cy="252305"/>
            <a:chOff x="2368550" y="3613207"/>
            <a:chExt cx="241301" cy="252305"/>
          </a:xfrm>
        </p:grpSpPr>
        <p:sp>
          <p:nvSpPr>
            <p:cNvPr id="12" name="SMARTInkShape-115">
              <a:extLst>
                <a:ext uri="{FF2B5EF4-FFF2-40B4-BE49-F238E27FC236}">
                  <a16:creationId xmlns:a16="http://schemas.microsoft.com/office/drawing/2014/main" id="{9E36FBE8-A037-EB88-F9B7-3754C2F4304B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2368550" y="3613207"/>
              <a:ext cx="228601" cy="31694"/>
            </a:xfrm>
            <a:custGeom>
              <a:avLst/>
              <a:gdLst/>
              <a:ahLst/>
              <a:cxnLst/>
              <a:rect l="0" t="0" r="0" b="0"/>
              <a:pathLst>
                <a:path w="228601" h="31694">
                  <a:moveTo>
                    <a:pt x="0" y="31693"/>
                  </a:moveTo>
                  <a:lnTo>
                    <a:pt x="0" y="31693"/>
                  </a:lnTo>
                  <a:lnTo>
                    <a:pt x="19459" y="24786"/>
                  </a:lnTo>
                  <a:lnTo>
                    <a:pt x="46452" y="18828"/>
                  </a:lnTo>
                  <a:lnTo>
                    <a:pt x="77066" y="13865"/>
                  </a:lnTo>
                  <a:lnTo>
                    <a:pt x="106182" y="7778"/>
                  </a:lnTo>
                  <a:lnTo>
                    <a:pt x="134647" y="3215"/>
                  </a:lnTo>
                  <a:lnTo>
                    <a:pt x="165759" y="374"/>
                  </a:lnTo>
                  <a:lnTo>
                    <a:pt x="195526" y="0"/>
                  </a:lnTo>
                  <a:lnTo>
                    <a:pt x="206493" y="665"/>
                  </a:lnTo>
                  <a:lnTo>
                    <a:pt x="217660" y="5018"/>
                  </a:lnTo>
                  <a:lnTo>
                    <a:pt x="228600" y="12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6">
              <a:extLst>
                <a:ext uri="{FF2B5EF4-FFF2-40B4-BE49-F238E27FC236}">
                  <a16:creationId xmlns:a16="http://schemas.microsoft.com/office/drawing/2014/main" id="{DCDB17AF-3708-EBCC-6B70-E8AE1DC3972F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2393950" y="3728031"/>
              <a:ext cx="215901" cy="137481"/>
            </a:xfrm>
            <a:custGeom>
              <a:avLst/>
              <a:gdLst/>
              <a:ahLst/>
              <a:cxnLst/>
              <a:rect l="0" t="0" r="0" b="0"/>
              <a:pathLst>
                <a:path w="215901" h="137481">
                  <a:moveTo>
                    <a:pt x="0" y="37519"/>
                  </a:moveTo>
                  <a:lnTo>
                    <a:pt x="0" y="37519"/>
                  </a:lnTo>
                  <a:lnTo>
                    <a:pt x="0" y="43607"/>
                  </a:lnTo>
                  <a:lnTo>
                    <a:pt x="3371" y="40420"/>
                  </a:lnTo>
                  <a:lnTo>
                    <a:pt x="5025" y="36927"/>
                  </a:lnTo>
                  <a:lnTo>
                    <a:pt x="5467" y="35008"/>
                  </a:lnTo>
                  <a:lnTo>
                    <a:pt x="12830" y="25564"/>
                  </a:lnTo>
                  <a:lnTo>
                    <a:pt x="18167" y="21622"/>
                  </a:lnTo>
                  <a:lnTo>
                    <a:pt x="46025" y="6444"/>
                  </a:lnTo>
                  <a:lnTo>
                    <a:pt x="60596" y="1501"/>
                  </a:lnTo>
                  <a:lnTo>
                    <a:pt x="67618" y="2226"/>
                  </a:lnTo>
                  <a:lnTo>
                    <a:pt x="70479" y="3407"/>
                  </a:lnTo>
                  <a:lnTo>
                    <a:pt x="75539" y="8482"/>
                  </a:lnTo>
                  <a:lnTo>
                    <a:pt x="77876" y="11811"/>
                  </a:lnTo>
                  <a:lnTo>
                    <a:pt x="81627" y="41796"/>
                  </a:lnTo>
                  <a:lnTo>
                    <a:pt x="80865" y="66459"/>
                  </a:lnTo>
                  <a:lnTo>
                    <a:pt x="72330" y="86781"/>
                  </a:lnTo>
                  <a:lnTo>
                    <a:pt x="48530" y="115515"/>
                  </a:lnTo>
                  <a:lnTo>
                    <a:pt x="35483" y="130824"/>
                  </a:lnTo>
                  <a:lnTo>
                    <a:pt x="34238" y="133589"/>
                  </a:lnTo>
                  <a:lnTo>
                    <a:pt x="32703" y="135432"/>
                  </a:lnTo>
                  <a:lnTo>
                    <a:pt x="29116" y="137480"/>
                  </a:lnTo>
                  <a:lnTo>
                    <a:pt x="27877" y="137321"/>
                  </a:lnTo>
                  <a:lnTo>
                    <a:pt x="27052" y="136509"/>
                  </a:lnTo>
                  <a:lnTo>
                    <a:pt x="26501" y="135262"/>
                  </a:lnTo>
                  <a:lnTo>
                    <a:pt x="29097" y="123395"/>
                  </a:lnTo>
                  <a:lnTo>
                    <a:pt x="41077" y="106473"/>
                  </a:lnTo>
                  <a:lnTo>
                    <a:pt x="67746" y="83203"/>
                  </a:lnTo>
                  <a:lnTo>
                    <a:pt x="98407" y="60446"/>
                  </a:lnTo>
                  <a:lnTo>
                    <a:pt x="126161" y="43799"/>
                  </a:lnTo>
                  <a:lnTo>
                    <a:pt x="154276" y="27057"/>
                  </a:lnTo>
                  <a:lnTo>
                    <a:pt x="174407" y="15488"/>
                  </a:lnTo>
                  <a:lnTo>
                    <a:pt x="181231" y="12205"/>
                  </a:lnTo>
                  <a:lnTo>
                    <a:pt x="194515" y="1382"/>
                  </a:lnTo>
                  <a:lnTo>
                    <a:pt x="194588" y="727"/>
                  </a:lnTo>
                  <a:lnTo>
                    <a:pt x="193931" y="291"/>
                  </a:lnTo>
                  <a:lnTo>
                    <a:pt x="192787" y="0"/>
                  </a:lnTo>
                  <a:lnTo>
                    <a:pt x="162978" y="20146"/>
                  </a:lnTo>
                  <a:lnTo>
                    <a:pt x="134482" y="43515"/>
                  </a:lnTo>
                  <a:lnTo>
                    <a:pt x="115869" y="64824"/>
                  </a:lnTo>
                  <a:lnTo>
                    <a:pt x="105151" y="87284"/>
                  </a:lnTo>
                  <a:lnTo>
                    <a:pt x="102302" y="101860"/>
                  </a:lnTo>
                  <a:lnTo>
                    <a:pt x="102068" y="105813"/>
                  </a:lnTo>
                  <a:lnTo>
                    <a:pt x="104029" y="109154"/>
                  </a:lnTo>
                  <a:lnTo>
                    <a:pt x="111852" y="114748"/>
                  </a:lnTo>
                  <a:lnTo>
                    <a:pt x="128156" y="118492"/>
                  </a:lnTo>
                  <a:lnTo>
                    <a:pt x="157021" y="114835"/>
                  </a:lnTo>
                  <a:lnTo>
                    <a:pt x="178713" y="110568"/>
                  </a:lnTo>
                  <a:lnTo>
                    <a:pt x="215900" y="88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35">
            <a:extLst>
              <a:ext uri="{FF2B5EF4-FFF2-40B4-BE49-F238E27FC236}">
                <a16:creationId xmlns:a16="http://schemas.microsoft.com/office/drawing/2014/main" id="{FE8E4646-DBAF-0055-0377-F4B0CA2F910A}"/>
              </a:ext>
            </a:extLst>
          </p:cNvPr>
          <p:cNvGrpSpPr/>
          <p:nvPr/>
        </p:nvGrpSpPr>
        <p:grpSpPr>
          <a:xfrm>
            <a:off x="2819400" y="3702312"/>
            <a:ext cx="177801" cy="94989"/>
            <a:chOff x="2819400" y="3702312"/>
            <a:chExt cx="177801" cy="94989"/>
          </a:xfrm>
        </p:grpSpPr>
        <p:sp>
          <p:nvSpPr>
            <p:cNvPr id="15" name="SMARTInkShape-117">
              <a:extLst>
                <a:ext uri="{FF2B5EF4-FFF2-40B4-BE49-F238E27FC236}">
                  <a16:creationId xmlns:a16="http://schemas.microsoft.com/office/drawing/2014/main" id="{C5134BBD-A564-2DEF-936A-33D021436F95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2825750" y="37782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0"/>
                  </a:moveTo>
                  <a:lnTo>
                    <a:pt x="0" y="0"/>
                  </a:lnTo>
                  <a:lnTo>
                    <a:pt x="16620" y="4364"/>
                  </a:lnTo>
                  <a:lnTo>
                    <a:pt x="41926" y="5761"/>
                  </a:lnTo>
                  <a:lnTo>
                    <a:pt x="68318" y="6176"/>
                  </a:lnTo>
                  <a:lnTo>
                    <a:pt x="98167" y="6298"/>
                  </a:lnTo>
                  <a:lnTo>
                    <a:pt x="128648" y="7040"/>
                  </a:lnTo>
                  <a:lnTo>
                    <a:pt x="1714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8">
              <a:extLst>
                <a:ext uri="{FF2B5EF4-FFF2-40B4-BE49-F238E27FC236}">
                  <a16:creationId xmlns:a16="http://schemas.microsoft.com/office/drawing/2014/main" id="{74CA7B07-E077-8888-D5D2-EAD6C1999B2E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2819400" y="3702312"/>
              <a:ext cx="133351" cy="12439"/>
            </a:xfrm>
            <a:custGeom>
              <a:avLst/>
              <a:gdLst/>
              <a:ahLst/>
              <a:cxnLst/>
              <a:rect l="0" t="0" r="0" b="0"/>
              <a:pathLst>
                <a:path w="133351" h="12439">
                  <a:moveTo>
                    <a:pt x="0" y="12438"/>
                  </a:moveTo>
                  <a:lnTo>
                    <a:pt x="0" y="12438"/>
                  </a:lnTo>
                  <a:lnTo>
                    <a:pt x="0" y="6350"/>
                  </a:lnTo>
                  <a:lnTo>
                    <a:pt x="26680" y="4217"/>
                  </a:lnTo>
                  <a:lnTo>
                    <a:pt x="57795" y="623"/>
                  </a:lnTo>
                  <a:lnTo>
                    <a:pt x="84230" y="0"/>
                  </a:lnTo>
                  <a:lnTo>
                    <a:pt x="115008" y="1654"/>
                  </a:lnTo>
                  <a:lnTo>
                    <a:pt x="133350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36">
            <a:extLst>
              <a:ext uri="{FF2B5EF4-FFF2-40B4-BE49-F238E27FC236}">
                <a16:creationId xmlns:a16="http://schemas.microsoft.com/office/drawing/2014/main" id="{A7B64612-89B0-AD04-800C-FCA5C7459746}"/>
              </a:ext>
            </a:extLst>
          </p:cNvPr>
          <p:cNvGrpSpPr/>
          <p:nvPr/>
        </p:nvGrpSpPr>
        <p:grpSpPr>
          <a:xfrm>
            <a:off x="3145059" y="3645194"/>
            <a:ext cx="639542" cy="223690"/>
            <a:chOff x="3145059" y="3645194"/>
            <a:chExt cx="639542" cy="223690"/>
          </a:xfrm>
        </p:grpSpPr>
        <p:sp>
          <p:nvSpPr>
            <p:cNvPr id="18" name="SMARTInkShape-119">
              <a:extLst>
                <a:ext uri="{FF2B5EF4-FFF2-40B4-BE49-F238E27FC236}">
                  <a16:creationId xmlns:a16="http://schemas.microsoft.com/office/drawing/2014/main" id="{1C70405D-46B1-760E-A614-663948A72893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3600450" y="3670300"/>
              <a:ext cx="184151" cy="31751"/>
            </a:xfrm>
            <a:custGeom>
              <a:avLst/>
              <a:gdLst/>
              <a:ahLst/>
              <a:cxnLst/>
              <a:rect l="0" t="0" r="0" b="0"/>
              <a:pathLst>
                <a:path w="184151" h="31751">
                  <a:moveTo>
                    <a:pt x="0" y="31750"/>
                  </a:moveTo>
                  <a:lnTo>
                    <a:pt x="0" y="31750"/>
                  </a:lnTo>
                  <a:lnTo>
                    <a:pt x="10139" y="31045"/>
                  </a:lnTo>
                  <a:lnTo>
                    <a:pt x="36595" y="22912"/>
                  </a:lnTo>
                  <a:lnTo>
                    <a:pt x="66507" y="12651"/>
                  </a:lnTo>
                  <a:lnTo>
                    <a:pt x="97961" y="4223"/>
                  </a:lnTo>
                  <a:lnTo>
                    <a:pt x="122623" y="834"/>
                  </a:lnTo>
                  <a:lnTo>
                    <a:pt x="153208" y="165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20">
              <a:extLst>
                <a:ext uri="{FF2B5EF4-FFF2-40B4-BE49-F238E27FC236}">
                  <a16:creationId xmlns:a16="http://schemas.microsoft.com/office/drawing/2014/main" id="{DAAB5DF6-E1E5-C916-B7DB-55B91625EBC9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3594100" y="3679587"/>
              <a:ext cx="124035" cy="175016"/>
            </a:xfrm>
            <a:custGeom>
              <a:avLst/>
              <a:gdLst/>
              <a:ahLst/>
              <a:cxnLst/>
              <a:rect l="0" t="0" r="0" b="0"/>
              <a:pathLst>
                <a:path w="124035" h="175016">
                  <a:moveTo>
                    <a:pt x="0" y="28813"/>
                  </a:moveTo>
                  <a:lnTo>
                    <a:pt x="0" y="28813"/>
                  </a:lnTo>
                  <a:lnTo>
                    <a:pt x="0" y="19975"/>
                  </a:lnTo>
                  <a:lnTo>
                    <a:pt x="1881" y="15948"/>
                  </a:lnTo>
                  <a:lnTo>
                    <a:pt x="4364" y="11806"/>
                  </a:lnTo>
                  <a:lnTo>
                    <a:pt x="6088" y="4657"/>
                  </a:lnTo>
                  <a:lnTo>
                    <a:pt x="6298" y="0"/>
                  </a:lnTo>
                  <a:lnTo>
                    <a:pt x="6327" y="1426"/>
                  </a:lnTo>
                  <a:lnTo>
                    <a:pt x="1321" y="18848"/>
                  </a:lnTo>
                  <a:lnTo>
                    <a:pt x="261" y="45424"/>
                  </a:lnTo>
                  <a:lnTo>
                    <a:pt x="757" y="71370"/>
                  </a:lnTo>
                  <a:lnTo>
                    <a:pt x="3394" y="79007"/>
                  </a:lnTo>
                  <a:lnTo>
                    <a:pt x="5085" y="81325"/>
                  </a:lnTo>
                  <a:lnTo>
                    <a:pt x="8845" y="83902"/>
                  </a:lnTo>
                  <a:lnTo>
                    <a:pt x="21671" y="85352"/>
                  </a:lnTo>
                  <a:lnTo>
                    <a:pt x="31033" y="81928"/>
                  </a:lnTo>
                  <a:lnTo>
                    <a:pt x="51913" y="71604"/>
                  </a:lnTo>
                  <a:lnTo>
                    <a:pt x="83530" y="63954"/>
                  </a:lnTo>
                  <a:lnTo>
                    <a:pt x="93804" y="63952"/>
                  </a:lnTo>
                  <a:lnTo>
                    <a:pt x="98520" y="64939"/>
                  </a:lnTo>
                  <a:lnTo>
                    <a:pt x="105640" y="69798"/>
                  </a:lnTo>
                  <a:lnTo>
                    <a:pt x="111157" y="77368"/>
                  </a:lnTo>
                  <a:lnTo>
                    <a:pt x="118566" y="95711"/>
                  </a:lnTo>
                  <a:lnTo>
                    <a:pt x="124034" y="123360"/>
                  </a:lnTo>
                  <a:lnTo>
                    <a:pt x="120335" y="152668"/>
                  </a:lnTo>
                  <a:lnTo>
                    <a:pt x="117453" y="160530"/>
                  </a:lnTo>
                  <a:lnTo>
                    <a:pt x="105121" y="172889"/>
                  </a:lnTo>
                  <a:lnTo>
                    <a:pt x="99714" y="174959"/>
                  </a:lnTo>
                  <a:lnTo>
                    <a:pt x="69602" y="175015"/>
                  </a:lnTo>
                  <a:lnTo>
                    <a:pt x="41448" y="170529"/>
                  </a:lnTo>
                  <a:lnTo>
                    <a:pt x="17468" y="167984"/>
                  </a:lnTo>
                  <a:lnTo>
                    <a:pt x="6350" y="162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21">
              <a:extLst>
                <a:ext uri="{FF2B5EF4-FFF2-40B4-BE49-F238E27FC236}">
                  <a16:creationId xmlns:a16="http://schemas.microsoft.com/office/drawing/2014/main" id="{9BCD8D6A-7077-BE5E-C92D-9718EC2AD97E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3373558" y="3696071"/>
              <a:ext cx="169743" cy="170602"/>
            </a:xfrm>
            <a:custGeom>
              <a:avLst/>
              <a:gdLst/>
              <a:ahLst/>
              <a:cxnLst/>
              <a:rect l="0" t="0" r="0" b="0"/>
              <a:pathLst>
                <a:path w="169743" h="170602">
                  <a:moveTo>
                    <a:pt x="36392" y="37729"/>
                  </a:moveTo>
                  <a:lnTo>
                    <a:pt x="36392" y="37729"/>
                  </a:lnTo>
                  <a:lnTo>
                    <a:pt x="36392" y="34358"/>
                  </a:lnTo>
                  <a:lnTo>
                    <a:pt x="37097" y="33365"/>
                  </a:lnTo>
                  <a:lnTo>
                    <a:pt x="38273" y="32703"/>
                  </a:lnTo>
                  <a:lnTo>
                    <a:pt x="39763" y="32262"/>
                  </a:lnTo>
                  <a:lnTo>
                    <a:pt x="49257" y="24588"/>
                  </a:lnTo>
                  <a:lnTo>
                    <a:pt x="57373" y="18548"/>
                  </a:lnTo>
                  <a:lnTo>
                    <a:pt x="85753" y="1507"/>
                  </a:lnTo>
                  <a:lnTo>
                    <a:pt x="95375" y="0"/>
                  </a:lnTo>
                  <a:lnTo>
                    <a:pt x="96881" y="582"/>
                  </a:lnTo>
                  <a:lnTo>
                    <a:pt x="97884" y="1675"/>
                  </a:lnTo>
                  <a:lnTo>
                    <a:pt x="98553" y="3110"/>
                  </a:lnTo>
                  <a:lnTo>
                    <a:pt x="99775" y="26775"/>
                  </a:lnTo>
                  <a:lnTo>
                    <a:pt x="92969" y="57009"/>
                  </a:lnTo>
                  <a:lnTo>
                    <a:pt x="81591" y="85595"/>
                  </a:lnTo>
                  <a:lnTo>
                    <a:pt x="69414" y="108986"/>
                  </a:lnTo>
                  <a:lnTo>
                    <a:pt x="49970" y="129494"/>
                  </a:lnTo>
                  <a:lnTo>
                    <a:pt x="18743" y="152281"/>
                  </a:lnTo>
                  <a:lnTo>
                    <a:pt x="0" y="169467"/>
                  </a:lnTo>
                  <a:lnTo>
                    <a:pt x="842" y="170005"/>
                  </a:lnTo>
                  <a:lnTo>
                    <a:pt x="5540" y="170601"/>
                  </a:lnTo>
                  <a:lnTo>
                    <a:pt x="32878" y="165990"/>
                  </a:lnTo>
                  <a:lnTo>
                    <a:pt x="64469" y="164978"/>
                  </a:lnTo>
                  <a:lnTo>
                    <a:pt x="89864" y="164778"/>
                  </a:lnTo>
                  <a:lnTo>
                    <a:pt x="116049" y="164744"/>
                  </a:lnTo>
                  <a:lnTo>
                    <a:pt x="146776" y="162850"/>
                  </a:lnTo>
                  <a:lnTo>
                    <a:pt x="169742" y="158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22">
              <a:extLst>
                <a:ext uri="{FF2B5EF4-FFF2-40B4-BE49-F238E27FC236}">
                  <a16:creationId xmlns:a16="http://schemas.microsoft.com/office/drawing/2014/main" id="{F7976E22-740E-3935-E04D-7F75E45CC26C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3145059" y="3645194"/>
              <a:ext cx="156942" cy="223690"/>
            </a:xfrm>
            <a:custGeom>
              <a:avLst/>
              <a:gdLst/>
              <a:ahLst/>
              <a:cxnLst/>
              <a:rect l="0" t="0" r="0" b="0"/>
              <a:pathLst>
                <a:path w="156942" h="223690">
                  <a:moveTo>
                    <a:pt x="68041" y="37806"/>
                  </a:moveTo>
                  <a:lnTo>
                    <a:pt x="68041" y="37806"/>
                  </a:lnTo>
                  <a:lnTo>
                    <a:pt x="68041" y="34435"/>
                  </a:lnTo>
                  <a:lnTo>
                    <a:pt x="71804" y="30899"/>
                  </a:lnTo>
                  <a:lnTo>
                    <a:pt x="98523" y="7307"/>
                  </a:lnTo>
                  <a:lnTo>
                    <a:pt x="99227" y="4730"/>
                  </a:lnTo>
                  <a:lnTo>
                    <a:pt x="99758" y="0"/>
                  </a:lnTo>
                  <a:lnTo>
                    <a:pt x="99791" y="14819"/>
                  </a:lnTo>
                  <a:lnTo>
                    <a:pt x="78835" y="44552"/>
                  </a:lnTo>
                  <a:lnTo>
                    <a:pt x="62859" y="67213"/>
                  </a:lnTo>
                  <a:lnTo>
                    <a:pt x="31785" y="98484"/>
                  </a:lnTo>
                  <a:lnTo>
                    <a:pt x="2262" y="128947"/>
                  </a:lnTo>
                  <a:lnTo>
                    <a:pt x="0" y="131230"/>
                  </a:lnTo>
                  <a:lnTo>
                    <a:pt x="103" y="131838"/>
                  </a:lnTo>
                  <a:lnTo>
                    <a:pt x="877" y="132244"/>
                  </a:lnTo>
                  <a:lnTo>
                    <a:pt x="10559" y="132896"/>
                  </a:lnTo>
                  <a:lnTo>
                    <a:pt x="39799" y="127575"/>
                  </a:lnTo>
                  <a:lnTo>
                    <a:pt x="63089" y="125467"/>
                  </a:lnTo>
                  <a:lnTo>
                    <a:pt x="92258" y="115794"/>
                  </a:lnTo>
                  <a:lnTo>
                    <a:pt x="115758" y="112360"/>
                  </a:lnTo>
                  <a:lnTo>
                    <a:pt x="124278" y="109050"/>
                  </a:lnTo>
                  <a:lnTo>
                    <a:pt x="133477" y="107931"/>
                  </a:lnTo>
                  <a:lnTo>
                    <a:pt x="134949" y="107134"/>
                  </a:lnTo>
                  <a:lnTo>
                    <a:pt x="135929" y="105897"/>
                  </a:lnTo>
                  <a:lnTo>
                    <a:pt x="136583" y="104367"/>
                  </a:lnTo>
                  <a:lnTo>
                    <a:pt x="137725" y="104052"/>
                  </a:lnTo>
                  <a:lnTo>
                    <a:pt x="139191" y="104548"/>
                  </a:lnTo>
                  <a:lnTo>
                    <a:pt x="146615" y="110413"/>
                  </a:lnTo>
                  <a:lnTo>
                    <a:pt x="148824" y="116172"/>
                  </a:lnTo>
                  <a:lnTo>
                    <a:pt x="154017" y="143481"/>
                  </a:lnTo>
                  <a:lnTo>
                    <a:pt x="151182" y="169829"/>
                  </a:lnTo>
                  <a:lnTo>
                    <a:pt x="145638" y="199952"/>
                  </a:lnTo>
                  <a:lnTo>
                    <a:pt x="139050" y="222151"/>
                  </a:lnTo>
                  <a:lnTo>
                    <a:pt x="139370" y="223497"/>
                  </a:lnTo>
                  <a:lnTo>
                    <a:pt x="140288" y="223689"/>
                  </a:lnTo>
                  <a:lnTo>
                    <a:pt x="156941" y="215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37">
            <a:extLst>
              <a:ext uri="{FF2B5EF4-FFF2-40B4-BE49-F238E27FC236}">
                <a16:creationId xmlns:a16="http://schemas.microsoft.com/office/drawing/2014/main" id="{92A4C295-94C0-980F-8F6D-D8921D3FD6C1}"/>
              </a:ext>
            </a:extLst>
          </p:cNvPr>
          <p:cNvGrpSpPr/>
          <p:nvPr/>
        </p:nvGrpSpPr>
        <p:grpSpPr>
          <a:xfrm>
            <a:off x="285750" y="4152962"/>
            <a:ext cx="781051" cy="217316"/>
            <a:chOff x="285750" y="4152962"/>
            <a:chExt cx="781051" cy="217316"/>
          </a:xfrm>
        </p:grpSpPr>
        <p:sp>
          <p:nvSpPr>
            <p:cNvPr id="23" name="SMARTInkShape-123">
              <a:extLst>
                <a:ext uri="{FF2B5EF4-FFF2-40B4-BE49-F238E27FC236}">
                  <a16:creationId xmlns:a16="http://schemas.microsoft.com/office/drawing/2014/main" id="{AD4DC0CF-DC9A-96D2-9D41-EE954F18716F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948842" y="4289306"/>
              <a:ext cx="117959" cy="9645"/>
            </a:xfrm>
            <a:custGeom>
              <a:avLst/>
              <a:gdLst/>
              <a:ahLst/>
              <a:cxnLst/>
              <a:rect l="0" t="0" r="0" b="0"/>
              <a:pathLst>
                <a:path w="117959" h="9645">
                  <a:moveTo>
                    <a:pt x="3658" y="9644"/>
                  </a:moveTo>
                  <a:lnTo>
                    <a:pt x="3658" y="9644"/>
                  </a:lnTo>
                  <a:lnTo>
                    <a:pt x="0" y="9644"/>
                  </a:lnTo>
                  <a:lnTo>
                    <a:pt x="25986" y="7763"/>
                  </a:lnTo>
                  <a:lnTo>
                    <a:pt x="56836" y="3686"/>
                  </a:lnTo>
                  <a:lnTo>
                    <a:pt x="83699" y="0"/>
                  </a:lnTo>
                  <a:lnTo>
                    <a:pt x="94030" y="184"/>
                  </a:lnTo>
                  <a:lnTo>
                    <a:pt x="117958" y="3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24">
              <a:extLst>
                <a:ext uri="{FF2B5EF4-FFF2-40B4-BE49-F238E27FC236}">
                  <a16:creationId xmlns:a16="http://schemas.microsoft.com/office/drawing/2014/main" id="{3B53BACD-D781-9F65-D00D-6D0581CC8F01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958850" y="422275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27838" y="0"/>
                  </a:lnTo>
                  <a:lnTo>
                    <a:pt x="54356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25">
              <a:extLst>
                <a:ext uri="{FF2B5EF4-FFF2-40B4-BE49-F238E27FC236}">
                  <a16:creationId xmlns:a16="http://schemas.microsoft.com/office/drawing/2014/main" id="{220EEAF6-BDB7-95CC-C724-706E3C7BCFB6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642326" y="4152962"/>
              <a:ext cx="170475" cy="215839"/>
            </a:xfrm>
            <a:custGeom>
              <a:avLst/>
              <a:gdLst/>
              <a:ahLst/>
              <a:cxnLst/>
              <a:rect l="0" t="0" r="0" b="0"/>
              <a:pathLst>
                <a:path w="170475" h="215839">
                  <a:moveTo>
                    <a:pt x="132374" y="6288"/>
                  </a:moveTo>
                  <a:lnTo>
                    <a:pt x="132374" y="6288"/>
                  </a:lnTo>
                  <a:lnTo>
                    <a:pt x="132374" y="2630"/>
                  </a:lnTo>
                  <a:lnTo>
                    <a:pt x="132374" y="4192"/>
                  </a:lnTo>
                  <a:lnTo>
                    <a:pt x="133080" y="4185"/>
                  </a:lnTo>
                  <a:lnTo>
                    <a:pt x="138646" y="0"/>
                  </a:lnTo>
                  <a:lnTo>
                    <a:pt x="138717" y="8781"/>
                  </a:lnTo>
                  <a:lnTo>
                    <a:pt x="121047" y="36718"/>
                  </a:lnTo>
                  <a:lnTo>
                    <a:pt x="105499" y="63439"/>
                  </a:lnTo>
                  <a:lnTo>
                    <a:pt x="90858" y="86956"/>
                  </a:lnTo>
                  <a:lnTo>
                    <a:pt x="74212" y="114073"/>
                  </a:lnTo>
                  <a:lnTo>
                    <a:pt x="58352" y="145407"/>
                  </a:lnTo>
                  <a:lnTo>
                    <a:pt x="38181" y="174279"/>
                  </a:lnTo>
                  <a:lnTo>
                    <a:pt x="24737" y="187532"/>
                  </a:lnTo>
                  <a:lnTo>
                    <a:pt x="20399" y="190617"/>
                  </a:lnTo>
                  <a:lnTo>
                    <a:pt x="16802" y="191263"/>
                  </a:lnTo>
                  <a:lnTo>
                    <a:pt x="13698" y="190282"/>
                  </a:lnTo>
                  <a:lnTo>
                    <a:pt x="10923" y="188218"/>
                  </a:lnTo>
                  <a:lnTo>
                    <a:pt x="3647" y="175199"/>
                  </a:lnTo>
                  <a:lnTo>
                    <a:pt x="394" y="161306"/>
                  </a:lnTo>
                  <a:lnTo>
                    <a:pt x="0" y="134537"/>
                  </a:lnTo>
                  <a:lnTo>
                    <a:pt x="4174" y="116019"/>
                  </a:lnTo>
                  <a:lnTo>
                    <a:pt x="18127" y="90514"/>
                  </a:lnTo>
                  <a:lnTo>
                    <a:pt x="20227" y="87838"/>
                  </a:lnTo>
                  <a:lnTo>
                    <a:pt x="28203" y="84866"/>
                  </a:lnTo>
                  <a:lnTo>
                    <a:pt x="38804" y="84251"/>
                  </a:lnTo>
                  <a:lnTo>
                    <a:pt x="50570" y="86329"/>
                  </a:lnTo>
                  <a:lnTo>
                    <a:pt x="69095" y="98208"/>
                  </a:lnTo>
                  <a:lnTo>
                    <a:pt x="90601" y="124191"/>
                  </a:lnTo>
                  <a:lnTo>
                    <a:pt x="110482" y="155166"/>
                  </a:lnTo>
                  <a:lnTo>
                    <a:pt x="134448" y="185544"/>
                  </a:lnTo>
                  <a:lnTo>
                    <a:pt x="162442" y="214140"/>
                  </a:lnTo>
                  <a:lnTo>
                    <a:pt x="170474" y="215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26">
              <a:extLst>
                <a:ext uri="{FF2B5EF4-FFF2-40B4-BE49-F238E27FC236}">
                  <a16:creationId xmlns:a16="http://schemas.microsoft.com/office/drawing/2014/main" id="{5C706D24-C4F0-DC8B-36F0-2A257150A580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381000" y="4248150"/>
              <a:ext cx="139701" cy="18789"/>
            </a:xfrm>
            <a:custGeom>
              <a:avLst/>
              <a:gdLst/>
              <a:ahLst/>
              <a:cxnLst/>
              <a:rect l="0" t="0" r="0" b="0"/>
              <a:pathLst>
                <a:path w="139701" h="18789">
                  <a:moveTo>
                    <a:pt x="0" y="12700"/>
                  </a:moveTo>
                  <a:lnTo>
                    <a:pt x="0" y="12700"/>
                  </a:lnTo>
                  <a:lnTo>
                    <a:pt x="0" y="18788"/>
                  </a:lnTo>
                  <a:lnTo>
                    <a:pt x="31096" y="18329"/>
                  </a:lnTo>
                  <a:lnTo>
                    <a:pt x="58902" y="14021"/>
                  </a:lnTo>
                  <a:lnTo>
                    <a:pt x="90281" y="12168"/>
                  </a:lnTo>
                  <a:lnTo>
                    <a:pt x="120832" y="388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27">
              <a:extLst>
                <a:ext uri="{FF2B5EF4-FFF2-40B4-BE49-F238E27FC236}">
                  <a16:creationId xmlns:a16="http://schemas.microsoft.com/office/drawing/2014/main" id="{83024357-EDC1-62A6-7869-5A1E76F8BF29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285750" y="4165607"/>
              <a:ext cx="38101" cy="204671"/>
            </a:xfrm>
            <a:custGeom>
              <a:avLst/>
              <a:gdLst/>
              <a:ahLst/>
              <a:cxnLst/>
              <a:rect l="0" t="0" r="0" b="0"/>
              <a:pathLst>
                <a:path w="38101" h="204671">
                  <a:moveTo>
                    <a:pt x="0" y="12693"/>
                  </a:moveTo>
                  <a:lnTo>
                    <a:pt x="0" y="12693"/>
                  </a:lnTo>
                  <a:lnTo>
                    <a:pt x="6272" y="6421"/>
                  </a:lnTo>
                  <a:lnTo>
                    <a:pt x="6327" y="2995"/>
                  </a:lnTo>
                  <a:lnTo>
                    <a:pt x="7040" y="1994"/>
                  </a:lnTo>
                  <a:lnTo>
                    <a:pt x="8221" y="1327"/>
                  </a:lnTo>
                  <a:lnTo>
                    <a:pt x="12677" y="0"/>
                  </a:lnTo>
                  <a:lnTo>
                    <a:pt x="12700" y="30797"/>
                  </a:lnTo>
                  <a:lnTo>
                    <a:pt x="14581" y="57714"/>
                  </a:lnTo>
                  <a:lnTo>
                    <a:pt x="19608" y="89062"/>
                  </a:lnTo>
                  <a:lnTo>
                    <a:pt x="23684" y="120693"/>
                  </a:lnTo>
                  <a:lnTo>
                    <a:pt x="26773" y="146763"/>
                  </a:lnTo>
                  <a:lnTo>
                    <a:pt x="31800" y="177888"/>
                  </a:lnTo>
                  <a:lnTo>
                    <a:pt x="37454" y="204351"/>
                  </a:lnTo>
                  <a:lnTo>
                    <a:pt x="37669" y="204670"/>
                  </a:lnTo>
                  <a:lnTo>
                    <a:pt x="37909" y="203144"/>
                  </a:lnTo>
                  <a:lnTo>
                    <a:pt x="38100" y="196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38">
            <a:extLst>
              <a:ext uri="{FF2B5EF4-FFF2-40B4-BE49-F238E27FC236}">
                <a16:creationId xmlns:a16="http://schemas.microsoft.com/office/drawing/2014/main" id="{415323F3-6013-DC61-BA36-3718198E607D}"/>
              </a:ext>
            </a:extLst>
          </p:cNvPr>
          <p:cNvGrpSpPr/>
          <p:nvPr/>
        </p:nvGrpSpPr>
        <p:grpSpPr>
          <a:xfrm>
            <a:off x="1331030" y="4134112"/>
            <a:ext cx="427912" cy="192554"/>
            <a:chOff x="1331030" y="4134112"/>
            <a:chExt cx="427912" cy="192554"/>
          </a:xfrm>
        </p:grpSpPr>
        <p:sp>
          <p:nvSpPr>
            <p:cNvPr id="29" name="SMARTInkShape-128">
              <a:extLst>
                <a:ext uri="{FF2B5EF4-FFF2-40B4-BE49-F238E27FC236}">
                  <a16:creationId xmlns:a16="http://schemas.microsoft.com/office/drawing/2014/main" id="{0124DCC8-5F31-D5E4-BF96-2B80EC1D4FFA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1643043" y="4134112"/>
              <a:ext cx="115899" cy="192554"/>
            </a:xfrm>
            <a:custGeom>
              <a:avLst/>
              <a:gdLst/>
              <a:ahLst/>
              <a:cxnLst/>
              <a:rect l="0" t="0" r="0" b="0"/>
              <a:pathLst>
                <a:path w="115899" h="192554">
                  <a:moveTo>
                    <a:pt x="71457" y="6088"/>
                  </a:moveTo>
                  <a:lnTo>
                    <a:pt x="71457" y="6088"/>
                  </a:lnTo>
                  <a:lnTo>
                    <a:pt x="80295" y="6088"/>
                  </a:lnTo>
                  <a:lnTo>
                    <a:pt x="81583" y="5383"/>
                  </a:lnTo>
                  <a:lnTo>
                    <a:pt x="82441" y="4207"/>
                  </a:lnTo>
                  <a:lnTo>
                    <a:pt x="84057" y="0"/>
                  </a:lnTo>
                  <a:lnTo>
                    <a:pt x="57419" y="459"/>
                  </a:lnTo>
                  <a:lnTo>
                    <a:pt x="40722" y="4812"/>
                  </a:lnTo>
                  <a:lnTo>
                    <a:pt x="28044" y="12604"/>
                  </a:lnTo>
                  <a:lnTo>
                    <a:pt x="15374" y="24309"/>
                  </a:lnTo>
                  <a:lnTo>
                    <a:pt x="13607" y="28113"/>
                  </a:lnTo>
                  <a:lnTo>
                    <a:pt x="14075" y="48534"/>
                  </a:lnTo>
                  <a:lnTo>
                    <a:pt x="17610" y="61155"/>
                  </a:lnTo>
                  <a:lnTo>
                    <a:pt x="29867" y="73832"/>
                  </a:lnTo>
                  <a:lnTo>
                    <a:pt x="59891" y="93755"/>
                  </a:lnTo>
                  <a:lnTo>
                    <a:pt x="82970" y="110685"/>
                  </a:lnTo>
                  <a:lnTo>
                    <a:pt x="104979" y="140276"/>
                  </a:lnTo>
                  <a:lnTo>
                    <a:pt x="110579" y="146395"/>
                  </a:lnTo>
                  <a:lnTo>
                    <a:pt x="113539" y="153349"/>
                  </a:lnTo>
                  <a:lnTo>
                    <a:pt x="115439" y="172681"/>
                  </a:lnTo>
                  <a:lnTo>
                    <a:pt x="113818" y="180789"/>
                  </a:lnTo>
                  <a:lnTo>
                    <a:pt x="112398" y="183938"/>
                  </a:lnTo>
                  <a:lnTo>
                    <a:pt x="105175" y="189320"/>
                  </a:lnTo>
                  <a:lnTo>
                    <a:pt x="100286" y="191743"/>
                  </a:lnTo>
                  <a:lnTo>
                    <a:pt x="89209" y="192553"/>
                  </a:lnTo>
                  <a:lnTo>
                    <a:pt x="61480" y="187324"/>
                  </a:lnTo>
                  <a:lnTo>
                    <a:pt x="33895" y="178792"/>
                  </a:lnTo>
                  <a:lnTo>
                    <a:pt x="15877" y="168189"/>
                  </a:lnTo>
                  <a:lnTo>
                    <a:pt x="255" y="151160"/>
                  </a:lnTo>
                  <a:lnTo>
                    <a:pt x="0" y="147958"/>
                  </a:lnTo>
                  <a:lnTo>
                    <a:pt x="3480" y="140638"/>
                  </a:lnTo>
                  <a:lnTo>
                    <a:pt x="13372" y="128583"/>
                  </a:lnTo>
                  <a:lnTo>
                    <a:pt x="28612" y="119445"/>
                  </a:lnTo>
                  <a:lnTo>
                    <a:pt x="58969" y="105961"/>
                  </a:lnTo>
                  <a:lnTo>
                    <a:pt x="86171" y="91363"/>
                  </a:lnTo>
                  <a:lnTo>
                    <a:pt x="101687" y="84585"/>
                  </a:lnTo>
                  <a:lnTo>
                    <a:pt x="107931" y="78813"/>
                  </a:lnTo>
                  <a:lnTo>
                    <a:pt x="114717" y="76317"/>
                  </a:lnTo>
                  <a:lnTo>
                    <a:pt x="115114" y="75485"/>
                  </a:lnTo>
                  <a:lnTo>
                    <a:pt x="115898" y="56838"/>
                  </a:lnTo>
                  <a:lnTo>
                    <a:pt x="114021" y="51457"/>
                  </a:lnTo>
                  <a:lnTo>
                    <a:pt x="98900" y="29982"/>
                  </a:lnTo>
                  <a:lnTo>
                    <a:pt x="94708" y="27291"/>
                  </a:lnTo>
                  <a:lnTo>
                    <a:pt x="74160" y="25264"/>
                  </a:lnTo>
                  <a:lnTo>
                    <a:pt x="69601" y="25194"/>
                  </a:lnTo>
                  <a:lnTo>
                    <a:pt x="68103" y="25881"/>
                  </a:lnTo>
                  <a:lnTo>
                    <a:pt x="67105" y="27044"/>
                  </a:lnTo>
                  <a:lnTo>
                    <a:pt x="65289" y="30219"/>
                  </a:lnTo>
                  <a:lnTo>
                    <a:pt x="58757" y="37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29">
              <a:extLst>
                <a:ext uri="{FF2B5EF4-FFF2-40B4-BE49-F238E27FC236}">
                  <a16:creationId xmlns:a16="http://schemas.microsoft.com/office/drawing/2014/main" id="{30F0082A-0533-AD10-05B7-B0463A9285CE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1504950" y="4298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883" y="6350"/>
                  </a:lnTo>
                  <a:lnTo>
                    <a:pt x="588" y="564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30">
              <a:extLst>
                <a:ext uri="{FF2B5EF4-FFF2-40B4-BE49-F238E27FC236}">
                  <a16:creationId xmlns:a16="http://schemas.microsoft.com/office/drawing/2014/main" id="{F6DC5E3C-5095-F5D1-6E1E-3A6F6DF721CA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1331030" y="4147617"/>
              <a:ext cx="110088" cy="172336"/>
            </a:xfrm>
            <a:custGeom>
              <a:avLst/>
              <a:gdLst/>
              <a:ahLst/>
              <a:cxnLst/>
              <a:rect l="0" t="0" r="0" b="0"/>
              <a:pathLst>
                <a:path w="110088" h="172336">
                  <a:moveTo>
                    <a:pt x="72320" y="30683"/>
                  </a:moveTo>
                  <a:lnTo>
                    <a:pt x="72320" y="30683"/>
                  </a:lnTo>
                  <a:lnTo>
                    <a:pt x="75691" y="27312"/>
                  </a:lnTo>
                  <a:lnTo>
                    <a:pt x="77346" y="23776"/>
                  </a:lnTo>
                  <a:lnTo>
                    <a:pt x="82154" y="10018"/>
                  </a:lnTo>
                  <a:lnTo>
                    <a:pt x="81698" y="8440"/>
                  </a:lnTo>
                  <a:lnTo>
                    <a:pt x="75897" y="2535"/>
                  </a:lnTo>
                  <a:lnTo>
                    <a:pt x="72029" y="534"/>
                  </a:lnTo>
                  <a:lnTo>
                    <a:pt x="70009" y="0"/>
                  </a:lnTo>
                  <a:lnTo>
                    <a:pt x="64002" y="1289"/>
                  </a:lnTo>
                  <a:lnTo>
                    <a:pt x="56629" y="4919"/>
                  </a:lnTo>
                  <a:lnTo>
                    <a:pt x="29480" y="26097"/>
                  </a:lnTo>
                  <a:lnTo>
                    <a:pt x="16039" y="40535"/>
                  </a:lnTo>
                  <a:lnTo>
                    <a:pt x="7588" y="63862"/>
                  </a:lnTo>
                  <a:lnTo>
                    <a:pt x="616" y="89746"/>
                  </a:lnTo>
                  <a:lnTo>
                    <a:pt x="0" y="103029"/>
                  </a:lnTo>
                  <a:lnTo>
                    <a:pt x="5353" y="129797"/>
                  </a:lnTo>
                  <a:lnTo>
                    <a:pt x="14535" y="147225"/>
                  </a:lnTo>
                  <a:lnTo>
                    <a:pt x="30279" y="165051"/>
                  </a:lnTo>
                  <a:lnTo>
                    <a:pt x="38583" y="171071"/>
                  </a:lnTo>
                  <a:lnTo>
                    <a:pt x="52622" y="172335"/>
                  </a:lnTo>
                  <a:lnTo>
                    <a:pt x="68504" y="169839"/>
                  </a:lnTo>
                  <a:lnTo>
                    <a:pt x="85379" y="160501"/>
                  </a:lnTo>
                  <a:lnTo>
                    <a:pt x="97905" y="149502"/>
                  </a:lnTo>
                  <a:lnTo>
                    <a:pt x="102949" y="140050"/>
                  </a:lnTo>
                  <a:lnTo>
                    <a:pt x="108736" y="120490"/>
                  </a:lnTo>
                  <a:lnTo>
                    <a:pt x="110087" y="92716"/>
                  </a:lnTo>
                  <a:lnTo>
                    <a:pt x="106951" y="66859"/>
                  </a:lnTo>
                  <a:lnTo>
                    <a:pt x="99570" y="43683"/>
                  </a:lnTo>
                  <a:lnTo>
                    <a:pt x="89436" y="29697"/>
                  </a:lnTo>
                  <a:lnTo>
                    <a:pt x="74313" y="14456"/>
                  </a:lnTo>
                  <a:lnTo>
                    <a:pt x="53696" y="856"/>
                  </a:lnTo>
                  <a:lnTo>
                    <a:pt x="51437" y="215"/>
                  </a:lnTo>
                  <a:lnTo>
                    <a:pt x="49931" y="1198"/>
                  </a:lnTo>
                  <a:lnTo>
                    <a:pt x="46920" y="11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39">
            <a:extLst>
              <a:ext uri="{FF2B5EF4-FFF2-40B4-BE49-F238E27FC236}">
                <a16:creationId xmlns:a16="http://schemas.microsoft.com/office/drawing/2014/main" id="{3BB9BE19-A674-2770-DE03-1B685A062CE9}"/>
              </a:ext>
            </a:extLst>
          </p:cNvPr>
          <p:cNvGrpSpPr/>
          <p:nvPr/>
        </p:nvGrpSpPr>
        <p:grpSpPr>
          <a:xfrm>
            <a:off x="342900" y="4686469"/>
            <a:ext cx="1854201" cy="984004"/>
            <a:chOff x="342900" y="4686469"/>
            <a:chExt cx="1854201" cy="984004"/>
          </a:xfrm>
        </p:grpSpPr>
        <p:sp>
          <p:nvSpPr>
            <p:cNvPr id="33" name="SMARTInkShape-131">
              <a:extLst>
                <a:ext uri="{FF2B5EF4-FFF2-40B4-BE49-F238E27FC236}">
                  <a16:creationId xmlns:a16="http://schemas.microsoft.com/office/drawing/2014/main" id="{08503DCD-0B4B-D650-4528-50948F6FAADA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1130596" y="5108663"/>
              <a:ext cx="153333" cy="199358"/>
            </a:xfrm>
            <a:custGeom>
              <a:avLst/>
              <a:gdLst/>
              <a:ahLst/>
              <a:cxnLst/>
              <a:rect l="0" t="0" r="0" b="0"/>
              <a:pathLst>
                <a:path w="153333" h="199358">
                  <a:moveTo>
                    <a:pt x="88604" y="15787"/>
                  </a:moveTo>
                  <a:lnTo>
                    <a:pt x="88604" y="15787"/>
                  </a:lnTo>
                  <a:lnTo>
                    <a:pt x="91975" y="15787"/>
                  </a:lnTo>
                  <a:lnTo>
                    <a:pt x="95512" y="13906"/>
                  </a:lnTo>
                  <a:lnTo>
                    <a:pt x="99435" y="11423"/>
                  </a:lnTo>
                  <a:lnTo>
                    <a:pt x="103531" y="10320"/>
                  </a:lnTo>
                  <a:lnTo>
                    <a:pt x="104905" y="9320"/>
                  </a:lnTo>
                  <a:lnTo>
                    <a:pt x="105822" y="7948"/>
                  </a:lnTo>
                  <a:lnTo>
                    <a:pt x="106432" y="6327"/>
                  </a:lnTo>
                  <a:lnTo>
                    <a:pt x="106134" y="5248"/>
                  </a:lnTo>
                  <a:lnTo>
                    <a:pt x="105230" y="4527"/>
                  </a:lnTo>
                  <a:lnTo>
                    <a:pt x="103921" y="4047"/>
                  </a:lnTo>
                  <a:lnTo>
                    <a:pt x="98708" y="0"/>
                  </a:lnTo>
                  <a:lnTo>
                    <a:pt x="90978" y="69"/>
                  </a:lnTo>
                  <a:lnTo>
                    <a:pt x="71409" y="4101"/>
                  </a:lnTo>
                  <a:lnTo>
                    <a:pt x="43562" y="20711"/>
                  </a:lnTo>
                  <a:lnTo>
                    <a:pt x="24412" y="37090"/>
                  </a:lnTo>
                  <a:lnTo>
                    <a:pt x="18211" y="45481"/>
                  </a:lnTo>
                  <a:lnTo>
                    <a:pt x="14985" y="53914"/>
                  </a:lnTo>
                  <a:lnTo>
                    <a:pt x="12914" y="70826"/>
                  </a:lnTo>
                  <a:lnTo>
                    <a:pt x="14512" y="77408"/>
                  </a:lnTo>
                  <a:lnTo>
                    <a:pt x="15926" y="80151"/>
                  </a:lnTo>
                  <a:lnTo>
                    <a:pt x="23142" y="85080"/>
                  </a:lnTo>
                  <a:lnTo>
                    <a:pt x="33404" y="88917"/>
                  </a:lnTo>
                  <a:lnTo>
                    <a:pt x="63461" y="94954"/>
                  </a:lnTo>
                  <a:lnTo>
                    <a:pt x="83585" y="99080"/>
                  </a:lnTo>
                  <a:lnTo>
                    <a:pt x="102063" y="112555"/>
                  </a:lnTo>
                  <a:lnTo>
                    <a:pt x="109368" y="126068"/>
                  </a:lnTo>
                  <a:lnTo>
                    <a:pt x="113088" y="140164"/>
                  </a:lnTo>
                  <a:lnTo>
                    <a:pt x="113218" y="169164"/>
                  </a:lnTo>
                  <a:lnTo>
                    <a:pt x="110598" y="181321"/>
                  </a:lnTo>
                  <a:lnTo>
                    <a:pt x="105199" y="190017"/>
                  </a:lnTo>
                  <a:lnTo>
                    <a:pt x="101784" y="193324"/>
                  </a:lnTo>
                  <a:lnTo>
                    <a:pt x="88582" y="196998"/>
                  </a:lnTo>
                  <a:lnTo>
                    <a:pt x="58104" y="199357"/>
                  </a:lnTo>
                  <a:lnTo>
                    <a:pt x="38174" y="196394"/>
                  </a:lnTo>
                  <a:lnTo>
                    <a:pt x="25606" y="191048"/>
                  </a:lnTo>
                  <a:lnTo>
                    <a:pt x="10517" y="178734"/>
                  </a:lnTo>
                  <a:lnTo>
                    <a:pt x="8038" y="174521"/>
                  </a:lnTo>
                  <a:lnTo>
                    <a:pt x="6230" y="170297"/>
                  </a:lnTo>
                  <a:lnTo>
                    <a:pt x="1951" y="163951"/>
                  </a:lnTo>
                  <a:lnTo>
                    <a:pt x="370" y="157603"/>
                  </a:lnTo>
                  <a:lnTo>
                    <a:pt x="0" y="153370"/>
                  </a:lnTo>
                  <a:lnTo>
                    <a:pt x="9196" y="136175"/>
                  </a:lnTo>
                  <a:lnTo>
                    <a:pt x="14036" y="129735"/>
                  </a:lnTo>
                  <a:lnTo>
                    <a:pt x="20420" y="126403"/>
                  </a:lnTo>
                  <a:lnTo>
                    <a:pt x="27256" y="124216"/>
                  </a:lnTo>
                  <a:lnTo>
                    <a:pt x="57124" y="106760"/>
                  </a:lnTo>
                  <a:lnTo>
                    <a:pt x="85814" y="96030"/>
                  </a:lnTo>
                  <a:lnTo>
                    <a:pt x="115199" y="78036"/>
                  </a:lnTo>
                  <a:lnTo>
                    <a:pt x="130037" y="71077"/>
                  </a:lnTo>
                  <a:lnTo>
                    <a:pt x="143370" y="57804"/>
                  </a:lnTo>
                  <a:lnTo>
                    <a:pt x="152887" y="43838"/>
                  </a:lnTo>
                  <a:lnTo>
                    <a:pt x="153332" y="40131"/>
                  </a:lnTo>
                  <a:lnTo>
                    <a:pt x="152217" y="36956"/>
                  </a:lnTo>
                  <a:lnTo>
                    <a:pt x="150063" y="34133"/>
                  </a:lnTo>
                  <a:lnTo>
                    <a:pt x="136917" y="26789"/>
                  </a:lnTo>
                  <a:lnTo>
                    <a:pt x="116246" y="23516"/>
                  </a:lnTo>
                  <a:lnTo>
                    <a:pt x="98989" y="25917"/>
                  </a:lnTo>
                  <a:lnTo>
                    <a:pt x="63204" y="34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32">
              <a:extLst>
                <a:ext uri="{FF2B5EF4-FFF2-40B4-BE49-F238E27FC236}">
                  <a16:creationId xmlns:a16="http://schemas.microsoft.com/office/drawing/2014/main" id="{6F844048-2A8B-9327-0085-06C10BD48FB8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1041761" y="5238852"/>
              <a:ext cx="18690" cy="16205"/>
            </a:xfrm>
            <a:custGeom>
              <a:avLst/>
              <a:gdLst/>
              <a:ahLst/>
              <a:cxnLst/>
              <a:rect l="0" t="0" r="0" b="0"/>
              <a:pathLst>
                <a:path w="18690" h="16205">
                  <a:moveTo>
                    <a:pt x="5989" y="6248"/>
                  </a:moveTo>
                  <a:lnTo>
                    <a:pt x="5989" y="6248"/>
                  </a:lnTo>
                  <a:lnTo>
                    <a:pt x="15448" y="6248"/>
                  </a:lnTo>
                  <a:lnTo>
                    <a:pt x="16528" y="6953"/>
                  </a:lnTo>
                  <a:lnTo>
                    <a:pt x="17249" y="8130"/>
                  </a:lnTo>
                  <a:lnTo>
                    <a:pt x="18405" y="11715"/>
                  </a:lnTo>
                  <a:lnTo>
                    <a:pt x="17794" y="12009"/>
                  </a:lnTo>
                  <a:lnTo>
                    <a:pt x="15234" y="12336"/>
                  </a:lnTo>
                  <a:lnTo>
                    <a:pt x="11744" y="14363"/>
                  </a:lnTo>
                  <a:lnTo>
                    <a:pt x="9826" y="15892"/>
                  </a:lnTo>
                  <a:lnTo>
                    <a:pt x="7841" y="16204"/>
                  </a:lnTo>
                  <a:lnTo>
                    <a:pt x="5813" y="15708"/>
                  </a:lnTo>
                  <a:lnTo>
                    <a:pt x="858" y="13213"/>
                  </a:lnTo>
                  <a:lnTo>
                    <a:pt x="181" y="10990"/>
                  </a:lnTo>
                  <a:lnTo>
                    <a:pt x="0" y="9409"/>
                  </a:lnTo>
                  <a:lnTo>
                    <a:pt x="1681" y="5772"/>
                  </a:lnTo>
                  <a:lnTo>
                    <a:pt x="3117" y="3814"/>
                  </a:lnTo>
                  <a:lnTo>
                    <a:pt x="6594" y="1638"/>
                  </a:lnTo>
                  <a:lnTo>
                    <a:pt x="12288" y="127"/>
                  </a:lnTo>
                  <a:lnTo>
                    <a:pt x="15374" y="0"/>
                  </a:lnTo>
                  <a:lnTo>
                    <a:pt x="16479" y="672"/>
                  </a:lnTo>
                  <a:lnTo>
                    <a:pt x="17216" y="1825"/>
                  </a:lnTo>
                  <a:lnTo>
                    <a:pt x="18253" y="6819"/>
                  </a:lnTo>
                  <a:lnTo>
                    <a:pt x="18689" y="12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33">
              <a:extLst>
                <a:ext uri="{FF2B5EF4-FFF2-40B4-BE49-F238E27FC236}">
                  <a16:creationId xmlns:a16="http://schemas.microsoft.com/office/drawing/2014/main" id="{F901B8BF-7908-0704-AF91-3F74E8EE15FD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858866" y="5118172"/>
              <a:ext cx="98857" cy="140384"/>
            </a:xfrm>
            <a:custGeom>
              <a:avLst/>
              <a:gdLst/>
              <a:ahLst/>
              <a:cxnLst/>
              <a:rect l="0" t="0" r="0" b="0"/>
              <a:pathLst>
                <a:path w="98857" h="140384">
                  <a:moveTo>
                    <a:pt x="36484" y="12628"/>
                  </a:moveTo>
                  <a:lnTo>
                    <a:pt x="36484" y="12628"/>
                  </a:lnTo>
                  <a:lnTo>
                    <a:pt x="39855" y="12628"/>
                  </a:lnTo>
                  <a:lnTo>
                    <a:pt x="40848" y="11923"/>
                  </a:lnTo>
                  <a:lnTo>
                    <a:pt x="41510" y="10747"/>
                  </a:lnTo>
                  <a:lnTo>
                    <a:pt x="41951" y="9258"/>
                  </a:lnTo>
                  <a:lnTo>
                    <a:pt x="42951" y="8264"/>
                  </a:lnTo>
                  <a:lnTo>
                    <a:pt x="45943" y="7161"/>
                  </a:lnTo>
                  <a:lnTo>
                    <a:pt x="51595" y="6540"/>
                  </a:lnTo>
                  <a:lnTo>
                    <a:pt x="52908" y="5747"/>
                  </a:lnTo>
                  <a:lnTo>
                    <a:pt x="53783" y="4512"/>
                  </a:lnTo>
                  <a:lnTo>
                    <a:pt x="54367" y="2985"/>
                  </a:lnTo>
                  <a:lnTo>
                    <a:pt x="54756" y="2671"/>
                  </a:lnTo>
                  <a:lnTo>
                    <a:pt x="55015" y="3168"/>
                  </a:lnTo>
                  <a:lnTo>
                    <a:pt x="55431" y="5664"/>
                  </a:lnTo>
                  <a:lnTo>
                    <a:pt x="55525" y="757"/>
                  </a:lnTo>
                  <a:lnTo>
                    <a:pt x="53648" y="297"/>
                  </a:lnTo>
                  <a:lnTo>
                    <a:pt x="46695" y="0"/>
                  </a:lnTo>
                  <a:lnTo>
                    <a:pt x="37236" y="6692"/>
                  </a:lnTo>
                  <a:lnTo>
                    <a:pt x="13081" y="29784"/>
                  </a:lnTo>
                  <a:lnTo>
                    <a:pt x="3836" y="49069"/>
                  </a:lnTo>
                  <a:lnTo>
                    <a:pt x="0" y="65916"/>
                  </a:lnTo>
                  <a:lnTo>
                    <a:pt x="5504" y="97387"/>
                  </a:lnTo>
                  <a:lnTo>
                    <a:pt x="11312" y="115588"/>
                  </a:lnTo>
                  <a:lnTo>
                    <a:pt x="16124" y="122593"/>
                  </a:lnTo>
                  <a:lnTo>
                    <a:pt x="38123" y="138474"/>
                  </a:lnTo>
                  <a:lnTo>
                    <a:pt x="43221" y="140270"/>
                  </a:lnTo>
                  <a:lnTo>
                    <a:pt x="52649" y="140383"/>
                  </a:lnTo>
                  <a:lnTo>
                    <a:pt x="69261" y="136481"/>
                  </a:lnTo>
                  <a:lnTo>
                    <a:pt x="84217" y="127485"/>
                  </a:lnTo>
                  <a:lnTo>
                    <a:pt x="87356" y="123066"/>
                  </a:lnTo>
                  <a:lnTo>
                    <a:pt x="94275" y="98884"/>
                  </a:lnTo>
                  <a:lnTo>
                    <a:pt x="98856" y="73881"/>
                  </a:lnTo>
                  <a:lnTo>
                    <a:pt x="94692" y="45921"/>
                  </a:lnTo>
                  <a:lnTo>
                    <a:pt x="87075" y="23046"/>
                  </a:lnTo>
                  <a:lnTo>
                    <a:pt x="85028" y="19573"/>
                  </a:lnTo>
                  <a:lnTo>
                    <a:pt x="75228" y="13833"/>
                  </a:lnTo>
                  <a:lnTo>
                    <a:pt x="45940" y="4399"/>
                  </a:lnTo>
                  <a:lnTo>
                    <a:pt x="28075" y="1253"/>
                  </a:lnTo>
                  <a:lnTo>
                    <a:pt x="20282" y="2398"/>
                  </a:lnTo>
                  <a:lnTo>
                    <a:pt x="17216" y="3692"/>
                  </a:lnTo>
                  <a:lnTo>
                    <a:pt x="15878" y="5259"/>
                  </a:lnTo>
                  <a:lnTo>
                    <a:pt x="17434" y="12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34">
              <a:extLst>
                <a:ext uri="{FF2B5EF4-FFF2-40B4-BE49-F238E27FC236}">
                  <a16:creationId xmlns:a16="http://schemas.microsoft.com/office/drawing/2014/main" id="{3355E971-82DD-C954-EBEF-AB4FB39E59D6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1549407" y="5181646"/>
              <a:ext cx="31666" cy="485363"/>
            </a:xfrm>
            <a:custGeom>
              <a:avLst/>
              <a:gdLst/>
              <a:ahLst/>
              <a:cxnLst/>
              <a:rect l="0" t="0" r="0" b="0"/>
              <a:pathLst>
                <a:path w="31666" h="485363">
                  <a:moveTo>
                    <a:pt x="6343" y="12654"/>
                  </a:moveTo>
                  <a:lnTo>
                    <a:pt x="6343" y="12654"/>
                  </a:lnTo>
                  <a:lnTo>
                    <a:pt x="2972" y="12654"/>
                  </a:lnTo>
                  <a:lnTo>
                    <a:pt x="1979" y="11243"/>
                  </a:lnTo>
                  <a:lnTo>
                    <a:pt x="0" y="0"/>
                  </a:lnTo>
                  <a:lnTo>
                    <a:pt x="3366" y="3338"/>
                  </a:lnTo>
                  <a:lnTo>
                    <a:pt x="5461" y="15539"/>
                  </a:lnTo>
                  <a:lnTo>
                    <a:pt x="6874" y="42282"/>
                  </a:lnTo>
                  <a:lnTo>
                    <a:pt x="11335" y="70144"/>
                  </a:lnTo>
                  <a:lnTo>
                    <a:pt x="14172" y="99773"/>
                  </a:lnTo>
                  <a:lnTo>
                    <a:pt x="17600" y="130189"/>
                  </a:lnTo>
                  <a:lnTo>
                    <a:pt x="18401" y="153792"/>
                  </a:lnTo>
                  <a:lnTo>
                    <a:pt x="18758" y="178394"/>
                  </a:lnTo>
                  <a:lnTo>
                    <a:pt x="22330" y="209301"/>
                  </a:lnTo>
                  <a:lnTo>
                    <a:pt x="24485" y="232963"/>
                  </a:lnTo>
                  <a:lnTo>
                    <a:pt x="25124" y="260121"/>
                  </a:lnTo>
                  <a:lnTo>
                    <a:pt x="25313" y="287140"/>
                  </a:lnTo>
                  <a:lnTo>
                    <a:pt x="28740" y="316390"/>
                  </a:lnTo>
                  <a:lnTo>
                    <a:pt x="31150" y="347739"/>
                  </a:lnTo>
                  <a:lnTo>
                    <a:pt x="31665" y="377390"/>
                  </a:lnTo>
                  <a:lnTo>
                    <a:pt x="25977" y="407681"/>
                  </a:lnTo>
                  <a:lnTo>
                    <a:pt x="25416" y="427407"/>
                  </a:lnTo>
                  <a:lnTo>
                    <a:pt x="23522" y="431704"/>
                  </a:lnTo>
                  <a:lnTo>
                    <a:pt x="21034" y="435965"/>
                  </a:lnTo>
                  <a:lnTo>
                    <a:pt x="19305" y="443197"/>
                  </a:lnTo>
                  <a:lnTo>
                    <a:pt x="19121" y="447453"/>
                  </a:lnTo>
                  <a:lnTo>
                    <a:pt x="24517" y="464816"/>
                  </a:lnTo>
                  <a:lnTo>
                    <a:pt x="24104" y="467200"/>
                  </a:lnTo>
                  <a:lnTo>
                    <a:pt x="21763" y="471732"/>
                  </a:lnTo>
                  <a:lnTo>
                    <a:pt x="21561" y="473928"/>
                  </a:lnTo>
                  <a:lnTo>
                    <a:pt x="23220" y="478250"/>
                  </a:lnTo>
                  <a:lnTo>
                    <a:pt x="23238" y="480390"/>
                  </a:lnTo>
                  <a:lnTo>
                    <a:pt x="21378" y="484650"/>
                  </a:lnTo>
                  <a:lnTo>
                    <a:pt x="20600" y="485362"/>
                  </a:lnTo>
                  <a:lnTo>
                    <a:pt x="20081" y="485132"/>
                  </a:lnTo>
                  <a:lnTo>
                    <a:pt x="19248" y="483063"/>
                  </a:lnTo>
                  <a:lnTo>
                    <a:pt x="19104" y="479334"/>
                  </a:lnTo>
                  <a:lnTo>
                    <a:pt x="20952" y="475714"/>
                  </a:lnTo>
                  <a:lnTo>
                    <a:pt x="25393" y="469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35">
              <a:extLst>
                <a:ext uri="{FF2B5EF4-FFF2-40B4-BE49-F238E27FC236}">
                  <a16:creationId xmlns:a16="http://schemas.microsoft.com/office/drawing/2014/main" id="{D8C68760-D482-9AD4-1A24-7BD3FC7D5D00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641357" y="5175279"/>
              <a:ext cx="19044" cy="480211"/>
            </a:xfrm>
            <a:custGeom>
              <a:avLst/>
              <a:gdLst/>
              <a:ahLst/>
              <a:cxnLst/>
              <a:rect l="0" t="0" r="0" b="0"/>
              <a:pathLst>
                <a:path w="19044" h="480211">
                  <a:moveTo>
                    <a:pt x="12693" y="12671"/>
                  </a:moveTo>
                  <a:lnTo>
                    <a:pt x="12693" y="12671"/>
                  </a:lnTo>
                  <a:lnTo>
                    <a:pt x="12693" y="9301"/>
                  </a:lnTo>
                  <a:lnTo>
                    <a:pt x="14574" y="5763"/>
                  </a:lnTo>
                  <a:lnTo>
                    <a:pt x="16064" y="3833"/>
                  </a:lnTo>
                  <a:lnTo>
                    <a:pt x="16351" y="2546"/>
                  </a:lnTo>
                  <a:lnTo>
                    <a:pt x="15838" y="1688"/>
                  </a:lnTo>
                  <a:lnTo>
                    <a:pt x="12747" y="0"/>
                  </a:lnTo>
                  <a:lnTo>
                    <a:pt x="9327" y="24392"/>
                  </a:lnTo>
                  <a:lnTo>
                    <a:pt x="6932" y="54236"/>
                  </a:lnTo>
                  <a:lnTo>
                    <a:pt x="3049" y="83116"/>
                  </a:lnTo>
                  <a:lnTo>
                    <a:pt x="597" y="110155"/>
                  </a:lnTo>
                  <a:lnTo>
                    <a:pt x="172" y="140098"/>
                  </a:lnTo>
                  <a:lnTo>
                    <a:pt x="46" y="164727"/>
                  </a:lnTo>
                  <a:lnTo>
                    <a:pt x="9" y="194446"/>
                  </a:lnTo>
                  <a:lnTo>
                    <a:pt x="0" y="217638"/>
                  </a:lnTo>
                  <a:lnTo>
                    <a:pt x="3366" y="244381"/>
                  </a:lnTo>
                  <a:lnTo>
                    <a:pt x="5461" y="272453"/>
                  </a:lnTo>
                  <a:lnTo>
                    <a:pt x="10533" y="301994"/>
                  </a:lnTo>
                  <a:lnTo>
                    <a:pt x="14448" y="330318"/>
                  </a:lnTo>
                  <a:lnTo>
                    <a:pt x="17681" y="342915"/>
                  </a:lnTo>
                  <a:lnTo>
                    <a:pt x="18864" y="372772"/>
                  </a:lnTo>
                  <a:lnTo>
                    <a:pt x="17126" y="394769"/>
                  </a:lnTo>
                  <a:lnTo>
                    <a:pt x="15369" y="405449"/>
                  </a:lnTo>
                  <a:lnTo>
                    <a:pt x="18858" y="436174"/>
                  </a:lnTo>
                  <a:lnTo>
                    <a:pt x="19032" y="466339"/>
                  </a:lnTo>
                  <a:lnTo>
                    <a:pt x="19042" y="478919"/>
                  </a:lnTo>
                  <a:lnTo>
                    <a:pt x="19043" y="477891"/>
                  </a:lnTo>
                  <a:lnTo>
                    <a:pt x="19043" y="480210"/>
                  </a:lnTo>
                  <a:lnTo>
                    <a:pt x="19043" y="469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36">
              <a:extLst>
                <a:ext uri="{FF2B5EF4-FFF2-40B4-BE49-F238E27FC236}">
                  <a16:creationId xmlns:a16="http://schemas.microsoft.com/office/drawing/2014/main" id="{737795D8-94C9-2C53-FCA8-BCE21C68D5C0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355600" y="4686469"/>
              <a:ext cx="1630403" cy="799932"/>
            </a:xfrm>
            <a:custGeom>
              <a:avLst/>
              <a:gdLst/>
              <a:ahLst/>
              <a:cxnLst/>
              <a:rect l="0" t="0" r="0" b="0"/>
              <a:pathLst>
                <a:path w="1630403" h="799932">
                  <a:moveTo>
                    <a:pt x="0" y="799931"/>
                  </a:moveTo>
                  <a:lnTo>
                    <a:pt x="0" y="799931"/>
                  </a:lnTo>
                  <a:lnTo>
                    <a:pt x="0" y="796272"/>
                  </a:lnTo>
                  <a:lnTo>
                    <a:pt x="0" y="797835"/>
                  </a:lnTo>
                  <a:lnTo>
                    <a:pt x="0" y="793788"/>
                  </a:lnTo>
                  <a:lnTo>
                    <a:pt x="3371" y="793643"/>
                  </a:lnTo>
                  <a:lnTo>
                    <a:pt x="4364" y="794327"/>
                  </a:lnTo>
                  <a:lnTo>
                    <a:pt x="5026" y="795490"/>
                  </a:lnTo>
                  <a:lnTo>
                    <a:pt x="6088" y="799054"/>
                  </a:lnTo>
                  <a:lnTo>
                    <a:pt x="8115" y="797660"/>
                  </a:lnTo>
                  <a:lnTo>
                    <a:pt x="11794" y="794387"/>
                  </a:lnTo>
                  <a:lnTo>
                    <a:pt x="17591" y="793034"/>
                  </a:lnTo>
                  <a:lnTo>
                    <a:pt x="44036" y="778682"/>
                  </a:lnTo>
                  <a:lnTo>
                    <a:pt x="58517" y="774350"/>
                  </a:lnTo>
                  <a:lnTo>
                    <a:pt x="85712" y="755780"/>
                  </a:lnTo>
                  <a:lnTo>
                    <a:pt x="114716" y="739868"/>
                  </a:lnTo>
                  <a:lnTo>
                    <a:pt x="139363" y="722764"/>
                  </a:lnTo>
                  <a:lnTo>
                    <a:pt x="166270" y="691038"/>
                  </a:lnTo>
                  <a:lnTo>
                    <a:pt x="179860" y="675854"/>
                  </a:lnTo>
                  <a:lnTo>
                    <a:pt x="195248" y="650314"/>
                  </a:lnTo>
                  <a:lnTo>
                    <a:pt x="214130" y="623664"/>
                  </a:lnTo>
                  <a:lnTo>
                    <a:pt x="235843" y="593004"/>
                  </a:lnTo>
                  <a:lnTo>
                    <a:pt x="248950" y="575664"/>
                  </a:lnTo>
                  <a:lnTo>
                    <a:pt x="262990" y="545104"/>
                  </a:lnTo>
                  <a:lnTo>
                    <a:pt x="278328" y="514072"/>
                  </a:lnTo>
                  <a:lnTo>
                    <a:pt x="291680" y="487443"/>
                  </a:lnTo>
                  <a:lnTo>
                    <a:pt x="298970" y="466288"/>
                  </a:lnTo>
                  <a:lnTo>
                    <a:pt x="307619" y="453110"/>
                  </a:lnTo>
                  <a:lnTo>
                    <a:pt x="319102" y="425969"/>
                  </a:lnTo>
                  <a:lnTo>
                    <a:pt x="338172" y="397985"/>
                  </a:lnTo>
                  <a:lnTo>
                    <a:pt x="353254" y="370343"/>
                  </a:lnTo>
                  <a:lnTo>
                    <a:pt x="367407" y="342186"/>
                  </a:lnTo>
                  <a:lnTo>
                    <a:pt x="382853" y="315518"/>
                  </a:lnTo>
                  <a:lnTo>
                    <a:pt x="395895" y="287915"/>
                  </a:lnTo>
                  <a:lnTo>
                    <a:pt x="411619" y="259513"/>
                  </a:lnTo>
                  <a:lnTo>
                    <a:pt x="431930" y="230225"/>
                  </a:lnTo>
                  <a:lnTo>
                    <a:pt x="442657" y="214381"/>
                  </a:lnTo>
                  <a:lnTo>
                    <a:pt x="452185" y="198163"/>
                  </a:lnTo>
                  <a:lnTo>
                    <a:pt x="472192" y="171345"/>
                  </a:lnTo>
                  <a:lnTo>
                    <a:pt x="497897" y="141540"/>
                  </a:lnTo>
                  <a:lnTo>
                    <a:pt x="501393" y="135485"/>
                  </a:lnTo>
                  <a:lnTo>
                    <a:pt x="511295" y="124849"/>
                  </a:lnTo>
                  <a:lnTo>
                    <a:pt x="527283" y="110812"/>
                  </a:lnTo>
                  <a:lnTo>
                    <a:pt x="554459" y="80499"/>
                  </a:lnTo>
                  <a:lnTo>
                    <a:pt x="566592" y="70146"/>
                  </a:lnTo>
                  <a:lnTo>
                    <a:pt x="595703" y="55140"/>
                  </a:lnTo>
                  <a:lnTo>
                    <a:pt x="607364" y="47498"/>
                  </a:lnTo>
                  <a:lnTo>
                    <a:pt x="637800" y="30748"/>
                  </a:lnTo>
                  <a:lnTo>
                    <a:pt x="666049" y="17854"/>
                  </a:lnTo>
                  <a:lnTo>
                    <a:pt x="692012" y="8513"/>
                  </a:lnTo>
                  <a:lnTo>
                    <a:pt x="720511" y="1113"/>
                  </a:lnTo>
                  <a:lnTo>
                    <a:pt x="749690" y="0"/>
                  </a:lnTo>
                  <a:lnTo>
                    <a:pt x="768465" y="1763"/>
                  </a:lnTo>
                  <a:lnTo>
                    <a:pt x="800115" y="10669"/>
                  </a:lnTo>
                  <a:lnTo>
                    <a:pt x="831852" y="21031"/>
                  </a:lnTo>
                  <a:lnTo>
                    <a:pt x="862386" y="33700"/>
                  </a:lnTo>
                  <a:lnTo>
                    <a:pt x="891427" y="44281"/>
                  </a:lnTo>
                  <a:lnTo>
                    <a:pt x="919639" y="63889"/>
                  </a:lnTo>
                  <a:lnTo>
                    <a:pt x="944851" y="90901"/>
                  </a:lnTo>
                  <a:lnTo>
                    <a:pt x="971024" y="121724"/>
                  </a:lnTo>
                  <a:lnTo>
                    <a:pt x="997271" y="152283"/>
                  </a:lnTo>
                  <a:lnTo>
                    <a:pt x="1014980" y="181172"/>
                  </a:lnTo>
                  <a:lnTo>
                    <a:pt x="1039217" y="212855"/>
                  </a:lnTo>
                  <a:lnTo>
                    <a:pt x="1065038" y="241210"/>
                  </a:lnTo>
                  <a:lnTo>
                    <a:pt x="1081516" y="267378"/>
                  </a:lnTo>
                  <a:lnTo>
                    <a:pt x="1097396" y="298393"/>
                  </a:lnTo>
                  <a:lnTo>
                    <a:pt x="1110983" y="325456"/>
                  </a:lnTo>
                  <a:lnTo>
                    <a:pt x="1128662" y="355665"/>
                  </a:lnTo>
                  <a:lnTo>
                    <a:pt x="1145032" y="386506"/>
                  </a:lnTo>
                  <a:lnTo>
                    <a:pt x="1160898" y="413467"/>
                  </a:lnTo>
                  <a:lnTo>
                    <a:pt x="1179345" y="444447"/>
                  </a:lnTo>
                  <a:lnTo>
                    <a:pt x="1195528" y="472389"/>
                  </a:lnTo>
                  <a:lnTo>
                    <a:pt x="1215194" y="501831"/>
                  </a:lnTo>
                  <a:lnTo>
                    <a:pt x="1232792" y="529906"/>
                  </a:lnTo>
                  <a:lnTo>
                    <a:pt x="1257544" y="558504"/>
                  </a:lnTo>
                  <a:lnTo>
                    <a:pt x="1285660" y="586265"/>
                  </a:lnTo>
                  <a:lnTo>
                    <a:pt x="1317272" y="610762"/>
                  </a:lnTo>
                  <a:lnTo>
                    <a:pt x="1345866" y="630067"/>
                  </a:lnTo>
                  <a:lnTo>
                    <a:pt x="1372532" y="646320"/>
                  </a:lnTo>
                  <a:lnTo>
                    <a:pt x="1397889" y="658163"/>
                  </a:lnTo>
                  <a:lnTo>
                    <a:pt x="1429344" y="671478"/>
                  </a:lnTo>
                  <a:lnTo>
                    <a:pt x="1459363" y="681111"/>
                  </a:lnTo>
                  <a:lnTo>
                    <a:pt x="1490745" y="690514"/>
                  </a:lnTo>
                  <a:lnTo>
                    <a:pt x="1515714" y="700561"/>
                  </a:lnTo>
                  <a:lnTo>
                    <a:pt x="1540987" y="708321"/>
                  </a:lnTo>
                  <a:lnTo>
                    <a:pt x="1569166" y="715383"/>
                  </a:lnTo>
                  <a:lnTo>
                    <a:pt x="1585525" y="720358"/>
                  </a:lnTo>
                  <a:lnTo>
                    <a:pt x="1614229" y="731439"/>
                  </a:lnTo>
                  <a:lnTo>
                    <a:pt x="1624112" y="734952"/>
                  </a:lnTo>
                  <a:lnTo>
                    <a:pt x="1630402" y="736139"/>
                  </a:lnTo>
                  <a:lnTo>
                    <a:pt x="1630213" y="736236"/>
                  </a:lnTo>
                  <a:lnTo>
                    <a:pt x="1625600" y="736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37">
              <a:extLst>
                <a:ext uri="{FF2B5EF4-FFF2-40B4-BE49-F238E27FC236}">
                  <a16:creationId xmlns:a16="http://schemas.microsoft.com/office/drawing/2014/main" id="{96727CB9-0FC5-C1BD-623A-6E17FA3AA67F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342900" y="5626101"/>
              <a:ext cx="1854201" cy="44372"/>
            </a:xfrm>
            <a:custGeom>
              <a:avLst/>
              <a:gdLst/>
              <a:ahLst/>
              <a:cxnLst/>
              <a:rect l="0" t="0" r="0" b="0"/>
              <a:pathLst>
                <a:path w="1854201" h="44372">
                  <a:moveTo>
                    <a:pt x="0" y="19049"/>
                  </a:moveTo>
                  <a:lnTo>
                    <a:pt x="0" y="19049"/>
                  </a:lnTo>
                  <a:lnTo>
                    <a:pt x="0" y="15391"/>
                  </a:lnTo>
                  <a:lnTo>
                    <a:pt x="0" y="16953"/>
                  </a:lnTo>
                  <a:lnTo>
                    <a:pt x="0" y="12699"/>
                  </a:lnTo>
                  <a:lnTo>
                    <a:pt x="3371" y="12699"/>
                  </a:lnTo>
                  <a:lnTo>
                    <a:pt x="4364" y="11994"/>
                  </a:lnTo>
                  <a:lnTo>
                    <a:pt x="5026" y="10818"/>
                  </a:lnTo>
                  <a:lnTo>
                    <a:pt x="5467" y="9328"/>
                  </a:lnTo>
                  <a:lnTo>
                    <a:pt x="5762" y="9040"/>
                  </a:lnTo>
                  <a:lnTo>
                    <a:pt x="5958" y="9555"/>
                  </a:lnTo>
                  <a:lnTo>
                    <a:pt x="6088" y="10603"/>
                  </a:lnTo>
                  <a:lnTo>
                    <a:pt x="6881" y="10596"/>
                  </a:lnTo>
                  <a:lnTo>
                    <a:pt x="11794" y="7047"/>
                  </a:lnTo>
                  <a:lnTo>
                    <a:pt x="12298" y="4778"/>
                  </a:lnTo>
                  <a:lnTo>
                    <a:pt x="12432" y="3185"/>
                  </a:lnTo>
                  <a:lnTo>
                    <a:pt x="13227" y="2829"/>
                  </a:lnTo>
                  <a:lnTo>
                    <a:pt x="14462" y="3296"/>
                  </a:lnTo>
                  <a:lnTo>
                    <a:pt x="18144" y="5746"/>
                  </a:lnTo>
                  <a:lnTo>
                    <a:pt x="20529" y="4199"/>
                  </a:lnTo>
                  <a:lnTo>
                    <a:pt x="22152" y="2799"/>
                  </a:lnTo>
                  <a:lnTo>
                    <a:pt x="25838" y="1243"/>
                  </a:lnTo>
                  <a:lnTo>
                    <a:pt x="56290" y="6"/>
                  </a:lnTo>
                  <a:lnTo>
                    <a:pt x="83273" y="0"/>
                  </a:lnTo>
                  <a:lnTo>
                    <a:pt x="94160" y="704"/>
                  </a:lnTo>
                  <a:lnTo>
                    <a:pt x="112543" y="5025"/>
                  </a:lnTo>
                  <a:lnTo>
                    <a:pt x="139353" y="6087"/>
                  </a:lnTo>
                  <a:lnTo>
                    <a:pt x="168690" y="7003"/>
                  </a:lnTo>
                  <a:lnTo>
                    <a:pt x="185527" y="9992"/>
                  </a:lnTo>
                  <a:lnTo>
                    <a:pt x="212710" y="6969"/>
                  </a:lnTo>
                  <a:lnTo>
                    <a:pt x="243597" y="10835"/>
                  </a:lnTo>
                  <a:lnTo>
                    <a:pt x="269244" y="12331"/>
                  </a:lnTo>
                  <a:lnTo>
                    <a:pt x="294735" y="12590"/>
                  </a:lnTo>
                  <a:lnTo>
                    <a:pt x="324631" y="14548"/>
                  </a:lnTo>
                  <a:lnTo>
                    <a:pt x="352068" y="15834"/>
                  </a:lnTo>
                  <a:lnTo>
                    <a:pt x="377367" y="15510"/>
                  </a:lnTo>
                  <a:lnTo>
                    <a:pt x="409086" y="18001"/>
                  </a:lnTo>
                  <a:lnTo>
                    <a:pt x="439651" y="18738"/>
                  </a:lnTo>
                  <a:lnTo>
                    <a:pt x="467758" y="17075"/>
                  </a:lnTo>
                  <a:lnTo>
                    <a:pt x="490820" y="14644"/>
                  </a:lnTo>
                  <a:lnTo>
                    <a:pt x="515181" y="13564"/>
                  </a:lnTo>
                  <a:lnTo>
                    <a:pt x="542583" y="16326"/>
                  </a:lnTo>
                  <a:lnTo>
                    <a:pt x="567479" y="14871"/>
                  </a:lnTo>
                  <a:lnTo>
                    <a:pt x="596106" y="13833"/>
                  </a:lnTo>
                  <a:lnTo>
                    <a:pt x="627788" y="17810"/>
                  </a:lnTo>
                  <a:lnTo>
                    <a:pt x="650845" y="18498"/>
                  </a:lnTo>
                  <a:lnTo>
                    <a:pt x="677555" y="18804"/>
                  </a:lnTo>
                  <a:lnTo>
                    <a:pt x="704008" y="18940"/>
                  </a:lnTo>
                  <a:lnTo>
                    <a:pt x="728465" y="19001"/>
                  </a:lnTo>
                  <a:lnTo>
                    <a:pt x="758100" y="19740"/>
                  </a:lnTo>
                  <a:lnTo>
                    <a:pt x="789635" y="24072"/>
                  </a:lnTo>
                  <a:lnTo>
                    <a:pt x="816612" y="25137"/>
                  </a:lnTo>
                  <a:lnTo>
                    <a:pt x="846871" y="26053"/>
                  </a:lnTo>
                  <a:lnTo>
                    <a:pt x="870511" y="28748"/>
                  </a:lnTo>
                  <a:lnTo>
                    <a:pt x="898103" y="30860"/>
                  </a:lnTo>
                  <a:lnTo>
                    <a:pt x="929797" y="31485"/>
                  </a:lnTo>
                  <a:lnTo>
                    <a:pt x="959257" y="31671"/>
                  </a:lnTo>
                  <a:lnTo>
                    <a:pt x="990131" y="36098"/>
                  </a:lnTo>
                  <a:lnTo>
                    <a:pt x="1014372" y="37506"/>
                  </a:lnTo>
                  <a:lnTo>
                    <a:pt x="1039428" y="37923"/>
                  </a:lnTo>
                  <a:lnTo>
                    <a:pt x="1064726" y="38047"/>
                  </a:lnTo>
                  <a:lnTo>
                    <a:pt x="1090802" y="38083"/>
                  </a:lnTo>
                  <a:lnTo>
                    <a:pt x="1119851" y="38094"/>
                  </a:lnTo>
                  <a:lnTo>
                    <a:pt x="1146646" y="38098"/>
                  </a:lnTo>
                  <a:lnTo>
                    <a:pt x="1172459" y="38099"/>
                  </a:lnTo>
                  <a:lnTo>
                    <a:pt x="1197982" y="38099"/>
                  </a:lnTo>
                  <a:lnTo>
                    <a:pt x="1223418" y="38099"/>
                  </a:lnTo>
                  <a:lnTo>
                    <a:pt x="1248829" y="38099"/>
                  </a:lnTo>
                  <a:lnTo>
                    <a:pt x="1274232" y="38099"/>
                  </a:lnTo>
                  <a:lnTo>
                    <a:pt x="1298927" y="38099"/>
                  </a:lnTo>
                  <a:lnTo>
                    <a:pt x="1328474" y="38099"/>
                  </a:lnTo>
                  <a:lnTo>
                    <a:pt x="1352942" y="38099"/>
                  </a:lnTo>
                  <a:lnTo>
                    <a:pt x="1381829" y="38099"/>
                  </a:lnTo>
                  <a:lnTo>
                    <a:pt x="1413437" y="38099"/>
                  </a:lnTo>
                  <a:lnTo>
                    <a:pt x="1444439" y="38099"/>
                  </a:lnTo>
                  <a:lnTo>
                    <a:pt x="1466767" y="38099"/>
                  </a:lnTo>
                  <a:lnTo>
                    <a:pt x="1497321" y="38099"/>
                  </a:lnTo>
                  <a:lnTo>
                    <a:pt x="1522961" y="38099"/>
                  </a:lnTo>
                  <a:lnTo>
                    <a:pt x="1550820" y="38099"/>
                  </a:lnTo>
                  <a:lnTo>
                    <a:pt x="1579664" y="38099"/>
                  </a:lnTo>
                  <a:lnTo>
                    <a:pt x="1608947" y="38099"/>
                  </a:lnTo>
                  <a:lnTo>
                    <a:pt x="1636543" y="38099"/>
                  </a:lnTo>
                  <a:lnTo>
                    <a:pt x="1660803" y="38099"/>
                  </a:lnTo>
                  <a:lnTo>
                    <a:pt x="1688476" y="38099"/>
                  </a:lnTo>
                  <a:lnTo>
                    <a:pt x="1710695" y="38099"/>
                  </a:lnTo>
                  <a:lnTo>
                    <a:pt x="1736891" y="41470"/>
                  </a:lnTo>
                  <a:lnTo>
                    <a:pt x="1768172" y="43566"/>
                  </a:lnTo>
                  <a:lnTo>
                    <a:pt x="1797509" y="44187"/>
                  </a:lnTo>
                  <a:lnTo>
                    <a:pt x="1824075" y="44371"/>
                  </a:lnTo>
                  <a:lnTo>
                    <a:pt x="1843128" y="43728"/>
                  </a:lnTo>
                  <a:lnTo>
                    <a:pt x="1854200" y="38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40">
            <a:extLst>
              <a:ext uri="{FF2B5EF4-FFF2-40B4-BE49-F238E27FC236}">
                <a16:creationId xmlns:a16="http://schemas.microsoft.com/office/drawing/2014/main" id="{70154F28-79BE-F143-8F05-8B73F9F57FD7}"/>
              </a:ext>
            </a:extLst>
          </p:cNvPr>
          <p:cNvGrpSpPr/>
          <p:nvPr/>
        </p:nvGrpSpPr>
        <p:grpSpPr>
          <a:xfrm>
            <a:off x="1593850" y="5365750"/>
            <a:ext cx="304801" cy="190501"/>
            <a:chOff x="1593850" y="5365750"/>
            <a:chExt cx="304801" cy="190501"/>
          </a:xfrm>
        </p:grpSpPr>
        <p:sp>
          <p:nvSpPr>
            <p:cNvPr id="41" name="SMARTInkShape-138">
              <a:extLst>
                <a:ext uri="{FF2B5EF4-FFF2-40B4-BE49-F238E27FC236}">
                  <a16:creationId xmlns:a16="http://schemas.microsoft.com/office/drawing/2014/main" id="{6E5B75E8-EECE-8DC8-594A-9095F5609CB6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730179" y="5486400"/>
              <a:ext cx="168472" cy="69851"/>
            </a:xfrm>
            <a:custGeom>
              <a:avLst/>
              <a:gdLst/>
              <a:ahLst/>
              <a:cxnLst/>
              <a:rect l="0" t="0" r="0" b="0"/>
              <a:pathLst>
                <a:path w="168472" h="69851">
                  <a:moveTo>
                    <a:pt x="3371" y="69850"/>
                  </a:moveTo>
                  <a:lnTo>
                    <a:pt x="3371" y="69850"/>
                  </a:lnTo>
                  <a:lnTo>
                    <a:pt x="0" y="69850"/>
                  </a:lnTo>
                  <a:lnTo>
                    <a:pt x="4646" y="69850"/>
                  </a:lnTo>
                  <a:lnTo>
                    <a:pt x="11228" y="66087"/>
                  </a:lnTo>
                  <a:lnTo>
                    <a:pt x="40898" y="47264"/>
                  </a:lnTo>
                  <a:lnTo>
                    <a:pt x="68483" y="31443"/>
                  </a:lnTo>
                  <a:lnTo>
                    <a:pt x="93140" y="20448"/>
                  </a:lnTo>
                  <a:lnTo>
                    <a:pt x="119418" y="11626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39">
              <a:extLst>
                <a:ext uri="{FF2B5EF4-FFF2-40B4-BE49-F238E27FC236}">
                  <a16:creationId xmlns:a16="http://schemas.microsoft.com/office/drawing/2014/main" id="{7010C7CE-6EF5-162A-9972-AEBFCB1D1740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1663700" y="5420330"/>
              <a:ext cx="152401" cy="97821"/>
            </a:xfrm>
            <a:custGeom>
              <a:avLst/>
              <a:gdLst/>
              <a:ahLst/>
              <a:cxnLst/>
              <a:rect l="0" t="0" r="0" b="0"/>
              <a:pathLst>
                <a:path w="152401" h="97821">
                  <a:moveTo>
                    <a:pt x="0" y="97820"/>
                  </a:moveTo>
                  <a:lnTo>
                    <a:pt x="0" y="97820"/>
                  </a:lnTo>
                  <a:lnTo>
                    <a:pt x="0" y="92353"/>
                  </a:lnTo>
                  <a:lnTo>
                    <a:pt x="29886" y="73871"/>
                  </a:lnTo>
                  <a:lnTo>
                    <a:pt x="60440" y="53108"/>
                  </a:lnTo>
                  <a:lnTo>
                    <a:pt x="85291" y="34686"/>
                  </a:lnTo>
                  <a:lnTo>
                    <a:pt x="113587" y="17459"/>
                  </a:lnTo>
                  <a:lnTo>
                    <a:pt x="140312" y="3137"/>
                  </a:lnTo>
                  <a:lnTo>
                    <a:pt x="142224" y="832"/>
                  </a:lnTo>
                  <a:lnTo>
                    <a:pt x="144205" y="0"/>
                  </a:lnTo>
                  <a:lnTo>
                    <a:pt x="152400" y="2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40">
              <a:extLst>
                <a:ext uri="{FF2B5EF4-FFF2-40B4-BE49-F238E27FC236}">
                  <a16:creationId xmlns:a16="http://schemas.microsoft.com/office/drawing/2014/main" id="{512A2EAF-D80E-3D82-05EB-116B58353954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1593850" y="5365750"/>
              <a:ext cx="156837" cy="107951"/>
            </a:xfrm>
            <a:custGeom>
              <a:avLst/>
              <a:gdLst/>
              <a:ahLst/>
              <a:cxnLst/>
              <a:rect l="0" t="0" r="0" b="0"/>
              <a:pathLst>
                <a:path w="156837" h="107951">
                  <a:moveTo>
                    <a:pt x="0" y="107950"/>
                  </a:moveTo>
                  <a:lnTo>
                    <a:pt x="0" y="107950"/>
                  </a:lnTo>
                  <a:lnTo>
                    <a:pt x="13815" y="99161"/>
                  </a:lnTo>
                  <a:lnTo>
                    <a:pt x="39788" y="75748"/>
                  </a:lnTo>
                  <a:lnTo>
                    <a:pt x="68720" y="57479"/>
                  </a:lnTo>
                  <a:lnTo>
                    <a:pt x="97087" y="40390"/>
                  </a:lnTo>
                  <a:lnTo>
                    <a:pt x="114139" y="28352"/>
                  </a:lnTo>
                  <a:lnTo>
                    <a:pt x="129147" y="13104"/>
                  </a:lnTo>
                  <a:lnTo>
                    <a:pt x="149061" y="2798"/>
                  </a:lnTo>
                  <a:lnTo>
                    <a:pt x="156836" y="553"/>
                  </a:lnTo>
                  <a:lnTo>
                    <a:pt x="156769" y="36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41">
            <a:extLst>
              <a:ext uri="{FF2B5EF4-FFF2-40B4-BE49-F238E27FC236}">
                <a16:creationId xmlns:a16="http://schemas.microsoft.com/office/drawing/2014/main" id="{06563DCC-D746-F4DA-19EF-DAAEFA39661F}"/>
              </a:ext>
            </a:extLst>
          </p:cNvPr>
          <p:cNvGrpSpPr/>
          <p:nvPr/>
        </p:nvGrpSpPr>
        <p:grpSpPr>
          <a:xfrm>
            <a:off x="349250" y="5403850"/>
            <a:ext cx="292101" cy="196851"/>
            <a:chOff x="349250" y="5403850"/>
            <a:chExt cx="292101" cy="196851"/>
          </a:xfrm>
        </p:grpSpPr>
        <p:sp>
          <p:nvSpPr>
            <p:cNvPr id="45" name="SMARTInkShape-141">
              <a:extLst>
                <a:ext uri="{FF2B5EF4-FFF2-40B4-BE49-F238E27FC236}">
                  <a16:creationId xmlns:a16="http://schemas.microsoft.com/office/drawing/2014/main" id="{D9FFA36E-A0FB-5F57-7FCB-258A01351F64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571500" y="5403850"/>
              <a:ext cx="69851" cy="127001"/>
            </a:xfrm>
            <a:custGeom>
              <a:avLst/>
              <a:gdLst/>
              <a:ahLst/>
              <a:cxnLst/>
              <a:rect l="0" t="0" r="0" b="0"/>
              <a:pathLst>
                <a:path w="69851" h="1270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9434" y="29685"/>
                  </a:lnTo>
                  <a:lnTo>
                    <a:pt x="24386" y="55850"/>
                  </a:lnTo>
                  <a:lnTo>
                    <a:pt x="40832" y="86847"/>
                  </a:lnTo>
                  <a:lnTo>
                    <a:pt x="44253" y="96455"/>
                  </a:lnTo>
                  <a:lnTo>
                    <a:pt x="698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42">
              <a:extLst>
                <a:ext uri="{FF2B5EF4-FFF2-40B4-BE49-F238E27FC236}">
                  <a16:creationId xmlns:a16="http://schemas.microsoft.com/office/drawing/2014/main" id="{5BDFEA78-7E53-377D-771D-A10B226C7E54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450850" y="5449522"/>
              <a:ext cx="120651" cy="113079"/>
            </a:xfrm>
            <a:custGeom>
              <a:avLst/>
              <a:gdLst/>
              <a:ahLst/>
              <a:cxnLst/>
              <a:rect l="0" t="0" r="0" b="0"/>
              <a:pathLst>
                <a:path w="120651" h="113079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1" y="10921"/>
                  </a:lnTo>
                  <a:lnTo>
                    <a:pt x="5775" y="6997"/>
                  </a:lnTo>
                  <a:lnTo>
                    <a:pt x="15195" y="1527"/>
                  </a:lnTo>
                  <a:lnTo>
                    <a:pt x="20394" y="0"/>
                  </a:lnTo>
                  <a:lnTo>
                    <a:pt x="34030" y="2511"/>
                  </a:lnTo>
                  <a:lnTo>
                    <a:pt x="41700" y="7728"/>
                  </a:lnTo>
                  <a:lnTo>
                    <a:pt x="67944" y="38284"/>
                  </a:lnTo>
                  <a:lnTo>
                    <a:pt x="87046" y="66932"/>
                  </a:lnTo>
                  <a:lnTo>
                    <a:pt x="104309" y="93229"/>
                  </a:lnTo>
                  <a:lnTo>
                    <a:pt x="120650" y="113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43">
              <a:extLst>
                <a:ext uri="{FF2B5EF4-FFF2-40B4-BE49-F238E27FC236}">
                  <a16:creationId xmlns:a16="http://schemas.microsoft.com/office/drawing/2014/main" id="{6F0E9775-1E2E-CD20-AF19-24C2794C1AC4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349250" y="5492750"/>
              <a:ext cx="120651" cy="107951"/>
            </a:xfrm>
            <a:custGeom>
              <a:avLst/>
              <a:gdLst/>
              <a:ahLst/>
              <a:cxnLst/>
              <a:rect l="0" t="0" r="0" b="0"/>
              <a:pathLst>
                <a:path w="120651" h="107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3765" y="5467"/>
                  </a:lnTo>
                  <a:lnTo>
                    <a:pt x="31964" y="11602"/>
                  </a:lnTo>
                  <a:lnTo>
                    <a:pt x="60313" y="43030"/>
                  </a:lnTo>
                  <a:lnTo>
                    <a:pt x="84709" y="74752"/>
                  </a:lnTo>
                  <a:lnTo>
                    <a:pt x="1206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2">
            <a:extLst>
              <a:ext uri="{FF2B5EF4-FFF2-40B4-BE49-F238E27FC236}">
                <a16:creationId xmlns:a16="http://schemas.microsoft.com/office/drawing/2014/main" id="{F9042F0E-C328-6819-953B-59B627F45299}"/>
              </a:ext>
            </a:extLst>
          </p:cNvPr>
          <p:cNvGrpSpPr/>
          <p:nvPr/>
        </p:nvGrpSpPr>
        <p:grpSpPr>
          <a:xfrm>
            <a:off x="1695473" y="5131944"/>
            <a:ext cx="784137" cy="316095"/>
            <a:chOff x="1695473" y="5131944"/>
            <a:chExt cx="784137" cy="316095"/>
          </a:xfrm>
        </p:grpSpPr>
        <p:sp>
          <p:nvSpPr>
            <p:cNvPr id="49" name="SMARTInkShape-144">
              <a:extLst>
                <a:ext uri="{FF2B5EF4-FFF2-40B4-BE49-F238E27FC236}">
                  <a16:creationId xmlns:a16="http://schemas.microsoft.com/office/drawing/2014/main" id="{8AC3A7BC-AD84-B734-F814-5CB85FFAD87C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2451148" y="5131944"/>
              <a:ext cx="28462" cy="233807"/>
            </a:xfrm>
            <a:custGeom>
              <a:avLst/>
              <a:gdLst/>
              <a:ahLst/>
              <a:cxnLst/>
              <a:rect l="0" t="0" r="0" b="0"/>
              <a:pathLst>
                <a:path w="28462" h="233807">
                  <a:moveTo>
                    <a:pt x="19002" y="11556"/>
                  </a:moveTo>
                  <a:lnTo>
                    <a:pt x="19002" y="11556"/>
                  </a:lnTo>
                  <a:lnTo>
                    <a:pt x="19002" y="8185"/>
                  </a:lnTo>
                  <a:lnTo>
                    <a:pt x="20883" y="4649"/>
                  </a:lnTo>
                  <a:lnTo>
                    <a:pt x="24469" y="0"/>
                  </a:lnTo>
                  <a:lnTo>
                    <a:pt x="26841" y="3127"/>
                  </a:lnTo>
                  <a:lnTo>
                    <a:pt x="28461" y="5937"/>
                  </a:lnTo>
                  <a:lnTo>
                    <a:pt x="28380" y="14703"/>
                  </a:lnTo>
                  <a:lnTo>
                    <a:pt x="25950" y="44320"/>
                  </a:lnTo>
                  <a:lnTo>
                    <a:pt x="20400" y="75413"/>
                  </a:lnTo>
                  <a:lnTo>
                    <a:pt x="14556" y="102522"/>
                  </a:lnTo>
                  <a:lnTo>
                    <a:pt x="6260" y="131360"/>
                  </a:lnTo>
                  <a:lnTo>
                    <a:pt x="1821" y="152887"/>
                  </a:lnTo>
                  <a:lnTo>
                    <a:pt x="321" y="182074"/>
                  </a:lnTo>
                  <a:lnTo>
                    <a:pt x="0" y="212752"/>
                  </a:lnTo>
                  <a:lnTo>
                    <a:pt x="679" y="221627"/>
                  </a:lnTo>
                  <a:lnTo>
                    <a:pt x="3333" y="227923"/>
                  </a:lnTo>
                  <a:lnTo>
                    <a:pt x="5028" y="229884"/>
                  </a:lnTo>
                  <a:lnTo>
                    <a:pt x="12652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45">
              <a:extLst>
                <a:ext uri="{FF2B5EF4-FFF2-40B4-BE49-F238E27FC236}">
                  <a16:creationId xmlns:a16="http://schemas.microsoft.com/office/drawing/2014/main" id="{99590985-2158-7BEC-4DC5-532C1F3FC1BB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2327360" y="5264150"/>
              <a:ext cx="28491" cy="22066"/>
            </a:xfrm>
            <a:custGeom>
              <a:avLst/>
              <a:gdLst/>
              <a:ahLst/>
              <a:cxnLst/>
              <a:rect l="0" t="0" r="0" b="0"/>
              <a:pathLst>
                <a:path w="28491" h="22066">
                  <a:moveTo>
                    <a:pt x="15790" y="6350"/>
                  </a:moveTo>
                  <a:lnTo>
                    <a:pt x="15790" y="6350"/>
                  </a:lnTo>
                  <a:lnTo>
                    <a:pt x="15790" y="2692"/>
                  </a:lnTo>
                  <a:lnTo>
                    <a:pt x="15790" y="4254"/>
                  </a:lnTo>
                  <a:lnTo>
                    <a:pt x="16495" y="4952"/>
                  </a:lnTo>
                  <a:lnTo>
                    <a:pt x="20859" y="6641"/>
                  </a:lnTo>
                  <a:lnTo>
                    <a:pt x="27346" y="11762"/>
                  </a:lnTo>
                  <a:lnTo>
                    <a:pt x="27021" y="12781"/>
                  </a:lnTo>
                  <a:lnTo>
                    <a:pt x="24780" y="15793"/>
                  </a:lnTo>
                  <a:lnTo>
                    <a:pt x="12809" y="21456"/>
                  </a:lnTo>
                  <a:lnTo>
                    <a:pt x="9569" y="22065"/>
                  </a:lnTo>
                  <a:lnTo>
                    <a:pt x="7410" y="21766"/>
                  </a:lnTo>
                  <a:lnTo>
                    <a:pt x="4305" y="20257"/>
                  </a:lnTo>
                  <a:lnTo>
                    <a:pt x="572" y="19586"/>
                  </a:lnTo>
                  <a:lnTo>
                    <a:pt x="0" y="18702"/>
                  </a:lnTo>
                  <a:lnTo>
                    <a:pt x="325" y="17407"/>
                  </a:lnTo>
                  <a:lnTo>
                    <a:pt x="1861" y="14086"/>
                  </a:lnTo>
                  <a:lnTo>
                    <a:pt x="2929" y="7508"/>
                  </a:lnTo>
                  <a:lnTo>
                    <a:pt x="6413" y="3322"/>
                  </a:lnTo>
                  <a:lnTo>
                    <a:pt x="284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46">
              <a:extLst>
                <a:ext uri="{FF2B5EF4-FFF2-40B4-BE49-F238E27FC236}">
                  <a16:creationId xmlns:a16="http://schemas.microsoft.com/office/drawing/2014/main" id="{E3132FC8-C489-0272-2C4E-B1E9C92B3A7B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2192021" y="5162653"/>
              <a:ext cx="93283" cy="125211"/>
            </a:xfrm>
            <a:custGeom>
              <a:avLst/>
              <a:gdLst/>
              <a:ahLst/>
              <a:cxnLst/>
              <a:rect l="0" t="0" r="0" b="0"/>
              <a:pathLst>
                <a:path w="93283" h="125211">
                  <a:moveTo>
                    <a:pt x="43179" y="25297"/>
                  </a:moveTo>
                  <a:lnTo>
                    <a:pt x="43179" y="25297"/>
                  </a:lnTo>
                  <a:lnTo>
                    <a:pt x="43179" y="21927"/>
                  </a:lnTo>
                  <a:lnTo>
                    <a:pt x="45060" y="18389"/>
                  </a:lnTo>
                  <a:lnTo>
                    <a:pt x="48646" y="13742"/>
                  </a:lnTo>
                  <a:lnTo>
                    <a:pt x="49267" y="9566"/>
                  </a:lnTo>
                  <a:lnTo>
                    <a:pt x="47531" y="5840"/>
                  </a:lnTo>
                  <a:lnTo>
                    <a:pt x="44039" y="1071"/>
                  </a:lnTo>
                  <a:lnTo>
                    <a:pt x="32320" y="0"/>
                  </a:lnTo>
                  <a:lnTo>
                    <a:pt x="24282" y="6669"/>
                  </a:lnTo>
                  <a:lnTo>
                    <a:pt x="16335" y="17583"/>
                  </a:lnTo>
                  <a:lnTo>
                    <a:pt x="3021" y="47763"/>
                  </a:lnTo>
                  <a:lnTo>
                    <a:pt x="0" y="64409"/>
                  </a:lnTo>
                  <a:lnTo>
                    <a:pt x="4050" y="88997"/>
                  </a:lnTo>
                  <a:lnTo>
                    <a:pt x="11644" y="110473"/>
                  </a:lnTo>
                  <a:lnTo>
                    <a:pt x="13689" y="113831"/>
                  </a:lnTo>
                  <a:lnTo>
                    <a:pt x="21606" y="119444"/>
                  </a:lnTo>
                  <a:lnTo>
                    <a:pt x="32180" y="123584"/>
                  </a:lnTo>
                  <a:lnTo>
                    <a:pt x="50033" y="125210"/>
                  </a:lnTo>
                  <a:lnTo>
                    <a:pt x="62453" y="123090"/>
                  </a:lnTo>
                  <a:lnTo>
                    <a:pt x="71266" y="117914"/>
                  </a:lnTo>
                  <a:lnTo>
                    <a:pt x="86043" y="99723"/>
                  </a:lnTo>
                  <a:lnTo>
                    <a:pt x="91627" y="71809"/>
                  </a:lnTo>
                  <a:lnTo>
                    <a:pt x="93282" y="43468"/>
                  </a:lnTo>
                  <a:lnTo>
                    <a:pt x="92103" y="36706"/>
                  </a:lnTo>
                  <a:lnTo>
                    <a:pt x="87031" y="27310"/>
                  </a:lnTo>
                  <a:lnTo>
                    <a:pt x="82291" y="24523"/>
                  </a:lnTo>
                  <a:lnTo>
                    <a:pt x="56543" y="19681"/>
                  </a:lnTo>
                  <a:lnTo>
                    <a:pt x="44865" y="19165"/>
                  </a:lnTo>
                  <a:lnTo>
                    <a:pt x="41481" y="20503"/>
                  </a:lnTo>
                  <a:lnTo>
                    <a:pt x="30479" y="37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47">
              <a:extLst>
                <a:ext uri="{FF2B5EF4-FFF2-40B4-BE49-F238E27FC236}">
                  <a16:creationId xmlns:a16="http://schemas.microsoft.com/office/drawing/2014/main" id="{D4F75206-E2B9-0A3F-0505-D8D6968E22C4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695473" y="5194303"/>
              <a:ext cx="368217" cy="253736"/>
            </a:xfrm>
            <a:custGeom>
              <a:avLst/>
              <a:gdLst/>
              <a:ahLst/>
              <a:cxnLst/>
              <a:rect l="0" t="0" r="0" b="0"/>
              <a:pathLst>
                <a:path w="368217" h="253736">
                  <a:moveTo>
                    <a:pt x="6327" y="247647"/>
                  </a:moveTo>
                  <a:lnTo>
                    <a:pt x="6327" y="247647"/>
                  </a:lnTo>
                  <a:lnTo>
                    <a:pt x="2956" y="247647"/>
                  </a:lnTo>
                  <a:lnTo>
                    <a:pt x="1963" y="248352"/>
                  </a:lnTo>
                  <a:lnTo>
                    <a:pt x="1301" y="249528"/>
                  </a:lnTo>
                  <a:lnTo>
                    <a:pt x="55" y="253735"/>
                  </a:lnTo>
                  <a:lnTo>
                    <a:pt x="0" y="250548"/>
                  </a:lnTo>
                  <a:lnTo>
                    <a:pt x="13795" y="225425"/>
                  </a:lnTo>
                  <a:lnTo>
                    <a:pt x="29831" y="200846"/>
                  </a:lnTo>
                  <a:lnTo>
                    <a:pt x="60497" y="173729"/>
                  </a:lnTo>
                  <a:lnTo>
                    <a:pt x="89321" y="150537"/>
                  </a:lnTo>
                  <a:lnTo>
                    <a:pt x="108059" y="136559"/>
                  </a:lnTo>
                  <a:lnTo>
                    <a:pt x="136724" y="122143"/>
                  </a:lnTo>
                  <a:lnTo>
                    <a:pt x="165199" y="105708"/>
                  </a:lnTo>
                  <a:lnTo>
                    <a:pt x="189729" y="93800"/>
                  </a:lnTo>
                  <a:lnTo>
                    <a:pt x="218321" y="85489"/>
                  </a:lnTo>
                  <a:lnTo>
                    <a:pt x="244274" y="78558"/>
                  </a:lnTo>
                  <a:lnTo>
                    <a:pt x="272365" y="69895"/>
                  </a:lnTo>
                  <a:lnTo>
                    <a:pt x="298296" y="61390"/>
                  </a:lnTo>
                  <a:lnTo>
                    <a:pt x="326754" y="53622"/>
                  </a:lnTo>
                  <a:lnTo>
                    <a:pt x="338492" y="50928"/>
                  </a:lnTo>
                  <a:lnTo>
                    <a:pt x="348779" y="45937"/>
                  </a:lnTo>
                  <a:lnTo>
                    <a:pt x="355542" y="44455"/>
                  </a:lnTo>
                  <a:lnTo>
                    <a:pt x="339674" y="43742"/>
                  </a:lnTo>
                  <a:lnTo>
                    <a:pt x="319451" y="35609"/>
                  </a:lnTo>
                  <a:lnTo>
                    <a:pt x="303019" y="23248"/>
                  </a:lnTo>
                  <a:lnTo>
                    <a:pt x="288570" y="8462"/>
                  </a:lnTo>
                  <a:lnTo>
                    <a:pt x="286990" y="4229"/>
                  </a:lnTo>
                  <a:lnTo>
                    <a:pt x="285864" y="2819"/>
                  </a:lnTo>
                  <a:lnTo>
                    <a:pt x="279464" y="30"/>
                  </a:lnTo>
                  <a:lnTo>
                    <a:pt x="279385" y="0"/>
                  </a:lnTo>
                  <a:lnTo>
                    <a:pt x="290223" y="9431"/>
                  </a:lnTo>
                  <a:lnTo>
                    <a:pt x="318069" y="24383"/>
                  </a:lnTo>
                  <a:lnTo>
                    <a:pt x="348887" y="42036"/>
                  </a:lnTo>
                  <a:lnTo>
                    <a:pt x="362984" y="44676"/>
                  </a:lnTo>
                  <a:lnTo>
                    <a:pt x="364748" y="46011"/>
                  </a:lnTo>
                  <a:lnTo>
                    <a:pt x="368070" y="50517"/>
                  </a:lnTo>
                  <a:lnTo>
                    <a:pt x="368216" y="54085"/>
                  </a:lnTo>
                  <a:lnTo>
                    <a:pt x="366368" y="57668"/>
                  </a:lnTo>
                  <a:lnTo>
                    <a:pt x="347881" y="86300"/>
                  </a:lnTo>
                  <a:lnTo>
                    <a:pt x="333021" y="103619"/>
                  </a:lnTo>
                  <a:lnTo>
                    <a:pt x="316079" y="118746"/>
                  </a:lnTo>
                  <a:lnTo>
                    <a:pt x="313328" y="124036"/>
                  </a:lnTo>
                  <a:lnTo>
                    <a:pt x="317477" y="126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43">
            <a:extLst>
              <a:ext uri="{FF2B5EF4-FFF2-40B4-BE49-F238E27FC236}">
                <a16:creationId xmlns:a16="http://schemas.microsoft.com/office/drawing/2014/main" id="{233D587E-428F-7120-7CA7-26421A550893}"/>
              </a:ext>
            </a:extLst>
          </p:cNvPr>
          <p:cNvGrpSpPr/>
          <p:nvPr/>
        </p:nvGrpSpPr>
        <p:grpSpPr>
          <a:xfrm>
            <a:off x="173395" y="4744333"/>
            <a:ext cx="334606" cy="753016"/>
            <a:chOff x="173395" y="4744333"/>
            <a:chExt cx="334606" cy="753016"/>
          </a:xfrm>
        </p:grpSpPr>
        <p:sp>
          <p:nvSpPr>
            <p:cNvPr id="54" name="SMARTInkShape-148">
              <a:extLst>
                <a:ext uri="{FF2B5EF4-FFF2-40B4-BE49-F238E27FC236}">
                  <a16:creationId xmlns:a16="http://schemas.microsoft.com/office/drawing/2014/main" id="{ABE7B9FC-1C0B-3632-EE0C-BFD02D4833DF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444507" y="4744333"/>
              <a:ext cx="9715" cy="206798"/>
            </a:xfrm>
            <a:custGeom>
              <a:avLst/>
              <a:gdLst/>
              <a:ahLst/>
              <a:cxnLst/>
              <a:rect l="0" t="0" r="0" b="0"/>
              <a:pathLst>
                <a:path w="9715" h="206798">
                  <a:moveTo>
                    <a:pt x="6343" y="5467"/>
                  </a:moveTo>
                  <a:lnTo>
                    <a:pt x="6343" y="5467"/>
                  </a:lnTo>
                  <a:lnTo>
                    <a:pt x="6343" y="0"/>
                  </a:lnTo>
                  <a:lnTo>
                    <a:pt x="9714" y="6121"/>
                  </a:lnTo>
                  <a:lnTo>
                    <a:pt x="7741" y="32381"/>
                  </a:lnTo>
                  <a:lnTo>
                    <a:pt x="6964" y="53413"/>
                  </a:lnTo>
                  <a:lnTo>
                    <a:pt x="6619" y="74989"/>
                  </a:lnTo>
                  <a:lnTo>
                    <a:pt x="6425" y="103207"/>
                  </a:lnTo>
                  <a:lnTo>
                    <a:pt x="2988" y="131705"/>
                  </a:lnTo>
                  <a:lnTo>
                    <a:pt x="388" y="162854"/>
                  </a:lnTo>
                  <a:lnTo>
                    <a:pt x="71" y="191072"/>
                  </a:lnTo>
                  <a:lnTo>
                    <a:pt x="0" y="206797"/>
                  </a:lnTo>
                  <a:lnTo>
                    <a:pt x="703" y="206715"/>
                  </a:lnTo>
                  <a:lnTo>
                    <a:pt x="6343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49">
              <a:extLst>
                <a:ext uri="{FF2B5EF4-FFF2-40B4-BE49-F238E27FC236}">
                  <a16:creationId xmlns:a16="http://schemas.microsoft.com/office/drawing/2014/main" id="{A88BF1D1-7F64-E0D8-72BD-01C0C34178DB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326572" y="4895928"/>
              <a:ext cx="15990" cy="12539"/>
            </a:xfrm>
            <a:custGeom>
              <a:avLst/>
              <a:gdLst/>
              <a:ahLst/>
              <a:cxnLst/>
              <a:rect l="0" t="0" r="0" b="0"/>
              <a:pathLst>
                <a:path w="15990" h="12539">
                  <a:moveTo>
                    <a:pt x="3628" y="6272"/>
                  </a:moveTo>
                  <a:lnTo>
                    <a:pt x="3628" y="6272"/>
                  </a:lnTo>
                  <a:lnTo>
                    <a:pt x="3628" y="805"/>
                  </a:lnTo>
                  <a:lnTo>
                    <a:pt x="4334" y="511"/>
                  </a:lnTo>
                  <a:lnTo>
                    <a:pt x="12466" y="0"/>
                  </a:lnTo>
                  <a:lnTo>
                    <a:pt x="13754" y="680"/>
                  </a:lnTo>
                  <a:lnTo>
                    <a:pt x="14612" y="1838"/>
                  </a:lnTo>
                  <a:lnTo>
                    <a:pt x="15989" y="5396"/>
                  </a:lnTo>
                  <a:lnTo>
                    <a:pt x="3780" y="12538"/>
                  </a:lnTo>
                  <a:lnTo>
                    <a:pt x="302" y="9226"/>
                  </a:lnTo>
                  <a:lnTo>
                    <a:pt x="0" y="8241"/>
                  </a:lnTo>
                  <a:lnTo>
                    <a:pt x="504" y="7585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50">
              <a:extLst>
                <a:ext uri="{FF2B5EF4-FFF2-40B4-BE49-F238E27FC236}">
                  <a16:creationId xmlns:a16="http://schemas.microsoft.com/office/drawing/2014/main" id="{4B053F08-BC67-02E1-D879-9F07E5CA90E4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173395" y="4815151"/>
              <a:ext cx="105433" cy="120659"/>
            </a:xfrm>
            <a:custGeom>
              <a:avLst/>
              <a:gdLst/>
              <a:ahLst/>
              <a:cxnLst/>
              <a:rect l="0" t="0" r="0" b="0"/>
              <a:pathLst>
                <a:path w="105433" h="120659">
                  <a:moveTo>
                    <a:pt x="48855" y="36249"/>
                  </a:moveTo>
                  <a:lnTo>
                    <a:pt x="48855" y="36249"/>
                  </a:lnTo>
                  <a:lnTo>
                    <a:pt x="48855" y="30782"/>
                  </a:lnTo>
                  <a:lnTo>
                    <a:pt x="54322" y="24509"/>
                  </a:lnTo>
                  <a:lnTo>
                    <a:pt x="54943" y="20462"/>
                  </a:lnTo>
                  <a:lnTo>
                    <a:pt x="55127" y="14795"/>
                  </a:lnTo>
                  <a:lnTo>
                    <a:pt x="53742" y="13479"/>
                  </a:lnTo>
                  <a:lnTo>
                    <a:pt x="45756" y="11628"/>
                  </a:lnTo>
                  <a:lnTo>
                    <a:pt x="40893" y="11195"/>
                  </a:lnTo>
                  <a:lnTo>
                    <a:pt x="30817" y="14323"/>
                  </a:lnTo>
                  <a:lnTo>
                    <a:pt x="11112" y="26770"/>
                  </a:lnTo>
                  <a:lnTo>
                    <a:pt x="4328" y="34623"/>
                  </a:lnTo>
                  <a:lnTo>
                    <a:pt x="843" y="46580"/>
                  </a:lnTo>
                  <a:lnTo>
                    <a:pt x="0" y="60596"/>
                  </a:lnTo>
                  <a:lnTo>
                    <a:pt x="5207" y="86841"/>
                  </a:lnTo>
                  <a:lnTo>
                    <a:pt x="7057" y="93261"/>
                  </a:lnTo>
                  <a:lnTo>
                    <a:pt x="14756" y="104156"/>
                  </a:lnTo>
                  <a:lnTo>
                    <a:pt x="33574" y="119278"/>
                  </a:lnTo>
                  <a:lnTo>
                    <a:pt x="46062" y="120658"/>
                  </a:lnTo>
                  <a:lnTo>
                    <a:pt x="59608" y="118214"/>
                  </a:lnTo>
                  <a:lnTo>
                    <a:pt x="87674" y="101231"/>
                  </a:lnTo>
                  <a:lnTo>
                    <a:pt x="96212" y="91236"/>
                  </a:lnTo>
                  <a:lnTo>
                    <a:pt x="101653" y="79032"/>
                  </a:lnTo>
                  <a:lnTo>
                    <a:pt x="105145" y="51965"/>
                  </a:lnTo>
                  <a:lnTo>
                    <a:pt x="105432" y="46726"/>
                  </a:lnTo>
                  <a:lnTo>
                    <a:pt x="101987" y="35261"/>
                  </a:lnTo>
                  <a:lnTo>
                    <a:pt x="92115" y="18788"/>
                  </a:lnTo>
                  <a:lnTo>
                    <a:pt x="80252" y="6851"/>
                  </a:lnTo>
                  <a:lnTo>
                    <a:pt x="76136" y="3951"/>
                  </a:lnTo>
                  <a:lnTo>
                    <a:pt x="65919" y="727"/>
                  </a:lnTo>
                  <a:lnTo>
                    <a:pt x="54322" y="0"/>
                  </a:lnTo>
                  <a:lnTo>
                    <a:pt x="42113" y="2029"/>
                  </a:lnTo>
                  <a:lnTo>
                    <a:pt x="26710" y="10509"/>
                  </a:lnTo>
                  <a:lnTo>
                    <a:pt x="17105" y="23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51">
              <a:extLst>
                <a:ext uri="{FF2B5EF4-FFF2-40B4-BE49-F238E27FC236}">
                  <a16:creationId xmlns:a16="http://schemas.microsoft.com/office/drawing/2014/main" id="{4AB2B9B3-8BB5-C579-E1D3-5D92E92AD161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305094" y="5118500"/>
              <a:ext cx="190207" cy="141980"/>
            </a:xfrm>
            <a:custGeom>
              <a:avLst/>
              <a:gdLst/>
              <a:ahLst/>
              <a:cxnLst/>
              <a:rect l="0" t="0" r="0" b="0"/>
              <a:pathLst>
                <a:path w="190207" h="141980">
                  <a:moveTo>
                    <a:pt x="37806" y="44050"/>
                  </a:moveTo>
                  <a:lnTo>
                    <a:pt x="37806" y="44050"/>
                  </a:lnTo>
                  <a:lnTo>
                    <a:pt x="44078" y="37778"/>
                  </a:lnTo>
                  <a:lnTo>
                    <a:pt x="50242" y="37702"/>
                  </a:lnTo>
                  <a:lnTo>
                    <a:pt x="47057" y="37700"/>
                  </a:lnTo>
                  <a:lnTo>
                    <a:pt x="46090" y="38405"/>
                  </a:lnTo>
                  <a:lnTo>
                    <a:pt x="27614" y="67641"/>
                  </a:lnTo>
                  <a:lnTo>
                    <a:pt x="16691" y="95448"/>
                  </a:lnTo>
                  <a:lnTo>
                    <a:pt x="7315" y="126260"/>
                  </a:lnTo>
                  <a:lnTo>
                    <a:pt x="4734" y="131858"/>
                  </a:lnTo>
                  <a:lnTo>
                    <a:pt x="1941" y="136699"/>
                  </a:lnTo>
                  <a:lnTo>
                    <a:pt x="368" y="141979"/>
                  </a:lnTo>
                  <a:lnTo>
                    <a:pt x="147" y="141791"/>
                  </a:lnTo>
                  <a:lnTo>
                    <a:pt x="0" y="140961"/>
                  </a:lnTo>
                  <a:lnTo>
                    <a:pt x="1718" y="138156"/>
                  </a:lnTo>
                  <a:lnTo>
                    <a:pt x="3164" y="136421"/>
                  </a:lnTo>
                  <a:lnTo>
                    <a:pt x="10701" y="111421"/>
                  </a:lnTo>
                  <a:lnTo>
                    <a:pt x="18811" y="86364"/>
                  </a:lnTo>
                  <a:lnTo>
                    <a:pt x="26612" y="60978"/>
                  </a:lnTo>
                  <a:lnTo>
                    <a:pt x="39933" y="29232"/>
                  </a:lnTo>
                  <a:lnTo>
                    <a:pt x="54554" y="8810"/>
                  </a:lnTo>
                  <a:lnTo>
                    <a:pt x="61034" y="2643"/>
                  </a:lnTo>
                  <a:lnTo>
                    <a:pt x="65298" y="952"/>
                  </a:lnTo>
                  <a:lnTo>
                    <a:pt x="71665" y="0"/>
                  </a:lnTo>
                  <a:lnTo>
                    <a:pt x="85207" y="4749"/>
                  </a:lnTo>
                  <a:lnTo>
                    <a:pt x="97320" y="11160"/>
                  </a:lnTo>
                  <a:lnTo>
                    <a:pt x="112174" y="21848"/>
                  </a:lnTo>
                  <a:lnTo>
                    <a:pt x="118131" y="25010"/>
                  </a:lnTo>
                  <a:lnTo>
                    <a:pt x="149018" y="46885"/>
                  </a:lnTo>
                  <a:lnTo>
                    <a:pt x="154967" y="49544"/>
                  </a:lnTo>
                  <a:lnTo>
                    <a:pt x="162988" y="54301"/>
                  </a:lnTo>
                  <a:lnTo>
                    <a:pt x="190206" y="56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52">
              <a:extLst>
                <a:ext uri="{FF2B5EF4-FFF2-40B4-BE49-F238E27FC236}">
                  <a16:creationId xmlns:a16="http://schemas.microsoft.com/office/drawing/2014/main" id="{D6B7073C-2007-09E9-5CCA-1408E2375A53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400050" y="5133028"/>
              <a:ext cx="107951" cy="364321"/>
            </a:xfrm>
            <a:custGeom>
              <a:avLst/>
              <a:gdLst/>
              <a:ahLst/>
              <a:cxnLst/>
              <a:rect l="0" t="0" r="0" b="0"/>
              <a:pathLst>
                <a:path w="107951" h="364321">
                  <a:moveTo>
                    <a:pt x="0" y="42222"/>
                  </a:moveTo>
                  <a:lnTo>
                    <a:pt x="0" y="42222"/>
                  </a:lnTo>
                  <a:lnTo>
                    <a:pt x="0" y="12573"/>
                  </a:lnTo>
                  <a:lnTo>
                    <a:pt x="0" y="0"/>
                  </a:lnTo>
                  <a:lnTo>
                    <a:pt x="706" y="668"/>
                  </a:lnTo>
                  <a:lnTo>
                    <a:pt x="10831" y="24634"/>
                  </a:lnTo>
                  <a:lnTo>
                    <a:pt x="21199" y="55115"/>
                  </a:lnTo>
                  <a:lnTo>
                    <a:pt x="29640" y="81771"/>
                  </a:lnTo>
                  <a:lnTo>
                    <a:pt x="36691" y="108816"/>
                  </a:lnTo>
                  <a:lnTo>
                    <a:pt x="46698" y="135723"/>
                  </a:lnTo>
                  <a:lnTo>
                    <a:pt x="54445" y="165019"/>
                  </a:lnTo>
                  <a:lnTo>
                    <a:pt x="61209" y="191887"/>
                  </a:lnTo>
                  <a:lnTo>
                    <a:pt x="67682" y="217723"/>
                  </a:lnTo>
                  <a:lnTo>
                    <a:pt x="73362" y="242546"/>
                  </a:lnTo>
                  <a:lnTo>
                    <a:pt x="77521" y="270253"/>
                  </a:lnTo>
                  <a:lnTo>
                    <a:pt x="82593" y="298839"/>
                  </a:lnTo>
                  <a:lnTo>
                    <a:pt x="91208" y="327025"/>
                  </a:lnTo>
                  <a:lnTo>
                    <a:pt x="98521" y="344860"/>
                  </a:lnTo>
                  <a:lnTo>
                    <a:pt x="101420" y="364320"/>
                  </a:lnTo>
                  <a:lnTo>
                    <a:pt x="102185" y="364198"/>
                  </a:lnTo>
                  <a:lnTo>
                    <a:pt x="104918" y="362181"/>
                  </a:lnTo>
                  <a:lnTo>
                    <a:pt x="107950" y="347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44">
            <a:extLst>
              <a:ext uri="{FF2B5EF4-FFF2-40B4-BE49-F238E27FC236}">
                <a16:creationId xmlns:a16="http://schemas.microsoft.com/office/drawing/2014/main" id="{76C0CAE6-30CC-C407-EEA3-E73BACFC4BB9}"/>
              </a:ext>
            </a:extLst>
          </p:cNvPr>
          <p:cNvGrpSpPr/>
          <p:nvPr/>
        </p:nvGrpSpPr>
        <p:grpSpPr>
          <a:xfrm>
            <a:off x="317500" y="5773140"/>
            <a:ext cx="492169" cy="137825"/>
            <a:chOff x="317500" y="5773140"/>
            <a:chExt cx="492169" cy="137825"/>
          </a:xfrm>
        </p:grpSpPr>
        <p:sp>
          <p:nvSpPr>
            <p:cNvPr id="60" name="SMARTInkShape-153">
              <a:extLst>
                <a:ext uri="{FF2B5EF4-FFF2-40B4-BE49-F238E27FC236}">
                  <a16:creationId xmlns:a16="http://schemas.microsoft.com/office/drawing/2014/main" id="{2FE4D701-6330-CF10-52F6-0790E37DBF8F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715760" y="5773140"/>
              <a:ext cx="93909" cy="137432"/>
            </a:xfrm>
            <a:custGeom>
              <a:avLst/>
              <a:gdLst/>
              <a:ahLst/>
              <a:cxnLst/>
              <a:rect l="0" t="0" r="0" b="0"/>
              <a:pathLst>
                <a:path w="93909" h="137432">
                  <a:moveTo>
                    <a:pt x="46240" y="24410"/>
                  </a:moveTo>
                  <a:lnTo>
                    <a:pt x="46240" y="24410"/>
                  </a:lnTo>
                  <a:lnTo>
                    <a:pt x="46240" y="2351"/>
                  </a:lnTo>
                  <a:lnTo>
                    <a:pt x="44829" y="1237"/>
                  </a:lnTo>
                  <a:lnTo>
                    <a:pt x="39498" y="0"/>
                  </a:lnTo>
                  <a:lnTo>
                    <a:pt x="32425" y="1331"/>
                  </a:lnTo>
                  <a:lnTo>
                    <a:pt x="12932" y="9899"/>
                  </a:lnTo>
                  <a:lnTo>
                    <a:pt x="7212" y="13963"/>
                  </a:lnTo>
                  <a:lnTo>
                    <a:pt x="4200" y="20002"/>
                  </a:lnTo>
                  <a:lnTo>
                    <a:pt x="2266" y="32005"/>
                  </a:lnTo>
                  <a:lnTo>
                    <a:pt x="3883" y="36723"/>
                  </a:lnTo>
                  <a:lnTo>
                    <a:pt x="14041" y="48871"/>
                  </a:lnTo>
                  <a:lnTo>
                    <a:pt x="45049" y="74269"/>
                  </a:lnTo>
                  <a:lnTo>
                    <a:pt x="72400" y="96328"/>
                  </a:lnTo>
                  <a:lnTo>
                    <a:pt x="81863" y="115367"/>
                  </a:lnTo>
                  <a:lnTo>
                    <a:pt x="83239" y="120810"/>
                  </a:lnTo>
                  <a:lnTo>
                    <a:pt x="82195" y="123249"/>
                  </a:lnTo>
                  <a:lnTo>
                    <a:pt x="77272" y="127841"/>
                  </a:lnTo>
                  <a:lnTo>
                    <a:pt x="58250" y="135831"/>
                  </a:lnTo>
                  <a:lnTo>
                    <a:pt x="48991" y="137431"/>
                  </a:lnTo>
                  <a:lnTo>
                    <a:pt x="22820" y="133388"/>
                  </a:lnTo>
                  <a:lnTo>
                    <a:pt x="12078" y="129759"/>
                  </a:lnTo>
                  <a:lnTo>
                    <a:pt x="4481" y="123914"/>
                  </a:lnTo>
                  <a:lnTo>
                    <a:pt x="1467" y="120379"/>
                  </a:lnTo>
                  <a:lnTo>
                    <a:pt x="164" y="117317"/>
                  </a:lnTo>
                  <a:lnTo>
                    <a:pt x="0" y="114570"/>
                  </a:lnTo>
                  <a:lnTo>
                    <a:pt x="1700" y="109636"/>
                  </a:lnTo>
                  <a:lnTo>
                    <a:pt x="4807" y="105092"/>
                  </a:lnTo>
                  <a:lnTo>
                    <a:pt x="36074" y="83574"/>
                  </a:lnTo>
                  <a:lnTo>
                    <a:pt x="61322" y="68421"/>
                  </a:lnTo>
                  <a:lnTo>
                    <a:pt x="83164" y="55211"/>
                  </a:lnTo>
                  <a:lnTo>
                    <a:pt x="87345" y="48448"/>
                  </a:lnTo>
                  <a:lnTo>
                    <a:pt x="89909" y="41444"/>
                  </a:lnTo>
                  <a:lnTo>
                    <a:pt x="93400" y="35979"/>
                  </a:lnTo>
                  <a:lnTo>
                    <a:pt x="93908" y="32828"/>
                  </a:lnTo>
                  <a:lnTo>
                    <a:pt x="92590" y="25565"/>
                  </a:lnTo>
                  <a:lnTo>
                    <a:pt x="84511" y="13541"/>
                  </a:lnTo>
                  <a:lnTo>
                    <a:pt x="77126" y="8997"/>
                  </a:lnTo>
                  <a:lnTo>
                    <a:pt x="63152" y="6437"/>
                  </a:lnTo>
                  <a:lnTo>
                    <a:pt x="39890" y="5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54">
              <a:extLst>
                <a:ext uri="{FF2B5EF4-FFF2-40B4-BE49-F238E27FC236}">
                  <a16:creationId xmlns:a16="http://schemas.microsoft.com/office/drawing/2014/main" id="{950412A1-8B7C-CDC9-C332-DF4F8CA78EC7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571626" y="5797864"/>
              <a:ext cx="82425" cy="113101"/>
            </a:xfrm>
            <a:custGeom>
              <a:avLst/>
              <a:gdLst/>
              <a:ahLst/>
              <a:cxnLst/>
              <a:rect l="0" t="0" r="0" b="0"/>
              <a:pathLst>
                <a:path w="82425" h="113101">
                  <a:moveTo>
                    <a:pt x="12574" y="25086"/>
                  </a:moveTo>
                  <a:lnTo>
                    <a:pt x="12574" y="25086"/>
                  </a:lnTo>
                  <a:lnTo>
                    <a:pt x="17644" y="19311"/>
                  </a:lnTo>
                  <a:lnTo>
                    <a:pt x="23405" y="10597"/>
                  </a:lnTo>
                  <a:lnTo>
                    <a:pt x="37144" y="3266"/>
                  </a:lnTo>
                  <a:lnTo>
                    <a:pt x="47975" y="393"/>
                  </a:lnTo>
                  <a:lnTo>
                    <a:pt x="52532" y="0"/>
                  </a:lnTo>
                  <a:lnTo>
                    <a:pt x="62435" y="3150"/>
                  </a:lnTo>
                  <a:lnTo>
                    <a:pt x="70935" y="8552"/>
                  </a:lnTo>
                  <a:lnTo>
                    <a:pt x="71943" y="11946"/>
                  </a:lnTo>
                  <a:lnTo>
                    <a:pt x="71181" y="21363"/>
                  </a:lnTo>
                  <a:lnTo>
                    <a:pt x="56101" y="50832"/>
                  </a:lnTo>
                  <a:lnTo>
                    <a:pt x="39908" y="72584"/>
                  </a:lnTo>
                  <a:lnTo>
                    <a:pt x="9755" y="92502"/>
                  </a:lnTo>
                  <a:lnTo>
                    <a:pt x="3115" y="99075"/>
                  </a:lnTo>
                  <a:lnTo>
                    <a:pt x="0" y="107261"/>
                  </a:lnTo>
                  <a:lnTo>
                    <a:pt x="19658" y="113070"/>
                  </a:lnTo>
                  <a:lnTo>
                    <a:pt x="38668" y="113100"/>
                  </a:lnTo>
                  <a:lnTo>
                    <a:pt x="65366" y="106798"/>
                  </a:lnTo>
                  <a:lnTo>
                    <a:pt x="82424" y="94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55">
              <a:extLst>
                <a:ext uri="{FF2B5EF4-FFF2-40B4-BE49-F238E27FC236}">
                  <a16:creationId xmlns:a16="http://schemas.microsoft.com/office/drawing/2014/main" id="{A147DB13-1420-9F7E-2B87-B44375446361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520700" y="5880100"/>
              <a:ext cx="16359" cy="1"/>
            </a:xfrm>
            <a:custGeom>
              <a:avLst/>
              <a:gdLst/>
              <a:ahLst/>
              <a:cxnLst/>
              <a:rect l="0" t="0" r="0" b="0"/>
              <a:pathLst>
                <a:path w="16359" h="1">
                  <a:moveTo>
                    <a:pt x="12700" y="0"/>
                  </a:moveTo>
                  <a:lnTo>
                    <a:pt x="12700" y="0"/>
                  </a:lnTo>
                  <a:lnTo>
                    <a:pt x="16358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56">
              <a:extLst>
                <a:ext uri="{FF2B5EF4-FFF2-40B4-BE49-F238E27FC236}">
                  <a16:creationId xmlns:a16="http://schemas.microsoft.com/office/drawing/2014/main" id="{49C697D0-D24E-5917-E04D-7BF440389351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469900" y="579120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6350" y="29825"/>
                  </a:lnTo>
                  <a:lnTo>
                    <a:pt x="5644" y="60685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57">
              <a:extLst>
                <a:ext uri="{FF2B5EF4-FFF2-40B4-BE49-F238E27FC236}">
                  <a16:creationId xmlns:a16="http://schemas.microsoft.com/office/drawing/2014/main" id="{4CF61B2F-159B-DB43-D489-A176A3A866AF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317500" y="5854700"/>
              <a:ext cx="101601" cy="6340"/>
            </a:xfrm>
            <a:custGeom>
              <a:avLst/>
              <a:gdLst/>
              <a:ahLst/>
              <a:cxnLst/>
              <a:rect l="0" t="0" r="0" b="0"/>
              <a:pathLst>
                <a:path w="101601" h="6340">
                  <a:moveTo>
                    <a:pt x="0" y="0"/>
                  </a:moveTo>
                  <a:lnTo>
                    <a:pt x="0" y="0"/>
                  </a:lnTo>
                  <a:lnTo>
                    <a:pt x="0" y="6273"/>
                  </a:lnTo>
                  <a:lnTo>
                    <a:pt x="0" y="2677"/>
                  </a:lnTo>
                  <a:lnTo>
                    <a:pt x="0" y="4247"/>
                  </a:lnTo>
                  <a:lnTo>
                    <a:pt x="0" y="698"/>
                  </a:lnTo>
                  <a:lnTo>
                    <a:pt x="0" y="6107"/>
                  </a:lnTo>
                  <a:lnTo>
                    <a:pt x="3371" y="2907"/>
                  </a:lnTo>
                  <a:lnTo>
                    <a:pt x="5775" y="2643"/>
                  </a:lnTo>
                  <a:lnTo>
                    <a:pt x="36990" y="6071"/>
                  </a:lnTo>
                  <a:lnTo>
                    <a:pt x="67559" y="6339"/>
                  </a:lnTo>
                  <a:lnTo>
                    <a:pt x="90482" y="564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45">
            <a:extLst>
              <a:ext uri="{FF2B5EF4-FFF2-40B4-BE49-F238E27FC236}">
                <a16:creationId xmlns:a16="http://schemas.microsoft.com/office/drawing/2014/main" id="{3D675F44-C18B-1F51-DF48-14A9B064C234}"/>
              </a:ext>
            </a:extLst>
          </p:cNvPr>
          <p:cNvGrpSpPr/>
          <p:nvPr/>
        </p:nvGrpSpPr>
        <p:grpSpPr>
          <a:xfrm>
            <a:off x="1479550" y="5775686"/>
            <a:ext cx="420888" cy="160824"/>
            <a:chOff x="1479550" y="5775686"/>
            <a:chExt cx="420888" cy="160824"/>
          </a:xfrm>
        </p:grpSpPr>
        <p:sp>
          <p:nvSpPr>
            <p:cNvPr id="66" name="SMARTInkShape-158">
              <a:extLst>
                <a:ext uri="{FF2B5EF4-FFF2-40B4-BE49-F238E27FC236}">
                  <a16:creationId xmlns:a16="http://schemas.microsoft.com/office/drawing/2014/main" id="{67ABDD10-CECA-FF03-9EFA-E26B744E2B7C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1769680" y="5775686"/>
              <a:ext cx="130758" cy="160824"/>
            </a:xfrm>
            <a:custGeom>
              <a:avLst/>
              <a:gdLst/>
              <a:ahLst/>
              <a:cxnLst/>
              <a:rect l="0" t="0" r="0" b="0"/>
              <a:pathLst>
                <a:path w="130758" h="160824">
                  <a:moveTo>
                    <a:pt x="59120" y="34564"/>
                  </a:moveTo>
                  <a:lnTo>
                    <a:pt x="59120" y="34564"/>
                  </a:lnTo>
                  <a:lnTo>
                    <a:pt x="70676" y="13548"/>
                  </a:lnTo>
                  <a:lnTo>
                    <a:pt x="71481" y="7092"/>
                  </a:lnTo>
                  <a:lnTo>
                    <a:pt x="69788" y="2834"/>
                  </a:lnTo>
                  <a:lnTo>
                    <a:pt x="68349" y="710"/>
                  </a:lnTo>
                  <a:lnTo>
                    <a:pt x="65272" y="0"/>
                  </a:lnTo>
                  <a:lnTo>
                    <a:pt x="56210" y="1093"/>
                  </a:lnTo>
                  <a:lnTo>
                    <a:pt x="45949" y="5674"/>
                  </a:lnTo>
                  <a:lnTo>
                    <a:pt x="20122" y="22520"/>
                  </a:lnTo>
                  <a:lnTo>
                    <a:pt x="10037" y="30622"/>
                  </a:lnTo>
                  <a:lnTo>
                    <a:pt x="5555" y="38927"/>
                  </a:lnTo>
                  <a:lnTo>
                    <a:pt x="3032" y="51535"/>
                  </a:lnTo>
                  <a:lnTo>
                    <a:pt x="5656" y="64209"/>
                  </a:lnTo>
                  <a:lnTo>
                    <a:pt x="8661" y="67733"/>
                  </a:lnTo>
                  <a:lnTo>
                    <a:pt x="21591" y="75357"/>
                  </a:lnTo>
                  <a:lnTo>
                    <a:pt x="27859" y="77389"/>
                  </a:lnTo>
                  <a:lnTo>
                    <a:pt x="32996" y="82055"/>
                  </a:lnTo>
                  <a:lnTo>
                    <a:pt x="39043" y="88832"/>
                  </a:lnTo>
                  <a:lnTo>
                    <a:pt x="69693" y="112167"/>
                  </a:lnTo>
                  <a:lnTo>
                    <a:pt x="74402" y="119854"/>
                  </a:lnTo>
                  <a:lnTo>
                    <a:pt x="77425" y="136288"/>
                  </a:lnTo>
                  <a:lnTo>
                    <a:pt x="77674" y="140480"/>
                  </a:lnTo>
                  <a:lnTo>
                    <a:pt x="75722" y="144686"/>
                  </a:lnTo>
                  <a:lnTo>
                    <a:pt x="67910" y="153121"/>
                  </a:lnTo>
                  <a:lnTo>
                    <a:pt x="57382" y="157812"/>
                  </a:lnTo>
                  <a:lnTo>
                    <a:pt x="36748" y="160823"/>
                  </a:lnTo>
                  <a:lnTo>
                    <a:pt x="23407" y="157974"/>
                  </a:lnTo>
                  <a:lnTo>
                    <a:pt x="3887" y="148670"/>
                  </a:lnTo>
                  <a:lnTo>
                    <a:pt x="1131" y="146618"/>
                  </a:lnTo>
                  <a:lnTo>
                    <a:pt x="0" y="143134"/>
                  </a:lnTo>
                  <a:lnTo>
                    <a:pt x="624" y="133617"/>
                  </a:lnTo>
                  <a:lnTo>
                    <a:pt x="5135" y="124214"/>
                  </a:lnTo>
                  <a:lnTo>
                    <a:pt x="11843" y="116037"/>
                  </a:lnTo>
                  <a:lnTo>
                    <a:pt x="37371" y="95388"/>
                  </a:lnTo>
                  <a:lnTo>
                    <a:pt x="64728" y="80786"/>
                  </a:lnTo>
                  <a:lnTo>
                    <a:pt x="92758" y="67958"/>
                  </a:lnTo>
                  <a:lnTo>
                    <a:pt x="109774" y="56375"/>
                  </a:lnTo>
                  <a:lnTo>
                    <a:pt x="129534" y="34484"/>
                  </a:lnTo>
                  <a:lnTo>
                    <a:pt x="130757" y="30982"/>
                  </a:lnTo>
                  <a:lnTo>
                    <a:pt x="130235" y="23329"/>
                  </a:lnTo>
                  <a:lnTo>
                    <a:pt x="125769" y="15224"/>
                  </a:lnTo>
                  <a:lnTo>
                    <a:pt x="122603" y="11088"/>
                  </a:lnTo>
                  <a:lnTo>
                    <a:pt x="115322" y="6491"/>
                  </a:lnTo>
                  <a:lnTo>
                    <a:pt x="101407" y="3904"/>
                  </a:lnTo>
                  <a:lnTo>
                    <a:pt x="75899" y="3663"/>
                  </a:lnTo>
                  <a:lnTo>
                    <a:pt x="52770" y="9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59">
              <a:extLst>
                <a:ext uri="{FF2B5EF4-FFF2-40B4-BE49-F238E27FC236}">
                  <a16:creationId xmlns:a16="http://schemas.microsoft.com/office/drawing/2014/main" id="{6713E6AB-993A-7BDB-6FBF-72567D8DCC32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619974" y="5804009"/>
              <a:ext cx="94527" cy="119880"/>
            </a:xfrm>
            <a:custGeom>
              <a:avLst/>
              <a:gdLst/>
              <a:ahLst/>
              <a:cxnLst/>
              <a:rect l="0" t="0" r="0" b="0"/>
              <a:pathLst>
                <a:path w="94527" h="119880">
                  <a:moveTo>
                    <a:pt x="18326" y="25291"/>
                  </a:moveTo>
                  <a:lnTo>
                    <a:pt x="18326" y="25291"/>
                  </a:lnTo>
                  <a:lnTo>
                    <a:pt x="21697" y="21920"/>
                  </a:lnTo>
                  <a:lnTo>
                    <a:pt x="23352" y="18384"/>
                  </a:lnTo>
                  <a:lnTo>
                    <a:pt x="23793" y="16453"/>
                  </a:lnTo>
                  <a:lnTo>
                    <a:pt x="27785" y="10365"/>
                  </a:lnTo>
                  <a:lnTo>
                    <a:pt x="36808" y="4092"/>
                  </a:lnTo>
                  <a:lnTo>
                    <a:pt x="48586" y="260"/>
                  </a:lnTo>
                  <a:lnTo>
                    <a:pt x="56376" y="0"/>
                  </a:lnTo>
                  <a:lnTo>
                    <a:pt x="61813" y="1821"/>
                  </a:lnTo>
                  <a:lnTo>
                    <a:pt x="64251" y="3294"/>
                  </a:lnTo>
                  <a:lnTo>
                    <a:pt x="65170" y="6393"/>
                  </a:lnTo>
                  <a:lnTo>
                    <a:pt x="63093" y="20868"/>
                  </a:lnTo>
                  <a:lnTo>
                    <a:pt x="54072" y="50945"/>
                  </a:lnTo>
                  <a:lnTo>
                    <a:pt x="30654" y="82071"/>
                  </a:lnTo>
                  <a:lnTo>
                    <a:pt x="11648" y="99840"/>
                  </a:lnTo>
                  <a:lnTo>
                    <a:pt x="7524" y="102507"/>
                  </a:lnTo>
                  <a:lnTo>
                    <a:pt x="4775" y="105696"/>
                  </a:lnTo>
                  <a:lnTo>
                    <a:pt x="0" y="118307"/>
                  </a:lnTo>
                  <a:lnTo>
                    <a:pt x="464" y="119052"/>
                  </a:lnTo>
                  <a:lnTo>
                    <a:pt x="2861" y="119879"/>
                  </a:lnTo>
                  <a:lnTo>
                    <a:pt x="15925" y="116752"/>
                  </a:lnTo>
                  <a:lnTo>
                    <a:pt x="32196" y="118400"/>
                  </a:lnTo>
                  <a:lnTo>
                    <a:pt x="60501" y="113948"/>
                  </a:lnTo>
                  <a:lnTo>
                    <a:pt x="94526" y="107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60">
              <a:extLst>
                <a:ext uri="{FF2B5EF4-FFF2-40B4-BE49-F238E27FC236}">
                  <a16:creationId xmlns:a16="http://schemas.microsoft.com/office/drawing/2014/main" id="{A0A65E49-245F-5131-A039-D4C04F23C45C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1568450" y="5892800"/>
              <a:ext cx="12701" cy="12433"/>
            </a:xfrm>
            <a:custGeom>
              <a:avLst/>
              <a:gdLst/>
              <a:ahLst/>
              <a:cxnLst/>
              <a:rect l="0" t="0" r="0" b="0"/>
              <a:pathLst>
                <a:path w="12701" h="12433">
                  <a:moveTo>
                    <a:pt x="12700" y="0"/>
                  </a:moveTo>
                  <a:lnTo>
                    <a:pt x="12700" y="0"/>
                  </a:lnTo>
                  <a:lnTo>
                    <a:pt x="12700" y="6088"/>
                  </a:lnTo>
                  <a:lnTo>
                    <a:pt x="523" y="12432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61">
              <a:extLst>
                <a:ext uri="{FF2B5EF4-FFF2-40B4-BE49-F238E27FC236}">
                  <a16:creationId xmlns:a16="http://schemas.microsoft.com/office/drawing/2014/main" id="{ED8EF40D-B56C-5B7E-6581-B2B5297BEAA8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1479550" y="5784857"/>
              <a:ext cx="12701" cy="133344"/>
            </a:xfrm>
            <a:custGeom>
              <a:avLst/>
              <a:gdLst/>
              <a:ahLst/>
              <a:cxnLst/>
              <a:rect l="0" t="0" r="0" b="0"/>
              <a:pathLst>
                <a:path w="12701" h="133344">
                  <a:moveTo>
                    <a:pt x="0" y="6343"/>
                  </a:moveTo>
                  <a:lnTo>
                    <a:pt x="0" y="6343"/>
                  </a:lnTo>
                  <a:lnTo>
                    <a:pt x="3371" y="6343"/>
                  </a:lnTo>
                  <a:lnTo>
                    <a:pt x="4364" y="5638"/>
                  </a:lnTo>
                  <a:lnTo>
                    <a:pt x="5026" y="4461"/>
                  </a:lnTo>
                  <a:lnTo>
                    <a:pt x="5467" y="2972"/>
                  </a:lnTo>
                  <a:lnTo>
                    <a:pt x="6467" y="1979"/>
                  </a:lnTo>
                  <a:lnTo>
                    <a:pt x="12675" y="0"/>
                  </a:lnTo>
                  <a:lnTo>
                    <a:pt x="12700" y="27129"/>
                  </a:lnTo>
                  <a:lnTo>
                    <a:pt x="12700" y="51699"/>
                  </a:lnTo>
                  <a:lnTo>
                    <a:pt x="9329" y="77951"/>
                  </a:lnTo>
                  <a:lnTo>
                    <a:pt x="2575" y="106331"/>
                  </a:lnTo>
                  <a:lnTo>
                    <a:pt x="1144" y="116870"/>
                  </a:lnTo>
                  <a:lnTo>
                    <a:pt x="6350" y="133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46">
            <a:extLst>
              <a:ext uri="{FF2B5EF4-FFF2-40B4-BE49-F238E27FC236}">
                <a16:creationId xmlns:a16="http://schemas.microsoft.com/office/drawing/2014/main" id="{F4FBDA20-6B90-C732-0A70-3A82924120FB}"/>
              </a:ext>
            </a:extLst>
          </p:cNvPr>
          <p:cNvGrpSpPr/>
          <p:nvPr/>
        </p:nvGrpSpPr>
        <p:grpSpPr>
          <a:xfrm>
            <a:off x="2609850" y="4178662"/>
            <a:ext cx="190501" cy="152039"/>
            <a:chOff x="2609850" y="4178662"/>
            <a:chExt cx="190501" cy="152039"/>
          </a:xfrm>
        </p:grpSpPr>
        <p:sp>
          <p:nvSpPr>
            <p:cNvPr id="71" name="SMARTInkShape-162">
              <a:extLst>
                <a:ext uri="{FF2B5EF4-FFF2-40B4-BE49-F238E27FC236}">
                  <a16:creationId xmlns:a16="http://schemas.microsoft.com/office/drawing/2014/main" id="{AC8D1AB7-2404-3558-535D-E15BE9FA9C12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2609850" y="4254500"/>
              <a:ext cx="184151" cy="6351"/>
            </a:xfrm>
            <a:custGeom>
              <a:avLst/>
              <a:gdLst/>
              <a:ahLst/>
              <a:cxnLst/>
              <a:rect l="0" t="0" r="0" b="0"/>
              <a:pathLst>
                <a:path w="184151" h="6351">
                  <a:moveTo>
                    <a:pt x="0" y="6350"/>
                  </a:moveTo>
                  <a:lnTo>
                    <a:pt x="0" y="6350"/>
                  </a:lnTo>
                  <a:lnTo>
                    <a:pt x="30507" y="6350"/>
                  </a:lnTo>
                  <a:lnTo>
                    <a:pt x="60563" y="5645"/>
                  </a:lnTo>
                  <a:lnTo>
                    <a:pt x="85315" y="1324"/>
                  </a:lnTo>
                  <a:lnTo>
                    <a:pt x="116962" y="262"/>
                  </a:lnTo>
                  <a:lnTo>
                    <a:pt x="141978" y="78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63">
              <a:extLst>
                <a:ext uri="{FF2B5EF4-FFF2-40B4-BE49-F238E27FC236}">
                  <a16:creationId xmlns:a16="http://schemas.microsoft.com/office/drawing/2014/main" id="{8774B557-664B-6C5C-AEA9-6EBDCACF6FC4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2617028" y="4178662"/>
              <a:ext cx="183323" cy="152039"/>
            </a:xfrm>
            <a:custGeom>
              <a:avLst/>
              <a:gdLst/>
              <a:ahLst/>
              <a:cxnLst/>
              <a:rect l="0" t="0" r="0" b="0"/>
              <a:pathLst>
                <a:path w="183323" h="152039">
                  <a:moveTo>
                    <a:pt x="30922" y="18688"/>
                  </a:moveTo>
                  <a:lnTo>
                    <a:pt x="30922" y="18688"/>
                  </a:lnTo>
                  <a:lnTo>
                    <a:pt x="34293" y="18688"/>
                  </a:lnTo>
                  <a:lnTo>
                    <a:pt x="37829" y="16807"/>
                  </a:lnTo>
                  <a:lnTo>
                    <a:pt x="49220" y="9850"/>
                  </a:lnTo>
                  <a:lnTo>
                    <a:pt x="72346" y="1470"/>
                  </a:lnTo>
                  <a:lnTo>
                    <a:pt x="86612" y="0"/>
                  </a:lnTo>
                  <a:lnTo>
                    <a:pt x="98850" y="3116"/>
                  </a:lnTo>
                  <a:lnTo>
                    <a:pt x="105327" y="8475"/>
                  </a:lnTo>
                  <a:lnTo>
                    <a:pt x="108042" y="11879"/>
                  </a:lnTo>
                  <a:lnTo>
                    <a:pt x="109147" y="16265"/>
                  </a:lnTo>
                  <a:lnTo>
                    <a:pt x="108492" y="26784"/>
                  </a:lnTo>
                  <a:lnTo>
                    <a:pt x="97960" y="53735"/>
                  </a:lnTo>
                  <a:lnTo>
                    <a:pt x="82772" y="74016"/>
                  </a:lnTo>
                  <a:lnTo>
                    <a:pt x="54974" y="102518"/>
                  </a:lnTo>
                  <a:lnTo>
                    <a:pt x="23571" y="125145"/>
                  </a:lnTo>
                  <a:lnTo>
                    <a:pt x="5455" y="140872"/>
                  </a:lnTo>
                  <a:lnTo>
                    <a:pt x="0" y="150428"/>
                  </a:lnTo>
                  <a:lnTo>
                    <a:pt x="26911" y="151826"/>
                  </a:lnTo>
                  <a:lnTo>
                    <a:pt x="52546" y="151975"/>
                  </a:lnTo>
                  <a:lnTo>
                    <a:pt x="80603" y="152019"/>
                  </a:lnTo>
                  <a:lnTo>
                    <a:pt x="108626" y="152035"/>
                  </a:lnTo>
                  <a:lnTo>
                    <a:pt x="137888" y="152037"/>
                  </a:lnTo>
                  <a:lnTo>
                    <a:pt x="183322" y="152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47">
            <a:extLst>
              <a:ext uri="{FF2B5EF4-FFF2-40B4-BE49-F238E27FC236}">
                <a16:creationId xmlns:a16="http://schemas.microsoft.com/office/drawing/2014/main" id="{3D7FC8B5-FF3E-6F7F-E577-A59A0EFEC417}"/>
              </a:ext>
            </a:extLst>
          </p:cNvPr>
          <p:cNvGrpSpPr/>
          <p:nvPr/>
        </p:nvGrpSpPr>
        <p:grpSpPr>
          <a:xfrm>
            <a:off x="3003550" y="4149308"/>
            <a:ext cx="757737" cy="211772"/>
            <a:chOff x="3003550" y="4149308"/>
            <a:chExt cx="757737" cy="211772"/>
          </a:xfrm>
        </p:grpSpPr>
        <p:sp>
          <p:nvSpPr>
            <p:cNvPr id="74" name="SMARTInkShape-164">
              <a:extLst>
                <a:ext uri="{FF2B5EF4-FFF2-40B4-BE49-F238E27FC236}">
                  <a16:creationId xmlns:a16="http://schemas.microsoft.com/office/drawing/2014/main" id="{C08B68E7-6E69-BE70-5363-CEB52CFA1114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3615063" y="4160256"/>
              <a:ext cx="146224" cy="200824"/>
            </a:xfrm>
            <a:custGeom>
              <a:avLst/>
              <a:gdLst/>
              <a:ahLst/>
              <a:cxnLst/>
              <a:rect l="0" t="0" r="0" b="0"/>
              <a:pathLst>
                <a:path w="146224" h="200824">
                  <a:moveTo>
                    <a:pt x="55237" y="24394"/>
                  </a:moveTo>
                  <a:lnTo>
                    <a:pt x="55237" y="24394"/>
                  </a:lnTo>
                  <a:lnTo>
                    <a:pt x="69052" y="12461"/>
                  </a:lnTo>
                  <a:lnTo>
                    <a:pt x="78348" y="6750"/>
                  </a:lnTo>
                  <a:lnTo>
                    <a:pt x="79112" y="5575"/>
                  </a:lnTo>
                  <a:lnTo>
                    <a:pt x="79959" y="2390"/>
                  </a:lnTo>
                  <a:lnTo>
                    <a:pt x="79479" y="1258"/>
                  </a:lnTo>
                  <a:lnTo>
                    <a:pt x="78454" y="503"/>
                  </a:lnTo>
                  <a:lnTo>
                    <a:pt x="77065" y="0"/>
                  </a:lnTo>
                  <a:lnTo>
                    <a:pt x="64997" y="2663"/>
                  </a:lnTo>
                  <a:lnTo>
                    <a:pt x="37681" y="16924"/>
                  </a:lnTo>
                  <a:lnTo>
                    <a:pt x="22048" y="27825"/>
                  </a:lnTo>
                  <a:lnTo>
                    <a:pt x="7774" y="42579"/>
                  </a:lnTo>
                  <a:lnTo>
                    <a:pt x="2392" y="52232"/>
                  </a:lnTo>
                  <a:lnTo>
                    <a:pt x="0" y="63577"/>
                  </a:lnTo>
                  <a:lnTo>
                    <a:pt x="819" y="73794"/>
                  </a:lnTo>
                  <a:lnTo>
                    <a:pt x="2025" y="78494"/>
                  </a:lnTo>
                  <a:lnTo>
                    <a:pt x="7128" y="85598"/>
                  </a:lnTo>
                  <a:lnTo>
                    <a:pt x="14805" y="91107"/>
                  </a:lnTo>
                  <a:lnTo>
                    <a:pt x="33218" y="98511"/>
                  </a:lnTo>
                  <a:lnTo>
                    <a:pt x="63040" y="109311"/>
                  </a:lnTo>
                  <a:lnTo>
                    <a:pt x="94347" y="125153"/>
                  </a:lnTo>
                  <a:lnTo>
                    <a:pt x="105944" y="136955"/>
                  </a:lnTo>
                  <a:lnTo>
                    <a:pt x="113849" y="152761"/>
                  </a:lnTo>
                  <a:lnTo>
                    <a:pt x="117772" y="171994"/>
                  </a:lnTo>
                  <a:lnTo>
                    <a:pt x="118308" y="180776"/>
                  </a:lnTo>
                  <a:lnTo>
                    <a:pt x="117040" y="184387"/>
                  </a:lnTo>
                  <a:lnTo>
                    <a:pt x="111868" y="190282"/>
                  </a:lnTo>
                  <a:lnTo>
                    <a:pt x="94280" y="197568"/>
                  </a:lnTo>
                  <a:lnTo>
                    <a:pt x="71196" y="200823"/>
                  </a:lnTo>
                  <a:lnTo>
                    <a:pt x="53223" y="198416"/>
                  </a:lnTo>
                  <a:lnTo>
                    <a:pt x="30850" y="186919"/>
                  </a:lnTo>
                  <a:lnTo>
                    <a:pt x="15711" y="174896"/>
                  </a:lnTo>
                  <a:lnTo>
                    <a:pt x="12976" y="170541"/>
                  </a:lnTo>
                  <a:lnTo>
                    <a:pt x="11759" y="165548"/>
                  </a:lnTo>
                  <a:lnTo>
                    <a:pt x="11219" y="158625"/>
                  </a:lnTo>
                  <a:lnTo>
                    <a:pt x="13192" y="154804"/>
                  </a:lnTo>
                  <a:lnTo>
                    <a:pt x="31566" y="138531"/>
                  </a:lnTo>
                  <a:lnTo>
                    <a:pt x="59918" y="118306"/>
                  </a:lnTo>
                  <a:lnTo>
                    <a:pt x="90028" y="102446"/>
                  </a:lnTo>
                  <a:lnTo>
                    <a:pt x="120888" y="83391"/>
                  </a:lnTo>
                  <a:lnTo>
                    <a:pt x="139481" y="69793"/>
                  </a:lnTo>
                  <a:lnTo>
                    <a:pt x="145125" y="60093"/>
                  </a:lnTo>
                  <a:lnTo>
                    <a:pt x="146223" y="50608"/>
                  </a:lnTo>
                  <a:lnTo>
                    <a:pt x="141178" y="33021"/>
                  </a:lnTo>
                  <a:lnTo>
                    <a:pt x="131768" y="26347"/>
                  </a:lnTo>
                  <a:lnTo>
                    <a:pt x="114367" y="20504"/>
                  </a:lnTo>
                  <a:lnTo>
                    <a:pt x="86241" y="18188"/>
                  </a:lnTo>
                  <a:lnTo>
                    <a:pt x="61587" y="18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65">
              <a:extLst>
                <a:ext uri="{FF2B5EF4-FFF2-40B4-BE49-F238E27FC236}">
                  <a16:creationId xmlns:a16="http://schemas.microsoft.com/office/drawing/2014/main" id="{A834C41B-3C5F-919C-F5E1-BD738CD42012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3426384" y="4154156"/>
              <a:ext cx="142317" cy="155145"/>
            </a:xfrm>
            <a:custGeom>
              <a:avLst/>
              <a:gdLst/>
              <a:ahLst/>
              <a:cxnLst/>
              <a:rect l="0" t="0" r="0" b="0"/>
              <a:pathLst>
                <a:path w="142317" h="155145">
                  <a:moveTo>
                    <a:pt x="8966" y="49544"/>
                  </a:moveTo>
                  <a:lnTo>
                    <a:pt x="8966" y="49544"/>
                  </a:lnTo>
                  <a:lnTo>
                    <a:pt x="8966" y="44077"/>
                  </a:lnTo>
                  <a:lnTo>
                    <a:pt x="14035" y="33935"/>
                  </a:lnTo>
                  <a:lnTo>
                    <a:pt x="23893" y="22202"/>
                  </a:lnTo>
                  <a:lnTo>
                    <a:pt x="54493" y="7221"/>
                  </a:lnTo>
                  <a:lnTo>
                    <a:pt x="64446" y="0"/>
                  </a:lnTo>
                  <a:lnTo>
                    <a:pt x="65708" y="992"/>
                  </a:lnTo>
                  <a:lnTo>
                    <a:pt x="68993" y="5858"/>
                  </a:lnTo>
                  <a:lnTo>
                    <a:pt x="71437" y="26644"/>
                  </a:lnTo>
                  <a:lnTo>
                    <a:pt x="68790" y="48403"/>
                  </a:lnTo>
                  <a:lnTo>
                    <a:pt x="57211" y="79083"/>
                  </a:lnTo>
                  <a:lnTo>
                    <a:pt x="48269" y="99689"/>
                  </a:lnTo>
                  <a:lnTo>
                    <a:pt x="24298" y="128953"/>
                  </a:lnTo>
                  <a:lnTo>
                    <a:pt x="3080" y="153795"/>
                  </a:lnTo>
                  <a:lnTo>
                    <a:pt x="808" y="155028"/>
                  </a:lnTo>
                  <a:lnTo>
                    <a:pt x="0" y="155144"/>
                  </a:lnTo>
                  <a:lnTo>
                    <a:pt x="166" y="154517"/>
                  </a:lnTo>
                  <a:lnTo>
                    <a:pt x="982" y="153392"/>
                  </a:lnTo>
                  <a:lnTo>
                    <a:pt x="12245" y="151810"/>
                  </a:lnTo>
                  <a:lnTo>
                    <a:pt x="41148" y="149350"/>
                  </a:lnTo>
                  <a:lnTo>
                    <a:pt x="68865" y="145394"/>
                  </a:lnTo>
                  <a:lnTo>
                    <a:pt x="100232" y="144873"/>
                  </a:lnTo>
                  <a:lnTo>
                    <a:pt x="142316" y="151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66">
              <a:extLst>
                <a:ext uri="{FF2B5EF4-FFF2-40B4-BE49-F238E27FC236}">
                  <a16:creationId xmlns:a16="http://schemas.microsoft.com/office/drawing/2014/main" id="{417754BC-994C-090B-0995-E1FF40F39704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3333750" y="42735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212"/>
                  </a:lnTo>
                  <a:lnTo>
                    <a:pt x="1881" y="6185"/>
                  </a:lnTo>
                  <a:lnTo>
                    <a:pt x="3371" y="412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67">
              <a:extLst>
                <a:ext uri="{FF2B5EF4-FFF2-40B4-BE49-F238E27FC236}">
                  <a16:creationId xmlns:a16="http://schemas.microsoft.com/office/drawing/2014/main" id="{16D5C0C7-CDD1-4F68-AEE3-AC9A401DA1BB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3238500" y="4149308"/>
              <a:ext cx="12701" cy="181393"/>
            </a:xfrm>
            <a:custGeom>
              <a:avLst/>
              <a:gdLst/>
              <a:ahLst/>
              <a:cxnLst/>
              <a:rect l="0" t="0" r="0" b="0"/>
              <a:pathLst>
                <a:path w="12701" h="181393">
                  <a:moveTo>
                    <a:pt x="0" y="16292"/>
                  </a:moveTo>
                  <a:lnTo>
                    <a:pt x="0" y="16292"/>
                  </a:lnTo>
                  <a:lnTo>
                    <a:pt x="0" y="7454"/>
                  </a:lnTo>
                  <a:lnTo>
                    <a:pt x="705" y="6167"/>
                  </a:lnTo>
                  <a:lnTo>
                    <a:pt x="1881" y="5309"/>
                  </a:lnTo>
                  <a:lnTo>
                    <a:pt x="5467" y="3931"/>
                  </a:lnTo>
                  <a:lnTo>
                    <a:pt x="9460" y="321"/>
                  </a:lnTo>
                  <a:lnTo>
                    <a:pt x="10540" y="0"/>
                  </a:lnTo>
                  <a:lnTo>
                    <a:pt x="11260" y="492"/>
                  </a:lnTo>
                  <a:lnTo>
                    <a:pt x="11740" y="1525"/>
                  </a:lnTo>
                  <a:lnTo>
                    <a:pt x="12616" y="27829"/>
                  </a:lnTo>
                  <a:lnTo>
                    <a:pt x="12675" y="54439"/>
                  </a:lnTo>
                  <a:lnTo>
                    <a:pt x="9322" y="84667"/>
                  </a:lnTo>
                  <a:lnTo>
                    <a:pt x="6937" y="113393"/>
                  </a:lnTo>
                  <a:lnTo>
                    <a:pt x="6524" y="138745"/>
                  </a:lnTo>
                  <a:lnTo>
                    <a:pt x="12700" y="181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68">
              <a:extLst>
                <a:ext uri="{FF2B5EF4-FFF2-40B4-BE49-F238E27FC236}">
                  <a16:creationId xmlns:a16="http://schemas.microsoft.com/office/drawing/2014/main" id="{2FEEA569-0CB4-1D7B-61ED-C01230B5DCD8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3003550" y="42481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30507" y="9329"/>
                  </a:lnTo>
                  <a:lnTo>
                    <a:pt x="58310" y="1717"/>
                  </a:lnTo>
                  <a:lnTo>
                    <a:pt x="82779" y="33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69">
              <a:extLst>
                <a:ext uri="{FF2B5EF4-FFF2-40B4-BE49-F238E27FC236}">
                  <a16:creationId xmlns:a16="http://schemas.microsoft.com/office/drawing/2014/main" id="{79E8CB97-22D4-D313-A5A4-A3F2D80C9F3B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3003550" y="420370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0" y="0"/>
                  </a:lnTo>
                  <a:lnTo>
                    <a:pt x="27136" y="0"/>
                  </a:lnTo>
                  <a:lnTo>
                    <a:pt x="57379" y="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48">
            <a:extLst>
              <a:ext uri="{FF2B5EF4-FFF2-40B4-BE49-F238E27FC236}">
                <a16:creationId xmlns:a16="http://schemas.microsoft.com/office/drawing/2014/main" id="{2FACB718-0CCF-4002-707E-1736740BDA36}"/>
              </a:ext>
            </a:extLst>
          </p:cNvPr>
          <p:cNvGrpSpPr/>
          <p:nvPr/>
        </p:nvGrpSpPr>
        <p:grpSpPr>
          <a:xfrm>
            <a:off x="4787900" y="2914650"/>
            <a:ext cx="311151" cy="237071"/>
            <a:chOff x="4787900" y="2914650"/>
            <a:chExt cx="311151" cy="237071"/>
          </a:xfrm>
        </p:grpSpPr>
        <p:sp>
          <p:nvSpPr>
            <p:cNvPr id="81" name="SMARTInkShape-170">
              <a:extLst>
                <a:ext uri="{FF2B5EF4-FFF2-40B4-BE49-F238E27FC236}">
                  <a16:creationId xmlns:a16="http://schemas.microsoft.com/office/drawing/2014/main" id="{F9878399-27AE-225D-0753-5B4FE746BD5A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4787900" y="2914650"/>
              <a:ext cx="266701" cy="12701"/>
            </a:xfrm>
            <a:custGeom>
              <a:avLst/>
              <a:gdLst/>
              <a:ahLst/>
              <a:cxnLst/>
              <a:rect l="0" t="0" r="0" b="0"/>
              <a:pathLst>
                <a:path w="266701" h="12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5417" y="5025"/>
                  </a:lnTo>
                  <a:lnTo>
                    <a:pt x="52687" y="5958"/>
                  </a:lnTo>
                  <a:lnTo>
                    <a:pt x="81228" y="6234"/>
                  </a:lnTo>
                  <a:lnTo>
                    <a:pt x="101012" y="6298"/>
                  </a:lnTo>
                  <a:lnTo>
                    <a:pt x="126268" y="6327"/>
                  </a:lnTo>
                  <a:lnTo>
                    <a:pt x="148312" y="6340"/>
                  </a:lnTo>
                  <a:lnTo>
                    <a:pt x="174708" y="6347"/>
                  </a:lnTo>
                  <a:lnTo>
                    <a:pt x="199698" y="4467"/>
                  </a:lnTo>
                  <a:lnTo>
                    <a:pt x="230569" y="588"/>
                  </a:lnTo>
                  <a:lnTo>
                    <a:pt x="252369" y="23"/>
                  </a:lnTo>
                  <a:lnTo>
                    <a:pt x="259325" y="5469"/>
                  </a:lnTo>
                  <a:lnTo>
                    <a:pt x="266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71">
              <a:extLst>
                <a:ext uri="{FF2B5EF4-FFF2-40B4-BE49-F238E27FC236}">
                  <a16:creationId xmlns:a16="http://schemas.microsoft.com/office/drawing/2014/main" id="{07377323-F51D-4318-CAD1-9E54A9F8611C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4819650" y="2986039"/>
              <a:ext cx="279401" cy="165682"/>
            </a:xfrm>
            <a:custGeom>
              <a:avLst/>
              <a:gdLst/>
              <a:ahLst/>
              <a:cxnLst/>
              <a:rect l="0" t="0" r="0" b="0"/>
              <a:pathLst>
                <a:path w="279401" h="165682">
                  <a:moveTo>
                    <a:pt x="0" y="30211"/>
                  </a:moveTo>
                  <a:lnTo>
                    <a:pt x="0" y="30211"/>
                  </a:lnTo>
                  <a:lnTo>
                    <a:pt x="0" y="26840"/>
                  </a:lnTo>
                  <a:lnTo>
                    <a:pt x="1882" y="23304"/>
                  </a:lnTo>
                  <a:lnTo>
                    <a:pt x="5775" y="19380"/>
                  </a:lnTo>
                  <a:lnTo>
                    <a:pt x="21654" y="11112"/>
                  </a:lnTo>
                  <a:lnTo>
                    <a:pt x="50470" y="338"/>
                  </a:lnTo>
                  <a:lnTo>
                    <a:pt x="59120" y="0"/>
                  </a:lnTo>
                  <a:lnTo>
                    <a:pt x="67668" y="2203"/>
                  </a:lnTo>
                  <a:lnTo>
                    <a:pt x="71218" y="5189"/>
                  </a:lnTo>
                  <a:lnTo>
                    <a:pt x="78879" y="18094"/>
                  </a:lnTo>
                  <a:lnTo>
                    <a:pt x="81462" y="28424"/>
                  </a:lnTo>
                  <a:lnTo>
                    <a:pt x="80454" y="53925"/>
                  </a:lnTo>
                  <a:lnTo>
                    <a:pt x="73697" y="80512"/>
                  </a:lnTo>
                  <a:lnTo>
                    <a:pt x="62759" y="102500"/>
                  </a:lnTo>
                  <a:lnTo>
                    <a:pt x="50580" y="116071"/>
                  </a:lnTo>
                  <a:lnTo>
                    <a:pt x="38035" y="128323"/>
                  </a:lnTo>
                  <a:lnTo>
                    <a:pt x="25381" y="141596"/>
                  </a:lnTo>
                  <a:lnTo>
                    <a:pt x="8463" y="155773"/>
                  </a:lnTo>
                  <a:lnTo>
                    <a:pt x="3761" y="161981"/>
                  </a:lnTo>
                  <a:lnTo>
                    <a:pt x="2508" y="164625"/>
                  </a:lnTo>
                  <a:lnTo>
                    <a:pt x="1672" y="165681"/>
                  </a:lnTo>
                  <a:lnTo>
                    <a:pt x="1115" y="165680"/>
                  </a:lnTo>
                  <a:lnTo>
                    <a:pt x="743" y="164974"/>
                  </a:lnTo>
                  <a:lnTo>
                    <a:pt x="21113" y="142637"/>
                  </a:lnTo>
                  <a:lnTo>
                    <a:pt x="48493" y="115085"/>
                  </a:lnTo>
                  <a:lnTo>
                    <a:pt x="79534" y="89496"/>
                  </a:lnTo>
                  <a:lnTo>
                    <a:pt x="106622" y="73254"/>
                  </a:lnTo>
                  <a:lnTo>
                    <a:pt x="131206" y="60638"/>
                  </a:lnTo>
                  <a:lnTo>
                    <a:pt x="147296" y="50751"/>
                  </a:lnTo>
                  <a:lnTo>
                    <a:pt x="163588" y="41471"/>
                  </a:lnTo>
                  <a:lnTo>
                    <a:pt x="186772" y="26624"/>
                  </a:lnTo>
                  <a:lnTo>
                    <a:pt x="208187" y="15757"/>
                  </a:lnTo>
                  <a:lnTo>
                    <a:pt x="219965" y="8055"/>
                  </a:lnTo>
                  <a:lnTo>
                    <a:pt x="228095" y="5001"/>
                  </a:lnTo>
                  <a:lnTo>
                    <a:pt x="221708" y="4867"/>
                  </a:lnTo>
                  <a:lnTo>
                    <a:pt x="195942" y="16752"/>
                  </a:lnTo>
                  <a:lnTo>
                    <a:pt x="179413" y="25517"/>
                  </a:lnTo>
                  <a:lnTo>
                    <a:pt x="154443" y="44492"/>
                  </a:lnTo>
                  <a:lnTo>
                    <a:pt x="122800" y="74869"/>
                  </a:lnTo>
                  <a:lnTo>
                    <a:pt x="114550" y="86748"/>
                  </a:lnTo>
                  <a:lnTo>
                    <a:pt x="109905" y="101369"/>
                  </a:lnTo>
                  <a:lnTo>
                    <a:pt x="108819" y="110285"/>
                  </a:lnTo>
                  <a:lnTo>
                    <a:pt x="111579" y="123238"/>
                  </a:lnTo>
                  <a:lnTo>
                    <a:pt x="114603" y="126801"/>
                  </a:lnTo>
                  <a:lnTo>
                    <a:pt x="127560" y="134481"/>
                  </a:lnTo>
                  <a:lnTo>
                    <a:pt x="133834" y="136525"/>
                  </a:lnTo>
                  <a:lnTo>
                    <a:pt x="163889" y="137132"/>
                  </a:lnTo>
                  <a:lnTo>
                    <a:pt x="192100" y="132995"/>
                  </a:lnTo>
                  <a:lnTo>
                    <a:pt x="223194" y="125277"/>
                  </a:lnTo>
                  <a:lnTo>
                    <a:pt x="279400" y="106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49">
            <a:extLst>
              <a:ext uri="{FF2B5EF4-FFF2-40B4-BE49-F238E27FC236}">
                <a16:creationId xmlns:a16="http://schemas.microsoft.com/office/drawing/2014/main" id="{6EB70217-CEF2-7EAC-FBF7-4BA1840FDBE6}"/>
              </a:ext>
            </a:extLst>
          </p:cNvPr>
          <p:cNvGrpSpPr/>
          <p:nvPr/>
        </p:nvGrpSpPr>
        <p:grpSpPr>
          <a:xfrm>
            <a:off x="5334000" y="2933991"/>
            <a:ext cx="234951" cy="234655"/>
            <a:chOff x="5334000" y="2933991"/>
            <a:chExt cx="234951" cy="234655"/>
          </a:xfrm>
        </p:grpSpPr>
        <p:sp>
          <p:nvSpPr>
            <p:cNvPr id="84" name="SMARTInkShape-172">
              <a:extLst>
                <a:ext uri="{FF2B5EF4-FFF2-40B4-BE49-F238E27FC236}">
                  <a16:creationId xmlns:a16="http://schemas.microsoft.com/office/drawing/2014/main" id="{79322B09-9E2A-9C61-9CD8-D16B1C34F1D8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5334000" y="3162300"/>
              <a:ext cx="228601" cy="6346"/>
            </a:xfrm>
            <a:custGeom>
              <a:avLst/>
              <a:gdLst/>
              <a:ahLst/>
              <a:cxnLst/>
              <a:rect l="0" t="0" r="0" b="0"/>
              <a:pathLst>
                <a:path w="228601" h="6346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37576" y="5762"/>
                  </a:lnTo>
                  <a:lnTo>
                    <a:pt x="59739" y="6088"/>
                  </a:lnTo>
                  <a:lnTo>
                    <a:pt x="85904" y="6272"/>
                  </a:lnTo>
                  <a:lnTo>
                    <a:pt x="117176" y="6327"/>
                  </a:lnTo>
                  <a:lnTo>
                    <a:pt x="139097" y="6340"/>
                  </a:lnTo>
                  <a:lnTo>
                    <a:pt x="160599" y="6345"/>
                  </a:lnTo>
                  <a:lnTo>
                    <a:pt x="191126" y="564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73">
              <a:extLst>
                <a:ext uri="{FF2B5EF4-FFF2-40B4-BE49-F238E27FC236}">
                  <a16:creationId xmlns:a16="http://schemas.microsoft.com/office/drawing/2014/main" id="{D1602C51-6A3A-37C1-96D2-CF5EF46F6268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5334882" y="3019229"/>
              <a:ext cx="234069" cy="3372"/>
            </a:xfrm>
            <a:custGeom>
              <a:avLst/>
              <a:gdLst/>
              <a:ahLst/>
              <a:cxnLst/>
              <a:rect l="0" t="0" r="0" b="0"/>
              <a:pathLst>
                <a:path w="234069" h="3372">
                  <a:moveTo>
                    <a:pt x="5468" y="3371"/>
                  </a:moveTo>
                  <a:lnTo>
                    <a:pt x="5468" y="3371"/>
                  </a:lnTo>
                  <a:lnTo>
                    <a:pt x="0" y="3371"/>
                  </a:lnTo>
                  <a:lnTo>
                    <a:pt x="23720" y="3371"/>
                  </a:lnTo>
                  <a:lnTo>
                    <a:pt x="53445" y="3371"/>
                  </a:lnTo>
                  <a:lnTo>
                    <a:pt x="75474" y="3371"/>
                  </a:lnTo>
                  <a:lnTo>
                    <a:pt x="105155" y="3371"/>
                  </a:lnTo>
                  <a:lnTo>
                    <a:pt x="128090" y="3371"/>
                  </a:lnTo>
                  <a:lnTo>
                    <a:pt x="154690" y="0"/>
                  </a:lnTo>
                  <a:lnTo>
                    <a:pt x="183346" y="1973"/>
                  </a:lnTo>
                  <a:lnTo>
                    <a:pt x="211689" y="3095"/>
                  </a:lnTo>
                  <a:lnTo>
                    <a:pt x="234068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74">
              <a:extLst>
                <a:ext uri="{FF2B5EF4-FFF2-40B4-BE49-F238E27FC236}">
                  <a16:creationId xmlns:a16="http://schemas.microsoft.com/office/drawing/2014/main" id="{28E1B138-636F-A12A-42B9-F9009E9418DE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5422900" y="2933991"/>
              <a:ext cx="12701" cy="133060"/>
            </a:xfrm>
            <a:custGeom>
              <a:avLst/>
              <a:gdLst/>
              <a:ahLst/>
              <a:cxnLst/>
              <a:rect l="0" t="0" r="0" b="0"/>
              <a:pathLst>
                <a:path w="12701" h="133060">
                  <a:moveTo>
                    <a:pt x="0" y="18759"/>
                  </a:moveTo>
                  <a:lnTo>
                    <a:pt x="0" y="18759"/>
                  </a:lnTo>
                  <a:lnTo>
                    <a:pt x="0" y="15388"/>
                  </a:lnTo>
                  <a:lnTo>
                    <a:pt x="1882" y="11852"/>
                  </a:lnTo>
                  <a:lnTo>
                    <a:pt x="5468" y="7203"/>
                  </a:lnTo>
                  <a:lnTo>
                    <a:pt x="6327" y="0"/>
                  </a:lnTo>
                  <a:lnTo>
                    <a:pt x="6350" y="30224"/>
                  </a:lnTo>
                  <a:lnTo>
                    <a:pt x="6350" y="61887"/>
                  </a:lnTo>
                  <a:lnTo>
                    <a:pt x="6350" y="92712"/>
                  </a:lnTo>
                  <a:lnTo>
                    <a:pt x="7055" y="111932"/>
                  </a:lnTo>
                  <a:lnTo>
                    <a:pt x="12700" y="133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50">
            <a:extLst>
              <a:ext uri="{FF2B5EF4-FFF2-40B4-BE49-F238E27FC236}">
                <a16:creationId xmlns:a16="http://schemas.microsoft.com/office/drawing/2014/main" id="{12B92622-D19F-9E3E-ECD6-3D33A1E0756D}"/>
              </a:ext>
            </a:extLst>
          </p:cNvPr>
          <p:cNvGrpSpPr/>
          <p:nvPr/>
        </p:nvGrpSpPr>
        <p:grpSpPr>
          <a:xfrm>
            <a:off x="5835650" y="2953894"/>
            <a:ext cx="209551" cy="176647"/>
            <a:chOff x="5835650" y="2953894"/>
            <a:chExt cx="209551" cy="176647"/>
          </a:xfrm>
        </p:grpSpPr>
        <p:sp>
          <p:nvSpPr>
            <p:cNvPr id="88" name="SMARTInkShape-175">
              <a:extLst>
                <a:ext uri="{FF2B5EF4-FFF2-40B4-BE49-F238E27FC236}">
                  <a16:creationId xmlns:a16="http://schemas.microsoft.com/office/drawing/2014/main" id="{56990743-8F41-93D8-8F21-35A3201D0D2E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5835650" y="3041650"/>
              <a:ext cx="209551" cy="25401"/>
            </a:xfrm>
            <a:custGeom>
              <a:avLst/>
              <a:gdLst/>
              <a:ahLst/>
              <a:cxnLst/>
              <a:rect l="0" t="0" r="0" b="0"/>
              <a:pathLst>
                <a:path w="209551" h="25401">
                  <a:moveTo>
                    <a:pt x="0" y="25400"/>
                  </a:moveTo>
                  <a:lnTo>
                    <a:pt x="0" y="25400"/>
                  </a:lnTo>
                  <a:lnTo>
                    <a:pt x="6481" y="24695"/>
                  </a:lnTo>
                  <a:lnTo>
                    <a:pt x="30443" y="20375"/>
                  </a:lnTo>
                  <a:lnTo>
                    <a:pt x="58644" y="17561"/>
                  </a:lnTo>
                  <a:lnTo>
                    <a:pt x="87461" y="14140"/>
                  </a:lnTo>
                  <a:lnTo>
                    <a:pt x="119112" y="12984"/>
                  </a:lnTo>
                  <a:lnTo>
                    <a:pt x="150315" y="7712"/>
                  </a:lnTo>
                  <a:lnTo>
                    <a:pt x="179034" y="324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76">
              <a:extLst>
                <a:ext uri="{FF2B5EF4-FFF2-40B4-BE49-F238E27FC236}">
                  <a16:creationId xmlns:a16="http://schemas.microsoft.com/office/drawing/2014/main" id="{180AFC63-7B57-5F58-78CA-1C9740D57CAB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5844715" y="2953894"/>
              <a:ext cx="156036" cy="176647"/>
            </a:xfrm>
            <a:custGeom>
              <a:avLst/>
              <a:gdLst/>
              <a:ahLst/>
              <a:cxnLst/>
              <a:rect l="0" t="0" r="0" b="0"/>
              <a:pathLst>
                <a:path w="156036" h="176647">
                  <a:moveTo>
                    <a:pt x="41735" y="11556"/>
                  </a:moveTo>
                  <a:lnTo>
                    <a:pt x="41735" y="11556"/>
                  </a:lnTo>
                  <a:lnTo>
                    <a:pt x="38076" y="11556"/>
                  </a:lnTo>
                  <a:lnTo>
                    <a:pt x="48180" y="10850"/>
                  </a:lnTo>
                  <a:lnTo>
                    <a:pt x="77705" y="2718"/>
                  </a:lnTo>
                  <a:lnTo>
                    <a:pt x="98253" y="0"/>
                  </a:lnTo>
                  <a:lnTo>
                    <a:pt x="127114" y="3446"/>
                  </a:lnTo>
                  <a:lnTo>
                    <a:pt x="143684" y="6740"/>
                  </a:lnTo>
                  <a:lnTo>
                    <a:pt x="147801" y="8345"/>
                  </a:lnTo>
                  <a:lnTo>
                    <a:pt x="150547" y="10827"/>
                  </a:lnTo>
                  <a:lnTo>
                    <a:pt x="153596" y="17346"/>
                  </a:lnTo>
                  <a:lnTo>
                    <a:pt x="153068" y="26829"/>
                  </a:lnTo>
                  <a:lnTo>
                    <a:pt x="146983" y="46793"/>
                  </a:lnTo>
                  <a:lnTo>
                    <a:pt x="137673" y="60018"/>
                  </a:lnTo>
                  <a:lnTo>
                    <a:pt x="108958" y="83258"/>
                  </a:lnTo>
                  <a:lnTo>
                    <a:pt x="77634" y="109036"/>
                  </a:lnTo>
                  <a:lnTo>
                    <a:pt x="47232" y="130765"/>
                  </a:lnTo>
                  <a:lnTo>
                    <a:pt x="15779" y="152477"/>
                  </a:lnTo>
                  <a:lnTo>
                    <a:pt x="3392" y="160947"/>
                  </a:lnTo>
                  <a:lnTo>
                    <a:pt x="0" y="165676"/>
                  </a:lnTo>
                  <a:lnTo>
                    <a:pt x="1916" y="167925"/>
                  </a:lnTo>
                  <a:lnTo>
                    <a:pt x="11574" y="172305"/>
                  </a:lnTo>
                  <a:lnTo>
                    <a:pt x="36405" y="175797"/>
                  </a:lnTo>
                  <a:lnTo>
                    <a:pt x="60303" y="176401"/>
                  </a:lnTo>
                  <a:lnTo>
                    <a:pt x="86590" y="176581"/>
                  </a:lnTo>
                  <a:lnTo>
                    <a:pt x="116124" y="176646"/>
                  </a:lnTo>
                  <a:lnTo>
                    <a:pt x="156035" y="170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51">
            <a:extLst>
              <a:ext uri="{FF2B5EF4-FFF2-40B4-BE49-F238E27FC236}">
                <a16:creationId xmlns:a16="http://schemas.microsoft.com/office/drawing/2014/main" id="{EB52AF63-36A5-485D-893A-089721C74612}"/>
              </a:ext>
            </a:extLst>
          </p:cNvPr>
          <p:cNvGrpSpPr/>
          <p:nvPr/>
        </p:nvGrpSpPr>
        <p:grpSpPr>
          <a:xfrm>
            <a:off x="6299200" y="2979809"/>
            <a:ext cx="419101" cy="696842"/>
            <a:chOff x="6299200" y="2979809"/>
            <a:chExt cx="419101" cy="696842"/>
          </a:xfrm>
        </p:grpSpPr>
        <p:sp>
          <p:nvSpPr>
            <p:cNvPr id="91" name="SMARTInkShape-177">
              <a:extLst>
                <a:ext uri="{FF2B5EF4-FFF2-40B4-BE49-F238E27FC236}">
                  <a16:creationId xmlns:a16="http://schemas.microsoft.com/office/drawing/2014/main" id="{3C186AF2-9DA1-61B5-CFC4-EE7B97709C6A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6527800" y="3538095"/>
              <a:ext cx="158751" cy="138556"/>
            </a:xfrm>
            <a:custGeom>
              <a:avLst/>
              <a:gdLst/>
              <a:ahLst/>
              <a:cxnLst/>
              <a:rect l="0" t="0" r="0" b="0"/>
              <a:pathLst>
                <a:path w="158751" h="138556">
                  <a:moveTo>
                    <a:pt x="0" y="11555"/>
                  </a:moveTo>
                  <a:lnTo>
                    <a:pt x="0" y="11555"/>
                  </a:lnTo>
                  <a:lnTo>
                    <a:pt x="5776" y="6486"/>
                  </a:lnTo>
                  <a:lnTo>
                    <a:pt x="15195" y="1430"/>
                  </a:lnTo>
                  <a:lnTo>
                    <a:pt x="20394" y="0"/>
                  </a:lnTo>
                  <a:lnTo>
                    <a:pt x="26939" y="1245"/>
                  </a:lnTo>
                  <a:lnTo>
                    <a:pt x="30659" y="2565"/>
                  </a:lnTo>
                  <a:lnTo>
                    <a:pt x="33139" y="4856"/>
                  </a:lnTo>
                  <a:lnTo>
                    <a:pt x="35895" y="11165"/>
                  </a:lnTo>
                  <a:lnTo>
                    <a:pt x="37447" y="26021"/>
                  </a:lnTo>
                  <a:lnTo>
                    <a:pt x="33607" y="54368"/>
                  </a:lnTo>
                  <a:lnTo>
                    <a:pt x="30235" y="79200"/>
                  </a:lnTo>
                  <a:lnTo>
                    <a:pt x="25825" y="100967"/>
                  </a:lnTo>
                  <a:lnTo>
                    <a:pt x="25683" y="100796"/>
                  </a:lnTo>
                  <a:lnTo>
                    <a:pt x="42715" y="72345"/>
                  </a:lnTo>
                  <a:lnTo>
                    <a:pt x="65836" y="41787"/>
                  </a:lnTo>
                  <a:lnTo>
                    <a:pt x="95400" y="12182"/>
                  </a:lnTo>
                  <a:lnTo>
                    <a:pt x="104959" y="5249"/>
                  </a:lnTo>
                  <a:lnTo>
                    <a:pt x="115793" y="1697"/>
                  </a:lnTo>
                  <a:lnTo>
                    <a:pt x="121646" y="749"/>
                  </a:lnTo>
                  <a:lnTo>
                    <a:pt x="126253" y="1529"/>
                  </a:lnTo>
                  <a:lnTo>
                    <a:pt x="130029" y="3460"/>
                  </a:lnTo>
                  <a:lnTo>
                    <a:pt x="133252" y="6158"/>
                  </a:lnTo>
                  <a:lnTo>
                    <a:pt x="141160" y="23440"/>
                  </a:lnTo>
                  <a:lnTo>
                    <a:pt x="145084" y="54564"/>
                  </a:lnTo>
                  <a:lnTo>
                    <a:pt x="145764" y="80194"/>
                  </a:lnTo>
                  <a:lnTo>
                    <a:pt x="146671" y="107700"/>
                  </a:lnTo>
                  <a:lnTo>
                    <a:pt x="151094" y="125022"/>
                  </a:lnTo>
                  <a:lnTo>
                    <a:pt x="158750" y="138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78">
              <a:extLst>
                <a:ext uri="{FF2B5EF4-FFF2-40B4-BE49-F238E27FC236}">
                  <a16:creationId xmlns:a16="http://schemas.microsoft.com/office/drawing/2014/main" id="{A59C1668-CDC6-D3C9-6100-A394FEC73B23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6330950" y="3381466"/>
              <a:ext cx="387351" cy="235962"/>
            </a:xfrm>
            <a:custGeom>
              <a:avLst/>
              <a:gdLst/>
              <a:ahLst/>
              <a:cxnLst/>
              <a:rect l="0" t="0" r="0" b="0"/>
              <a:pathLst>
                <a:path w="387351" h="235962">
                  <a:moveTo>
                    <a:pt x="0" y="161834"/>
                  </a:moveTo>
                  <a:lnTo>
                    <a:pt x="0" y="161834"/>
                  </a:lnTo>
                  <a:lnTo>
                    <a:pt x="5775" y="156765"/>
                  </a:lnTo>
                  <a:lnTo>
                    <a:pt x="36566" y="140463"/>
                  </a:lnTo>
                  <a:lnTo>
                    <a:pt x="67755" y="125727"/>
                  </a:lnTo>
                  <a:lnTo>
                    <a:pt x="70570" y="125063"/>
                  </a:lnTo>
                  <a:lnTo>
                    <a:pt x="73152" y="125325"/>
                  </a:lnTo>
                  <a:lnTo>
                    <a:pt x="77903" y="127498"/>
                  </a:lnTo>
                  <a:lnTo>
                    <a:pt x="87914" y="139431"/>
                  </a:lnTo>
                  <a:lnTo>
                    <a:pt x="91990" y="150466"/>
                  </a:lnTo>
                  <a:lnTo>
                    <a:pt x="99890" y="181765"/>
                  </a:lnTo>
                  <a:lnTo>
                    <a:pt x="108029" y="211345"/>
                  </a:lnTo>
                  <a:lnTo>
                    <a:pt x="113933" y="235961"/>
                  </a:lnTo>
                  <a:lnTo>
                    <a:pt x="117563" y="227307"/>
                  </a:lnTo>
                  <a:lnTo>
                    <a:pt x="124404" y="198939"/>
                  </a:lnTo>
                  <a:lnTo>
                    <a:pt x="126936" y="167419"/>
                  </a:lnTo>
                  <a:lnTo>
                    <a:pt x="131136" y="139578"/>
                  </a:lnTo>
                  <a:lnTo>
                    <a:pt x="132693" y="114161"/>
                  </a:lnTo>
                  <a:lnTo>
                    <a:pt x="133221" y="84370"/>
                  </a:lnTo>
                  <a:lnTo>
                    <a:pt x="136696" y="54889"/>
                  </a:lnTo>
                  <a:lnTo>
                    <a:pt x="141186" y="31056"/>
                  </a:lnTo>
                  <a:lnTo>
                    <a:pt x="142807" y="28082"/>
                  </a:lnTo>
                  <a:lnTo>
                    <a:pt x="145298" y="26099"/>
                  </a:lnTo>
                  <a:lnTo>
                    <a:pt x="151831" y="23896"/>
                  </a:lnTo>
                  <a:lnTo>
                    <a:pt x="182731" y="21776"/>
                  </a:lnTo>
                  <a:lnTo>
                    <a:pt x="211089" y="17873"/>
                  </a:lnTo>
                  <a:lnTo>
                    <a:pt x="235641" y="15698"/>
                  </a:lnTo>
                  <a:lnTo>
                    <a:pt x="257129" y="12688"/>
                  </a:lnTo>
                  <a:lnTo>
                    <a:pt x="278909" y="10880"/>
                  </a:lnTo>
                  <a:lnTo>
                    <a:pt x="309123" y="7981"/>
                  </a:lnTo>
                  <a:lnTo>
                    <a:pt x="334067" y="4535"/>
                  </a:lnTo>
                  <a:lnTo>
                    <a:pt x="361459" y="0"/>
                  </a:lnTo>
                  <a:lnTo>
                    <a:pt x="387350" y="3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79">
              <a:extLst>
                <a:ext uri="{FF2B5EF4-FFF2-40B4-BE49-F238E27FC236}">
                  <a16:creationId xmlns:a16="http://schemas.microsoft.com/office/drawing/2014/main" id="{38FC74AB-4D4F-E9B6-7576-C7BC22CD6A29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6337300" y="3298357"/>
              <a:ext cx="336551" cy="9994"/>
            </a:xfrm>
            <a:custGeom>
              <a:avLst/>
              <a:gdLst/>
              <a:ahLst/>
              <a:cxnLst/>
              <a:rect l="0" t="0" r="0" b="0"/>
              <a:pathLst>
                <a:path w="336551" h="9994">
                  <a:moveTo>
                    <a:pt x="0" y="9993"/>
                  </a:moveTo>
                  <a:lnTo>
                    <a:pt x="0" y="9993"/>
                  </a:lnTo>
                  <a:lnTo>
                    <a:pt x="27790" y="9993"/>
                  </a:lnTo>
                  <a:lnTo>
                    <a:pt x="50215" y="9993"/>
                  </a:lnTo>
                  <a:lnTo>
                    <a:pt x="74530" y="9993"/>
                  </a:lnTo>
                  <a:lnTo>
                    <a:pt x="104084" y="9288"/>
                  </a:lnTo>
                  <a:lnTo>
                    <a:pt x="130715" y="5629"/>
                  </a:lnTo>
                  <a:lnTo>
                    <a:pt x="156480" y="4232"/>
                  </a:lnTo>
                  <a:lnTo>
                    <a:pt x="181988" y="3817"/>
                  </a:lnTo>
                  <a:lnTo>
                    <a:pt x="207420" y="2989"/>
                  </a:lnTo>
                  <a:lnTo>
                    <a:pt x="232830" y="0"/>
                  </a:lnTo>
                  <a:lnTo>
                    <a:pt x="257527" y="2250"/>
                  </a:lnTo>
                  <a:lnTo>
                    <a:pt x="288955" y="3368"/>
                  </a:lnTo>
                  <a:lnTo>
                    <a:pt x="336550" y="3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80">
              <a:extLst>
                <a:ext uri="{FF2B5EF4-FFF2-40B4-BE49-F238E27FC236}">
                  <a16:creationId xmlns:a16="http://schemas.microsoft.com/office/drawing/2014/main" id="{9A099FCE-C6D9-3A14-8586-925D518267EE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6445621" y="2979809"/>
              <a:ext cx="266330" cy="180880"/>
            </a:xfrm>
            <a:custGeom>
              <a:avLst/>
              <a:gdLst/>
              <a:ahLst/>
              <a:cxnLst/>
              <a:rect l="0" t="0" r="0" b="0"/>
              <a:pathLst>
                <a:path w="266330" h="180880">
                  <a:moveTo>
                    <a:pt x="31379" y="87241"/>
                  </a:moveTo>
                  <a:lnTo>
                    <a:pt x="31379" y="87241"/>
                  </a:lnTo>
                  <a:lnTo>
                    <a:pt x="37155" y="82172"/>
                  </a:lnTo>
                  <a:lnTo>
                    <a:pt x="64286" y="70234"/>
                  </a:lnTo>
                  <a:lnTo>
                    <a:pt x="81816" y="65347"/>
                  </a:lnTo>
                  <a:lnTo>
                    <a:pt x="101765" y="67677"/>
                  </a:lnTo>
                  <a:lnTo>
                    <a:pt x="108758" y="71726"/>
                  </a:lnTo>
                  <a:lnTo>
                    <a:pt x="115159" y="77523"/>
                  </a:lnTo>
                  <a:lnTo>
                    <a:pt x="119467" y="86165"/>
                  </a:lnTo>
                  <a:lnTo>
                    <a:pt x="125006" y="107333"/>
                  </a:lnTo>
                  <a:lnTo>
                    <a:pt x="125202" y="119454"/>
                  </a:lnTo>
                  <a:lnTo>
                    <a:pt x="121346" y="136767"/>
                  </a:lnTo>
                  <a:lnTo>
                    <a:pt x="115029" y="147698"/>
                  </a:lnTo>
                  <a:lnTo>
                    <a:pt x="98728" y="163676"/>
                  </a:lnTo>
                  <a:lnTo>
                    <a:pt x="81438" y="174329"/>
                  </a:lnTo>
                  <a:lnTo>
                    <a:pt x="63375" y="180879"/>
                  </a:lnTo>
                  <a:lnTo>
                    <a:pt x="48621" y="178642"/>
                  </a:lnTo>
                  <a:lnTo>
                    <a:pt x="37585" y="173511"/>
                  </a:lnTo>
                  <a:lnTo>
                    <a:pt x="29846" y="167522"/>
                  </a:lnTo>
                  <a:lnTo>
                    <a:pt x="14480" y="145676"/>
                  </a:lnTo>
                  <a:lnTo>
                    <a:pt x="2454" y="117266"/>
                  </a:lnTo>
                  <a:lnTo>
                    <a:pt x="0" y="95759"/>
                  </a:lnTo>
                  <a:lnTo>
                    <a:pt x="3111" y="76281"/>
                  </a:lnTo>
                  <a:lnTo>
                    <a:pt x="11871" y="56006"/>
                  </a:lnTo>
                  <a:lnTo>
                    <a:pt x="23403" y="39965"/>
                  </a:lnTo>
                  <a:lnTo>
                    <a:pt x="39129" y="26275"/>
                  </a:lnTo>
                  <a:lnTo>
                    <a:pt x="63936" y="13281"/>
                  </a:lnTo>
                  <a:lnTo>
                    <a:pt x="85359" y="8509"/>
                  </a:lnTo>
                  <a:lnTo>
                    <a:pt x="115577" y="3941"/>
                  </a:lnTo>
                  <a:lnTo>
                    <a:pt x="143580" y="0"/>
                  </a:lnTo>
                  <a:lnTo>
                    <a:pt x="173044" y="714"/>
                  </a:lnTo>
                  <a:lnTo>
                    <a:pt x="198592" y="3906"/>
                  </a:lnTo>
                  <a:lnTo>
                    <a:pt x="226660" y="4536"/>
                  </a:lnTo>
                  <a:lnTo>
                    <a:pt x="245404" y="5351"/>
                  </a:lnTo>
                  <a:lnTo>
                    <a:pt x="266329" y="11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81">
              <a:extLst>
                <a:ext uri="{FF2B5EF4-FFF2-40B4-BE49-F238E27FC236}">
                  <a16:creationId xmlns:a16="http://schemas.microsoft.com/office/drawing/2014/main" id="{95C3C991-922F-70C4-F848-BE24639F782E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6299200" y="3156028"/>
              <a:ext cx="6090" cy="6273"/>
            </a:xfrm>
            <a:custGeom>
              <a:avLst/>
              <a:gdLst/>
              <a:ahLst/>
              <a:cxnLst/>
              <a:rect l="0" t="0" r="0" b="0"/>
              <a:pathLst>
                <a:path w="6090" h="6273">
                  <a:moveTo>
                    <a:pt x="0" y="6272"/>
                  </a:moveTo>
                  <a:lnTo>
                    <a:pt x="0" y="6272"/>
                  </a:lnTo>
                  <a:lnTo>
                    <a:pt x="0" y="2901"/>
                  </a:lnTo>
                  <a:lnTo>
                    <a:pt x="705" y="1908"/>
                  </a:lnTo>
                  <a:lnTo>
                    <a:pt x="1882" y="1247"/>
                  </a:lnTo>
                  <a:lnTo>
                    <a:pt x="6089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52">
            <a:extLst>
              <a:ext uri="{FF2B5EF4-FFF2-40B4-BE49-F238E27FC236}">
                <a16:creationId xmlns:a16="http://schemas.microsoft.com/office/drawing/2014/main" id="{416048B2-6B3E-81BE-B95D-033ECB7BAF12}"/>
              </a:ext>
            </a:extLst>
          </p:cNvPr>
          <p:cNvGrpSpPr/>
          <p:nvPr/>
        </p:nvGrpSpPr>
        <p:grpSpPr>
          <a:xfrm>
            <a:off x="4586067" y="4178300"/>
            <a:ext cx="595534" cy="222251"/>
            <a:chOff x="4586067" y="4178300"/>
            <a:chExt cx="595534" cy="222251"/>
          </a:xfrm>
        </p:grpSpPr>
        <p:sp>
          <p:nvSpPr>
            <p:cNvPr id="97" name="SMARTInkShape-182">
              <a:extLst>
                <a:ext uri="{FF2B5EF4-FFF2-40B4-BE49-F238E27FC236}">
                  <a16:creationId xmlns:a16="http://schemas.microsoft.com/office/drawing/2014/main" id="{28E0214E-C537-0325-5B06-15C91DD6927D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5016500" y="4178300"/>
              <a:ext cx="165101" cy="57151"/>
            </a:xfrm>
            <a:custGeom>
              <a:avLst/>
              <a:gdLst/>
              <a:ahLst/>
              <a:cxnLst/>
              <a:rect l="0" t="0" r="0" b="0"/>
              <a:pathLst>
                <a:path w="165101" h="57151">
                  <a:moveTo>
                    <a:pt x="0" y="57150"/>
                  </a:moveTo>
                  <a:lnTo>
                    <a:pt x="0" y="57150"/>
                  </a:lnTo>
                  <a:lnTo>
                    <a:pt x="5468" y="51683"/>
                  </a:lnTo>
                  <a:lnTo>
                    <a:pt x="6088" y="47690"/>
                  </a:lnTo>
                  <a:lnTo>
                    <a:pt x="16385" y="38669"/>
                  </a:lnTo>
                  <a:lnTo>
                    <a:pt x="35170" y="28047"/>
                  </a:lnTo>
                  <a:lnTo>
                    <a:pt x="62711" y="17273"/>
                  </a:lnTo>
                  <a:lnTo>
                    <a:pt x="82003" y="8508"/>
                  </a:lnTo>
                  <a:lnTo>
                    <a:pt x="113106" y="6406"/>
                  </a:lnTo>
                  <a:lnTo>
                    <a:pt x="119179" y="4494"/>
                  </a:lnTo>
                  <a:lnTo>
                    <a:pt x="124228" y="1997"/>
                  </a:lnTo>
                  <a:lnTo>
                    <a:pt x="135381" y="26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83">
              <a:extLst>
                <a:ext uri="{FF2B5EF4-FFF2-40B4-BE49-F238E27FC236}">
                  <a16:creationId xmlns:a16="http://schemas.microsoft.com/office/drawing/2014/main" id="{D11F6690-A538-37D5-2FB0-40C391A0800B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010150" y="4224049"/>
              <a:ext cx="132886" cy="163258"/>
            </a:xfrm>
            <a:custGeom>
              <a:avLst/>
              <a:gdLst/>
              <a:ahLst/>
              <a:cxnLst/>
              <a:rect l="0" t="0" r="0" b="0"/>
              <a:pathLst>
                <a:path w="132886" h="163258">
                  <a:moveTo>
                    <a:pt x="0" y="24101"/>
                  </a:moveTo>
                  <a:lnTo>
                    <a:pt x="0" y="24101"/>
                  </a:lnTo>
                  <a:lnTo>
                    <a:pt x="8838" y="9795"/>
                  </a:lnTo>
                  <a:lnTo>
                    <a:pt x="17828" y="0"/>
                  </a:lnTo>
                  <a:lnTo>
                    <a:pt x="18236" y="273"/>
                  </a:lnTo>
                  <a:lnTo>
                    <a:pt x="18688" y="2457"/>
                  </a:lnTo>
                  <a:lnTo>
                    <a:pt x="8950" y="30458"/>
                  </a:lnTo>
                  <a:lnTo>
                    <a:pt x="6864" y="55853"/>
                  </a:lnTo>
                  <a:lnTo>
                    <a:pt x="10342" y="66670"/>
                  </a:lnTo>
                  <a:lnTo>
                    <a:pt x="15885" y="74770"/>
                  </a:lnTo>
                  <a:lnTo>
                    <a:pt x="23678" y="80036"/>
                  </a:lnTo>
                  <a:lnTo>
                    <a:pt x="36714" y="85897"/>
                  </a:lnTo>
                  <a:lnTo>
                    <a:pt x="39293" y="86465"/>
                  </a:lnTo>
                  <a:lnTo>
                    <a:pt x="56406" y="83893"/>
                  </a:lnTo>
                  <a:lnTo>
                    <a:pt x="85670" y="70575"/>
                  </a:lnTo>
                  <a:lnTo>
                    <a:pt x="107969" y="63443"/>
                  </a:lnTo>
                  <a:lnTo>
                    <a:pt x="115249" y="64635"/>
                  </a:lnTo>
                  <a:lnTo>
                    <a:pt x="119165" y="65940"/>
                  </a:lnTo>
                  <a:lnTo>
                    <a:pt x="125399" y="71154"/>
                  </a:lnTo>
                  <a:lnTo>
                    <a:pt x="128050" y="74519"/>
                  </a:lnTo>
                  <a:lnTo>
                    <a:pt x="130995" y="83904"/>
                  </a:lnTo>
                  <a:lnTo>
                    <a:pt x="132885" y="103804"/>
                  </a:lnTo>
                  <a:lnTo>
                    <a:pt x="129841" y="120389"/>
                  </a:lnTo>
                  <a:lnTo>
                    <a:pt x="121786" y="136228"/>
                  </a:lnTo>
                  <a:lnTo>
                    <a:pt x="111266" y="150928"/>
                  </a:lnTo>
                  <a:lnTo>
                    <a:pt x="103308" y="157609"/>
                  </a:lnTo>
                  <a:lnTo>
                    <a:pt x="93187" y="161049"/>
                  </a:lnTo>
                  <a:lnTo>
                    <a:pt x="69442" y="163257"/>
                  </a:lnTo>
                  <a:lnTo>
                    <a:pt x="54051" y="160268"/>
                  </a:lnTo>
                  <a:lnTo>
                    <a:pt x="38100" y="144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84">
              <a:extLst>
                <a:ext uri="{FF2B5EF4-FFF2-40B4-BE49-F238E27FC236}">
                  <a16:creationId xmlns:a16="http://schemas.microsoft.com/office/drawing/2014/main" id="{5C825FBD-F197-D297-EFE0-4358D9638498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814258" y="4216797"/>
              <a:ext cx="145093" cy="163119"/>
            </a:xfrm>
            <a:custGeom>
              <a:avLst/>
              <a:gdLst/>
              <a:ahLst/>
              <a:cxnLst/>
              <a:rect l="0" t="0" r="0" b="0"/>
              <a:pathLst>
                <a:path w="145093" h="163119">
                  <a:moveTo>
                    <a:pt x="18092" y="63103"/>
                  </a:moveTo>
                  <a:lnTo>
                    <a:pt x="18092" y="63103"/>
                  </a:lnTo>
                  <a:lnTo>
                    <a:pt x="18092" y="54265"/>
                  </a:lnTo>
                  <a:lnTo>
                    <a:pt x="19974" y="50238"/>
                  </a:lnTo>
                  <a:lnTo>
                    <a:pt x="36510" y="26996"/>
                  </a:lnTo>
                  <a:lnTo>
                    <a:pt x="67510" y="4120"/>
                  </a:lnTo>
                  <a:lnTo>
                    <a:pt x="85498" y="0"/>
                  </a:lnTo>
                  <a:lnTo>
                    <a:pt x="88737" y="3542"/>
                  </a:lnTo>
                  <a:lnTo>
                    <a:pt x="90588" y="6463"/>
                  </a:lnTo>
                  <a:lnTo>
                    <a:pt x="93195" y="20685"/>
                  </a:lnTo>
                  <a:lnTo>
                    <a:pt x="89006" y="48113"/>
                  </a:lnTo>
                  <a:lnTo>
                    <a:pt x="77621" y="74227"/>
                  </a:lnTo>
                  <a:lnTo>
                    <a:pt x="61365" y="98854"/>
                  </a:lnTo>
                  <a:lnTo>
                    <a:pt x="36909" y="126139"/>
                  </a:lnTo>
                  <a:lnTo>
                    <a:pt x="6318" y="153728"/>
                  </a:lnTo>
                  <a:lnTo>
                    <a:pt x="0" y="163118"/>
                  </a:lnTo>
                  <a:lnTo>
                    <a:pt x="3231" y="162117"/>
                  </a:lnTo>
                  <a:lnTo>
                    <a:pt x="29489" y="154485"/>
                  </a:lnTo>
                  <a:lnTo>
                    <a:pt x="60367" y="148959"/>
                  </a:lnTo>
                  <a:lnTo>
                    <a:pt x="91171" y="145600"/>
                  </a:lnTo>
                  <a:lnTo>
                    <a:pt x="120256" y="140271"/>
                  </a:lnTo>
                  <a:lnTo>
                    <a:pt x="145092" y="145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85">
              <a:extLst>
                <a:ext uri="{FF2B5EF4-FFF2-40B4-BE49-F238E27FC236}">
                  <a16:creationId xmlns:a16="http://schemas.microsoft.com/office/drawing/2014/main" id="{80C6CCE1-E683-A332-5991-26C4EF3BE0C6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586067" y="4203707"/>
              <a:ext cx="125634" cy="196844"/>
            </a:xfrm>
            <a:custGeom>
              <a:avLst/>
              <a:gdLst/>
              <a:ahLst/>
              <a:cxnLst/>
              <a:rect l="0" t="0" r="0" b="0"/>
              <a:pathLst>
                <a:path w="125634" h="196844">
                  <a:moveTo>
                    <a:pt x="55783" y="12693"/>
                  </a:moveTo>
                  <a:lnTo>
                    <a:pt x="55783" y="12693"/>
                  </a:lnTo>
                  <a:lnTo>
                    <a:pt x="59154" y="9322"/>
                  </a:lnTo>
                  <a:lnTo>
                    <a:pt x="62690" y="7667"/>
                  </a:lnTo>
                  <a:lnTo>
                    <a:pt x="68382" y="6366"/>
                  </a:lnTo>
                  <a:lnTo>
                    <a:pt x="74569" y="255"/>
                  </a:lnTo>
                  <a:lnTo>
                    <a:pt x="80915" y="0"/>
                  </a:lnTo>
                  <a:lnTo>
                    <a:pt x="60513" y="22069"/>
                  </a:lnTo>
                  <a:lnTo>
                    <a:pt x="55067" y="34129"/>
                  </a:lnTo>
                  <a:lnTo>
                    <a:pt x="28482" y="63647"/>
                  </a:lnTo>
                  <a:lnTo>
                    <a:pt x="1709" y="92828"/>
                  </a:lnTo>
                  <a:lnTo>
                    <a:pt x="0" y="97227"/>
                  </a:lnTo>
                  <a:lnTo>
                    <a:pt x="250" y="98682"/>
                  </a:lnTo>
                  <a:lnTo>
                    <a:pt x="1122" y="99653"/>
                  </a:lnTo>
                  <a:lnTo>
                    <a:pt x="2408" y="100300"/>
                  </a:lnTo>
                  <a:lnTo>
                    <a:pt x="27901" y="101479"/>
                  </a:lnTo>
                  <a:lnTo>
                    <a:pt x="53149" y="96501"/>
                  </a:lnTo>
                  <a:lnTo>
                    <a:pt x="81547" y="85290"/>
                  </a:lnTo>
                  <a:lnTo>
                    <a:pt x="110949" y="77677"/>
                  </a:lnTo>
                  <a:lnTo>
                    <a:pt x="113727" y="77182"/>
                  </a:lnTo>
                  <a:lnTo>
                    <a:pt x="116284" y="77558"/>
                  </a:lnTo>
                  <a:lnTo>
                    <a:pt x="121007" y="79857"/>
                  </a:lnTo>
                  <a:lnTo>
                    <a:pt x="122550" y="81458"/>
                  </a:lnTo>
                  <a:lnTo>
                    <a:pt x="124263" y="85118"/>
                  </a:lnTo>
                  <a:lnTo>
                    <a:pt x="125227" y="91146"/>
                  </a:lnTo>
                  <a:lnTo>
                    <a:pt x="120130" y="118027"/>
                  </a:lnTo>
                  <a:lnTo>
                    <a:pt x="114369" y="146534"/>
                  </a:lnTo>
                  <a:lnTo>
                    <a:pt x="109464" y="176447"/>
                  </a:lnTo>
                  <a:lnTo>
                    <a:pt x="112337" y="191875"/>
                  </a:lnTo>
                  <a:lnTo>
                    <a:pt x="113947" y="193530"/>
                  </a:lnTo>
                  <a:lnTo>
                    <a:pt x="125633" y="196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53">
            <a:extLst>
              <a:ext uri="{FF2B5EF4-FFF2-40B4-BE49-F238E27FC236}">
                <a16:creationId xmlns:a16="http://schemas.microsoft.com/office/drawing/2014/main" id="{7E6B8152-11AF-EB9C-3ED1-85528A66F1D7}"/>
              </a:ext>
            </a:extLst>
          </p:cNvPr>
          <p:cNvGrpSpPr/>
          <p:nvPr/>
        </p:nvGrpSpPr>
        <p:grpSpPr>
          <a:xfrm>
            <a:off x="5365750" y="4154122"/>
            <a:ext cx="273051" cy="271829"/>
            <a:chOff x="5365750" y="4154122"/>
            <a:chExt cx="273051" cy="271829"/>
          </a:xfrm>
        </p:grpSpPr>
        <p:sp>
          <p:nvSpPr>
            <p:cNvPr id="102" name="SMARTInkShape-186">
              <a:extLst>
                <a:ext uri="{FF2B5EF4-FFF2-40B4-BE49-F238E27FC236}">
                  <a16:creationId xmlns:a16="http://schemas.microsoft.com/office/drawing/2014/main" id="{F2B75356-D7C6-1C34-F3BB-7C4E31C5174A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5365750" y="4413250"/>
              <a:ext cx="241301" cy="12701"/>
            </a:xfrm>
            <a:custGeom>
              <a:avLst/>
              <a:gdLst/>
              <a:ahLst/>
              <a:cxnLst/>
              <a:rect l="0" t="0" r="0" b="0"/>
              <a:pathLst>
                <a:path w="241301" h="12701">
                  <a:moveTo>
                    <a:pt x="0" y="12700"/>
                  </a:moveTo>
                  <a:lnTo>
                    <a:pt x="0" y="12700"/>
                  </a:lnTo>
                  <a:lnTo>
                    <a:pt x="31375" y="10818"/>
                  </a:lnTo>
                  <a:lnTo>
                    <a:pt x="58801" y="7233"/>
                  </a:lnTo>
                  <a:lnTo>
                    <a:pt x="86801" y="6612"/>
                  </a:lnTo>
                  <a:lnTo>
                    <a:pt x="118539" y="6428"/>
                  </a:lnTo>
                  <a:lnTo>
                    <a:pt x="143543" y="3002"/>
                  </a:lnTo>
                  <a:lnTo>
                    <a:pt x="171100" y="889"/>
                  </a:lnTo>
                  <a:lnTo>
                    <a:pt x="201877" y="176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87">
              <a:extLst>
                <a:ext uri="{FF2B5EF4-FFF2-40B4-BE49-F238E27FC236}">
                  <a16:creationId xmlns:a16="http://schemas.microsoft.com/office/drawing/2014/main" id="{0E9C942C-9DEA-7811-3C05-0390D79F742A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5365750" y="4229291"/>
              <a:ext cx="273051" cy="18860"/>
            </a:xfrm>
            <a:custGeom>
              <a:avLst/>
              <a:gdLst/>
              <a:ahLst/>
              <a:cxnLst/>
              <a:rect l="0" t="0" r="0" b="0"/>
              <a:pathLst>
                <a:path w="273051" h="18860">
                  <a:moveTo>
                    <a:pt x="0" y="18859"/>
                  </a:moveTo>
                  <a:lnTo>
                    <a:pt x="0" y="18859"/>
                  </a:lnTo>
                  <a:lnTo>
                    <a:pt x="25749" y="16978"/>
                  </a:lnTo>
                  <a:lnTo>
                    <a:pt x="50868" y="13392"/>
                  </a:lnTo>
                  <a:lnTo>
                    <a:pt x="71056" y="11020"/>
                  </a:lnTo>
                  <a:lnTo>
                    <a:pt x="95786" y="8319"/>
                  </a:lnTo>
                  <a:lnTo>
                    <a:pt x="120889" y="7119"/>
                  </a:lnTo>
                  <a:lnTo>
                    <a:pt x="148708" y="3072"/>
                  </a:lnTo>
                  <a:lnTo>
                    <a:pt x="173726" y="776"/>
                  </a:lnTo>
                  <a:lnTo>
                    <a:pt x="200148" y="0"/>
                  </a:lnTo>
                  <a:lnTo>
                    <a:pt x="229343" y="571"/>
                  </a:lnTo>
                  <a:lnTo>
                    <a:pt x="259220" y="5283"/>
                  </a:lnTo>
                  <a:lnTo>
                    <a:pt x="273050" y="6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88">
              <a:extLst>
                <a:ext uri="{FF2B5EF4-FFF2-40B4-BE49-F238E27FC236}">
                  <a16:creationId xmlns:a16="http://schemas.microsoft.com/office/drawing/2014/main" id="{4283ECBA-28CB-9A58-5CFC-8EF01275DB30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5480050" y="4154122"/>
              <a:ext cx="19051" cy="170229"/>
            </a:xfrm>
            <a:custGeom>
              <a:avLst/>
              <a:gdLst/>
              <a:ahLst/>
              <a:cxnLst/>
              <a:rect l="0" t="0" r="0" b="0"/>
              <a:pathLst>
                <a:path w="19051" h="170229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2" y="10921"/>
                  </a:lnTo>
                  <a:lnTo>
                    <a:pt x="4364" y="6997"/>
                  </a:lnTo>
                  <a:lnTo>
                    <a:pt x="6089" y="0"/>
                  </a:lnTo>
                  <a:lnTo>
                    <a:pt x="6234" y="1203"/>
                  </a:lnTo>
                  <a:lnTo>
                    <a:pt x="6272" y="2511"/>
                  </a:lnTo>
                  <a:lnTo>
                    <a:pt x="1313" y="22361"/>
                  </a:lnTo>
                  <a:lnTo>
                    <a:pt x="389" y="46453"/>
                  </a:lnTo>
                  <a:lnTo>
                    <a:pt x="1997" y="75933"/>
                  </a:lnTo>
                  <a:lnTo>
                    <a:pt x="5059" y="103248"/>
                  </a:lnTo>
                  <a:lnTo>
                    <a:pt x="9466" y="131441"/>
                  </a:lnTo>
                  <a:lnTo>
                    <a:pt x="12274" y="160024"/>
                  </a:lnTo>
                  <a:lnTo>
                    <a:pt x="12415" y="163426"/>
                  </a:lnTo>
                  <a:lnTo>
                    <a:pt x="13215" y="165693"/>
                  </a:lnTo>
                  <a:lnTo>
                    <a:pt x="14455" y="167205"/>
                  </a:lnTo>
                  <a:lnTo>
                    <a:pt x="19050" y="170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54">
            <a:extLst>
              <a:ext uri="{FF2B5EF4-FFF2-40B4-BE49-F238E27FC236}">
                <a16:creationId xmlns:a16="http://schemas.microsoft.com/office/drawing/2014/main" id="{4203391C-9442-8CAB-95FF-F5E0F394F14A}"/>
              </a:ext>
            </a:extLst>
          </p:cNvPr>
          <p:cNvGrpSpPr/>
          <p:nvPr/>
        </p:nvGrpSpPr>
        <p:grpSpPr>
          <a:xfrm>
            <a:off x="5868105" y="4179501"/>
            <a:ext cx="837496" cy="227400"/>
            <a:chOff x="5868105" y="4179501"/>
            <a:chExt cx="837496" cy="227400"/>
          </a:xfrm>
        </p:grpSpPr>
        <p:sp>
          <p:nvSpPr>
            <p:cNvPr id="106" name="SMARTInkShape-189">
              <a:extLst>
                <a:ext uri="{FF2B5EF4-FFF2-40B4-BE49-F238E27FC236}">
                  <a16:creationId xmlns:a16="http://schemas.microsoft.com/office/drawing/2014/main" id="{742ECFC4-D1F9-F776-F5B5-01B2BA757DDF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599017" y="4282592"/>
              <a:ext cx="106584" cy="124309"/>
            </a:xfrm>
            <a:custGeom>
              <a:avLst/>
              <a:gdLst/>
              <a:ahLst/>
              <a:cxnLst/>
              <a:rect l="0" t="0" r="0" b="0"/>
              <a:pathLst>
                <a:path w="106584" h="124309">
                  <a:moveTo>
                    <a:pt x="106583" y="3658"/>
                  </a:moveTo>
                  <a:lnTo>
                    <a:pt x="106583" y="3658"/>
                  </a:lnTo>
                  <a:lnTo>
                    <a:pt x="106583" y="287"/>
                  </a:lnTo>
                  <a:lnTo>
                    <a:pt x="105878" y="0"/>
                  </a:lnTo>
                  <a:lnTo>
                    <a:pt x="81784" y="12171"/>
                  </a:lnTo>
                  <a:lnTo>
                    <a:pt x="55732" y="40188"/>
                  </a:lnTo>
                  <a:lnTo>
                    <a:pt x="28447" y="69657"/>
                  </a:lnTo>
                  <a:lnTo>
                    <a:pt x="5551" y="99821"/>
                  </a:lnTo>
                  <a:lnTo>
                    <a:pt x="682" y="109997"/>
                  </a:lnTo>
                  <a:lnTo>
                    <a:pt x="0" y="112650"/>
                  </a:lnTo>
                  <a:lnTo>
                    <a:pt x="955" y="115125"/>
                  </a:lnTo>
                  <a:lnTo>
                    <a:pt x="11333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90">
              <a:extLst>
                <a:ext uri="{FF2B5EF4-FFF2-40B4-BE49-F238E27FC236}">
                  <a16:creationId xmlns:a16="http://schemas.microsoft.com/office/drawing/2014/main" id="{AD144E9F-44C0-A79F-E7B3-13F0993185C8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310303" y="4184789"/>
              <a:ext cx="152809" cy="209214"/>
            </a:xfrm>
            <a:custGeom>
              <a:avLst/>
              <a:gdLst/>
              <a:ahLst/>
              <a:cxnLst/>
              <a:rect l="0" t="0" r="0" b="0"/>
              <a:pathLst>
                <a:path w="152809" h="209214">
                  <a:moveTo>
                    <a:pt x="77797" y="37961"/>
                  </a:moveTo>
                  <a:lnTo>
                    <a:pt x="77797" y="37961"/>
                  </a:lnTo>
                  <a:lnTo>
                    <a:pt x="82868" y="32186"/>
                  </a:lnTo>
                  <a:lnTo>
                    <a:pt x="102573" y="1445"/>
                  </a:lnTo>
                  <a:lnTo>
                    <a:pt x="101370" y="917"/>
                  </a:lnTo>
                  <a:lnTo>
                    <a:pt x="82094" y="0"/>
                  </a:lnTo>
                  <a:lnTo>
                    <a:pt x="67861" y="3273"/>
                  </a:lnTo>
                  <a:lnTo>
                    <a:pt x="38500" y="23629"/>
                  </a:lnTo>
                  <a:lnTo>
                    <a:pt x="27033" y="35988"/>
                  </a:lnTo>
                  <a:lnTo>
                    <a:pt x="23486" y="46256"/>
                  </a:lnTo>
                  <a:lnTo>
                    <a:pt x="22614" y="58581"/>
                  </a:lnTo>
                  <a:lnTo>
                    <a:pt x="24580" y="73467"/>
                  </a:lnTo>
                  <a:lnTo>
                    <a:pt x="29685" y="85727"/>
                  </a:lnTo>
                  <a:lnTo>
                    <a:pt x="37364" y="95879"/>
                  </a:lnTo>
                  <a:lnTo>
                    <a:pt x="66024" y="121804"/>
                  </a:lnTo>
                  <a:lnTo>
                    <a:pt x="97069" y="147030"/>
                  </a:lnTo>
                  <a:lnTo>
                    <a:pt x="114868" y="167381"/>
                  </a:lnTo>
                  <a:lnTo>
                    <a:pt x="118968" y="176855"/>
                  </a:lnTo>
                  <a:lnTo>
                    <a:pt x="121599" y="191065"/>
                  </a:lnTo>
                  <a:lnTo>
                    <a:pt x="119698" y="194358"/>
                  </a:lnTo>
                  <a:lnTo>
                    <a:pt x="111943" y="201780"/>
                  </a:lnTo>
                  <a:lnTo>
                    <a:pt x="99558" y="206020"/>
                  </a:lnTo>
                  <a:lnTo>
                    <a:pt x="68612" y="208741"/>
                  </a:lnTo>
                  <a:lnTo>
                    <a:pt x="50459" y="209213"/>
                  </a:lnTo>
                  <a:lnTo>
                    <a:pt x="22957" y="199938"/>
                  </a:lnTo>
                  <a:lnTo>
                    <a:pt x="12030" y="195088"/>
                  </a:lnTo>
                  <a:lnTo>
                    <a:pt x="4353" y="186817"/>
                  </a:lnTo>
                  <a:lnTo>
                    <a:pt x="1318" y="181649"/>
                  </a:lnTo>
                  <a:lnTo>
                    <a:pt x="0" y="176792"/>
                  </a:lnTo>
                  <a:lnTo>
                    <a:pt x="417" y="167632"/>
                  </a:lnTo>
                  <a:lnTo>
                    <a:pt x="6716" y="158857"/>
                  </a:lnTo>
                  <a:lnTo>
                    <a:pt x="17985" y="150255"/>
                  </a:lnTo>
                  <a:lnTo>
                    <a:pt x="48318" y="135114"/>
                  </a:lnTo>
                  <a:lnTo>
                    <a:pt x="63889" y="125543"/>
                  </a:lnTo>
                  <a:lnTo>
                    <a:pt x="79321" y="115652"/>
                  </a:lnTo>
                  <a:lnTo>
                    <a:pt x="109043" y="103068"/>
                  </a:lnTo>
                  <a:lnTo>
                    <a:pt x="135857" y="80811"/>
                  </a:lnTo>
                  <a:lnTo>
                    <a:pt x="142407" y="70881"/>
                  </a:lnTo>
                  <a:lnTo>
                    <a:pt x="152808" y="40147"/>
                  </a:lnTo>
                  <a:lnTo>
                    <a:pt x="151088" y="36596"/>
                  </a:lnTo>
                  <a:lnTo>
                    <a:pt x="139258" y="28227"/>
                  </a:lnTo>
                  <a:lnTo>
                    <a:pt x="124143" y="20960"/>
                  </a:lnTo>
                  <a:lnTo>
                    <a:pt x="121394" y="20277"/>
                  </a:lnTo>
                  <a:lnTo>
                    <a:pt x="118857" y="20527"/>
                  </a:lnTo>
                  <a:lnTo>
                    <a:pt x="107542" y="24499"/>
                  </a:lnTo>
                  <a:lnTo>
                    <a:pt x="96847" y="25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91">
              <a:extLst>
                <a:ext uri="{FF2B5EF4-FFF2-40B4-BE49-F238E27FC236}">
                  <a16:creationId xmlns:a16="http://schemas.microsoft.com/office/drawing/2014/main" id="{916D1CC9-F59E-EE51-F245-E01988EF0B7E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6064497" y="4179501"/>
              <a:ext cx="190254" cy="195243"/>
            </a:xfrm>
            <a:custGeom>
              <a:avLst/>
              <a:gdLst/>
              <a:ahLst/>
              <a:cxnLst/>
              <a:rect l="0" t="0" r="0" b="0"/>
              <a:pathLst>
                <a:path w="190254" h="195243">
                  <a:moveTo>
                    <a:pt x="31503" y="55949"/>
                  </a:moveTo>
                  <a:lnTo>
                    <a:pt x="31503" y="55949"/>
                  </a:lnTo>
                  <a:lnTo>
                    <a:pt x="31503" y="47111"/>
                  </a:lnTo>
                  <a:lnTo>
                    <a:pt x="38245" y="37651"/>
                  </a:lnTo>
                  <a:lnTo>
                    <a:pt x="54089" y="22695"/>
                  </a:lnTo>
                  <a:lnTo>
                    <a:pt x="66887" y="14817"/>
                  </a:lnTo>
                  <a:lnTo>
                    <a:pt x="96471" y="2855"/>
                  </a:lnTo>
                  <a:lnTo>
                    <a:pt x="107745" y="0"/>
                  </a:lnTo>
                  <a:lnTo>
                    <a:pt x="110554" y="2422"/>
                  </a:lnTo>
                  <a:lnTo>
                    <a:pt x="115555" y="12639"/>
                  </a:lnTo>
                  <a:lnTo>
                    <a:pt x="115596" y="37628"/>
                  </a:lnTo>
                  <a:lnTo>
                    <a:pt x="111140" y="67376"/>
                  </a:lnTo>
                  <a:lnTo>
                    <a:pt x="101979" y="91790"/>
                  </a:lnTo>
                  <a:lnTo>
                    <a:pt x="82108" y="120476"/>
                  </a:lnTo>
                  <a:lnTo>
                    <a:pt x="65782" y="138803"/>
                  </a:lnTo>
                  <a:lnTo>
                    <a:pt x="36200" y="165219"/>
                  </a:lnTo>
                  <a:lnTo>
                    <a:pt x="6089" y="186276"/>
                  </a:lnTo>
                  <a:lnTo>
                    <a:pt x="0" y="195242"/>
                  </a:lnTo>
                  <a:lnTo>
                    <a:pt x="29661" y="190146"/>
                  </a:lnTo>
                  <a:lnTo>
                    <a:pt x="61129" y="187529"/>
                  </a:lnTo>
                  <a:lnTo>
                    <a:pt x="80968" y="184306"/>
                  </a:lnTo>
                  <a:lnTo>
                    <a:pt x="112535" y="183217"/>
                  </a:lnTo>
                  <a:lnTo>
                    <a:pt x="139859" y="183002"/>
                  </a:lnTo>
                  <a:lnTo>
                    <a:pt x="190253" y="182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92">
              <a:extLst>
                <a:ext uri="{FF2B5EF4-FFF2-40B4-BE49-F238E27FC236}">
                  <a16:creationId xmlns:a16="http://schemas.microsoft.com/office/drawing/2014/main" id="{B09A436A-EAEE-8194-6229-1EA43740F56F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975350" y="43624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3057"/>
                  </a:lnTo>
                  <a:lnTo>
                    <a:pt x="705" y="203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93">
              <a:extLst>
                <a:ext uri="{FF2B5EF4-FFF2-40B4-BE49-F238E27FC236}">
                  <a16:creationId xmlns:a16="http://schemas.microsoft.com/office/drawing/2014/main" id="{23B49324-B040-5946-D732-F588A21C3E7A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5868105" y="4198317"/>
              <a:ext cx="18323" cy="195884"/>
            </a:xfrm>
            <a:custGeom>
              <a:avLst/>
              <a:gdLst/>
              <a:ahLst/>
              <a:cxnLst/>
              <a:rect l="0" t="0" r="0" b="0"/>
              <a:pathLst>
                <a:path w="18323" h="195884">
                  <a:moveTo>
                    <a:pt x="11995" y="18083"/>
                  </a:moveTo>
                  <a:lnTo>
                    <a:pt x="11995" y="18083"/>
                  </a:lnTo>
                  <a:lnTo>
                    <a:pt x="11995" y="8623"/>
                  </a:lnTo>
                  <a:lnTo>
                    <a:pt x="12700" y="7543"/>
                  </a:lnTo>
                  <a:lnTo>
                    <a:pt x="13877" y="6823"/>
                  </a:lnTo>
                  <a:lnTo>
                    <a:pt x="15366" y="6343"/>
                  </a:lnTo>
                  <a:lnTo>
                    <a:pt x="16359" y="5318"/>
                  </a:lnTo>
                  <a:lnTo>
                    <a:pt x="18084" y="0"/>
                  </a:lnTo>
                  <a:lnTo>
                    <a:pt x="18322" y="11327"/>
                  </a:lnTo>
                  <a:lnTo>
                    <a:pt x="13317" y="41060"/>
                  </a:lnTo>
                  <a:lnTo>
                    <a:pt x="12387" y="62991"/>
                  </a:lnTo>
                  <a:lnTo>
                    <a:pt x="10230" y="94418"/>
                  </a:lnTo>
                  <a:lnTo>
                    <a:pt x="7004" y="120429"/>
                  </a:lnTo>
                  <a:lnTo>
                    <a:pt x="4166" y="137073"/>
                  </a:lnTo>
                  <a:lnTo>
                    <a:pt x="2543" y="141859"/>
                  </a:lnTo>
                  <a:lnTo>
                    <a:pt x="2165" y="145756"/>
                  </a:lnTo>
                  <a:lnTo>
                    <a:pt x="3594" y="156728"/>
                  </a:lnTo>
                  <a:lnTo>
                    <a:pt x="0" y="182513"/>
                  </a:lnTo>
                  <a:lnTo>
                    <a:pt x="5645" y="195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SMARTInkShape-194">
            <a:extLst>
              <a:ext uri="{FF2B5EF4-FFF2-40B4-BE49-F238E27FC236}">
                <a16:creationId xmlns:a16="http://schemas.microsoft.com/office/drawing/2014/main" id="{7340253C-0962-139C-2777-043C27B15EE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23050" y="4305300"/>
            <a:ext cx="82551" cy="69851"/>
          </a:xfrm>
          <a:custGeom>
            <a:avLst/>
            <a:gdLst/>
            <a:ahLst/>
            <a:cxnLst/>
            <a:rect l="0" t="0" r="0" b="0"/>
            <a:pathLst>
              <a:path w="82551" h="69851">
                <a:moveTo>
                  <a:pt x="0" y="0"/>
                </a:moveTo>
                <a:lnTo>
                  <a:pt x="0" y="0"/>
                </a:lnTo>
                <a:lnTo>
                  <a:pt x="20394" y="0"/>
                </a:lnTo>
                <a:lnTo>
                  <a:pt x="26939" y="5645"/>
                </a:lnTo>
                <a:lnTo>
                  <a:pt x="50935" y="36714"/>
                </a:lnTo>
                <a:lnTo>
                  <a:pt x="82550" y="69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56">
            <a:extLst>
              <a:ext uri="{FF2B5EF4-FFF2-40B4-BE49-F238E27FC236}">
                <a16:creationId xmlns:a16="http://schemas.microsoft.com/office/drawing/2014/main" id="{3A1E0DD2-C811-3E6E-E843-DE653912E56F}"/>
              </a:ext>
            </a:extLst>
          </p:cNvPr>
          <p:cNvGrpSpPr/>
          <p:nvPr/>
        </p:nvGrpSpPr>
        <p:grpSpPr>
          <a:xfrm>
            <a:off x="6900601" y="4135217"/>
            <a:ext cx="521335" cy="197139"/>
            <a:chOff x="6900601" y="4135217"/>
            <a:chExt cx="521335" cy="197139"/>
          </a:xfrm>
        </p:grpSpPr>
        <p:sp>
          <p:nvSpPr>
            <p:cNvPr id="113" name="SMARTInkShape-195">
              <a:extLst>
                <a:ext uri="{FF2B5EF4-FFF2-40B4-BE49-F238E27FC236}">
                  <a16:creationId xmlns:a16="http://schemas.microsoft.com/office/drawing/2014/main" id="{7E15576D-4BE2-4C23-45EE-D32C2B48D358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7317091" y="4149487"/>
              <a:ext cx="104845" cy="161402"/>
            </a:xfrm>
            <a:custGeom>
              <a:avLst/>
              <a:gdLst/>
              <a:ahLst/>
              <a:cxnLst/>
              <a:rect l="0" t="0" r="0" b="0"/>
              <a:pathLst>
                <a:path w="104845" h="161402">
                  <a:moveTo>
                    <a:pt x="29859" y="60563"/>
                  </a:moveTo>
                  <a:lnTo>
                    <a:pt x="29859" y="60563"/>
                  </a:lnTo>
                  <a:lnTo>
                    <a:pt x="33231" y="57192"/>
                  </a:lnTo>
                  <a:lnTo>
                    <a:pt x="41118" y="26404"/>
                  </a:lnTo>
                  <a:lnTo>
                    <a:pt x="41919" y="23509"/>
                  </a:lnTo>
                  <a:lnTo>
                    <a:pt x="42552" y="4655"/>
                  </a:lnTo>
                  <a:lnTo>
                    <a:pt x="39186" y="410"/>
                  </a:lnTo>
                  <a:lnTo>
                    <a:pt x="36783" y="0"/>
                  </a:lnTo>
                  <a:lnTo>
                    <a:pt x="30350" y="1426"/>
                  </a:lnTo>
                  <a:lnTo>
                    <a:pt x="24668" y="6293"/>
                  </a:lnTo>
                  <a:lnTo>
                    <a:pt x="17502" y="18848"/>
                  </a:lnTo>
                  <a:lnTo>
                    <a:pt x="6621" y="44565"/>
                  </a:lnTo>
                  <a:lnTo>
                    <a:pt x="0" y="74284"/>
                  </a:lnTo>
                  <a:lnTo>
                    <a:pt x="551" y="98965"/>
                  </a:lnTo>
                  <a:lnTo>
                    <a:pt x="3687" y="125847"/>
                  </a:lnTo>
                  <a:lnTo>
                    <a:pt x="7879" y="135674"/>
                  </a:lnTo>
                  <a:lnTo>
                    <a:pt x="22069" y="153481"/>
                  </a:lnTo>
                  <a:lnTo>
                    <a:pt x="33922" y="158304"/>
                  </a:lnTo>
                  <a:lnTo>
                    <a:pt x="54416" y="161401"/>
                  </a:lnTo>
                  <a:lnTo>
                    <a:pt x="69591" y="158566"/>
                  </a:lnTo>
                  <a:lnTo>
                    <a:pt x="79502" y="151392"/>
                  </a:lnTo>
                  <a:lnTo>
                    <a:pt x="88612" y="139737"/>
                  </a:lnTo>
                  <a:lnTo>
                    <a:pt x="100262" y="114753"/>
                  </a:lnTo>
                  <a:lnTo>
                    <a:pt x="104341" y="91201"/>
                  </a:lnTo>
                  <a:lnTo>
                    <a:pt x="104844" y="59763"/>
                  </a:lnTo>
                  <a:lnTo>
                    <a:pt x="100838" y="32653"/>
                  </a:lnTo>
                  <a:lnTo>
                    <a:pt x="95183" y="13017"/>
                  </a:lnTo>
                  <a:lnTo>
                    <a:pt x="91112" y="7682"/>
                  </a:lnTo>
                  <a:lnTo>
                    <a:pt x="81482" y="1307"/>
                  </a:lnTo>
                  <a:lnTo>
                    <a:pt x="77680" y="598"/>
                  </a:lnTo>
                  <a:lnTo>
                    <a:pt x="69692" y="1691"/>
                  </a:lnTo>
                  <a:lnTo>
                    <a:pt x="57262" y="9645"/>
                  </a:lnTo>
                  <a:lnTo>
                    <a:pt x="36209" y="35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96">
              <a:extLst>
                <a:ext uri="{FF2B5EF4-FFF2-40B4-BE49-F238E27FC236}">
                  <a16:creationId xmlns:a16="http://schemas.microsoft.com/office/drawing/2014/main" id="{C187179F-E0B5-DBBB-BA72-E98B54F1CC0F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118817" y="4162955"/>
              <a:ext cx="125074" cy="169401"/>
            </a:xfrm>
            <a:custGeom>
              <a:avLst/>
              <a:gdLst/>
              <a:ahLst/>
              <a:cxnLst/>
              <a:rect l="0" t="0" r="0" b="0"/>
              <a:pathLst>
                <a:path w="125074" h="169401">
                  <a:moveTo>
                    <a:pt x="63033" y="47095"/>
                  </a:moveTo>
                  <a:lnTo>
                    <a:pt x="63033" y="47095"/>
                  </a:lnTo>
                  <a:lnTo>
                    <a:pt x="71870" y="32789"/>
                  </a:lnTo>
                  <a:lnTo>
                    <a:pt x="77960" y="26080"/>
                  </a:lnTo>
                  <a:lnTo>
                    <a:pt x="80251" y="19881"/>
                  </a:lnTo>
                  <a:lnTo>
                    <a:pt x="81721" y="7775"/>
                  </a:lnTo>
                  <a:lnTo>
                    <a:pt x="80430" y="5359"/>
                  </a:lnTo>
                  <a:lnTo>
                    <a:pt x="75233" y="794"/>
                  </a:lnTo>
                  <a:lnTo>
                    <a:pt x="72577" y="0"/>
                  </a:lnTo>
                  <a:lnTo>
                    <a:pt x="70102" y="176"/>
                  </a:lnTo>
                  <a:lnTo>
                    <a:pt x="54316" y="8899"/>
                  </a:lnTo>
                  <a:lnTo>
                    <a:pt x="32226" y="28575"/>
                  </a:lnTo>
                  <a:lnTo>
                    <a:pt x="7510" y="59702"/>
                  </a:lnTo>
                  <a:lnTo>
                    <a:pt x="4851" y="63966"/>
                  </a:lnTo>
                  <a:lnTo>
                    <a:pt x="1109" y="86823"/>
                  </a:lnTo>
                  <a:lnTo>
                    <a:pt x="0" y="115938"/>
                  </a:lnTo>
                  <a:lnTo>
                    <a:pt x="3042" y="136794"/>
                  </a:lnTo>
                  <a:lnTo>
                    <a:pt x="11783" y="151911"/>
                  </a:lnTo>
                  <a:lnTo>
                    <a:pt x="19939" y="161955"/>
                  </a:lnTo>
                  <a:lnTo>
                    <a:pt x="40308" y="169400"/>
                  </a:lnTo>
                  <a:lnTo>
                    <a:pt x="65315" y="169333"/>
                  </a:lnTo>
                  <a:lnTo>
                    <a:pt x="83856" y="164845"/>
                  </a:lnTo>
                  <a:lnTo>
                    <a:pt x="101659" y="152304"/>
                  </a:lnTo>
                  <a:lnTo>
                    <a:pt x="110304" y="135482"/>
                  </a:lnTo>
                  <a:lnTo>
                    <a:pt x="119138" y="107856"/>
                  </a:lnTo>
                  <a:lnTo>
                    <a:pt x="125073" y="79558"/>
                  </a:lnTo>
                  <a:lnTo>
                    <a:pt x="121881" y="50633"/>
                  </a:lnTo>
                  <a:lnTo>
                    <a:pt x="119981" y="38814"/>
                  </a:lnTo>
                  <a:lnTo>
                    <a:pt x="117036" y="33302"/>
                  </a:lnTo>
                  <a:lnTo>
                    <a:pt x="113852" y="31549"/>
                  </a:lnTo>
                  <a:lnTo>
                    <a:pt x="94783" y="28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97">
              <a:extLst>
                <a:ext uri="{FF2B5EF4-FFF2-40B4-BE49-F238E27FC236}">
                  <a16:creationId xmlns:a16="http://schemas.microsoft.com/office/drawing/2014/main" id="{CDA5B7C3-6920-1778-3F77-392262F8FBD6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900601" y="4135217"/>
              <a:ext cx="132434" cy="176434"/>
            </a:xfrm>
            <a:custGeom>
              <a:avLst/>
              <a:gdLst/>
              <a:ahLst/>
              <a:cxnLst/>
              <a:rect l="0" t="0" r="0" b="0"/>
              <a:pathLst>
                <a:path w="132434" h="176434">
                  <a:moveTo>
                    <a:pt x="78049" y="55783"/>
                  </a:moveTo>
                  <a:lnTo>
                    <a:pt x="78049" y="55783"/>
                  </a:lnTo>
                  <a:lnTo>
                    <a:pt x="81421" y="55783"/>
                  </a:lnTo>
                  <a:lnTo>
                    <a:pt x="82413" y="55078"/>
                  </a:lnTo>
                  <a:lnTo>
                    <a:pt x="83075" y="53902"/>
                  </a:lnTo>
                  <a:lnTo>
                    <a:pt x="83517" y="52412"/>
                  </a:lnTo>
                  <a:lnTo>
                    <a:pt x="85222" y="51419"/>
                  </a:lnTo>
                  <a:lnTo>
                    <a:pt x="95256" y="49695"/>
                  </a:lnTo>
                  <a:lnTo>
                    <a:pt x="102406" y="43989"/>
                  </a:lnTo>
                  <a:lnTo>
                    <a:pt x="102985" y="41604"/>
                  </a:lnTo>
                  <a:lnTo>
                    <a:pt x="103357" y="37695"/>
                  </a:lnTo>
                  <a:lnTo>
                    <a:pt x="106793" y="33647"/>
                  </a:lnTo>
                  <a:lnTo>
                    <a:pt x="107089" y="31853"/>
                  </a:lnTo>
                  <a:lnTo>
                    <a:pt x="106581" y="29952"/>
                  </a:lnTo>
                  <a:lnTo>
                    <a:pt x="104841" y="25958"/>
                  </a:lnTo>
                  <a:lnTo>
                    <a:pt x="103156" y="19743"/>
                  </a:lnTo>
                  <a:lnTo>
                    <a:pt x="99207" y="13433"/>
                  </a:lnTo>
                  <a:lnTo>
                    <a:pt x="98036" y="9209"/>
                  </a:lnTo>
                  <a:lnTo>
                    <a:pt x="97018" y="7800"/>
                  </a:lnTo>
                  <a:lnTo>
                    <a:pt x="95634" y="6861"/>
                  </a:lnTo>
                  <a:lnTo>
                    <a:pt x="92215" y="5112"/>
                  </a:lnTo>
                  <a:lnTo>
                    <a:pt x="88342" y="1983"/>
                  </a:lnTo>
                  <a:lnTo>
                    <a:pt x="82388" y="122"/>
                  </a:lnTo>
                  <a:lnTo>
                    <a:pt x="74333" y="0"/>
                  </a:lnTo>
                  <a:lnTo>
                    <a:pt x="45810" y="7558"/>
                  </a:lnTo>
                  <a:lnTo>
                    <a:pt x="30475" y="16956"/>
                  </a:lnTo>
                  <a:lnTo>
                    <a:pt x="7435" y="37717"/>
                  </a:lnTo>
                  <a:lnTo>
                    <a:pt x="133" y="51607"/>
                  </a:lnTo>
                  <a:lnTo>
                    <a:pt x="0" y="56526"/>
                  </a:lnTo>
                  <a:lnTo>
                    <a:pt x="3614" y="65756"/>
                  </a:lnTo>
                  <a:lnTo>
                    <a:pt x="9924" y="72680"/>
                  </a:lnTo>
                  <a:lnTo>
                    <a:pt x="13582" y="75515"/>
                  </a:lnTo>
                  <a:lnTo>
                    <a:pt x="23292" y="78664"/>
                  </a:lnTo>
                  <a:lnTo>
                    <a:pt x="35368" y="79358"/>
                  </a:lnTo>
                  <a:lnTo>
                    <a:pt x="64235" y="74054"/>
                  </a:lnTo>
                  <a:lnTo>
                    <a:pt x="80306" y="68252"/>
                  </a:lnTo>
                  <a:lnTo>
                    <a:pt x="101765" y="50737"/>
                  </a:lnTo>
                  <a:lnTo>
                    <a:pt x="120316" y="33256"/>
                  </a:lnTo>
                  <a:lnTo>
                    <a:pt x="124586" y="31660"/>
                  </a:lnTo>
                  <a:lnTo>
                    <a:pt x="126007" y="31940"/>
                  </a:lnTo>
                  <a:lnTo>
                    <a:pt x="126955" y="32832"/>
                  </a:lnTo>
                  <a:lnTo>
                    <a:pt x="128007" y="35705"/>
                  </a:lnTo>
                  <a:lnTo>
                    <a:pt x="132433" y="60504"/>
                  </a:lnTo>
                  <a:lnTo>
                    <a:pt x="129461" y="89662"/>
                  </a:lnTo>
                  <a:lnTo>
                    <a:pt x="125659" y="115053"/>
                  </a:lnTo>
                  <a:lnTo>
                    <a:pt x="123436" y="143822"/>
                  </a:lnTo>
                  <a:lnTo>
                    <a:pt x="124797" y="156765"/>
                  </a:lnTo>
                  <a:lnTo>
                    <a:pt x="128849" y="176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SMARTInkShape-198">
            <a:extLst>
              <a:ext uri="{FF2B5EF4-FFF2-40B4-BE49-F238E27FC236}">
                <a16:creationId xmlns:a16="http://schemas.microsoft.com/office/drawing/2014/main" id="{DFCB7587-E18B-3125-7F74-B9033F2C941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1698" y="3671156"/>
            <a:ext cx="246953" cy="236077"/>
          </a:xfrm>
          <a:custGeom>
            <a:avLst/>
            <a:gdLst/>
            <a:ahLst/>
            <a:cxnLst/>
            <a:rect l="0" t="0" r="0" b="0"/>
            <a:pathLst>
              <a:path w="246953" h="236077">
                <a:moveTo>
                  <a:pt x="31052" y="56294"/>
                </a:moveTo>
                <a:lnTo>
                  <a:pt x="31052" y="56294"/>
                </a:lnTo>
                <a:lnTo>
                  <a:pt x="34423" y="56294"/>
                </a:lnTo>
                <a:lnTo>
                  <a:pt x="37960" y="54413"/>
                </a:lnTo>
                <a:lnTo>
                  <a:pt x="49350" y="47456"/>
                </a:lnTo>
                <a:lnTo>
                  <a:pt x="53128" y="46874"/>
                </a:lnTo>
                <a:lnTo>
                  <a:pt x="76876" y="52771"/>
                </a:lnTo>
                <a:lnTo>
                  <a:pt x="81357" y="56063"/>
                </a:lnTo>
                <a:lnTo>
                  <a:pt x="88217" y="65363"/>
                </a:lnTo>
                <a:lnTo>
                  <a:pt x="98370" y="89992"/>
                </a:lnTo>
                <a:lnTo>
                  <a:pt x="105289" y="121721"/>
                </a:lnTo>
                <a:lnTo>
                  <a:pt x="104789" y="143178"/>
                </a:lnTo>
                <a:lnTo>
                  <a:pt x="100172" y="168115"/>
                </a:lnTo>
                <a:lnTo>
                  <a:pt x="93176" y="197654"/>
                </a:lnTo>
                <a:lnTo>
                  <a:pt x="74876" y="221220"/>
                </a:lnTo>
                <a:lnTo>
                  <a:pt x="51978" y="236009"/>
                </a:lnTo>
                <a:lnTo>
                  <a:pt x="47119" y="236076"/>
                </a:lnTo>
                <a:lnTo>
                  <a:pt x="36076" y="232388"/>
                </a:lnTo>
                <a:lnTo>
                  <a:pt x="27876" y="226045"/>
                </a:lnTo>
                <a:lnTo>
                  <a:pt x="13491" y="203733"/>
                </a:lnTo>
                <a:lnTo>
                  <a:pt x="2836" y="177218"/>
                </a:lnTo>
                <a:lnTo>
                  <a:pt x="0" y="147835"/>
                </a:lnTo>
                <a:lnTo>
                  <a:pt x="1390" y="122458"/>
                </a:lnTo>
                <a:lnTo>
                  <a:pt x="11552" y="91549"/>
                </a:lnTo>
                <a:lnTo>
                  <a:pt x="29821" y="70033"/>
                </a:lnTo>
                <a:lnTo>
                  <a:pt x="59867" y="45210"/>
                </a:lnTo>
                <a:lnTo>
                  <a:pt x="86499" y="30168"/>
                </a:lnTo>
                <a:lnTo>
                  <a:pt x="114979" y="19861"/>
                </a:lnTo>
                <a:lnTo>
                  <a:pt x="141997" y="12338"/>
                </a:lnTo>
                <a:lnTo>
                  <a:pt x="173460" y="3475"/>
                </a:lnTo>
                <a:lnTo>
                  <a:pt x="201077" y="0"/>
                </a:lnTo>
                <a:lnTo>
                  <a:pt x="216269" y="103"/>
                </a:lnTo>
                <a:lnTo>
                  <a:pt x="246952" y="118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SMARTInkShape-Group58">
            <a:extLst>
              <a:ext uri="{FF2B5EF4-FFF2-40B4-BE49-F238E27FC236}">
                <a16:creationId xmlns:a16="http://schemas.microsoft.com/office/drawing/2014/main" id="{7B69B30A-C5CF-D0A6-2098-E28B7EDB4BE0}"/>
              </a:ext>
            </a:extLst>
          </p:cNvPr>
          <p:cNvGrpSpPr/>
          <p:nvPr/>
        </p:nvGrpSpPr>
        <p:grpSpPr>
          <a:xfrm>
            <a:off x="781050" y="3632569"/>
            <a:ext cx="710973" cy="215532"/>
            <a:chOff x="781050" y="3632569"/>
            <a:chExt cx="710973" cy="215532"/>
          </a:xfrm>
        </p:grpSpPr>
        <p:sp>
          <p:nvSpPr>
            <p:cNvPr id="118" name="SMARTInkShape-199">
              <a:extLst>
                <a:ext uri="{FF2B5EF4-FFF2-40B4-BE49-F238E27FC236}">
                  <a16:creationId xmlns:a16="http://schemas.microsoft.com/office/drawing/2014/main" id="{6A86B270-74E9-3285-3C92-8A97F452B4D9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413262" y="3652572"/>
              <a:ext cx="78761" cy="178964"/>
            </a:xfrm>
            <a:custGeom>
              <a:avLst/>
              <a:gdLst/>
              <a:ahLst/>
              <a:cxnLst/>
              <a:rect l="0" t="0" r="0" b="0"/>
              <a:pathLst>
                <a:path w="78761" h="178964">
                  <a:moveTo>
                    <a:pt x="53588" y="30428"/>
                  </a:moveTo>
                  <a:lnTo>
                    <a:pt x="53588" y="30428"/>
                  </a:lnTo>
                  <a:lnTo>
                    <a:pt x="56959" y="30428"/>
                  </a:lnTo>
                  <a:lnTo>
                    <a:pt x="57952" y="29723"/>
                  </a:lnTo>
                  <a:lnTo>
                    <a:pt x="58614" y="28547"/>
                  </a:lnTo>
                  <a:lnTo>
                    <a:pt x="59546" y="21639"/>
                  </a:lnTo>
                  <a:lnTo>
                    <a:pt x="59915" y="3140"/>
                  </a:lnTo>
                  <a:lnTo>
                    <a:pt x="59217" y="1653"/>
                  </a:lnTo>
                  <a:lnTo>
                    <a:pt x="58046" y="661"/>
                  </a:lnTo>
                  <a:lnTo>
                    <a:pt x="56560" y="0"/>
                  </a:lnTo>
                  <a:lnTo>
                    <a:pt x="51146" y="1147"/>
                  </a:lnTo>
                  <a:lnTo>
                    <a:pt x="32801" y="11003"/>
                  </a:lnTo>
                  <a:lnTo>
                    <a:pt x="24829" y="20384"/>
                  </a:lnTo>
                  <a:lnTo>
                    <a:pt x="11649" y="46170"/>
                  </a:lnTo>
                  <a:lnTo>
                    <a:pt x="2866" y="74016"/>
                  </a:lnTo>
                  <a:lnTo>
                    <a:pt x="0" y="87900"/>
                  </a:lnTo>
                  <a:lnTo>
                    <a:pt x="2354" y="111584"/>
                  </a:lnTo>
                  <a:lnTo>
                    <a:pt x="9471" y="142989"/>
                  </a:lnTo>
                  <a:lnTo>
                    <a:pt x="14930" y="156655"/>
                  </a:lnTo>
                  <a:lnTo>
                    <a:pt x="24412" y="169784"/>
                  </a:lnTo>
                  <a:lnTo>
                    <a:pt x="35682" y="177031"/>
                  </a:lnTo>
                  <a:lnTo>
                    <a:pt x="41651" y="178963"/>
                  </a:lnTo>
                  <a:lnTo>
                    <a:pt x="47041" y="178840"/>
                  </a:lnTo>
                  <a:lnTo>
                    <a:pt x="56793" y="174941"/>
                  </a:lnTo>
                  <a:lnTo>
                    <a:pt x="65831" y="162860"/>
                  </a:lnTo>
                  <a:lnTo>
                    <a:pt x="75089" y="141869"/>
                  </a:lnTo>
                  <a:lnTo>
                    <a:pt x="78218" y="115392"/>
                  </a:lnTo>
                  <a:lnTo>
                    <a:pt x="78760" y="91272"/>
                  </a:lnTo>
                  <a:lnTo>
                    <a:pt x="75550" y="62881"/>
                  </a:lnTo>
                  <a:lnTo>
                    <a:pt x="64485" y="33232"/>
                  </a:lnTo>
                  <a:lnTo>
                    <a:pt x="61959" y="25089"/>
                  </a:lnTo>
                  <a:lnTo>
                    <a:pt x="57073" y="19119"/>
                  </a:lnTo>
                  <a:lnTo>
                    <a:pt x="34538" y="5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00">
              <a:extLst>
                <a:ext uri="{FF2B5EF4-FFF2-40B4-BE49-F238E27FC236}">
                  <a16:creationId xmlns:a16="http://schemas.microsoft.com/office/drawing/2014/main" id="{79CD635A-E9DB-1A75-AE13-69285848B184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241603" y="3651752"/>
              <a:ext cx="70711" cy="178822"/>
            </a:xfrm>
            <a:custGeom>
              <a:avLst/>
              <a:gdLst/>
              <a:ahLst/>
              <a:cxnLst/>
              <a:rect l="0" t="0" r="0" b="0"/>
              <a:pathLst>
                <a:path w="70711" h="178822">
                  <a:moveTo>
                    <a:pt x="41097" y="62998"/>
                  </a:moveTo>
                  <a:lnTo>
                    <a:pt x="41097" y="62998"/>
                  </a:lnTo>
                  <a:lnTo>
                    <a:pt x="53962" y="48252"/>
                  </a:lnTo>
                  <a:lnTo>
                    <a:pt x="62296" y="29590"/>
                  </a:lnTo>
                  <a:lnTo>
                    <a:pt x="66128" y="5212"/>
                  </a:lnTo>
                  <a:lnTo>
                    <a:pt x="65546" y="3307"/>
                  </a:lnTo>
                  <a:lnTo>
                    <a:pt x="64452" y="2037"/>
                  </a:lnTo>
                  <a:lnTo>
                    <a:pt x="61355" y="627"/>
                  </a:lnTo>
                  <a:lnTo>
                    <a:pt x="57627" y="0"/>
                  </a:lnTo>
                  <a:lnTo>
                    <a:pt x="51736" y="3484"/>
                  </a:lnTo>
                  <a:lnTo>
                    <a:pt x="44414" y="11147"/>
                  </a:lnTo>
                  <a:lnTo>
                    <a:pt x="24920" y="41385"/>
                  </a:lnTo>
                  <a:lnTo>
                    <a:pt x="13680" y="69847"/>
                  </a:lnTo>
                  <a:lnTo>
                    <a:pt x="4892" y="96138"/>
                  </a:lnTo>
                  <a:lnTo>
                    <a:pt x="0" y="127164"/>
                  </a:lnTo>
                  <a:lnTo>
                    <a:pt x="19" y="141141"/>
                  </a:lnTo>
                  <a:lnTo>
                    <a:pt x="3085" y="152761"/>
                  </a:lnTo>
                  <a:lnTo>
                    <a:pt x="9151" y="164982"/>
                  </a:lnTo>
                  <a:lnTo>
                    <a:pt x="18432" y="173706"/>
                  </a:lnTo>
                  <a:lnTo>
                    <a:pt x="28202" y="178524"/>
                  </a:lnTo>
                  <a:lnTo>
                    <a:pt x="31794" y="178821"/>
                  </a:lnTo>
                  <a:lnTo>
                    <a:pt x="34895" y="178313"/>
                  </a:lnTo>
                  <a:lnTo>
                    <a:pt x="49373" y="170857"/>
                  </a:lnTo>
                  <a:lnTo>
                    <a:pt x="57240" y="157972"/>
                  </a:lnTo>
                  <a:lnTo>
                    <a:pt x="65636" y="129003"/>
                  </a:lnTo>
                  <a:lnTo>
                    <a:pt x="70710" y="97372"/>
                  </a:lnTo>
                  <a:lnTo>
                    <a:pt x="70332" y="68244"/>
                  </a:lnTo>
                  <a:lnTo>
                    <a:pt x="66790" y="49807"/>
                  </a:lnTo>
                  <a:lnTo>
                    <a:pt x="60513" y="36910"/>
                  </a:lnTo>
                  <a:lnTo>
                    <a:pt x="56863" y="33611"/>
                  </a:lnTo>
                  <a:lnTo>
                    <a:pt x="53019" y="32118"/>
                  </a:lnTo>
                  <a:lnTo>
                    <a:pt x="41097" y="31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01">
              <a:extLst>
                <a:ext uri="{FF2B5EF4-FFF2-40B4-BE49-F238E27FC236}">
                  <a16:creationId xmlns:a16="http://schemas.microsoft.com/office/drawing/2014/main" id="{C4E79FA8-A967-751B-82AE-8127B6A34109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057764" y="3632569"/>
              <a:ext cx="91587" cy="215532"/>
            </a:xfrm>
            <a:custGeom>
              <a:avLst/>
              <a:gdLst/>
              <a:ahLst/>
              <a:cxnLst/>
              <a:rect l="0" t="0" r="0" b="0"/>
              <a:pathLst>
                <a:path w="91587" h="215532">
                  <a:moveTo>
                    <a:pt x="78886" y="56781"/>
                  </a:moveTo>
                  <a:lnTo>
                    <a:pt x="78886" y="56781"/>
                  </a:lnTo>
                  <a:lnTo>
                    <a:pt x="83912" y="44848"/>
                  </a:lnTo>
                  <a:lnTo>
                    <a:pt x="84353" y="42475"/>
                  </a:lnTo>
                  <a:lnTo>
                    <a:pt x="86725" y="37958"/>
                  </a:lnTo>
                  <a:lnTo>
                    <a:pt x="89426" y="33599"/>
                  </a:lnTo>
                  <a:lnTo>
                    <a:pt x="90626" y="29309"/>
                  </a:lnTo>
                  <a:lnTo>
                    <a:pt x="90240" y="27883"/>
                  </a:lnTo>
                  <a:lnTo>
                    <a:pt x="89278" y="26932"/>
                  </a:lnTo>
                  <a:lnTo>
                    <a:pt x="87931" y="26299"/>
                  </a:lnTo>
                  <a:lnTo>
                    <a:pt x="87032" y="25171"/>
                  </a:lnTo>
                  <a:lnTo>
                    <a:pt x="86034" y="22035"/>
                  </a:lnTo>
                  <a:lnTo>
                    <a:pt x="84688" y="14274"/>
                  </a:lnTo>
                  <a:lnTo>
                    <a:pt x="76418" y="3841"/>
                  </a:lnTo>
                  <a:lnTo>
                    <a:pt x="68617" y="1502"/>
                  </a:lnTo>
                  <a:lnTo>
                    <a:pt x="46362" y="0"/>
                  </a:lnTo>
                  <a:lnTo>
                    <a:pt x="35974" y="3558"/>
                  </a:lnTo>
                  <a:lnTo>
                    <a:pt x="14436" y="20711"/>
                  </a:lnTo>
                  <a:lnTo>
                    <a:pt x="7908" y="30402"/>
                  </a:lnTo>
                  <a:lnTo>
                    <a:pt x="347" y="48121"/>
                  </a:lnTo>
                  <a:lnTo>
                    <a:pt x="0" y="58577"/>
                  </a:lnTo>
                  <a:lnTo>
                    <a:pt x="5527" y="79165"/>
                  </a:lnTo>
                  <a:lnTo>
                    <a:pt x="19662" y="98644"/>
                  </a:lnTo>
                  <a:lnTo>
                    <a:pt x="27864" y="103835"/>
                  </a:lnTo>
                  <a:lnTo>
                    <a:pt x="30760" y="104378"/>
                  </a:lnTo>
                  <a:lnTo>
                    <a:pt x="33397" y="104035"/>
                  </a:lnTo>
                  <a:lnTo>
                    <a:pt x="46068" y="98414"/>
                  </a:lnTo>
                  <a:lnTo>
                    <a:pt x="77045" y="71170"/>
                  </a:lnTo>
                  <a:lnTo>
                    <a:pt x="84757" y="63602"/>
                  </a:lnTo>
                  <a:lnTo>
                    <a:pt x="85217" y="92643"/>
                  </a:lnTo>
                  <a:lnTo>
                    <a:pt x="85232" y="119839"/>
                  </a:lnTo>
                  <a:lnTo>
                    <a:pt x="85236" y="146299"/>
                  </a:lnTo>
                  <a:lnTo>
                    <a:pt x="85236" y="177971"/>
                  </a:lnTo>
                  <a:lnTo>
                    <a:pt x="91586" y="215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02">
              <a:extLst>
                <a:ext uri="{FF2B5EF4-FFF2-40B4-BE49-F238E27FC236}">
                  <a16:creationId xmlns:a16="http://schemas.microsoft.com/office/drawing/2014/main" id="{444029AF-8063-D88D-D682-6F7329CB3FF3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806450" y="375285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31750"/>
                  </a:moveTo>
                  <a:lnTo>
                    <a:pt x="0" y="31750"/>
                  </a:lnTo>
                  <a:lnTo>
                    <a:pt x="12961" y="26681"/>
                  </a:lnTo>
                  <a:lnTo>
                    <a:pt x="39824" y="20919"/>
                  </a:lnTo>
                  <a:lnTo>
                    <a:pt x="70818" y="12651"/>
                  </a:lnTo>
                  <a:lnTo>
                    <a:pt x="100537" y="422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03">
              <a:extLst>
                <a:ext uri="{FF2B5EF4-FFF2-40B4-BE49-F238E27FC236}">
                  <a16:creationId xmlns:a16="http://schemas.microsoft.com/office/drawing/2014/main" id="{4A9FCAB2-2435-C96D-B468-08E2A7B9A476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81050" y="36830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0"/>
                  </a:moveTo>
                  <a:lnTo>
                    <a:pt x="0" y="0"/>
                  </a:lnTo>
                  <a:lnTo>
                    <a:pt x="27136" y="0"/>
                  </a:lnTo>
                  <a:lnTo>
                    <a:pt x="54801" y="0"/>
                  </a:lnTo>
                  <a:lnTo>
                    <a:pt x="79081" y="1881"/>
                  </a:lnTo>
                  <a:lnTo>
                    <a:pt x="107265" y="5467"/>
                  </a:lnTo>
                  <a:lnTo>
                    <a:pt x="139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59">
            <a:extLst>
              <a:ext uri="{FF2B5EF4-FFF2-40B4-BE49-F238E27FC236}">
                <a16:creationId xmlns:a16="http://schemas.microsoft.com/office/drawing/2014/main" id="{4741EC1B-A68F-E994-2921-C4DDD75EDA48}"/>
              </a:ext>
            </a:extLst>
          </p:cNvPr>
          <p:cNvGrpSpPr/>
          <p:nvPr/>
        </p:nvGrpSpPr>
        <p:grpSpPr>
          <a:xfrm>
            <a:off x="6800850" y="4483100"/>
            <a:ext cx="723727" cy="507514"/>
            <a:chOff x="6800850" y="4483100"/>
            <a:chExt cx="723727" cy="507514"/>
          </a:xfrm>
        </p:grpSpPr>
        <p:sp>
          <p:nvSpPr>
            <p:cNvPr id="124" name="SMARTInkShape-204">
              <a:extLst>
                <a:ext uri="{FF2B5EF4-FFF2-40B4-BE49-F238E27FC236}">
                  <a16:creationId xmlns:a16="http://schemas.microsoft.com/office/drawing/2014/main" id="{46A48F58-A59D-3D6F-F8F0-C6B3334DE240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7366660" y="4829454"/>
              <a:ext cx="131987" cy="161160"/>
            </a:xfrm>
            <a:custGeom>
              <a:avLst/>
              <a:gdLst/>
              <a:ahLst/>
              <a:cxnLst/>
              <a:rect l="0" t="0" r="0" b="0"/>
              <a:pathLst>
                <a:path w="131987" h="161160">
                  <a:moveTo>
                    <a:pt x="75540" y="15596"/>
                  </a:moveTo>
                  <a:lnTo>
                    <a:pt x="75540" y="15596"/>
                  </a:lnTo>
                  <a:lnTo>
                    <a:pt x="75540" y="12225"/>
                  </a:lnTo>
                  <a:lnTo>
                    <a:pt x="73658" y="8689"/>
                  </a:lnTo>
                  <a:lnTo>
                    <a:pt x="66703" y="669"/>
                  </a:lnTo>
                  <a:lnTo>
                    <a:pt x="64709" y="0"/>
                  </a:lnTo>
                  <a:lnTo>
                    <a:pt x="62676" y="259"/>
                  </a:lnTo>
                  <a:lnTo>
                    <a:pt x="43507" y="11983"/>
                  </a:lnTo>
                  <a:lnTo>
                    <a:pt x="22839" y="31118"/>
                  </a:lnTo>
                  <a:lnTo>
                    <a:pt x="6860" y="61785"/>
                  </a:lnTo>
                  <a:lnTo>
                    <a:pt x="825" y="87227"/>
                  </a:lnTo>
                  <a:lnTo>
                    <a:pt x="0" y="101995"/>
                  </a:lnTo>
                  <a:lnTo>
                    <a:pt x="3396" y="114203"/>
                  </a:lnTo>
                  <a:lnTo>
                    <a:pt x="8198" y="124332"/>
                  </a:lnTo>
                  <a:lnTo>
                    <a:pt x="10333" y="133538"/>
                  </a:lnTo>
                  <a:lnTo>
                    <a:pt x="16926" y="142334"/>
                  </a:lnTo>
                  <a:lnTo>
                    <a:pt x="35035" y="156106"/>
                  </a:lnTo>
                  <a:lnTo>
                    <a:pt x="47938" y="160004"/>
                  </a:lnTo>
                  <a:lnTo>
                    <a:pt x="57328" y="161159"/>
                  </a:lnTo>
                  <a:lnTo>
                    <a:pt x="74691" y="158131"/>
                  </a:lnTo>
                  <a:lnTo>
                    <a:pt x="94338" y="149394"/>
                  </a:lnTo>
                  <a:lnTo>
                    <a:pt x="103415" y="141855"/>
                  </a:lnTo>
                  <a:lnTo>
                    <a:pt x="110507" y="131683"/>
                  </a:lnTo>
                  <a:lnTo>
                    <a:pt x="124676" y="100171"/>
                  </a:lnTo>
                  <a:lnTo>
                    <a:pt x="130315" y="79696"/>
                  </a:lnTo>
                  <a:lnTo>
                    <a:pt x="131986" y="56461"/>
                  </a:lnTo>
                  <a:lnTo>
                    <a:pt x="130599" y="34759"/>
                  </a:lnTo>
                  <a:lnTo>
                    <a:pt x="126822" y="26229"/>
                  </a:lnTo>
                  <a:lnTo>
                    <a:pt x="120440" y="17735"/>
                  </a:lnTo>
                  <a:lnTo>
                    <a:pt x="116057" y="15610"/>
                  </a:lnTo>
                  <a:lnTo>
                    <a:pt x="84350" y="15458"/>
                  </a:lnTo>
                  <a:lnTo>
                    <a:pt x="78591" y="16915"/>
                  </a:lnTo>
                  <a:lnTo>
                    <a:pt x="70311" y="22297"/>
                  </a:lnTo>
                  <a:lnTo>
                    <a:pt x="57835" y="36545"/>
                  </a:lnTo>
                  <a:lnTo>
                    <a:pt x="37440" y="47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05">
              <a:extLst>
                <a:ext uri="{FF2B5EF4-FFF2-40B4-BE49-F238E27FC236}">
                  <a16:creationId xmlns:a16="http://schemas.microsoft.com/office/drawing/2014/main" id="{B36CBBE0-B6D4-68F5-C042-7DDE73B700FB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232862" y="4833601"/>
              <a:ext cx="71949" cy="122719"/>
            </a:xfrm>
            <a:custGeom>
              <a:avLst/>
              <a:gdLst/>
              <a:ahLst/>
              <a:cxnLst/>
              <a:rect l="0" t="0" r="0" b="0"/>
              <a:pathLst>
                <a:path w="71949" h="122719">
                  <a:moveTo>
                    <a:pt x="44238" y="30499"/>
                  </a:moveTo>
                  <a:lnTo>
                    <a:pt x="44238" y="30499"/>
                  </a:lnTo>
                  <a:lnTo>
                    <a:pt x="47610" y="27128"/>
                  </a:lnTo>
                  <a:lnTo>
                    <a:pt x="49264" y="23592"/>
                  </a:lnTo>
                  <a:lnTo>
                    <a:pt x="50510" y="9300"/>
                  </a:lnTo>
                  <a:lnTo>
                    <a:pt x="48673" y="5084"/>
                  </a:lnTo>
                  <a:lnTo>
                    <a:pt x="47194" y="2972"/>
                  </a:lnTo>
                  <a:lnTo>
                    <a:pt x="44798" y="1564"/>
                  </a:lnTo>
                  <a:lnTo>
                    <a:pt x="38372" y="0"/>
                  </a:lnTo>
                  <a:lnTo>
                    <a:pt x="34683" y="994"/>
                  </a:lnTo>
                  <a:lnTo>
                    <a:pt x="26821" y="5861"/>
                  </a:lnTo>
                  <a:lnTo>
                    <a:pt x="14462" y="19906"/>
                  </a:lnTo>
                  <a:lnTo>
                    <a:pt x="5233" y="37474"/>
                  </a:lnTo>
                  <a:lnTo>
                    <a:pt x="1401" y="62826"/>
                  </a:lnTo>
                  <a:lnTo>
                    <a:pt x="0" y="91419"/>
                  </a:lnTo>
                  <a:lnTo>
                    <a:pt x="1732" y="110403"/>
                  </a:lnTo>
                  <a:lnTo>
                    <a:pt x="3201" y="115519"/>
                  </a:lnTo>
                  <a:lnTo>
                    <a:pt x="7708" y="118929"/>
                  </a:lnTo>
                  <a:lnTo>
                    <a:pt x="22123" y="122718"/>
                  </a:lnTo>
                  <a:lnTo>
                    <a:pt x="34644" y="120638"/>
                  </a:lnTo>
                  <a:lnTo>
                    <a:pt x="45619" y="114306"/>
                  </a:lnTo>
                  <a:lnTo>
                    <a:pt x="61580" y="99546"/>
                  </a:lnTo>
                  <a:lnTo>
                    <a:pt x="66057" y="90349"/>
                  </a:lnTo>
                  <a:lnTo>
                    <a:pt x="71948" y="67125"/>
                  </a:lnTo>
                  <a:lnTo>
                    <a:pt x="71420" y="37902"/>
                  </a:lnTo>
                  <a:lnTo>
                    <a:pt x="66796" y="17013"/>
                  </a:lnTo>
                  <a:lnTo>
                    <a:pt x="62804" y="13042"/>
                  </a:lnTo>
                  <a:lnTo>
                    <a:pt x="37888" y="5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06">
              <a:extLst>
                <a:ext uri="{FF2B5EF4-FFF2-40B4-BE49-F238E27FC236}">
                  <a16:creationId xmlns:a16="http://schemas.microsoft.com/office/drawing/2014/main" id="{31E3C4C1-6B91-CAA4-8115-00B398DFA529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7131050" y="4807833"/>
              <a:ext cx="5469" cy="164218"/>
            </a:xfrm>
            <a:custGeom>
              <a:avLst/>
              <a:gdLst/>
              <a:ahLst/>
              <a:cxnLst/>
              <a:rect l="0" t="0" r="0" b="0"/>
              <a:pathLst>
                <a:path w="5469" h="1642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2" y="2749"/>
                  </a:lnTo>
                  <a:lnTo>
                    <a:pt x="5468" y="21517"/>
                  </a:lnTo>
                  <a:lnTo>
                    <a:pt x="2718" y="49421"/>
                  </a:lnTo>
                  <a:lnTo>
                    <a:pt x="1208" y="71568"/>
                  </a:lnTo>
                  <a:lnTo>
                    <a:pt x="536" y="94113"/>
                  </a:lnTo>
                  <a:lnTo>
                    <a:pt x="159" y="121260"/>
                  </a:lnTo>
                  <a:lnTo>
                    <a:pt x="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07">
              <a:extLst>
                <a:ext uri="{FF2B5EF4-FFF2-40B4-BE49-F238E27FC236}">
                  <a16:creationId xmlns:a16="http://schemas.microsoft.com/office/drawing/2014/main" id="{A37973C1-5D6C-01F9-6E8E-D349BA7BC9AA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896100" y="4654812"/>
              <a:ext cx="628477" cy="328493"/>
            </a:xfrm>
            <a:custGeom>
              <a:avLst/>
              <a:gdLst/>
              <a:ahLst/>
              <a:cxnLst/>
              <a:rect l="0" t="0" r="0" b="0"/>
              <a:pathLst>
                <a:path w="628477" h="328493">
                  <a:moveTo>
                    <a:pt x="0" y="253738"/>
                  </a:moveTo>
                  <a:lnTo>
                    <a:pt x="0" y="253738"/>
                  </a:lnTo>
                  <a:lnTo>
                    <a:pt x="3372" y="253738"/>
                  </a:lnTo>
                  <a:lnTo>
                    <a:pt x="23764" y="244900"/>
                  </a:lnTo>
                  <a:lnTo>
                    <a:pt x="52239" y="225377"/>
                  </a:lnTo>
                  <a:lnTo>
                    <a:pt x="62948" y="222658"/>
                  </a:lnTo>
                  <a:lnTo>
                    <a:pt x="65250" y="222434"/>
                  </a:lnTo>
                  <a:lnTo>
                    <a:pt x="71568" y="225949"/>
                  </a:lnTo>
                  <a:lnTo>
                    <a:pt x="78375" y="232216"/>
                  </a:lnTo>
                  <a:lnTo>
                    <a:pt x="98274" y="258310"/>
                  </a:lnTo>
                  <a:lnTo>
                    <a:pt x="110243" y="289106"/>
                  </a:lnTo>
                  <a:lnTo>
                    <a:pt x="124188" y="320010"/>
                  </a:lnTo>
                  <a:lnTo>
                    <a:pt x="126629" y="328492"/>
                  </a:lnTo>
                  <a:lnTo>
                    <a:pt x="130261" y="322768"/>
                  </a:lnTo>
                  <a:lnTo>
                    <a:pt x="132435" y="315505"/>
                  </a:lnTo>
                  <a:lnTo>
                    <a:pt x="133229" y="285747"/>
                  </a:lnTo>
                  <a:lnTo>
                    <a:pt x="135196" y="260871"/>
                  </a:lnTo>
                  <a:lnTo>
                    <a:pt x="138365" y="230451"/>
                  </a:lnTo>
                  <a:lnTo>
                    <a:pt x="139305" y="203564"/>
                  </a:lnTo>
                  <a:lnTo>
                    <a:pt x="139582" y="173960"/>
                  </a:lnTo>
                  <a:lnTo>
                    <a:pt x="141546" y="144022"/>
                  </a:lnTo>
                  <a:lnTo>
                    <a:pt x="144715" y="119865"/>
                  </a:lnTo>
                  <a:lnTo>
                    <a:pt x="145655" y="94833"/>
                  </a:lnTo>
                  <a:lnTo>
                    <a:pt x="149343" y="64462"/>
                  </a:lnTo>
                  <a:lnTo>
                    <a:pt x="152502" y="48924"/>
                  </a:lnTo>
                  <a:lnTo>
                    <a:pt x="153879" y="47346"/>
                  </a:lnTo>
                  <a:lnTo>
                    <a:pt x="155502" y="46293"/>
                  </a:lnTo>
                  <a:lnTo>
                    <a:pt x="156585" y="44886"/>
                  </a:lnTo>
                  <a:lnTo>
                    <a:pt x="157787" y="41440"/>
                  </a:lnTo>
                  <a:lnTo>
                    <a:pt x="159519" y="40240"/>
                  </a:lnTo>
                  <a:lnTo>
                    <a:pt x="186836" y="33685"/>
                  </a:lnTo>
                  <a:lnTo>
                    <a:pt x="213012" y="31433"/>
                  </a:lnTo>
                  <a:lnTo>
                    <a:pt x="238249" y="26612"/>
                  </a:lnTo>
                  <a:lnTo>
                    <a:pt x="269860" y="20543"/>
                  </a:lnTo>
                  <a:lnTo>
                    <a:pt x="299386" y="17426"/>
                  </a:lnTo>
                  <a:lnTo>
                    <a:pt x="330478" y="13916"/>
                  </a:lnTo>
                  <a:lnTo>
                    <a:pt x="362033" y="10994"/>
                  </a:lnTo>
                  <a:lnTo>
                    <a:pt x="384565" y="8269"/>
                  </a:lnTo>
                  <a:lnTo>
                    <a:pt x="411042" y="7057"/>
                  </a:lnTo>
                  <a:lnTo>
                    <a:pt x="435509" y="6519"/>
                  </a:lnTo>
                  <a:lnTo>
                    <a:pt x="458849" y="6279"/>
                  </a:lnTo>
                  <a:lnTo>
                    <a:pt x="483333" y="6173"/>
                  </a:lnTo>
                  <a:lnTo>
                    <a:pt x="506444" y="6126"/>
                  </a:lnTo>
                  <a:lnTo>
                    <a:pt x="537408" y="6099"/>
                  </a:lnTo>
                  <a:lnTo>
                    <a:pt x="562574" y="6091"/>
                  </a:lnTo>
                  <a:lnTo>
                    <a:pt x="590041" y="2717"/>
                  </a:lnTo>
                  <a:lnTo>
                    <a:pt x="618803" y="327"/>
                  </a:lnTo>
                  <a:lnTo>
                    <a:pt x="627331" y="0"/>
                  </a:lnTo>
                  <a:lnTo>
                    <a:pt x="628476" y="618"/>
                  </a:lnTo>
                  <a:lnTo>
                    <a:pt x="622300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08">
              <a:extLst>
                <a:ext uri="{FF2B5EF4-FFF2-40B4-BE49-F238E27FC236}">
                  <a16:creationId xmlns:a16="http://schemas.microsoft.com/office/drawing/2014/main" id="{9015AD53-3D64-7483-1178-84C8E02C54D4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800850" y="4483100"/>
              <a:ext cx="696331" cy="25401"/>
            </a:xfrm>
            <a:custGeom>
              <a:avLst/>
              <a:gdLst/>
              <a:ahLst/>
              <a:cxnLst/>
              <a:rect l="0" t="0" r="0" b="0"/>
              <a:pathLst>
                <a:path w="696331" h="25401">
                  <a:moveTo>
                    <a:pt x="0" y="6350"/>
                  </a:moveTo>
                  <a:lnTo>
                    <a:pt x="0" y="6350"/>
                  </a:lnTo>
                  <a:lnTo>
                    <a:pt x="28411" y="6350"/>
                  </a:lnTo>
                  <a:lnTo>
                    <a:pt x="57195" y="1986"/>
                  </a:lnTo>
                  <a:lnTo>
                    <a:pt x="81780" y="589"/>
                  </a:lnTo>
                  <a:lnTo>
                    <a:pt x="111799" y="174"/>
                  </a:lnTo>
                  <a:lnTo>
                    <a:pt x="135061" y="78"/>
                  </a:lnTo>
                  <a:lnTo>
                    <a:pt x="161392" y="34"/>
                  </a:lnTo>
                  <a:lnTo>
                    <a:pt x="190263" y="16"/>
                  </a:lnTo>
                  <a:lnTo>
                    <a:pt x="221909" y="7"/>
                  </a:lnTo>
                  <a:lnTo>
                    <a:pt x="238251" y="5"/>
                  </a:lnTo>
                  <a:lnTo>
                    <a:pt x="254789" y="3"/>
                  </a:lnTo>
                  <a:lnTo>
                    <a:pt x="271459" y="2"/>
                  </a:lnTo>
                  <a:lnTo>
                    <a:pt x="288923" y="1"/>
                  </a:lnTo>
                  <a:lnTo>
                    <a:pt x="306915" y="1"/>
                  </a:lnTo>
                  <a:lnTo>
                    <a:pt x="325260" y="0"/>
                  </a:lnTo>
                  <a:lnTo>
                    <a:pt x="343840" y="0"/>
                  </a:lnTo>
                  <a:lnTo>
                    <a:pt x="362577" y="0"/>
                  </a:lnTo>
                  <a:lnTo>
                    <a:pt x="381418" y="0"/>
                  </a:lnTo>
                  <a:lnTo>
                    <a:pt x="398918" y="705"/>
                  </a:lnTo>
                  <a:lnTo>
                    <a:pt x="415523" y="1881"/>
                  </a:lnTo>
                  <a:lnTo>
                    <a:pt x="447143" y="4364"/>
                  </a:lnTo>
                  <a:lnTo>
                    <a:pt x="477660" y="5467"/>
                  </a:lnTo>
                  <a:lnTo>
                    <a:pt x="507687" y="7839"/>
                  </a:lnTo>
                  <a:lnTo>
                    <a:pt x="536083" y="10540"/>
                  </a:lnTo>
                  <a:lnTo>
                    <a:pt x="560463" y="11740"/>
                  </a:lnTo>
                  <a:lnTo>
                    <a:pt x="583057" y="12273"/>
                  </a:lnTo>
                  <a:lnTo>
                    <a:pt x="613731" y="12573"/>
                  </a:lnTo>
                  <a:lnTo>
                    <a:pt x="642575" y="12662"/>
                  </a:lnTo>
                  <a:lnTo>
                    <a:pt x="669699" y="14571"/>
                  </a:lnTo>
                  <a:lnTo>
                    <a:pt x="696303" y="18788"/>
                  </a:lnTo>
                  <a:lnTo>
                    <a:pt x="696330" y="19581"/>
                  </a:lnTo>
                  <a:lnTo>
                    <a:pt x="6921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60">
            <a:extLst>
              <a:ext uri="{FF2B5EF4-FFF2-40B4-BE49-F238E27FC236}">
                <a16:creationId xmlns:a16="http://schemas.microsoft.com/office/drawing/2014/main" id="{B15A7208-D969-6B2B-68A6-B9B92516B691}"/>
              </a:ext>
            </a:extLst>
          </p:cNvPr>
          <p:cNvGrpSpPr/>
          <p:nvPr/>
        </p:nvGrpSpPr>
        <p:grpSpPr>
          <a:xfrm>
            <a:off x="4318000" y="5429901"/>
            <a:ext cx="941181" cy="226519"/>
            <a:chOff x="4318000" y="5429901"/>
            <a:chExt cx="941181" cy="226519"/>
          </a:xfrm>
        </p:grpSpPr>
        <p:sp>
          <p:nvSpPr>
            <p:cNvPr id="130" name="SMARTInkShape-209">
              <a:extLst>
                <a:ext uri="{FF2B5EF4-FFF2-40B4-BE49-F238E27FC236}">
                  <a16:creationId xmlns:a16="http://schemas.microsoft.com/office/drawing/2014/main" id="{67AD04DE-9E24-AF5E-9B3F-44B486C08959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138747" y="5462299"/>
              <a:ext cx="120434" cy="194121"/>
            </a:xfrm>
            <a:custGeom>
              <a:avLst/>
              <a:gdLst/>
              <a:ahLst/>
              <a:cxnLst/>
              <a:rect l="0" t="0" r="0" b="0"/>
              <a:pathLst>
                <a:path w="120434" h="194121">
                  <a:moveTo>
                    <a:pt x="68253" y="24101"/>
                  </a:moveTo>
                  <a:lnTo>
                    <a:pt x="68253" y="24101"/>
                  </a:lnTo>
                  <a:lnTo>
                    <a:pt x="77091" y="9795"/>
                  </a:lnTo>
                  <a:lnTo>
                    <a:pt x="83179" y="3086"/>
                  </a:lnTo>
                  <a:lnTo>
                    <a:pt x="83849" y="1624"/>
                  </a:lnTo>
                  <a:lnTo>
                    <a:pt x="83590" y="650"/>
                  </a:lnTo>
                  <a:lnTo>
                    <a:pt x="82711" y="0"/>
                  </a:lnTo>
                  <a:lnTo>
                    <a:pt x="77971" y="1160"/>
                  </a:lnTo>
                  <a:lnTo>
                    <a:pt x="55736" y="13972"/>
                  </a:lnTo>
                  <a:lnTo>
                    <a:pt x="30279" y="33964"/>
                  </a:lnTo>
                  <a:lnTo>
                    <a:pt x="15910" y="59293"/>
                  </a:lnTo>
                  <a:lnTo>
                    <a:pt x="15719" y="63790"/>
                  </a:lnTo>
                  <a:lnTo>
                    <a:pt x="19269" y="72550"/>
                  </a:lnTo>
                  <a:lnTo>
                    <a:pt x="25551" y="79265"/>
                  </a:lnTo>
                  <a:lnTo>
                    <a:pt x="56910" y="104789"/>
                  </a:lnTo>
                  <a:lnTo>
                    <a:pt x="82456" y="123853"/>
                  </a:lnTo>
                  <a:lnTo>
                    <a:pt x="88304" y="126586"/>
                  </a:lnTo>
                  <a:lnTo>
                    <a:pt x="96685" y="137148"/>
                  </a:lnTo>
                  <a:lnTo>
                    <a:pt x="107815" y="156811"/>
                  </a:lnTo>
                  <a:lnTo>
                    <a:pt x="108032" y="161259"/>
                  </a:lnTo>
                  <a:lnTo>
                    <a:pt x="104512" y="171843"/>
                  </a:lnTo>
                  <a:lnTo>
                    <a:pt x="96362" y="179840"/>
                  </a:lnTo>
                  <a:lnTo>
                    <a:pt x="73884" y="190723"/>
                  </a:lnTo>
                  <a:lnTo>
                    <a:pt x="58711" y="194120"/>
                  </a:lnTo>
                  <a:lnTo>
                    <a:pt x="28469" y="190337"/>
                  </a:lnTo>
                  <a:lnTo>
                    <a:pt x="24798" y="189958"/>
                  </a:lnTo>
                  <a:lnTo>
                    <a:pt x="16954" y="185774"/>
                  </a:lnTo>
                  <a:lnTo>
                    <a:pt x="9471" y="179212"/>
                  </a:lnTo>
                  <a:lnTo>
                    <a:pt x="3792" y="171591"/>
                  </a:lnTo>
                  <a:lnTo>
                    <a:pt x="798" y="163501"/>
                  </a:lnTo>
                  <a:lnTo>
                    <a:pt x="0" y="159368"/>
                  </a:lnTo>
                  <a:lnTo>
                    <a:pt x="879" y="155200"/>
                  </a:lnTo>
                  <a:lnTo>
                    <a:pt x="5618" y="146808"/>
                  </a:lnTo>
                  <a:lnTo>
                    <a:pt x="30297" y="125559"/>
                  </a:lnTo>
                  <a:lnTo>
                    <a:pt x="58587" y="107041"/>
                  </a:lnTo>
                  <a:lnTo>
                    <a:pt x="84923" y="89795"/>
                  </a:lnTo>
                  <a:lnTo>
                    <a:pt x="105648" y="70298"/>
                  </a:lnTo>
                  <a:lnTo>
                    <a:pt x="118453" y="46648"/>
                  </a:lnTo>
                  <a:lnTo>
                    <a:pt x="120433" y="32006"/>
                  </a:lnTo>
                  <a:lnTo>
                    <a:pt x="119972" y="25138"/>
                  </a:lnTo>
                  <a:lnTo>
                    <a:pt x="117549" y="20559"/>
                  </a:lnTo>
                  <a:lnTo>
                    <a:pt x="113816" y="17506"/>
                  </a:lnTo>
                  <a:lnTo>
                    <a:pt x="109212" y="15471"/>
                  </a:lnTo>
                  <a:lnTo>
                    <a:pt x="98451" y="15092"/>
                  </a:lnTo>
                  <a:lnTo>
                    <a:pt x="69460" y="21765"/>
                  </a:lnTo>
                  <a:lnTo>
                    <a:pt x="59281" y="24115"/>
                  </a:lnTo>
                  <a:lnTo>
                    <a:pt x="49522" y="30872"/>
                  </a:lnTo>
                  <a:lnTo>
                    <a:pt x="42853" y="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10">
              <a:extLst>
                <a:ext uri="{FF2B5EF4-FFF2-40B4-BE49-F238E27FC236}">
                  <a16:creationId xmlns:a16="http://schemas.microsoft.com/office/drawing/2014/main" id="{65740713-5D49-42E8-9C5C-CAE9EDD64B86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978400" y="5626100"/>
              <a:ext cx="17829" cy="18766"/>
            </a:xfrm>
            <a:custGeom>
              <a:avLst/>
              <a:gdLst/>
              <a:ahLst/>
              <a:cxnLst/>
              <a:rect l="0" t="0" r="0" b="0"/>
              <a:pathLst>
                <a:path w="17829" h="18766">
                  <a:moveTo>
                    <a:pt x="0" y="6350"/>
                  </a:moveTo>
                  <a:lnTo>
                    <a:pt x="0" y="6350"/>
                  </a:lnTo>
                  <a:lnTo>
                    <a:pt x="3371" y="9720"/>
                  </a:lnTo>
                  <a:lnTo>
                    <a:pt x="6907" y="11376"/>
                  </a:lnTo>
                  <a:lnTo>
                    <a:pt x="8838" y="11817"/>
                  </a:lnTo>
                  <a:lnTo>
                    <a:pt x="17828" y="18090"/>
                  </a:lnTo>
                  <a:lnTo>
                    <a:pt x="17530" y="18410"/>
                  </a:lnTo>
                  <a:lnTo>
                    <a:pt x="15317" y="18765"/>
                  </a:lnTo>
                  <a:lnTo>
                    <a:pt x="11982" y="17042"/>
                  </a:lnTo>
                  <a:lnTo>
                    <a:pt x="10104" y="15594"/>
                  </a:lnTo>
                  <a:lnTo>
                    <a:pt x="8018" y="12105"/>
                  </a:lnTo>
                  <a:lnTo>
                    <a:pt x="6680" y="4116"/>
                  </a:lnTo>
                  <a:lnTo>
                    <a:pt x="5864" y="2744"/>
                  </a:lnTo>
                  <a:lnTo>
                    <a:pt x="4615" y="18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11">
              <a:extLst>
                <a:ext uri="{FF2B5EF4-FFF2-40B4-BE49-F238E27FC236}">
                  <a16:creationId xmlns:a16="http://schemas.microsoft.com/office/drawing/2014/main" id="{7E22F512-856E-0A9F-7FD6-3EDAAF477EA3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791362" y="5429901"/>
              <a:ext cx="110839" cy="208900"/>
            </a:xfrm>
            <a:custGeom>
              <a:avLst/>
              <a:gdLst/>
              <a:ahLst/>
              <a:cxnLst/>
              <a:rect l="0" t="0" r="0" b="0"/>
              <a:pathLst>
                <a:path w="110839" h="208900">
                  <a:moveTo>
                    <a:pt x="79088" y="50149"/>
                  </a:moveTo>
                  <a:lnTo>
                    <a:pt x="79088" y="50149"/>
                  </a:lnTo>
                  <a:lnTo>
                    <a:pt x="82459" y="46778"/>
                  </a:lnTo>
                  <a:lnTo>
                    <a:pt x="85996" y="45123"/>
                  </a:lnTo>
                  <a:lnTo>
                    <a:pt x="87926" y="44682"/>
                  </a:lnTo>
                  <a:lnTo>
                    <a:pt x="91953" y="40429"/>
                  </a:lnTo>
                  <a:lnTo>
                    <a:pt x="96095" y="35245"/>
                  </a:lnTo>
                  <a:lnTo>
                    <a:pt x="101688" y="31622"/>
                  </a:lnTo>
                  <a:lnTo>
                    <a:pt x="103243" y="28274"/>
                  </a:lnTo>
                  <a:lnTo>
                    <a:pt x="102054" y="22553"/>
                  </a:lnTo>
                  <a:lnTo>
                    <a:pt x="100748" y="19051"/>
                  </a:lnTo>
                  <a:lnTo>
                    <a:pt x="99173" y="16717"/>
                  </a:lnTo>
                  <a:lnTo>
                    <a:pt x="94289" y="12726"/>
                  </a:lnTo>
                  <a:lnTo>
                    <a:pt x="92900" y="9293"/>
                  </a:lnTo>
                  <a:lnTo>
                    <a:pt x="91118" y="8095"/>
                  </a:lnTo>
                  <a:lnTo>
                    <a:pt x="80001" y="4290"/>
                  </a:lnTo>
                  <a:lnTo>
                    <a:pt x="75260" y="1545"/>
                  </a:lnTo>
                  <a:lnTo>
                    <a:pt x="67214" y="0"/>
                  </a:lnTo>
                  <a:lnTo>
                    <a:pt x="39223" y="111"/>
                  </a:lnTo>
                  <a:lnTo>
                    <a:pt x="30561" y="2745"/>
                  </a:lnTo>
                  <a:lnTo>
                    <a:pt x="17751" y="11566"/>
                  </a:lnTo>
                  <a:lnTo>
                    <a:pt x="8390" y="23117"/>
                  </a:lnTo>
                  <a:lnTo>
                    <a:pt x="1731" y="52652"/>
                  </a:lnTo>
                  <a:lnTo>
                    <a:pt x="0" y="60284"/>
                  </a:lnTo>
                  <a:lnTo>
                    <a:pt x="1840" y="74409"/>
                  </a:lnTo>
                  <a:lnTo>
                    <a:pt x="11148" y="93982"/>
                  </a:lnTo>
                  <a:lnTo>
                    <a:pt x="24385" y="105627"/>
                  </a:lnTo>
                  <a:lnTo>
                    <a:pt x="41713" y="114643"/>
                  </a:lnTo>
                  <a:lnTo>
                    <a:pt x="47116" y="115017"/>
                  </a:lnTo>
                  <a:lnTo>
                    <a:pt x="56882" y="111670"/>
                  </a:lnTo>
                  <a:lnTo>
                    <a:pt x="83230" y="90005"/>
                  </a:lnTo>
                  <a:lnTo>
                    <a:pt x="92623" y="70816"/>
                  </a:lnTo>
                  <a:lnTo>
                    <a:pt x="101025" y="40079"/>
                  </a:lnTo>
                  <a:lnTo>
                    <a:pt x="103804" y="32167"/>
                  </a:lnTo>
                  <a:lnTo>
                    <a:pt x="104285" y="27966"/>
                  </a:lnTo>
                  <a:lnTo>
                    <a:pt x="104461" y="44031"/>
                  </a:lnTo>
                  <a:lnTo>
                    <a:pt x="101110" y="73031"/>
                  </a:lnTo>
                  <a:lnTo>
                    <a:pt x="102389" y="98321"/>
                  </a:lnTo>
                  <a:lnTo>
                    <a:pt x="104074" y="122877"/>
                  </a:lnTo>
                  <a:lnTo>
                    <a:pt x="106288" y="153859"/>
                  </a:lnTo>
                  <a:lnTo>
                    <a:pt x="110240" y="183072"/>
                  </a:lnTo>
                  <a:lnTo>
                    <a:pt x="110838" y="208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12">
              <a:extLst>
                <a:ext uri="{FF2B5EF4-FFF2-40B4-BE49-F238E27FC236}">
                  <a16:creationId xmlns:a16="http://schemas.microsoft.com/office/drawing/2014/main" id="{CD910FB1-88BE-30E2-CA3C-1FC0E2F94DD7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536683" y="5470108"/>
              <a:ext cx="130258" cy="148710"/>
            </a:xfrm>
            <a:custGeom>
              <a:avLst/>
              <a:gdLst/>
              <a:ahLst/>
              <a:cxnLst/>
              <a:rect l="0" t="0" r="0" b="0"/>
              <a:pathLst>
                <a:path w="130258" h="148710">
                  <a:moveTo>
                    <a:pt x="79767" y="16292"/>
                  </a:moveTo>
                  <a:lnTo>
                    <a:pt x="79767" y="16292"/>
                  </a:lnTo>
                  <a:lnTo>
                    <a:pt x="79767" y="4736"/>
                  </a:lnTo>
                  <a:lnTo>
                    <a:pt x="79062" y="4355"/>
                  </a:lnTo>
                  <a:lnTo>
                    <a:pt x="76396" y="3931"/>
                  </a:lnTo>
                  <a:lnTo>
                    <a:pt x="72860" y="1861"/>
                  </a:lnTo>
                  <a:lnTo>
                    <a:pt x="70929" y="321"/>
                  </a:lnTo>
                  <a:lnTo>
                    <a:pt x="68936" y="0"/>
                  </a:lnTo>
                  <a:lnTo>
                    <a:pt x="66902" y="493"/>
                  </a:lnTo>
                  <a:lnTo>
                    <a:pt x="47028" y="9664"/>
                  </a:lnTo>
                  <a:lnTo>
                    <a:pt x="21511" y="36142"/>
                  </a:lnTo>
                  <a:lnTo>
                    <a:pt x="6610" y="58000"/>
                  </a:lnTo>
                  <a:lnTo>
                    <a:pt x="0" y="78980"/>
                  </a:lnTo>
                  <a:lnTo>
                    <a:pt x="1412" y="98602"/>
                  </a:lnTo>
                  <a:lnTo>
                    <a:pt x="9671" y="121192"/>
                  </a:lnTo>
                  <a:lnTo>
                    <a:pt x="20861" y="133705"/>
                  </a:lnTo>
                  <a:lnTo>
                    <a:pt x="33831" y="142559"/>
                  </a:lnTo>
                  <a:lnTo>
                    <a:pt x="44299" y="146494"/>
                  </a:lnTo>
                  <a:lnTo>
                    <a:pt x="68239" y="148709"/>
                  </a:lnTo>
                  <a:lnTo>
                    <a:pt x="97674" y="142623"/>
                  </a:lnTo>
                  <a:lnTo>
                    <a:pt x="112655" y="133823"/>
                  </a:lnTo>
                  <a:lnTo>
                    <a:pt x="122606" y="123561"/>
                  </a:lnTo>
                  <a:lnTo>
                    <a:pt x="127029" y="114297"/>
                  </a:lnTo>
                  <a:lnTo>
                    <a:pt x="129518" y="87663"/>
                  </a:lnTo>
                  <a:lnTo>
                    <a:pt x="130257" y="59703"/>
                  </a:lnTo>
                  <a:lnTo>
                    <a:pt x="126666" y="44053"/>
                  </a:lnTo>
                  <a:lnTo>
                    <a:pt x="123733" y="36916"/>
                  </a:lnTo>
                  <a:lnTo>
                    <a:pt x="120366" y="32158"/>
                  </a:lnTo>
                  <a:lnTo>
                    <a:pt x="112863" y="26871"/>
                  </a:lnTo>
                  <a:lnTo>
                    <a:pt x="93963" y="23895"/>
                  </a:lnTo>
                  <a:lnTo>
                    <a:pt x="77231" y="26384"/>
                  </a:lnTo>
                  <a:lnTo>
                    <a:pt x="41667" y="35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13">
              <a:extLst>
                <a:ext uri="{FF2B5EF4-FFF2-40B4-BE49-F238E27FC236}">
                  <a16:creationId xmlns:a16="http://schemas.microsoft.com/office/drawing/2014/main" id="{8ABE9705-00C8-A921-5C2F-910B8D4FA3B8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318000" y="5455895"/>
              <a:ext cx="125143" cy="187351"/>
            </a:xfrm>
            <a:custGeom>
              <a:avLst/>
              <a:gdLst/>
              <a:ahLst/>
              <a:cxnLst/>
              <a:rect l="0" t="0" r="0" b="0"/>
              <a:pathLst>
                <a:path w="125143" h="187351">
                  <a:moveTo>
                    <a:pt x="19050" y="30505"/>
                  </a:moveTo>
                  <a:lnTo>
                    <a:pt x="19050" y="30505"/>
                  </a:lnTo>
                  <a:lnTo>
                    <a:pt x="19050" y="24162"/>
                  </a:lnTo>
                  <a:lnTo>
                    <a:pt x="27888" y="15317"/>
                  </a:lnTo>
                  <a:lnTo>
                    <a:pt x="55289" y="1555"/>
                  </a:lnTo>
                  <a:lnTo>
                    <a:pt x="65495" y="0"/>
                  </a:lnTo>
                  <a:lnTo>
                    <a:pt x="92247" y="4071"/>
                  </a:lnTo>
                  <a:lnTo>
                    <a:pt x="103690" y="9659"/>
                  </a:lnTo>
                  <a:lnTo>
                    <a:pt x="109114" y="13714"/>
                  </a:lnTo>
                  <a:lnTo>
                    <a:pt x="111995" y="21631"/>
                  </a:lnTo>
                  <a:lnTo>
                    <a:pt x="112764" y="26706"/>
                  </a:lnTo>
                  <a:lnTo>
                    <a:pt x="109854" y="37988"/>
                  </a:lnTo>
                  <a:lnTo>
                    <a:pt x="102446" y="50058"/>
                  </a:lnTo>
                  <a:lnTo>
                    <a:pt x="83820" y="66638"/>
                  </a:lnTo>
                  <a:lnTo>
                    <a:pt x="55331" y="82953"/>
                  </a:lnTo>
                  <a:lnTo>
                    <a:pt x="25621" y="93911"/>
                  </a:lnTo>
                  <a:lnTo>
                    <a:pt x="28836" y="90607"/>
                  </a:lnTo>
                  <a:lnTo>
                    <a:pt x="55233" y="88044"/>
                  </a:lnTo>
                  <a:lnTo>
                    <a:pt x="71163" y="89652"/>
                  </a:lnTo>
                  <a:lnTo>
                    <a:pt x="89289" y="96478"/>
                  </a:lnTo>
                  <a:lnTo>
                    <a:pt x="101067" y="104277"/>
                  </a:lnTo>
                  <a:lnTo>
                    <a:pt x="121164" y="125879"/>
                  </a:lnTo>
                  <a:lnTo>
                    <a:pt x="124406" y="134983"/>
                  </a:lnTo>
                  <a:lnTo>
                    <a:pt x="125142" y="145378"/>
                  </a:lnTo>
                  <a:lnTo>
                    <a:pt x="123117" y="154702"/>
                  </a:lnTo>
                  <a:lnTo>
                    <a:pt x="107897" y="171256"/>
                  </a:lnTo>
                  <a:lnTo>
                    <a:pt x="82142" y="182824"/>
                  </a:lnTo>
                  <a:lnTo>
                    <a:pt x="58911" y="187350"/>
                  </a:lnTo>
                  <a:lnTo>
                    <a:pt x="29145" y="184515"/>
                  </a:lnTo>
                  <a:lnTo>
                    <a:pt x="0" y="176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SMARTInkShape-214">
            <a:extLst>
              <a:ext uri="{FF2B5EF4-FFF2-40B4-BE49-F238E27FC236}">
                <a16:creationId xmlns:a16="http://schemas.microsoft.com/office/drawing/2014/main" id="{001134B3-F0A9-C84B-EE3F-561583C640C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442608" y="5679780"/>
            <a:ext cx="52966" cy="124092"/>
          </a:xfrm>
          <a:custGeom>
            <a:avLst/>
            <a:gdLst/>
            <a:ahLst/>
            <a:cxnLst/>
            <a:rect l="0" t="0" r="0" b="0"/>
            <a:pathLst>
              <a:path w="52966" h="124092">
                <a:moveTo>
                  <a:pt x="24742" y="22520"/>
                </a:moveTo>
                <a:lnTo>
                  <a:pt x="24742" y="22520"/>
                </a:lnTo>
                <a:lnTo>
                  <a:pt x="30210" y="22520"/>
                </a:lnTo>
                <a:lnTo>
                  <a:pt x="34202" y="19150"/>
                </a:lnTo>
                <a:lnTo>
                  <a:pt x="35281" y="18862"/>
                </a:lnTo>
                <a:lnTo>
                  <a:pt x="36001" y="19376"/>
                </a:lnTo>
                <a:lnTo>
                  <a:pt x="37357" y="22337"/>
                </a:lnTo>
                <a:lnTo>
                  <a:pt x="34046" y="25836"/>
                </a:lnTo>
                <a:lnTo>
                  <a:pt x="30523" y="27522"/>
                </a:lnTo>
                <a:lnTo>
                  <a:pt x="28596" y="27972"/>
                </a:lnTo>
                <a:lnTo>
                  <a:pt x="19142" y="25233"/>
                </a:lnTo>
                <a:lnTo>
                  <a:pt x="6138" y="16502"/>
                </a:lnTo>
                <a:lnTo>
                  <a:pt x="27588" y="16172"/>
                </a:lnTo>
                <a:lnTo>
                  <a:pt x="25256" y="16170"/>
                </a:lnTo>
                <a:lnTo>
                  <a:pt x="19774" y="11806"/>
                </a:lnTo>
                <a:lnTo>
                  <a:pt x="15949" y="10703"/>
                </a:lnTo>
                <a:lnTo>
                  <a:pt x="15352" y="9703"/>
                </a:lnTo>
                <a:lnTo>
                  <a:pt x="15659" y="8331"/>
                </a:lnTo>
                <a:lnTo>
                  <a:pt x="18738" y="3405"/>
                </a:lnTo>
                <a:lnTo>
                  <a:pt x="21603" y="383"/>
                </a:lnTo>
                <a:lnTo>
                  <a:pt x="23354" y="0"/>
                </a:lnTo>
                <a:lnTo>
                  <a:pt x="25229" y="452"/>
                </a:lnTo>
                <a:lnTo>
                  <a:pt x="27183" y="1458"/>
                </a:lnTo>
                <a:lnTo>
                  <a:pt x="33305" y="9617"/>
                </a:lnTo>
                <a:lnTo>
                  <a:pt x="43806" y="36029"/>
                </a:lnTo>
                <a:lnTo>
                  <a:pt x="52965" y="62712"/>
                </a:lnTo>
                <a:lnTo>
                  <a:pt x="50654" y="92646"/>
                </a:lnTo>
                <a:lnTo>
                  <a:pt x="46606" y="103310"/>
                </a:lnTo>
                <a:lnTo>
                  <a:pt x="40809" y="111344"/>
                </a:lnTo>
                <a:lnTo>
                  <a:pt x="25768" y="120295"/>
                </a:lnTo>
                <a:lnTo>
                  <a:pt x="17207" y="122986"/>
                </a:lnTo>
                <a:lnTo>
                  <a:pt x="0" y="124091"/>
                </a:lnTo>
                <a:lnTo>
                  <a:pt x="5692" y="1177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SMARTInkShape-Group62">
            <a:extLst>
              <a:ext uri="{FF2B5EF4-FFF2-40B4-BE49-F238E27FC236}">
                <a16:creationId xmlns:a16="http://schemas.microsoft.com/office/drawing/2014/main" id="{1007530B-4F88-AF1C-3D30-1741367F39CA}"/>
              </a:ext>
            </a:extLst>
          </p:cNvPr>
          <p:cNvGrpSpPr/>
          <p:nvPr/>
        </p:nvGrpSpPr>
        <p:grpSpPr>
          <a:xfrm>
            <a:off x="5858414" y="5441950"/>
            <a:ext cx="942437" cy="253927"/>
            <a:chOff x="5858414" y="5441950"/>
            <a:chExt cx="942437" cy="253927"/>
          </a:xfrm>
        </p:grpSpPr>
        <p:sp>
          <p:nvSpPr>
            <p:cNvPr id="137" name="SMARTInkShape-215">
              <a:extLst>
                <a:ext uri="{FF2B5EF4-FFF2-40B4-BE49-F238E27FC236}">
                  <a16:creationId xmlns:a16="http://schemas.microsoft.com/office/drawing/2014/main" id="{F812282A-2903-F025-584B-C364921CE119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874632" y="5441950"/>
              <a:ext cx="145169" cy="44451"/>
            </a:xfrm>
            <a:custGeom>
              <a:avLst/>
              <a:gdLst/>
              <a:ahLst/>
              <a:cxnLst/>
              <a:rect l="0" t="0" r="0" b="0"/>
              <a:pathLst>
                <a:path w="145169" h="44451">
                  <a:moveTo>
                    <a:pt x="5468" y="44450"/>
                  </a:moveTo>
                  <a:lnTo>
                    <a:pt x="5468" y="44450"/>
                  </a:lnTo>
                  <a:lnTo>
                    <a:pt x="0" y="44450"/>
                  </a:lnTo>
                  <a:lnTo>
                    <a:pt x="2750" y="41079"/>
                  </a:lnTo>
                  <a:lnTo>
                    <a:pt x="31744" y="29523"/>
                  </a:lnTo>
                  <a:lnTo>
                    <a:pt x="60852" y="19036"/>
                  </a:lnTo>
                  <a:lnTo>
                    <a:pt x="85944" y="10581"/>
                  </a:lnTo>
                  <a:lnTo>
                    <a:pt x="115733" y="1881"/>
                  </a:lnTo>
                  <a:lnTo>
                    <a:pt x="145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16">
              <a:extLst>
                <a:ext uri="{FF2B5EF4-FFF2-40B4-BE49-F238E27FC236}">
                  <a16:creationId xmlns:a16="http://schemas.microsoft.com/office/drawing/2014/main" id="{B52D28CF-EA91-6BB0-BA89-15929EEB8B9B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858414" y="5502432"/>
              <a:ext cx="123862" cy="173707"/>
            </a:xfrm>
            <a:custGeom>
              <a:avLst/>
              <a:gdLst/>
              <a:ahLst/>
              <a:cxnLst/>
              <a:rect l="0" t="0" r="0" b="0"/>
              <a:pathLst>
                <a:path w="123862" h="173707">
                  <a:moveTo>
                    <a:pt x="2636" y="22068"/>
                  </a:moveTo>
                  <a:lnTo>
                    <a:pt x="2636" y="22068"/>
                  </a:lnTo>
                  <a:lnTo>
                    <a:pt x="2636" y="16601"/>
                  </a:lnTo>
                  <a:lnTo>
                    <a:pt x="3341" y="16307"/>
                  </a:lnTo>
                  <a:lnTo>
                    <a:pt x="8963" y="15720"/>
                  </a:lnTo>
                  <a:lnTo>
                    <a:pt x="8984" y="10251"/>
                  </a:lnTo>
                  <a:lnTo>
                    <a:pt x="13349" y="4473"/>
                  </a:lnTo>
                  <a:lnTo>
                    <a:pt x="14748" y="0"/>
                  </a:lnTo>
                  <a:lnTo>
                    <a:pt x="14944" y="300"/>
                  </a:lnTo>
                  <a:lnTo>
                    <a:pt x="15313" y="6230"/>
                  </a:lnTo>
                  <a:lnTo>
                    <a:pt x="4504" y="36608"/>
                  </a:lnTo>
                  <a:lnTo>
                    <a:pt x="409" y="45228"/>
                  </a:lnTo>
                  <a:lnTo>
                    <a:pt x="0" y="55645"/>
                  </a:lnTo>
                  <a:lnTo>
                    <a:pt x="2116" y="76208"/>
                  </a:lnTo>
                  <a:lnTo>
                    <a:pt x="3701" y="80033"/>
                  </a:lnTo>
                  <a:lnTo>
                    <a:pt x="9224" y="86166"/>
                  </a:lnTo>
                  <a:lnTo>
                    <a:pt x="13378" y="87378"/>
                  </a:lnTo>
                  <a:lnTo>
                    <a:pt x="29338" y="85712"/>
                  </a:lnTo>
                  <a:lnTo>
                    <a:pt x="59958" y="76841"/>
                  </a:lnTo>
                  <a:lnTo>
                    <a:pt x="80856" y="69994"/>
                  </a:lnTo>
                  <a:lnTo>
                    <a:pt x="92434" y="71121"/>
                  </a:lnTo>
                  <a:lnTo>
                    <a:pt x="102753" y="75854"/>
                  </a:lnTo>
                  <a:lnTo>
                    <a:pt x="107481" y="79092"/>
                  </a:lnTo>
                  <a:lnTo>
                    <a:pt x="120876" y="97134"/>
                  </a:lnTo>
                  <a:lnTo>
                    <a:pt x="123861" y="112346"/>
                  </a:lnTo>
                  <a:lnTo>
                    <a:pt x="122131" y="127808"/>
                  </a:lnTo>
                  <a:lnTo>
                    <a:pt x="113222" y="147707"/>
                  </a:lnTo>
                  <a:lnTo>
                    <a:pt x="102352" y="161444"/>
                  </a:lnTo>
                  <a:lnTo>
                    <a:pt x="86358" y="170610"/>
                  </a:lnTo>
                  <a:lnTo>
                    <a:pt x="65113" y="173706"/>
                  </a:lnTo>
                  <a:lnTo>
                    <a:pt x="48193" y="173537"/>
                  </a:lnTo>
                  <a:lnTo>
                    <a:pt x="34386" y="168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17">
              <a:extLst>
                <a:ext uri="{FF2B5EF4-FFF2-40B4-BE49-F238E27FC236}">
                  <a16:creationId xmlns:a16="http://schemas.microsoft.com/office/drawing/2014/main" id="{79328B5D-4004-6B02-DB4D-D6293D87B46D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6103316" y="5467453"/>
              <a:ext cx="119020" cy="209448"/>
            </a:xfrm>
            <a:custGeom>
              <a:avLst/>
              <a:gdLst/>
              <a:ahLst/>
              <a:cxnLst/>
              <a:rect l="0" t="0" r="0" b="0"/>
              <a:pathLst>
                <a:path w="119020" h="209448">
                  <a:moveTo>
                    <a:pt x="68884" y="25297"/>
                  </a:moveTo>
                  <a:lnTo>
                    <a:pt x="68884" y="25297"/>
                  </a:lnTo>
                  <a:lnTo>
                    <a:pt x="68884" y="21927"/>
                  </a:lnTo>
                  <a:lnTo>
                    <a:pt x="69589" y="20933"/>
                  </a:lnTo>
                  <a:lnTo>
                    <a:pt x="70766" y="20271"/>
                  </a:lnTo>
                  <a:lnTo>
                    <a:pt x="72255" y="19830"/>
                  </a:lnTo>
                  <a:lnTo>
                    <a:pt x="73248" y="18830"/>
                  </a:lnTo>
                  <a:lnTo>
                    <a:pt x="74352" y="15837"/>
                  </a:lnTo>
                  <a:lnTo>
                    <a:pt x="75352" y="14758"/>
                  </a:lnTo>
                  <a:lnTo>
                    <a:pt x="78344" y="13557"/>
                  </a:lnTo>
                  <a:lnTo>
                    <a:pt x="79423" y="12532"/>
                  </a:lnTo>
                  <a:lnTo>
                    <a:pt x="87850" y="0"/>
                  </a:lnTo>
                  <a:lnTo>
                    <a:pt x="70250" y="26421"/>
                  </a:lnTo>
                  <a:lnTo>
                    <a:pt x="47853" y="57195"/>
                  </a:lnTo>
                  <a:lnTo>
                    <a:pt x="16203" y="87200"/>
                  </a:lnTo>
                  <a:lnTo>
                    <a:pt x="8590" y="92792"/>
                  </a:lnTo>
                  <a:lnTo>
                    <a:pt x="7521" y="94282"/>
                  </a:lnTo>
                  <a:lnTo>
                    <a:pt x="3925" y="101744"/>
                  </a:lnTo>
                  <a:lnTo>
                    <a:pt x="0" y="106642"/>
                  </a:lnTo>
                  <a:lnTo>
                    <a:pt x="384" y="107749"/>
                  </a:lnTo>
                  <a:lnTo>
                    <a:pt x="2691" y="110861"/>
                  </a:lnTo>
                  <a:lnTo>
                    <a:pt x="7950" y="112714"/>
                  </a:lnTo>
                  <a:lnTo>
                    <a:pt x="26195" y="113904"/>
                  </a:lnTo>
                  <a:lnTo>
                    <a:pt x="56417" y="109132"/>
                  </a:lnTo>
                  <a:lnTo>
                    <a:pt x="86553" y="108016"/>
                  </a:lnTo>
                  <a:lnTo>
                    <a:pt x="112015" y="107849"/>
                  </a:lnTo>
                  <a:lnTo>
                    <a:pt x="116314" y="114589"/>
                  </a:lnTo>
                  <a:lnTo>
                    <a:pt x="119019" y="134578"/>
                  </a:lnTo>
                  <a:lnTo>
                    <a:pt x="118781" y="151986"/>
                  </a:lnTo>
                  <a:lnTo>
                    <a:pt x="114191" y="182003"/>
                  </a:lnTo>
                  <a:lnTo>
                    <a:pt x="111833" y="192076"/>
                  </a:lnTo>
                  <a:lnTo>
                    <a:pt x="106984" y="209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18">
              <a:extLst>
                <a:ext uri="{FF2B5EF4-FFF2-40B4-BE49-F238E27FC236}">
                  <a16:creationId xmlns:a16="http://schemas.microsoft.com/office/drawing/2014/main" id="{458F628B-3DF4-5491-9210-EA9C6F09544C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330950" y="5497883"/>
              <a:ext cx="129793" cy="185968"/>
            </a:xfrm>
            <a:custGeom>
              <a:avLst/>
              <a:gdLst/>
              <a:ahLst/>
              <a:cxnLst/>
              <a:rect l="0" t="0" r="0" b="0"/>
              <a:pathLst>
                <a:path w="129793" h="185968">
                  <a:moveTo>
                    <a:pt x="50800" y="52017"/>
                  </a:moveTo>
                  <a:lnTo>
                    <a:pt x="50800" y="52017"/>
                  </a:lnTo>
                  <a:lnTo>
                    <a:pt x="50800" y="48647"/>
                  </a:lnTo>
                  <a:lnTo>
                    <a:pt x="54172" y="39807"/>
                  </a:lnTo>
                  <a:lnTo>
                    <a:pt x="61784" y="26961"/>
                  </a:lnTo>
                  <a:lnTo>
                    <a:pt x="62355" y="24729"/>
                  </a:lnTo>
                  <a:lnTo>
                    <a:pt x="62031" y="23242"/>
                  </a:lnTo>
                  <a:lnTo>
                    <a:pt x="61109" y="22250"/>
                  </a:lnTo>
                  <a:lnTo>
                    <a:pt x="59790" y="21589"/>
                  </a:lnTo>
                  <a:lnTo>
                    <a:pt x="58205" y="21854"/>
                  </a:lnTo>
                  <a:lnTo>
                    <a:pt x="54561" y="24030"/>
                  </a:lnTo>
                  <a:lnTo>
                    <a:pt x="37480" y="41973"/>
                  </a:lnTo>
                  <a:lnTo>
                    <a:pt x="16851" y="67759"/>
                  </a:lnTo>
                  <a:lnTo>
                    <a:pt x="8430" y="81826"/>
                  </a:lnTo>
                  <a:lnTo>
                    <a:pt x="2498" y="108984"/>
                  </a:lnTo>
                  <a:lnTo>
                    <a:pt x="740" y="136002"/>
                  </a:lnTo>
                  <a:lnTo>
                    <a:pt x="851" y="160277"/>
                  </a:lnTo>
                  <a:lnTo>
                    <a:pt x="3436" y="169747"/>
                  </a:lnTo>
                  <a:lnTo>
                    <a:pt x="12581" y="178660"/>
                  </a:lnTo>
                  <a:lnTo>
                    <a:pt x="18971" y="183012"/>
                  </a:lnTo>
                  <a:lnTo>
                    <a:pt x="31715" y="185967"/>
                  </a:lnTo>
                  <a:lnTo>
                    <a:pt x="45140" y="184222"/>
                  </a:lnTo>
                  <a:lnTo>
                    <a:pt x="67859" y="174601"/>
                  </a:lnTo>
                  <a:lnTo>
                    <a:pt x="97967" y="150056"/>
                  </a:lnTo>
                  <a:lnTo>
                    <a:pt x="115912" y="118575"/>
                  </a:lnTo>
                  <a:lnTo>
                    <a:pt x="124784" y="91453"/>
                  </a:lnTo>
                  <a:lnTo>
                    <a:pt x="129792" y="70052"/>
                  </a:lnTo>
                  <a:lnTo>
                    <a:pt x="128712" y="51801"/>
                  </a:lnTo>
                  <a:lnTo>
                    <a:pt x="123997" y="37575"/>
                  </a:lnTo>
                  <a:lnTo>
                    <a:pt x="106104" y="13573"/>
                  </a:lnTo>
                  <a:lnTo>
                    <a:pt x="90667" y="4827"/>
                  </a:lnTo>
                  <a:lnTo>
                    <a:pt x="72752" y="0"/>
                  </a:lnTo>
                  <a:lnTo>
                    <a:pt x="55383" y="205"/>
                  </a:lnTo>
                  <a:lnTo>
                    <a:pt x="27011" y="10451"/>
                  </a:lnTo>
                  <a:lnTo>
                    <a:pt x="16475" y="15433"/>
                  </a:lnTo>
                  <a:lnTo>
                    <a:pt x="0" y="4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19">
              <a:extLst>
                <a:ext uri="{FF2B5EF4-FFF2-40B4-BE49-F238E27FC236}">
                  <a16:creationId xmlns:a16="http://schemas.microsoft.com/office/drawing/2014/main" id="{B090AAD4-6C98-71C0-E249-B45475B010A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477000" y="56578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4123"/>
                  </a:lnTo>
                  <a:lnTo>
                    <a:pt x="705" y="274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20">
              <a:extLst>
                <a:ext uri="{FF2B5EF4-FFF2-40B4-BE49-F238E27FC236}">
                  <a16:creationId xmlns:a16="http://schemas.microsoft.com/office/drawing/2014/main" id="{5B9C0615-F2BF-5ED0-EEFD-E94BDC43F02B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623050" y="5506474"/>
              <a:ext cx="177801" cy="189403"/>
            </a:xfrm>
            <a:custGeom>
              <a:avLst/>
              <a:gdLst/>
              <a:ahLst/>
              <a:cxnLst/>
              <a:rect l="0" t="0" r="0" b="0"/>
              <a:pathLst>
                <a:path w="177801" h="189403">
                  <a:moveTo>
                    <a:pt x="0" y="56126"/>
                  </a:moveTo>
                  <a:lnTo>
                    <a:pt x="0" y="56126"/>
                  </a:lnTo>
                  <a:lnTo>
                    <a:pt x="5070" y="50351"/>
                  </a:lnTo>
                  <a:lnTo>
                    <a:pt x="18297" y="32360"/>
                  </a:lnTo>
                  <a:lnTo>
                    <a:pt x="39205" y="16520"/>
                  </a:lnTo>
                  <a:lnTo>
                    <a:pt x="59955" y="7746"/>
                  </a:lnTo>
                  <a:lnTo>
                    <a:pt x="87823" y="512"/>
                  </a:lnTo>
                  <a:lnTo>
                    <a:pt x="92415" y="0"/>
                  </a:lnTo>
                  <a:lnTo>
                    <a:pt x="96888" y="1775"/>
                  </a:lnTo>
                  <a:lnTo>
                    <a:pt x="105620" y="9392"/>
                  </a:lnTo>
                  <a:lnTo>
                    <a:pt x="115099" y="25581"/>
                  </a:lnTo>
                  <a:lnTo>
                    <a:pt x="116301" y="41375"/>
                  </a:lnTo>
                  <a:lnTo>
                    <a:pt x="111324" y="70145"/>
                  </a:lnTo>
                  <a:lnTo>
                    <a:pt x="99606" y="100750"/>
                  </a:lnTo>
                  <a:lnTo>
                    <a:pt x="80902" y="129382"/>
                  </a:lnTo>
                  <a:lnTo>
                    <a:pt x="50583" y="158662"/>
                  </a:lnTo>
                  <a:lnTo>
                    <a:pt x="26496" y="185238"/>
                  </a:lnTo>
                  <a:lnTo>
                    <a:pt x="24015" y="186650"/>
                  </a:lnTo>
                  <a:lnTo>
                    <a:pt x="23065" y="187592"/>
                  </a:lnTo>
                  <a:lnTo>
                    <a:pt x="23138" y="188220"/>
                  </a:lnTo>
                  <a:lnTo>
                    <a:pt x="23892" y="188638"/>
                  </a:lnTo>
                  <a:lnTo>
                    <a:pt x="55154" y="189402"/>
                  </a:lnTo>
                  <a:lnTo>
                    <a:pt x="85814" y="185098"/>
                  </a:lnTo>
                  <a:lnTo>
                    <a:pt x="110685" y="183515"/>
                  </a:lnTo>
                  <a:lnTo>
                    <a:pt x="138985" y="179832"/>
                  </a:lnTo>
                  <a:lnTo>
                    <a:pt x="167593" y="175297"/>
                  </a:lnTo>
                  <a:lnTo>
                    <a:pt x="173264" y="171886"/>
                  </a:lnTo>
                  <a:lnTo>
                    <a:pt x="177800" y="164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SMARTInkShape-221">
            <a:extLst>
              <a:ext uri="{FF2B5EF4-FFF2-40B4-BE49-F238E27FC236}">
                <a16:creationId xmlns:a16="http://schemas.microsoft.com/office/drawing/2014/main" id="{BB130576-BEFD-2894-68AA-92E2386BCBE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045060" y="5321569"/>
            <a:ext cx="253790" cy="557962"/>
          </a:xfrm>
          <a:custGeom>
            <a:avLst/>
            <a:gdLst/>
            <a:ahLst/>
            <a:cxnLst/>
            <a:rect l="0" t="0" r="0" b="0"/>
            <a:pathLst>
              <a:path w="253790" h="557962">
                <a:moveTo>
                  <a:pt x="241190" y="25131"/>
                </a:moveTo>
                <a:lnTo>
                  <a:pt x="241190" y="25131"/>
                </a:lnTo>
                <a:lnTo>
                  <a:pt x="244561" y="21760"/>
                </a:lnTo>
                <a:lnTo>
                  <a:pt x="248097" y="20105"/>
                </a:lnTo>
                <a:lnTo>
                  <a:pt x="250028" y="19664"/>
                </a:lnTo>
                <a:lnTo>
                  <a:pt x="251315" y="18664"/>
                </a:lnTo>
                <a:lnTo>
                  <a:pt x="253789" y="12716"/>
                </a:lnTo>
                <a:lnTo>
                  <a:pt x="224365" y="14350"/>
                </a:lnTo>
                <a:lnTo>
                  <a:pt x="195518" y="17468"/>
                </a:lnTo>
                <a:lnTo>
                  <a:pt x="168391" y="16510"/>
                </a:lnTo>
                <a:lnTo>
                  <a:pt x="140262" y="13237"/>
                </a:lnTo>
                <a:lnTo>
                  <a:pt x="110664" y="8226"/>
                </a:lnTo>
                <a:lnTo>
                  <a:pt x="82168" y="5564"/>
                </a:lnTo>
                <a:lnTo>
                  <a:pt x="80142" y="4325"/>
                </a:lnTo>
                <a:lnTo>
                  <a:pt x="76327" y="0"/>
                </a:lnTo>
                <a:lnTo>
                  <a:pt x="71740" y="22833"/>
                </a:lnTo>
                <a:lnTo>
                  <a:pt x="69627" y="52202"/>
                </a:lnTo>
                <a:lnTo>
                  <a:pt x="65552" y="80111"/>
                </a:lnTo>
                <a:lnTo>
                  <a:pt x="64031" y="110408"/>
                </a:lnTo>
                <a:lnTo>
                  <a:pt x="63675" y="131236"/>
                </a:lnTo>
                <a:lnTo>
                  <a:pt x="63516" y="156014"/>
                </a:lnTo>
                <a:lnTo>
                  <a:pt x="62741" y="182785"/>
                </a:lnTo>
                <a:lnTo>
                  <a:pt x="60044" y="208794"/>
                </a:lnTo>
                <a:lnTo>
                  <a:pt x="58375" y="236346"/>
                </a:lnTo>
                <a:lnTo>
                  <a:pt x="56928" y="264349"/>
                </a:lnTo>
                <a:lnTo>
                  <a:pt x="53933" y="290905"/>
                </a:lnTo>
                <a:lnTo>
                  <a:pt x="52131" y="316820"/>
                </a:lnTo>
                <a:lnTo>
                  <a:pt x="51331" y="342448"/>
                </a:lnTo>
                <a:lnTo>
                  <a:pt x="50975" y="367949"/>
                </a:lnTo>
                <a:lnTo>
                  <a:pt x="47054" y="391513"/>
                </a:lnTo>
                <a:lnTo>
                  <a:pt x="42018" y="413746"/>
                </a:lnTo>
                <a:lnTo>
                  <a:pt x="37773" y="445390"/>
                </a:lnTo>
                <a:lnTo>
                  <a:pt x="28910" y="472248"/>
                </a:lnTo>
                <a:lnTo>
                  <a:pt x="19237" y="500643"/>
                </a:lnTo>
                <a:lnTo>
                  <a:pt x="8396" y="528670"/>
                </a:lnTo>
                <a:lnTo>
                  <a:pt x="0" y="557961"/>
                </a:lnTo>
                <a:lnTo>
                  <a:pt x="3294" y="554992"/>
                </a:lnTo>
                <a:lnTo>
                  <a:pt x="8694" y="553430"/>
                </a:lnTo>
                <a:lnTo>
                  <a:pt x="36458" y="547276"/>
                </a:lnTo>
                <a:lnTo>
                  <a:pt x="67535" y="537275"/>
                </a:lnTo>
                <a:lnTo>
                  <a:pt x="91508" y="530988"/>
                </a:lnTo>
                <a:lnTo>
                  <a:pt x="116485" y="524657"/>
                </a:lnTo>
                <a:lnTo>
                  <a:pt x="144849" y="519106"/>
                </a:lnTo>
                <a:lnTo>
                  <a:pt x="171340" y="5013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InkShape-222">
            <a:extLst>
              <a:ext uri="{FF2B5EF4-FFF2-40B4-BE49-F238E27FC236}">
                <a16:creationId xmlns:a16="http://schemas.microsoft.com/office/drawing/2014/main" id="{7EC16A13-FF37-6891-0EC5-18CD6ABF834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720974" y="5353157"/>
            <a:ext cx="225867" cy="565044"/>
          </a:xfrm>
          <a:custGeom>
            <a:avLst/>
            <a:gdLst/>
            <a:ahLst/>
            <a:cxnLst/>
            <a:rect l="0" t="0" r="0" b="0"/>
            <a:pathLst>
              <a:path w="225867" h="565044">
                <a:moveTo>
                  <a:pt x="73526" y="31643"/>
                </a:moveTo>
                <a:lnTo>
                  <a:pt x="73526" y="31643"/>
                </a:lnTo>
                <a:lnTo>
                  <a:pt x="73526" y="26176"/>
                </a:lnTo>
                <a:lnTo>
                  <a:pt x="104901" y="23445"/>
                </a:lnTo>
                <a:lnTo>
                  <a:pt x="130565" y="20277"/>
                </a:lnTo>
                <a:lnTo>
                  <a:pt x="157779" y="19207"/>
                </a:lnTo>
                <a:lnTo>
                  <a:pt x="186169" y="12071"/>
                </a:lnTo>
                <a:lnTo>
                  <a:pt x="217093" y="437"/>
                </a:lnTo>
                <a:lnTo>
                  <a:pt x="219085" y="0"/>
                </a:lnTo>
                <a:lnTo>
                  <a:pt x="214486" y="24393"/>
                </a:lnTo>
                <a:lnTo>
                  <a:pt x="210104" y="55611"/>
                </a:lnTo>
                <a:lnTo>
                  <a:pt x="207514" y="87230"/>
                </a:lnTo>
                <a:lnTo>
                  <a:pt x="207064" y="112240"/>
                </a:lnTo>
                <a:lnTo>
                  <a:pt x="206933" y="138231"/>
                </a:lnTo>
                <a:lnTo>
                  <a:pt x="207598" y="168666"/>
                </a:lnTo>
                <a:lnTo>
                  <a:pt x="210255" y="192025"/>
                </a:lnTo>
                <a:lnTo>
                  <a:pt x="211906" y="214638"/>
                </a:lnTo>
                <a:lnTo>
                  <a:pt x="212639" y="236446"/>
                </a:lnTo>
                <a:lnTo>
                  <a:pt x="212965" y="257898"/>
                </a:lnTo>
                <a:lnTo>
                  <a:pt x="213111" y="279192"/>
                </a:lnTo>
                <a:lnTo>
                  <a:pt x="215073" y="309131"/>
                </a:lnTo>
                <a:lnTo>
                  <a:pt x="218241" y="335877"/>
                </a:lnTo>
                <a:lnTo>
                  <a:pt x="219181" y="361675"/>
                </a:lnTo>
                <a:lnTo>
                  <a:pt x="222869" y="392306"/>
                </a:lnTo>
                <a:lnTo>
                  <a:pt x="221663" y="418738"/>
                </a:lnTo>
                <a:lnTo>
                  <a:pt x="222994" y="449987"/>
                </a:lnTo>
                <a:lnTo>
                  <a:pt x="222470" y="480388"/>
                </a:lnTo>
                <a:lnTo>
                  <a:pt x="223021" y="505388"/>
                </a:lnTo>
                <a:lnTo>
                  <a:pt x="221813" y="519480"/>
                </a:lnTo>
                <a:lnTo>
                  <a:pt x="225623" y="551163"/>
                </a:lnTo>
                <a:lnTo>
                  <a:pt x="225866" y="557206"/>
                </a:lnTo>
                <a:lnTo>
                  <a:pt x="225180" y="557701"/>
                </a:lnTo>
                <a:lnTo>
                  <a:pt x="222538" y="558253"/>
                </a:lnTo>
                <a:lnTo>
                  <a:pt x="197363" y="558635"/>
                </a:lnTo>
                <a:lnTo>
                  <a:pt x="169405" y="558682"/>
                </a:lnTo>
                <a:lnTo>
                  <a:pt x="139799" y="555319"/>
                </a:lnTo>
                <a:lnTo>
                  <a:pt x="116385" y="553665"/>
                </a:lnTo>
                <a:lnTo>
                  <a:pt x="92574" y="552931"/>
                </a:lnTo>
                <a:lnTo>
                  <a:pt x="70233" y="552604"/>
                </a:lnTo>
                <a:lnTo>
                  <a:pt x="44563" y="552421"/>
                </a:lnTo>
                <a:lnTo>
                  <a:pt x="17633" y="556723"/>
                </a:lnTo>
                <a:lnTo>
                  <a:pt x="279" y="558434"/>
                </a:lnTo>
                <a:lnTo>
                  <a:pt x="0" y="559226"/>
                </a:lnTo>
                <a:lnTo>
                  <a:pt x="3676" y="5650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InkShape-223">
            <a:extLst>
              <a:ext uri="{FF2B5EF4-FFF2-40B4-BE49-F238E27FC236}">
                <a16:creationId xmlns:a16="http://schemas.microsoft.com/office/drawing/2014/main" id="{EFB29525-9366-AAC9-A7B0-38C1F8C8261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683910" y="2699560"/>
            <a:ext cx="1440790" cy="1230806"/>
          </a:xfrm>
          <a:custGeom>
            <a:avLst/>
            <a:gdLst/>
            <a:ahLst/>
            <a:cxnLst/>
            <a:rect l="0" t="0" r="0" b="0"/>
            <a:pathLst>
              <a:path w="1440790" h="1230806">
                <a:moveTo>
                  <a:pt x="37440" y="56340"/>
                </a:moveTo>
                <a:lnTo>
                  <a:pt x="37440" y="56340"/>
                </a:lnTo>
                <a:lnTo>
                  <a:pt x="37440" y="46881"/>
                </a:lnTo>
                <a:lnTo>
                  <a:pt x="38145" y="45801"/>
                </a:lnTo>
                <a:lnTo>
                  <a:pt x="39322" y="45080"/>
                </a:lnTo>
                <a:lnTo>
                  <a:pt x="42908" y="43924"/>
                </a:lnTo>
                <a:lnTo>
                  <a:pt x="43398" y="41885"/>
                </a:lnTo>
                <a:lnTo>
                  <a:pt x="43528" y="40353"/>
                </a:lnTo>
                <a:lnTo>
                  <a:pt x="42911" y="39333"/>
                </a:lnTo>
                <a:lnTo>
                  <a:pt x="41792" y="38652"/>
                </a:lnTo>
                <a:lnTo>
                  <a:pt x="37695" y="37370"/>
                </a:lnTo>
                <a:lnTo>
                  <a:pt x="37440" y="30941"/>
                </a:lnTo>
                <a:lnTo>
                  <a:pt x="37440" y="49238"/>
                </a:lnTo>
                <a:lnTo>
                  <a:pt x="35558" y="55065"/>
                </a:lnTo>
                <a:lnTo>
                  <a:pt x="33076" y="60712"/>
                </a:lnTo>
                <a:lnTo>
                  <a:pt x="31168" y="92411"/>
                </a:lnTo>
                <a:lnTo>
                  <a:pt x="25630" y="123199"/>
                </a:lnTo>
                <a:lnTo>
                  <a:pt x="21447" y="152767"/>
                </a:lnTo>
                <a:lnTo>
                  <a:pt x="18658" y="184326"/>
                </a:lnTo>
                <a:lnTo>
                  <a:pt x="18425" y="213339"/>
                </a:lnTo>
                <a:lnTo>
                  <a:pt x="18395" y="241096"/>
                </a:lnTo>
                <a:lnTo>
                  <a:pt x="18391" y="272320"/>
                </a:lnTo>
                <a:lnTo>
                  <a:pt x="18390" y="304001"/>
                </a:lnTo>
                <a:lnTo>
                  <a:pt x="18390" y="329392"/>
                </a:lnTo>
                <a:lnTo>
                  <a:pt x="18390" y="359155"/>
                </a:lnTo>
                <a:lnTo>
                  <a:pt x="18390" y="386148"/>
                </a:lnTo>
                <a:lnTo>
                  <a:pt x="18390" y="411862"/>
                </a:lnTo>
                <a:lnTo>
                  <a:pt x="18390" y="437325"/>
                </a:lnTo>
                <a:lnTo>
                  <a:pt x="18390" y="464618"/>
                </a:lnTo>
                <a:lnTo>
                  <a:pt x="18390" y="492459"/>
                </a:lnTo>
                <a:lnTo>
                  <a:pt x="20272" y="523757"/>
                </a:lnTo>
                <a:lnTo>
                  <a:pt x="23416" y="549023"/>
                </a:lnTo>
                <a:lnTo>
                  <a:pt x="24348" y="575559"/>
                </a:lnTo>
                <a:lnTo>
                  <a:pt x="26505" y="604588"/>
                </a:lnTo>
                <a:lnTo>
                  <a:pt x="28346" y="619623"/>
                </a:lnTo>
                <a:lnTo>
                  <a:pt x="25661" y="648403"/>
                </a:lnTo>
                <a:lnTo>
                  <a:pt x="26895" y="670857"/>
                </a:lnTo>
                <a:lnTo>
                  <a:pt x="30262" y="697407"/>
                </a:lnTo>
                <a:lnTo>
                  <a:pt x="30844" y="726769"/>
                </a:lnTo>
                <a:lnTo>
                  <a:pt x="31017" y="752167"/>
                </a:lnTo>
                <a:lnTo>
                  <a:pt x="31068" y="783211"/>
                </a:lnTo>
                <a:lnTo>
                  <a:pt x="31081" y="805079"/>
                </a:lnTo>
                <a:lnTo>
                  <a:pt x="31085" y="827263"/>
                </a:lnTo>
                <a:lnTo>
                  <a:pt x="31088" y="851234"/>
                </a:lnTo>
                <a:lnTo>
                  <a:pt x="31090" y="882954"/>
                </a:lnTo>
                <a:lnTo>
                  <a:pt x="30385" y="910941"/>
                </a:lnTo>
                <a:lnTo>
                  <a:pt x="26726" y="940871"/>
                </a:lnTo>
                <a:lnTo>
                  <a:pt x="24622" y="967221"/>
                </a:lnTo>
                <a:lnTo>
                  <a:pt x="17949" y="995445"/>
                </a:lnTo>
                <a:lnTo>
                  <a:pt x="9836" y="1021403"/>
                </a:lnTo>
                <a:lnTo>
                  <a:pt x="5803" y="1046913"/>
                </a:lnTo>
                <a:lnTo>
                  <a:pt x="0" y="1075604"/>
                </a:lnTo>
                <a:lnTo>
                  <a:pt x="241" y="1088202"/>
                </a:lnTo>
                <a:lnTo>
                  <a:pt x="4468" y="1102910"/>
                </a:lnTo>
                <a:lnTo>
                  <a:pt x="6286" y="1105420"/>
                </a:lnTo>
                <a:lnTo>
                  <a:pt x="17645" y="1112819"/>
                </a:lnTo>
                <a:lnTo>
                  <a:pt x="44528" y="1123175"/>
                </a:lnTo>
                <a:lnTo>
                  <a:pt x="63060" y="1127619"/>
                </a:lnTo>
                <a:lnTo>
                  <a:pt x="91654" y="1132491"/>
                </a:lnTo>
                <a:lnTo>
                  <a:pt x="120821" y="1135178"/>
                </a:lnTo>
                <a:lnTo>
                  <a:pt x="147596" y="1136350"/>
                </a:lnTo>
                <a:lnTo>
                  <a:pt x="178204" y="1140827"/>
                </a:lnTo>
                <a:lnTo>
                  <a:pt x="208499" y="1141786"/>
                </a:lnTo>
                <a:lnTo>
                  <a:pt x="232705" y="1142716"/>
                </a:lnTo>
                <a:lnTo>
                  <a:pt x="264316" y="1146501"/>
                </a:lnTo>
                <a:lnTo>
                  <a:pt x="290203" y="1147633"/>
                </a:lnTo>
                <a:lnTo>
                  <a:pt x="312527" y="1150019"/>
                </a:lnTo>
                <a:lnTo>
                  <a:pt x="340961" y="1155328"/>
                </a:lnTo>
                <a:lnTo>
                  <a:pt x="369143" y="1159489"/>
                </a:lnTo>
                <a:lnTo>
                  <a:pt x="397953" y="1160721"/>
                </a:lnTo>
                <a:lnTo>
                  <a:pt x="426246" y="1162968"/>
                </a:lnTo>
                <a:lnTo>
                  <a:pt x="456971" y="1166221"/>
                </a:lnTo>
                <a:lnTo>
                  <a:pt x="488417" y="1167184"/>
                </a:lnTo>
                <a:lnTo>
                  <a:pt x="520078" y="1169352"/>
                </a:lnTo>
                <a:lnTo>
                  <a:pt x="551802" y="1172580"/>
                </a:lnTo>
                <a:lnTo>
                  <a:pt x="583543" y="1173537"/>
                </a:lnTo>
                <a:lnTo>
                  <a:pt x="615291" y="1175702"/>
                </a:lnTo>
                <a:lnTo>
                  <a:pt x="647040" y="1178931"/>
                </a:lnTo>
                <a:lnTo>
                  <a:pt x="678790" y="1181769"/>
                </a:lnTo>
                <a:lnTo>
                  <a:pt x="710540" y="1185197"/>
                </a:lnTo>
                <a:lnTo>
                  <a:pt x="732413" y="1186704"/>
                </a:lnTo>
                <a:lnTo>
                  <a:pt x="756245" y="1189726"/>
                </a:lnTo>
                <a:lnTo>
                  <a:pt x="780947" y="1191539"/>
                </a:lnTo>
                <a:lnTo>
                  <a:pt x="805332" y="1192345"/>
                </a:lnTo>
                <a:lnTo>
                  <a:pt x="827929" y="1192703"/>
                </a:lnTo>
                <a:lnTo>
                  <a:pt x="851613" y="1194744"/>
                </a:lnTo>
                <a:lnTo>
                  <a:pt x="875545" y="1197297"/>
                </a:lnTo>
                <a:lnTo>
                  <a:pt x="897940" y="1198432"/>
                </a:lnTo>
                <a:lnTo>
                  <a:pt x="921535" y="1198937"/>
                </a:lnTo>
                <a:lnTo>
                  <a:pt x="945426" y="1199161"/>
                </a:lnTo>
                <a:lnTo>
                  <a:pt x="967804" y="1199260"/>
                </a:lnTo>
                <a:lnTo>
                  <a:pt x="991390" y="1199304"/>
                </a:lnTo>
                <a:lnTo>
                  <a:pt x="1015984" y="1200029"/>
                </a:lnTo>
                <a:lnTo>
                  <a:pt x="1041027" y="1202704"/>
                </a:lnTo>
                <a:lnTo>
                  <a:pt x="1064386" y="1204363"/>
                </a:lnTo>
                <a:lnTo>
                  <a:pt x="1086527" y="1205806"/>
                </a:lnTo>
                <a:lnTo>
                  <a:pt x="1108127" y="1208799"/>
                </a:lnTo>
                <a:lnTo>
                  <a:pt x="1129487" y="1210600"/>
                </a:lnTo>
                <a:lnTo>
                  <a:pt x="1150738" y="1211400"/>
                </a:lnTo>
                <a:lnTo>
                  <a:pt x="1181831" y="1211850"/>
                </a:lnTo>
                <a:lnTo>
                  <a:pt x="1209231" y="1212689"/>
                </a:lnTo>
                <a:lnTo>
                  <a:pt x="1235223" y="1216387"/>
                </a:lnTo>
                <a:lnTo>
                  <a:pt x="1260799" y="1217797"/>
                </a:lnTo>
                <a:lnTo>
                  <a:pt x="1285546" y="1218920"/>
                </a:lnTo>
                <a:lnTo>
                  <a:pt x="1313229" y="1223381"/>
                </a:lnTo>
                <a:lnTo>
                  <a:pt x="1336437" y="1226219"/>
                </a:lnTo>
                <a:lnTo>
                  <a:pt x="1361892" y="1229647"/>
                </a:lnTo>
                <a:lnTo>
                  <a:pt x="1389457" y="1230805"/>
                </a:lnTo>
                <a:lnTo>
                  <a:pt x="1398690" y="1229082"/>
                </a:lnTo>
                <a:lnTo>
                  <a:pt x="1402140" y="1227635"/>
                </a:lnTo>
                <a:lnTo>
                  <a:pt x="1404440" y="1225964"/>
                </a:lnTo>
                <a:lnTo>
                  <a:pt x="1406996" y="1222227"/>
                </a:lnTo>
                <a:lnTo>
                  <a:pt x="1411805" y="1212785"/>
                </a:lnTo>
                <a:lnTo>
                  <a:pt x="1411915" y="1203199"/>
                </a:lnTo>
                <a:lnTo>
                  <a:pt x="1409607" y="1176427"/>
                </a:lnTo>
                <a:lnTo>
                  <a:pt x="1409208" y="1152256"/>
                </a:lnTo>
                <a:lnTo>
                  <a:pt x="1404709" y="1122463"/>
                </a:lnTo>
                <a:lnTo>
                  <a:pt x="1402582" y="1095579"/>
                </a:lnTo>
                <a:lnTo>
                  <a:pt x="1399209" y="1073581"/>
                </a:lnTo>
                <a:lnTo>
                  <a:pt x="1399912" y="1045304"/>
                </a:lnTo>
                <a:lnTo>
                  <a:pt x="1399280" y="1015411"/>
                </a:lnTo>
                <a:lnTo>
                  <a:pt x="1401175" y="991299"/>
                </a:lnTo>
                <a:lnTo>
                  <a:pt x="1402241" y="961858"/>
                </a:lnTo>
                <a:lnTo>
                  <a:pt x="1402557" y="935261"/>
                </a:lnTo>
                <a:lnTo>
                  <a:pt x="1403357" y="909506"/>
                </a:lnTo>
                <a:lnTo>
                  <a:pt x="1407042" y="884001"/>
                </a:lnTo>
                <a:lnTo>
                  <a:pt x="1408449" y="858570"/>
                </a:lnTo>
                <a:lnTo>
                  <a:pt x="1408865" y="833160"/>
                </a:lnTo>
                <a:lnTo>
                  <a:pt x="1409694" y="807758"/>
                </a:lnTo>
                <a:lnTo>
                  <a:pt x="1413389" y="781652"/>
                </a:lnTo>
                <a:lnTo>
                  <a:pt x="1415502" y="752593"/>
                </a:lnTo>
                <a:lnTo>
                  <a:pt x="1420283" y="725795"/>
                </a:lnTo>
                <a:lnTo>
                  <a:pt x="1425464" y="699276"/>
                </a:lnTo>
                <a:lnTo>
                  <a:pt x="1427313" y="670094"/>
                </a:lnTo>
                <a:lnTo>
                  <a:pt x="1428565" y="642555"/>
                </a:lnTo>
                <a:lnTo>
                  <a:pt x="1433091" y="613072"/>
                </a:lnTo>
                <a:lnTo>
                  <a:pt x="1438196" y="585443"/>
                </a:lnTo>
                <a:lnTo>
                  <a:pt x="1440021" y="555227"/>
                </a:lnTo>
                <a:lnTo>
                  <a:pt x="1440562" y="524638"/>
                </a:lnTo>
                <a:lnTo>
                  <a:pt x="1440723" y="496681"/>
                </a:lnTo>
                <a:lnTo>
                  <a:pt x="1440771" y="466368"/>
                </a:lnTo>
                <a:lnTo>
                  <a:pt x="1440784" y="435749"/>
                </a:lnTo>
                <a:lnTo>
                  <a:pt x="1440788" y="407784"/>
                </a:lnTo>
                <a:lnTo>
                  <a:pt x="1440789" y="378175"/>
                </a:lnTo>
                <a:lnTo>
                  <a:pt x="1440085" y="351214"/>
                </a:lnTo>
                <a:lnTo>
                  <a:pt x="1436426" y="324646"/>
                </a:lnTo>
                <a:lnTo>
                  <a:pt x="1435028" y="293334"/>
                </a:lnTo>
                <a:lnTo>
                  <a:pt x="1434701" y="267269"/>
                </a:lnTo>
                <a:lnTo>
                  <a:pt x="1432675" y="244866"/>
                </a:lnTo>
                <a:lnTo>
                  <a:pt x="1429449" y="216387"/>
                </a:lnTo>
                <a:lnTo>
                  <a:pt x="1428358" y="184851"/>
                </a:lnTo>
                <a:lnTo>
                  <a:pt x="1424798" y="154625"/>
                </a:lnTo>
                <a:lnTo>
                  <a:pt x="1423099" y="132948"/>
                </a:lnTo>
                <a:lnTo>
                  <a:pt x="1420261" y="106555"/>
                </a:lnTo>
                <a:lnTo>
                  <a:pt x="1412981" y="78254"/>
                </a:lnTo>
                <a:lnTo>
                  <a:pt x="1409113" y="46897"/>
                </a:lnTo>
                <a:lnTo>
                  <a:pt x="1406015" y="35445"/>
                </a:lnTo>
                <a:lnTo>
                  <a:pt x="1396934" y="21064"/>
                </a:lnTo>
                <a:lnTo>
                  <a:pt x="1391195" y="15967"/>
                </a:lnTo>
                <a:lnTo>
                  <a:pt x="1371873" y="3291"/>
                </a:lnTo>
                <a:lnTo>
                  <a:pt x="1346456" y="0"/>
                </a:lnTo>
                <a:lnTo>
                  <a:pt x="1316559" y="1232"/>
                </a:lnTo>
                <a:lnTo>
                  <a:pt x="1285448" y="4263"/>
                </a:lnTo>
                <a:lnTo>
                  <a:pt x="1255062" y="5162"/>
                </a:lnTo>
                <a:lnTo>
                  <a:pt x="1230773" y="7309"/>
                </a:lnTo>
                <a:lnTo>
                  <a:pt x="1205701" y="10533"/>
                </a:lnTo>
                <a:lnTo>
                  <a:pt x="1180400" y="11488"/>
                </a:lnTo>
                <a:lnTo>
                  <a:pt x="1153146" y="13652"/>
                </a:lnTo>
                <a:lnTo>
                  <a:pt x="1122729" y="18762"/>
                </a:lnTo>
                <a:lnTo>
                  <a:pt x="1091373" y="22864"/>
                </a:lnTo>
                <a:lnTo>
                  <a:pt x="1059741" y="25960"/>
                </a:lnTo>
                <a:lnTo>
                  <a:pt x="1037896" y="28727"/>
                </a:lnTo>
                <a:lnTo>
                  <a:pt x="1014076" y="29956"/>
                </a:lnTo>
                <a:lnTo>
                  <a:pt x="991259" y="30503"/>
                </a:lnTo>
                <a:lnTo>
                  <a:pt x="968654" y="31451"/>
                </a:lnTo>
                <a:lnTo>
                  <a:pt x="944496" y="34224"/>
                </a:lnTo>
                <a:lnTo>
                  <a:pt x="921529" y="35927"/>
                </a:lnTo>
                <a:lnTo>
                  <a:pt x="899563" y="36684"/>
                </a:lnTo>
                <a:lnTo>
                  <a:pt x="878041" y="37021"/>
                </a:lnTo>
                <a:lnTo>
                  <a:pt x="854835" y="39052"/>
                </a:lnTo>
                <a:lnTo>
                  <a:pt x="831821" y="41601"/>
                </a:lnTo>
                <a:lnTo>
                  <a:pt x="801587" y="43036"/>
                </a:lnTo>
                <a:lnTo>
                  <a:pt x="778522" y="43372"/>
                </a:lnTo>
                <a:lnTo>
                  <a:pt x="748478" y="43561"/>
                </a:lnTo>
                <a:lnTo>
                  <a:pt x="718332" y="43617"/>
                </a:lnTo>
                <a:lnTo>
                  <a:pt x="687056" y="43633"/>
                </a:lnTo>
                <a:lnTo>
                  <a:pt x="658818" y="43638"/>
                </a:lnTo>
                <a:lnTo>
                  <a:pt x="637458" y="43639"/>
                </a:lnTo>
                <a:lnTo>
                  <a:pt x="615264" y="43640"/>
                </a:lnTo>
                <a:lnTo>
                  <a:pt x="586903" y="43640"/>
                </a:lnTo>
                <a:lnTo>
                  <a:pt x="559921" y="44345"/>
                </a:lnTo>
                <a:lnTo>
                  <a:pt x="529897" y="48004"/>
                </a:lnTo>
                <a:lnTo>
                  <a:pt x="499363" y="49402"/>
                </a:lnTo>
                <a:lnTo>
                  <a:pt x="472129" y="49816"/>
                </a:lnTo>
                <a:lnTo>
                  <a:pt x="446186" y="49938"/>
                </a:lnTo>
                <a:lnTo>
                  <a:pt x="420624" y="49975"/>
                </a:lnTo>
                <a:lnTo>
                  <a:pt x="395177" y="49985"/>
                </a:lnTo>
                <a:lnTo>
                  <a:pt x="370469" y="49989"/>
                </a:lnTo>
                <a:lnTo>
                  <a:pt x="340917" y="49990"/>
                </a:lnTo>
                <a:lnTo>
                  <a:pt x="312685" y="49990"/>
                </a:lnTo>
                <a:lnTo>
                  <a:pt x="290299" y="49990"/>
                </a:lnTo>
                <a:lnTo>
                  <a:pt x="258568" y="49990"/>
                </a:lnTo>
                <a:lnTo>
                  <a:pt x="230979" y="49990"/>
                </a:lnTo>
                <a:lnTo>
                  <a:pt x="205636" y="49284"/>
                </a:lnTo>
                <a:lnTo>
                  <a:pt x="174851" y="43523"/>
                </a:lnTo>
                <a:lnTo>
                  <a:pt x="164823" y="38730"/>
                </a:lnTo>
                <a:lnTo>
                  <a:pt x="162579" y="38250"/>
                </a:lnTo>
                <a:lnTo>
                  <a:pt x="149646" y="31907"/>
                </a:lnTo>
                <a:lnTo>
                  <a:pt x="136797" y="30425"/>
                </a:lnTo>
                <a:lnTo>
                  <a:pt x="124486" y="25498"/>
                </a:lnTo>
                <a:lnTo>
                  <a:pt x="93641" y="24606"/>
                </a:lnTo>
                <a:lnTo>
                  <a:pt x="88451" y="24591"/>
                </a:lnTo>
                <a:lnTo>
                  <a:pt x="94590" y="2459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SMARTInkShape-Group66">
            <a:extLst>
              <a:ext uri="{FF2B5EF4-FFF2-40B4-BE49-F238E27FC236}">
                <a16:creationId xmlns:a16="http://schemas.microsoft.com/office/drawing/2014/main" id="{6264CFC3-5586-B6AB-5331-9D47CC01D797}"/>
              </a:ext>
            </a:extLst>
          </p:cNvPr>
          <p:cNvGrpSpPr/>
          <p:nvPr/>
        </p:nvGrpSpPr>
        <p:grpSpPr>
          <a:xfrm>
            <a:off x="7334250" y="2832100"/>
            <a:ext cx="980946" cy="590551"/>
            <a:chOff x="7334250" y="2832100"/>
            <a:chExt cx="980946" cy="590551"/>
          </a:xfrm>
        </p:grpSpPr>
        <p:sp>
          <p:nvSpPr>
            <p:cNvPr id="147" name="SMARTInkShape-224">
              <a:extLst>
                <a:ext uri="{FF2B5EF4-FFF2-40B4-BE49-F238E27FC236}">
                  <a16:creationId xmlns:a16="http://schemas.microsoft.com/office/drawing/2014/main" id="{FCB9842D-FADE-582F-D7D0-BE9B36EAC1B6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334250" y="2871428"/>
              <a:ext cx="254001" cy="113073"/>
            </a:xfrm>
            <a:custGeom>
              <a:avLst/>
              <a:gdLst/>
              <a:ahLst/>
              <a:cxnLst/>
              <a:rect l="0" t="0" r="0" b="0"/>
              <a:pathLst>
                <a:path w="254001" h="113073">
                  <a:moveTo>
                    <a:pt x="0" y="24172"/>
                  </a:moveTo>
                  <a:lnTo>
                    <a:pt x="0" y="24172"/>
                  </a:lnTo>
                  <a:lnTo>
                    <a:pt x="3372" y="24172"/>
                  </a:lnTo>
                  <a:lnTo>
                    <a:pt x="6907" y="22291"/>
                  </a:lnTo>
                  <a:lnTo>
                    <a:pt x="10831" y="19808"/>
                  </a:lnTo>
                  <a:lnTo>
                    <a:pt x="17007" y="17705"/>
                  </a:lnTo>
                  <a:lnTo>
                    <a:pt x="44059" y="615"/>
                  </a:lnTo>
                  <a:lnTo>
                    <a:pt x="46306" y="0"/>
                  </a:lnTo>
                  <a:lnTo>
                    <a:pt x="47804" y="1002"/>
                  </a:lnTo>
                  <a:lnTo>
                    <a:pt x="49468" y="5878"/>
                  </a:lnTo>
                  <a:lnTo>
                    <a:pt x="50722" y="35067"/>
                  </a:lnTo>
                  <a:lnTo>
                    <a:pt x="50796" y="63270"/>
                  </a:lnTo>
                  <a:lnTo>
                    <a:pt x="48917" y="68125"/>
                  </a:lnTo>
                  <a:lnTo>
                    <a:pt x="46436" y="72634"/>
                  </a:lnTo>
                  <a:lnTo>
                    <a:pt x="44528" y="80941"/>
                  </a:lnTo>
                  <a:lnTo>
                    <a:pt x="44473" y="77838"/>
                  </a:lnTo>
                  <a:lnTo>
                    <a:pt x="54594" y="65399"/>
                  </a:lnTo>
                  <a:lnTo>
                    <a:pt x="78885" y="38688"/>
                  </a:lnTo>
                  <a:lnTo>
                    <a:pt x="82332" y="32740"/>
                  </a:lnTo>
                  <a:lnTo>
                    <a:pt x="92206" y="22164"/>
                  </a:lnTo>
                  <a:lnTo>
                    <a:pt x="103364" y="14954"/>
                  </a:lnTo>
                  <a:lnTo>
                    <a:pt x="112721" y="11931"/>
                  </a:lnTo>
                  <a:lnTo>
                    <a:pt x="117203" y="11608"/>
                  </a:lnTo>
                  <a:lnTo>
                    <a:pt x="118352" y="13679"/>
                  </a:lnTo>
                  <a:lnTo>
                    <a:pt x="120347" y="37999"/>
                  </a:lnTo>
                  <a:lnTo>
                    <a:pt x="116932" y="66859"/>
                  </a:lnTo>
                  <a:lnTo>
                    <a:pt x="120021" y="96769"/>
                  </a:lnTo>
                  <a:lnTo>
                    <a:pt x="120595" y="105848"/>
                  </a:lnTo>
                  <a:lnTo>
                    <a:pt x="127376" y="103092"/>
                  </a:lnTo>
                  <a:lnTo>
                    <a:pt x="132576" y="97818"/>
                  </a:lnTo>
                  <a:lnTo>
                    <a:pt x="145035" y="82934"/>
                  </a:lnTo>
                  <a:lnTo>
                    <a:pt x="175297" y="62205"/>
                  </a:lnTo>
                  <a:lnTo>
                    <a:pt x="204862" y="38748"/>
                  </a:lnTo>
                  <a:lnTo>
                    <a:pt x="225030" y="27946"/>
                  </a:lnTo>
                  <a:lnTo>
                    <a:pt x="227630" y="28099"/>
                  </a:lnTo>
                  <a:lnTo>
                    <a:pt x="230070" y="28907"/>
                  </a:lnTo>
                  <a:lnTo>
                    <a:pt x="231697" y="30856"/>
                  </a:lnTo>
                  <a:lnTo>
                    <a:pt x="233504" y="36785"/>
                  </a:lnTo>
                  <a:lnTo>
                    <a:pt x="238195" y="63705"/>
                  </a:lnTo>
                  <a:lnTo>
                    <a:pt x="245051" y="91614"/>
                  </a:lnTo>
                  <a:lnTo>
                    <a:pt x="247585" y="106087"/>
                  </a:lnTo>
                  <a:lnTo>
                    <a:pt x="254000" y="1130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25">
              <a:extLst>
                <a:ext uri="{FF2B5EF4-FFF2-40B4-BE49-F238E27FC236}">
                  <a16:creationId xmlns:a16="http://schemas.microsoft.com/office/drawing/2014/main" id="{7869C983-6C12-1325-FA10-11A3318A96AD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620544" y="2870595"/>
              <a:ext cx="336007" cy="138198"/>
            </a:xfrm>
            <a:custGeom>
              <a:avLst/>
              <a:gdLst/>
              <a:ahLst/>
              <a:cxnLst/>
              <a:rect l="0" t="0" r="0" b="0"/>
              <a:pathLst>
                <a:path w="336007" h="138198">
                  <a:moveTo>
                    <a:pt x="62956" y="50405"/>
                  </a:moveTo>
                  <a:lnTo>
                    <a:pt x="62956" y="50405"/>
                  </a:lnTo>
                  <a:lnTo>
                    <a:pt x="69697" y="47034"/>
                  </a:lnTo>
                  <a:lnTo>
                    <a:pt x="71683" y="45336"/>
                  </a:lnTo>
                  <a:lnTo>
                    <a:pt x="85679" y="26395"/>
                  </a:lnTo>
                  <a:lnTo>
                    <a:pt x="88003" y="11068"/>
                  </a:lnTo>
                  <a:lnTo>
                    <a:pt x="86318" y="6346"/>
                  </a:lnTo>
                  <a:lnTo>
                    <a:pt x="84880" y="4099"/>
                  </a:lnTo>
                  <a:lnTo>
                    <a:pt x="82511" y="2601"/>
                  </a:lnTo>
                  <a:lnTo>
                    <a:pt x="71729" y="493"/>
                  </a:lnTo>
                  <a:lnTo>
                    <a:pt x="61210" y="0"/>
                  </a:lnTo>
                  <a:lnTo>
                    <a:pt x="49480" y="3543"/>
                  </a:lnTo>
                  <a:lnTo>
                    <a:pt x="31445" y="13945"/>
                  </a:lnTo>
                  <a:lnTo>
                    <a:pt x="12360" y="32933"/>
                  </a:lnTo>
                  <a:lnTo>
                    <a:pt x="5661" y="44757"/>
                  </a:lnTo>
                  <a:lnTo>
                    <a:pt x="682" y="68888"/>
                  </a:lnTo>
                  <a:lnTo>
                    <a:pt x="0" y="78846"/>
                  </a:lnTo>
                  <a:lnTo>
                    <a:pt x="3460" y="87975"/>
                  </a:lnTo>
                  <a:lnTo>
                    <a:pt x="6359" y="92385"/>
                  </a:lnTo>
                  <a:lnTo>
                    <a:pt x="15224" y="99166"/>
                  </a:lnTo>
                  <a:lnTo>
                    <a:pt x="34171" y="110109"/>
                  </a:lnTo>
                  <a:lnTo>
                    <a:pt x="36710" y="109963"/>
                  </a:lnTo>
                  <a:lnTo>
                    <a:pt x="39109" y="109160"/>
                  </a:lnTo>
                  <a:lnTo>
                    <a:pt x="43655" y="104505"/>
                  </a:lnTo>
                  <a:lnTo>
                    <a:pt x="53750" y="86692"/>
                  </a:lnTo>
                  <a:lnTo>
                    <a:pt x="62662" y="58299"/>
                  </a:lnTo>
                  <a:lnTo>
                    <a:pt x="62760" y="58490"/>
                  </a:lnTo>
                  <a:lnTo>
                    <a:pt x="66319" y="83931"/>
                  </a:lnTo>
                  <a:lnTo>
                    <a:pt x="74491" y="102836"/>
                  </a:lnTo>
                  <a:lnTo>
                    <a:pt x="92728" y="127268"/>
                  </a:lnTo>
                  <a:lnTo>
                    <a:pt x="99941" y="130427"/>
                  </a:lnTo>
                  <a:lnTo>
                    <a:pt x="103135" y="129859"/>
                  </a:lnTo>
                  <a:lnTo>
                    <a:pt x="127606" y="106407"/>
                  </a:lnTo>
                  <a:lnTo>
                    <a:pt x="147930" y="75147"/>
                  </a:lnTo>
                  <a:lnTo>
                    <a:pt x="166905" y="52757"/>
                  </a:lnTo>
                  <a:lnTo>
                    <a:pt x="170539" y="46511"/>
                  </a:lnTo>
                  <a:lnTo>
                    <a:pt x="184976" y="30259"/>
                  </a:lnTo>
                  <a:lnTo>
                    <a:pt x="189624" y="27340"/>
                  </a:lnTo>
                  <a:lnTo>
                    <a:pt x="191852" y="26561"/>
                  </a:lnTo>
                  <a:lnTo>
                    <a:pt x="198089" y="27578"/>
                  </a:lnTo>
                  <a:lnTo>
                    <a:pt x="201728" y="28837"/>
                  </a:lnTo>
                  <a:lnTo>
                    <a:pt x="213592" y="40722"/>
                  </a:lnTo>
                  <a:lnTo>
                    <a:pt x="222673" y="57649"/>
                  </a:lnTo>
                  <a:lnTo>
                    <a:pt x="229229" y="83597"/>
                  </a:lnTo>
                  <a:lnTo>
                    <a:pt x="233384" y="107840"/>
                  </a:lnTo>
                  <a:lnTo>
                    <a:pt x="228849" y="135567"/>
                  </a:lnTo>
                  <a:lnTo>
                    <a:pt x="227173" y="136813"/>
                  </a:lnTo>
                  <a:lnTo>
                    <a:pt x="221550" y="138197"/>
                  </a:lnTo>
                  <a:lnTo>
                    <a:pt x="218780" y="137861"/>
                  </a:lnTo>
                  <a:lnTo>
                    <a:pt x="213820" y="135605"/>
                  </a:lnTo>
                  <a:lnTo>
                    <a:pt x="212920" y="131900"/>
                  </a:lnTo>
                  <a:lnTo>
                    <a:pt x="216547" y="107556"/>
                  </a:lnTo>
                  <a:lnTo>
                    <a:pt x="220824" y="95561"/>
                  </a:lnTo>
                  <a:lnTo>
                    <a:pt x="235711" y="75314"/>
                  </a:lnTo>
                  <a:lnTo>
                    <a:pt x="258626" y="57521"/>
                  </a:lnTo>
                  <a:lnTo>
                    <a:pt x="286026" y="44600"/>
                  </a:lnTo>
                  <a:lnTo>
                    <a:pt x="310768" y="34703"/>
                  </a:lnTo>
                  <a:lnTo>
                    <a:pt x="336006" y="313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26">
              <a:extLst>
                <a:ext uri="{FF2B5EF4-FFF2-40B4-BE49-F238E27FC236}">
                  <a16:creationId xmlns:a16="http://schemas.microsoft.com/office/drawing/2014/main" id="{C3BA33CB-8A69-16D2-BBC8-B5BE2AD127C2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944499" y="2870676"/>
              <a:ext cx="126352" cy="199625"/>
            </a:xfrm>
            <a:custGeom>
              <a:avLst/>
              <a:gdLst/>
              <a:ahLst/>
              <a:cxnLst/>
              <a:rect l="0" t="0" r="0" b="0"/>
              <a:pathLst>
                <a:path w="126352" h="199625">
                  <a:moveTo>
                    <a:pt x="62851" y="43974"/>
                  </a:moveTo>
                  <a:lnTo>
                    <a:pt x="62851" y="43974"/>
                  </a:lnTo>
                  <a:lnTo>
                    <a:pt x="66223" y="43974"/>
                  </a:lnTo>
                  <a:lnTo>
                    <a:pt x="67215" y="42563"/>
                  </a:lnTo>
                  <a:lnTo>
                    <a:pt x="68809" y="30159"/>
                  </a:lnTo>
                  <a:lnTo>
                    <a:pt x="69123" y="14120"/>
                  </a:lnTo>
                  <a:lnTo>
                    <a:pt x="67286" y="7658"/>
                  </a:lnTo>
                  <a:lnTo>
                    <a:pt x="65807" y="4946"/>
                  </a:lnTo>
                  <a:lnTo>
                    <a:pt x="63411" y="3139"/>
                  </a:lnTo>
                  <a:lnTo>
                    <a:pt x="56985" y="1130"/>
                  </a:lnTo>
                  <a:lnTo>
                    <a:pt x="42063" y="0"/>
                  </a:lnTo>
                  <a:lnTo>
                    <a:pt x="30329" y="3498"/>
                  </a:lnTo>
                  <a:lnTo>
                    <a:pt x="24236" y="6407"/>
                  </a:lnTo>
                  <a:lnTo>
                    <a:pt x="15585" y="15283"/>
                  </a:lnTo>
                  <a:lnTo>
                    <a:pt x="2638" y="34944"/>
                  </a:lnTo>
                  <a:lnTo>
                    <a:pt x="0" y="50630"/>
                  </a:lnTo>
                  <a:lnTo>
                    <a:pt x="345" y="58927"/>
                  </a:lnTo>
                  <a:lnTo>
                    <a:pt x="2850" y="67318"/>
                  </a:lnTo>
                  <a:lnTo>
                    <a:pt x="5212" y="70120"/>
                  </a:lnTo>
                  <a:lnTo>
                    <a:pt x="11598" y="73233"/>
                  </a:lnTo>
                  <a:lnTo>
                    <a:pt x="14571" y="73358"/>
                  </a:lnTo>
                  <a:lnTo>
                    <a:pt x="19757" y="71615"/>
                  </a:lnTo>
                  <a:lnTo>
                    <a:pt x="36027" y="59617"/>
                  </a:lnTo>
                  <a:lnTo>
                    <a:pt x="38618" y="58636"/>
                  </a:lnTo>
                  <a:lnTo>
                    <a:pt x="43379" y="53783"/>
                  </a:lnTo>
                  <a:lnTo>
                    <a:pt x="55555" y="39169"/>
                  </a:lnTo>
                  <a:lnTo>
                    <a:pt x="63371" y="34783"/>
                  </a:lnTo>
                  <a:lnTo>
                    <a:pt x="67431" y="33613"/>
                  </a:lnTo>
                  <a:lnTo>
                    <a:pt x="70138" y="33539"/>
                  </a:lnTo>
                  <a:lnTo>
                    <a:pt x="71943" y="34195"/>
                  </a:lnTo>
                  <a:lnTo>
                    <a:pt x="74653" y="37511"/>
                  </a:lnTo>
                  <a:lnTo>
                    <a:pt x="78210" y="43689"/>
                  </a:lnTo>
                  <a:lnTo>
                    <a:pt x="81172" y="72245"/>
                  </a:lnTo>
                  <a:lnTo>
                    <a:pt x="81757" y="99313"/>
                  </a:lnTo>
                  <a:lnTo>
                    <a:pt x="81858" y="125988"/>
                  </a:lnTo>
                  <a:lnTo>
                    <a:pt x="81892" y="153543"/>
                  </a:lnTo>
                  <a:lnTo>
                    <a:pt x="75156" y="174825"/>
                  </a:lnTo>
                  <a:lnTo>
                    <a:pt x="64224" y="192262"/>
                  </a:lnTo>
                  <a:lnTo>
                    <a:pt x="56170" y="198074"/>
                  </a:lnTo>
                  <a:lnTo>
                    <a:pt x="52047" y="199624"/>
                  </a:lnTo>
                  <a:lnTo>
                    <a:pt x="47888" y="199246"/>
                  </a:lnTo>
                  <a:lnTo>
                    <a:pt x="39503" y="195064"/>
                  </a:lnTo>
                  <a:lnTo>
                    <a:pt x="32953" y="186620"/>
                  </a:lnTo>
                  <a:lnTo>
                    <a:pt x="28397" y="175105"/>
                  </a:lnTo>
                  <a:lnTo>
                    <a:pt x="26537" y="154873"/>
                  </a:lnTo>
                  <a:lnTo>
                    <a:pt x="28602" y="146649"/>
                  </a:lnTo>
                  <a:lnTo>
                    <a:pt x="37102" y="131311"/>
                  </a:lnTo>
                  <a:lnTo>
                    <a:pt x="61413" y="109289"/>
                  </a:lnTo>
                  <a:lnTo>
                    <a:pt x="88897" y="93593"/>
                  </a:lnTo>
                  <a:lnTo>
                    <a:pt x="108153" y="84079"/>
                  </a:lnTo>
                  <a:lnTo>
                    <a:pt x="126351" y="820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27">
              <a:extLst>
                <a:ext uri="{FF2B5EF4-FFF2-40B4-BE49-F238E27FC236}">
                  <a16:creationId xmlns:a16="http://schemas.microsoft.com/office/drawing/2014/main" id="{5251ED1A-E6CE-B7F8-E1E7-72DCBFFF5465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115300" y="2902435"/>
              <a:ext cx="25401" cy="113816"/>
            </a:xfrm>
            <a:custGeom>
              <a:avLst/>
              <a:gdLst/>
              <a:ahLst/>
              <a:cxnLst/>
              <a:rect l="0" t="0" r="0" b="0"/>
              <a:pathLst>
                <a:path w="25401" h="113816">
                  <a:moveTo>
                    <a:pt x="0" y="37615"/>
                  </a:moveTo>
                  <a:lnTo>
                    <a:pt x="0" y="37615"/>
                  </a:lnTo>
                  <a:lnTo>
                    <a:pt x="10831" y="10897"/>
                  </a:lnTo>
                  <a:lnTo>
                    <a:pt x="18688" y="0"/>
                  </a:lnTo>
                  <a:lnTo>
                    <a:pt x="14615" y="10455"/>
                  </a:lnTo>
                  <a:lnTo>
                    <a:pt x="12952" y="38220"/>
                  </a:lnTo>
                  <a:lnTo>
                    <a:pt x="12750" y="66087"/>
                  </a:lnTo>
                  <a:lnTo>
                    <a:pt x="13410" y="94367"/>
                  </a:lnTo>
                  <a:lnTo>
                    <a:pt x="16073" y="101173"/>
                  </a:lnTo>
                  <a:lnTo>
                    <a:pt x="25400" y="1138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28">
              <a:extLst>
                <a:ext uri="{FF2B5EF4-FFF2-40B4-BE49-F238E27FC236}">
                  <a16:creationId xmlns:a16="http://schemas.microsoft.com/office/drawing/2014/main" id="{200370BE-E03E-93E3-64B4-45C7DEF9F22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140700" y="28321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25400"/>
                  </a:moveTo>
                  <a:lnTo>
                    <a:pt x="1270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29">
              <a:extLst>
                <a:ext uri="{FF2B5EF4-FFF2-40B4-BE49-F238E27FC236}">
                  <a16:creationId xmlns:a16="http://schemas.microsoft.com/office/drawing/2014/main" id="{F1C9DE99-6AED-6034-CE87-64F6DFBAD0CC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172450" y="2890524"/>
              <a:ext cx="142746" cy="144777"/>
            </a:xfrm>
            <a:custGeom>
              <a:avLst/>
              <a:gdLst/>
              <a:ahLst/>
              <a:cxnLst/>
              <a:rect l="0" t="0" r="0" b="0"/>
              <a:pathLst>
                <a:path w="142746" h="144777">
                  <a:moveTo>
                    <a:pt x="0" y="36826"/>
                  </a:moveTo>
                  <a:lnTo>
                    <a:pt x="0" y="36826"/>
                  </a:lnTo>
                  <a:lnTo>
                    <a:pt x="26939" y="11769"/>
                  </a:lnTo>
                  <a:lnTo>
                    <a:pt x="44028" y="638"/>
                  </a:lnTo>
                  <a:lnTo>
                    <a:pt x="46286" y="0"/>
                  </a:lnTo>
                  <a:lnTo>
                    <a:pt x="48496" y="986"/>
                  </a:lnTo>
                  <a:lnTo>
                    <a:pt x="52834" y="5846"/>
                  </a:lnTo>
                  <a:lnTo>
                    <a:pt x="55871" y="23256"/>
                  </a:lnTo>
                  <a:lnTo>
                    <a:pt x="56772" y="49660"/>
                  </a:lnTo>
                  <a:lnTo>
                    <a:pt x="52711" y="79342"/>
                  </a:lnTo>
                  <a:lnTo>
                    <a:pt x="51052" y="97284"/>
                  </a:lnTo>
                  <a:lnTo>
                    <a:pt x="51674" y="97593"/>
                  </a:lnTo>
                  <a:lnTo>
                    <a:pt x="54245" y="96054"/>
                  </a:lnTo>
                  <a:lnTo>
                    <a:pt x="68517" y="65263"/>
                  </a:lnTo>
                  <a:lnTo>
                    <a:pt x="79882" y="45095"/>
                  </a:lnTo>
                  <a:lnTo>
                    <a:pt x="96341" y="30261"/>
                  </a:lnTo>
                  <a:lnTo>
                    <a:pt x="108435" y="23795"/>
                  </a:lnTo>
                  <a:lnTo>
                    <a:pt x="113212" y="22494"/>
                  </a:lnTo>
                  <a:lnTo>
                    <a:pt x="120402" y="22931"/>
                  </a:lnTo>
                  <a:lnTo>
                    <a:pt x="125949" y="27358"/>
                  </a:lnTo>
                  <a:lnTo>
                    <a:pt x="128417" y="30514"/>
                  </a:lnTo>
                  <a:lnTo>
                    <a:pt x="131158" y="39665"/>
                  </a:lnTo>
                  <a:lnTo>
                    <a:pt x="132917" y="66158"/>
                  </a:lnTo>
                  <a:lnTo>
                    <a:pt x="138334" y="93498"/>
                  </a:lnTo>
                  <a:lnTo>
                    <a:pt x="142745" y="113590"/>
                  </a:lnTo>
                  <a:lnTo>
                    <a:pt x="139700" y="1447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30">
              <a:extLst>
                <a:ext uri="{FF2B5EF4-FFF2-40B4-BE49-F238E27FC236}">
                  <a16:creationId xmlns:a16="http://schemas.microsoft.com/office/drawing/2014/main" id="{54706FA3-FC0E-62F7-C8A7-CC49424DDE5F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709278" y="3170208"/>
              <a:ext cx="88423" cy="252443"/>
            </a:xfrm>
            <a:custGeom>
              <a:avLst/>
              <a:gdLst/>
              <a:ahLst/>
              <a:cxnLst/>
              <a:rect l="0" t="0" r="0" b="0"/>
              <a:pathLst>
                <a:path w="88423" h="252443">
                  <a:moveTo>
                    <a:pt x="75822" y="68292"/>
                  </a:moveTo>
                  <a:lnTo>
                    <a:pt x="75822" y="68292"/>
                  </a:lnTo>
                  <a:lnTo>
                    <a:pt x="77704" y="55740"/>
                  </a:lnTo>
                  <a:lnTo>
                    <a:pt x="86806" y="26294"/>
                  </a:lnTo>
                  <a:lnTo>
                    <a:pt x="88422" y="3701"/>
                  </a:lnTo>
                  <a:lnTo>
                    <a:pt x="87750" y="1948"/>
                  </a:lnTo>
                  <a:lnTo>
                    <a:pt x="86597" y="780"/>
                  </a:lnTo>
                  <a:lnTo>
                    <a:pt x="85121" y="0"/>
                  </a:lnTo>
                  <a:lnTo>
                    <a:pt x="83432" y="186"/>
                  </a:lnTo>
                  <a:lnTo>
                    <a:pt x="79675" y="2275"/>
                  </a:lnTo>
                  <a:lnTo>
                    <a:pt x="59370" y="23302"/>
                  </a:lnTo>
                  <a:lnTo>
                    <a:pt x="45447" y="50781"/>
                  </a:lnTo>
                  <a:lnTo>
                    <a:pt x="36640" y="76588"/>
                  </a:lnTo>
                  <a:lnTo>
                    <a:pt x="22979" y="106228"/>
                  </a:lnTo>
                  <a:lnTo>
                    <a:pt x="12755" y="136646"/>
                  </a:lnTo>
                  <a:lnTo>
                    <a:pt x="3941" y="163246"/>
                  </a:lnTo>
                  <a:lnTo>
                    <a:pt x="901" y="189246"/>
                  </a:lnTo>
                  <a:lnTo>
                    <a:pt x="0" y="215922"/>
                  </a:lnTo>
                  <a:lnTo>
                    <a:pt x="5972" y="2524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31">
              <a:extLst>
                <a:ext uri="{FF2B5EF4-FFF2-40B4-BE49-F238E27FC236}">
                  <a16:creationId xmlns:a16="http://schemas.microsoft.com/office/drawing/2014/main" id="{C22EA680-9CD9-3944-D0A6-7B910CB78432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702550" y="332105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30756" y="12535"/>
                  </a:lnTo>
                  <a:lnTo>
                    <a:pt x="40480" y="9099"/>
                  </a:lnTo>
                  <a:lnTo>
                    <a:pt x="65852" y="5012"/>
                  </a:lnTo>
                  <a:lnTo>
                    <a:pt x="89597" y="148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67">
            <a:extLst>
              <a:ext uri="{FF2B5EF4-FFF2-40B4-BE49-F238E27FC236}">
                <a16:creationId xmlns:a16="http://schemas.microsoft.com/office/drawing/2014/main" id="{108EA7B9-EACB-6619-FB1F-A2F5D6EA6B24}"/>
              </a:ext>
            </a:extLst>
          </p:cNvPr>
          <p:cNvGrpSpPr/>
          <p:nvPr/>
        </p:nvGrpSpPr>
        <p:grpSpPr>
          <a:xfrm>
            <a:off x="7452932" y="3255601"/>
            <a:ext cx="960819" cy="526953"/>
            <a:chOff x="7452932" y="3255601"/>
            <a:chExt cx="960819" cy="526953"/>
          </a:xfrm>
        </p:grpSpPr>
        <p:sp>
          <p:nvSpPr>
            <p:cNvPr id="156" name="SMARTInkShape-232">
              <a:extLst>
                <a:ext uri="{FF2B5EF4-FFF2-40B4-BE49-F238E27FC236}">
                  <a16:creationId xmlns:a16="http://schemas.microsoft.com/office/drawing/2014/main" id="{13D80CEF-1774-147F-9FB3-5770030CE27B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622104" y="3255601"/>
              <a:ext cx="41017" cy="79450"/>
            </a:xfrm>
            <a:custGeom>
              <a:avLst/>
              <a:gdLst/>
              <a:ahLst/>
              <a:cxnLst/>
              <a:rect l="0" t="0" r="0" b="0"/>
              <a:pathLst>
                <a:path w="41017" h="79450">
                  <a:moveTo>
                    <a:pt x="16946" y="33699"/>
                  </a:moveTo>
                  <a:lnTo>
                    <a:pt x="16946" y="33699"/>
                  </a:lnTo>
                  <a:lnTo>
                    <a:pt x="20318" y="30328"/>
                  </a:lnTo>
                  <a:lnTo>
                    <a:pt x="21972" y="26792"/>
                  </a:lnTo>
                  <a:lnTo>
                    <a:pt x="23218" y="7032"/>
                  </a:lnTo>
                  <a:lnTo>
                    <a:pt x="21381" y="2326"/>
                  </a:lnTo>
                  <a:lnTo>
                    <a:pt x="19902" y="84"/>
                  </a:lnTo>
                  <a:lnTo>
                    <a:pt x="18211" y="0"/>
                  </a:lnTo>
                  <a:lnTo>
                    <a:pt x="16379" y="1355"/>
                  </a:lnTo>
                  <a:lnTo>
                    <a:pt x="2629" y="18229"/>
                  </a:lnTo>
                  <a:lnTo>
                    <a:pt x="0" y="28940"/>
                  </a:lnTo>
                  <a:lnTo>
                    <a:pt x="3381" y="60380"/>
                  </a:lnTo>
                  <a:lnTo>
                    <a:pt x="8850" y="73276"/>
                  </a:lnTo>
                  <a:lnTo>
                    <a:pt x="12878" y="79041"/>
                  </a:lnTo>
                  <a:lnTo>
                    <a:pt x="15645" y="79449"/>
                  </a:lnTo>
                  <a:lnTo>
                    <a:pt x="22482" y="76140"/>
                  </a:lnTo>
                  <a:lnTo>
                    <a:pt x="28344" y="68084"/>
                  </a:lnTo>
                  <a:lnTo>
                    <a:pt x="39352" y="43924"/>
                  </a:lnTo>
                  <a:lnTo>
                    <a:pt x="41016" y="32599"/>
                  </a:lnTo>
                  <a:lnTo>
                    <a:pt x="35996" y="146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33">
              <a:extLst>
                <a:ext uri="{FF2B5EF4-FFF2-40B4-BE49-F238E27FC236}">
                  <a16:creationId xmlns:a16="http://schemas.microsoft.com/office/drawing/2014/main" id="{6F10FBEC-700F-0774-C73B-D6EAD28534C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452932" y="3582736"/>
              <a:ext cx="192469" cy="155045"/>
            </a:xfrm>
            <a:custGeom>
              <a:avLst/>
              <a:gdLst/>
              <a:ahLst/>
              <a:cxnLst/>
              <a:rect l="0" t="0" r="0" b="0"/>
              <a:pathLst>
                <a:path w="192469" h="155045">
                  <a:moveTo>
                    <a:pt x="40068" y="43114"/>
                  </a:moveTo>
                  <a:lnTo>
                    <a:pt x="40068" y="43114"/>
                  </a:lnTo>
                  <a:lnTo>
                    <a:pt x="45844" y="48183"/>
                  </a:lnTo>
                  <a:lnTo>
                    <a:pt x="52277" y="51952"/>
                  </a:lnTo>
                  <a:lnTo>
                    <a:pt x="70575" y="54669"/>
                  </a:lnTo>
                  <a:lnTo>
                    <a:pt x="101336" y="50518"/>
                  </a:lnTo>
                  <a:lnTo>
                    <a:pt x="131652" y="44228"/>
                  </a:lnTo>
                  <a:lnTo>
                    <a:pt x="148813" y="36702"/>
                  </a:lnTo>
                  <a:lnTo>
                    <a:pt x="160562" y="28906"/>
                  </a:lnTo>
                  <a:lnTo>
                    <a:pt x="164176" y="22453"/>
                  </a:lnTo>
                  <a:lnTo>
                    <a:pt x="165140" y="18757"/>
                  </a:lnTo>
                  <a:lnTo>
                    <a:pt x="164372" y="15587"/>
                  </a:lnTo>
                  <a:lnTo>
                    <a:pt x="159755" y="10183"/>
                  </a:lnTo>
                  <a:lnTo>
                    <a:pt x="145851" y="3175"/>
                  </a:lnTo>
                  <a:lnTo>
                    <a:pt x="131697" y="0"/>
                  </a:lnTo>
                  <a:lnTo>
                    <a:pt x="100475" y="3998"/>
                  </a:lnTo>
                  <a:lnTo>
                    <a:pt x="79838" y="10279"/>
                  </a:lnTo>
                  <a:lnTo>
                    <a:pt x="52013" y="28712"/>
                  </a:lnTo>
                  <a:lnTo>
                    <a:pt x="32289" y="46018"/>
                  </a:lnTo>
                  <a:lnTo>
                    <a:pt x="14804" y="72851"/>
                  </a:lnTo>
                  <a:lnTo>
                    <a:pt x="3890" y="97786"/>
                  </a:lnTo>
                  <a:lnTo>
                    <a:pt x="0" y="111863"/>
                  </a:lnTo>
                  <a:lnTo>
                    <a:pt x="623" y="125174"/>
                  </a:lnTo>
                  <a:lnTo>
                    <a:pt x="3252" y="134384"/>
                  </a:lnTo>
                  <a:lnTo>
                    <a:pt x="4941" y="137827"/>
                  </a:lnTo>
                  <a:lnTo>
                    <a:pt x="17431" y="149416"/>
                  </a:lnTo>
                  <a:lnTo>
                    <a:pt x="26715" y="153859"/>
                  </a:lnTo>
                  <a:lnTo>
                    <a:pt x="31166" y="155044"/>
                  </a:lnTo>
                  <a:lnTo>
                    <a:pt x="62246" y="151876"/>
                  </a:lnTo>
                  <a:lnTo>
                    <a:pt x="90232" y="146338"/>
                  </a:lnTo>
                  <a:lnTo>
                    <a:pt x="116142" y="141664"/>
                  </a:lnTo>
                  <a:lnTo>
                    <a:pt x="141643" y="134652"/>
                  </a:lnTo>
                  <a:lnTo>
                    <a:pt x="192468" y="1256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34">
              <a:extLst>
                <a:ext uri="{FF2B5EF4-FFF2-40B4-BE49-F238E27FC236}">
                  <a16:creationId xmlns:a16="http://schemas.microsoft.com/office/drawing/2014/main" id="{897FD61C-DD40-C8EC-5575-A0F82DE68777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677150" y="3628262"/>
              <a:ext cx="234951" cy="114660"/>
            </a:xfrm>
            <a:custGeom>
              <a:avLst/>
              <a:gdLst/>
              <a:ahLst/>
              <a:cxnLst/>
              <a:rect l="0" t="0" r="0" b="0"/>
              <a:pathLst>
                <a:path w="234951" h="114660">
                  <a:moveTo>
                    <a:pt x="0" y="42038"/>
                  </a:moveTo>
                  <a:lnTo>
                    <a:pt x="0" y="42038"/>
                  </a:lnTo>
                  <a:lnTo>
                    <a:pt x="27757" y="17652"/>
                  </a:lnTo>
                  <a:lnTo>
                    <a:pt x="48671" y="1206"/>
                  </a:lnTo>
                  <a:lnTo>
                    <a:pt x="51498" y="0"/>
                  </a:lnTo>
                  <a:lnTo>
                    <a:pt x="60282" y="541"/>
                  </a:lnTo>
                  <a:lnTo>
                    <a:pt x="70537" y="3840"/>
                  </a:lnTo>
                  <a:lnTo>
                    <a:pt x="79797" y="10009"/>
                  </a:lnTo>
                  <a:lnTo>
                    <a:pt x="99635" y="39632"/>
                  </a:lnTo>
                  <a:lnTo>
                    <a:pt x="109679" y="65238"/>
                  </a:lnTo>
                  <a:lnTo>
                    <a:pt x="110365" y="79160"/>
                  </a:lnTo>
                  <a:lnTo>
                    <a:pt x="109559" y="85836"/>
                  </a:lnTo>
                  <a:lnTo>
                    <a:pt x="103021" y="98898"/>
                  </a:lnTo>
                  <a:lnTo>
                    <a:pt x="93765" y="109643"/>
                  </a:lnTo>
                  <a:lnTo>
                    <a:pt x="84948" y="114418"/>
                  </a:lnTo>
                  <a:lnTo>
                    <a:pt x="76325" y="114659"/>
                  </a:lnTo>
                  <a:lnTo>
                    <a:pt x="72049" y="113735"/>
                  </a:lnTo>
                  <a:lnTo>
                    <a:pt x="69200" y="111003"/>
                  </a:lnTo>
                  <a:lnTo>
                    <a:pt x="66034" y="102322"/>
                  </a:lnTo>
                  <a:lnTo>
                    <a:pt x="66601" y="97750"/>
                  </a:lnTo>
                  <a:lnTo>
                    <a:pt x="70993" y="88906"/>
                  </a:lnTo>
                  <a:lnTo>
                    <a:pt x="96237" y="67478"/>
                  </a:lnTo>
                  <a:lnTo>
                    <a:pt x="109799" y="59695"/>
                  </a:lnTo>
                  <a:lnTo>
                    <a:pt x="135858" y="51346"/>
                  </a:lnTo>
                  <a:lnTo>
                    <a:pt x="167573" y="40032"/>
                  </a:lnTo>
                  <a:lnTo>
                    <a:pt x="195294" y="34378"/>
                  </a:lnTo>
                  <a:lnTo>
                    <a:pt x="200046" y="32698"/>
                  </a:lnTo>
                  <a:lnTo>
                    <a:pt x="234950" y="356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35">
              <a:extLst>
                <a:ext uri="{FF2B5EF4-FFF2-40B4-BE49-F238E27FC236}">
                  <a16:creationId xmlns:a16="http://schemas.microsoft.com/office/drawing/2014/main" id="{FE19A788-CCE9-68A0-F5F0-9F7B2BADFBE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880350" y="3661430"/>
              <a:ext cx="190501" cy="90315"/>
            </a:xfrm>
            <a:custGeom>
              <a:avLst/>
              <a:gdLst/>
              <a:ahLst/>
              <a:cxnLst/>
              <a:rect l="0" t="0" r="0" b="0"/>
              <a:pathLst>
                <a:path w="190501" h="90315">
                  <a:moveTo>
                    <a:pt x="0" y="21570"/>
                  </a:moveTo>
                  <a:lnTo>
                    <a:pt x="0" y="21570"/>
                  </a:lnTo>
                  <a:lnTo>
                    <a:pt x="3372" y="21570"/>
                  </a:lnTo>
                  <a:lnTo>
                    <a:pt x="35109" y="2747"/>
                  </a:lnTo>
                  <a:lnTo>
                    <a:pt x="38223" y="555"/>
                  </a:lnTo>
                  <a:lnTo>
                    <a:pt x="47327" y="0"/>
                  </a:lnTo>
                  <a:lnTo>
                    <a:pt x="63677" y="2022"/>
                  </a:lnTo>
                  <a:lnTo>
                    <a:pt x="70869" y="7943"/>
                  </a:lnTo>
                  <a:lnTo>
                    <a:pt x="77359" y="16925"/>
                  </a:lnTo>
                  <a:lnTo>
                    <a:pt x="86458" y="47770"/>
                  </a:lnTo>
                  <a:lnTo>
                    <a:pt x="87814" y="60025"/>
                  </a:lnTo>
                  <a:lnTo>
                    <a:pt x="84655" y="72528"/>
                  </a:lnTo>
                  <a:lnTo>
                    <a:pt x="79252" y="83024"/>
                  </a:lnTo>
                  <a:lnTo>
                    <a:pt x="74499" y="87688"/>
                  </a:lnTo>
                  <a:lnTo>
                    <a:pt x="68153" y="89762"/>
                  </a:lnTo>
                  <a:lnTo>
                    <a:pt x="64485" y="90314"/>
                  </a:lnTo>
                  <a:lnTo>
                    <a:pt x="61334" y="87861"/>
                  </a:lnTo>
                  <a:lnTo>
                    <a:pt x="55952" y="77608"/>
                  </a:lnTo>
                  <a:lnTo>
                    <a:pt x="54971" y="65526"/>
                  </a:lnTo>
                  <a:lnTo>
                    <a:pt x="55697" y="59341"/>
                  </a:lnTo>
                  <a:lnTo>
                    <a:pt x="62150" y="48705"/>
                  </a:lnTo>
                  <a:lnTo>
                    <a:pt x="79563" y="34784"/>
                  </a:lnTo>
                  <a:lnTo>
                    <a:pt x="104478" y="21722"/>
                  </a:lnTo>
                  <a:lnTo>
                    <a:pt x="134388" y="8037"/>
                  </a:lnTo>
                  <a:lnTo>
                    <a:pt x="190500" y="88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36">
              <a:extLst>
                <a:ext uri="{FF2B5EF4-FFF2-40B4-BE49-F238E27FC236}">
                  <a16:creationId xmlns:a16="http://schemas.microsoft.com/office/drawing/2014/main" id="{37BA67A3-8748-6400-F509-8D485C3A36BE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081842" y="3658046"/>
              <a:ext cx="64441" cy="107345"/>
            </a:xfrm>
            <a:custGeom>
              <a:avLst/>
              <a:gdLst/>
              <a:ahLst/>
              <a:cxnLst/>
              <a:rect l="0" t="0" r="0" b="0"/>
              <a:pathLst>
                <a:path w="64441" h="107345">
                  <a:moveTo>
                    <a:pt x="46158" y="31304"/>
                  </a:moveTo>
                  <a:lnTo>
                    <a:pt x="46158" y="31304"/>
                  </a:lnTo>
                  <a:lnTo>
                    <a:pt x="46158" y="27933"/>
                  </a:lnTo>
                  <a:lnTo>
                    <a:pt x="48040" y="24397"/>
                  </a:lnTo>
                  <a:lnTo>
                    <a:pt x="49530" y="22466"/>
                  </a:lnTo>
                  <a:lnTo>
                    <a:pt x="51184" y="16558"/>
                  </a:lnTo>
                  <a:lnTo>
                    <a:pt x="51626" y="13006"/>
                  </a:lnTo>
                  <a:lnTo>
                    <a:pt x="50234" y="7179"/>
                  </a:lnTo>
                  <a:lnTo>
                    <a:pt x="46963" y="1060"/>
                  </a:lnTo>
                  <a:lnTo>
                    <a:pt x="45989" y="558"/>
                  </a:lnTo>
                  <a:lnTo>
                    <a:pt x="43026" y="0"/>
                  </a:lnTo>
                  <a:lnTo>
                    <a:pt x="30649" y="9799"/>
                  </a:lnTo>
                  <a:lnTo>
                    <a:pt x="13279" y="32073"/>
                  </a:lnTo>
                  <a:lnTo>
                    <a:pt x="0" y="63155"/>
                  </a:lnTo>
                  <a:lnTo>
                    <a:pt x="104" y="85505"/>
                  </a:lnTo>
                  <a:lnTo>
                    <a:pt x="6639" y="97962"/>
                  </a:lnTo>
                  <a:lnTo>
                    <a:pt x="11345" y="103259"/>
                  </a:lnTo>
                  <a:lnTo>
                    <a:pt x="16599" y="106085"/>
                  </a:lnTo>
                  <a:lnTo>
                    <a:pt x="28082" y="107344"/>
                  </a:lnTo>
                  <a:lnTo>
                    <a:pt x="33401" y="105281"/>
                  </a:lnTo>
                  <a:lnTo>
                    <a:pt x="43075" y="97344"/>
                  </a:lnTo>
                  <a:lnTo>
                    <a:pt x="56455" y="77604"/>
                  </a:lnTo>
                  <a:lnTo>
                    <a:pt x="62614" y="60623"/>
                  </a:lnTo>
                  <a:lnTo>
                    <a:pt x="64440" y="43284"/>
                  </a:lnTo>
                  <a:lnTo>
                    <a:pt x="61610" y="28112"/>
                  </a:lnTo>
                  <a:lnTo>
                    <a:pt x="59987" y="24942"/>
                  </a:lnTo>
                  <a:lnTo>
                    <a:pt x="52508" y="186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37">
              <a:extLst>
                <a:ext uri="{FF2B5EF4-FFF2-40B4-BE49-F238E27FC236}">
                  <a16:creationId xmlns:a16="http://schemas.microsoft.com/office/drawing/2014/main" id="{B4FA2951-9EA6-551A-CFEA-5A6B9709A3B9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172450" y="3657985"/>
              <a:ext cx="241301" cy="124569"/>
            </a:xfrm>
            <a:custGeom>
              <a:avLst/>
              <a:gdLst/>
              <a:ahLst/>
              <a:cxnLst/>
              <a:rect l="0" t="0" r="0" b="0"/>
              <a:pathLst>
                <a:path w="241301" h="124569">
                  <a:moveTo>
                    <a:pt x="0" y="25015"/>
                  </a:moveTo>
                  <a:lnTo>
                    <a:pt x="0" y="25015"/>
                  </a:lnTo>
                  <a:lnTo>
                    <a:pt x="28129" y="8422"/>
                  </a:lnTo>
                  <a:lnTo>
                    <a:pt x="49457" y="1564"/>
                  </a:lnTo>
                  <a:lnTo>
                    <a:pt x="67469" y="0"/>
                  </a:lnTo>
                  <a:lnTo>
                    <a:pt x="76082" y="3549"/>
                  </a:lnTo>
                  <a:lnTo>
                    <a:pt x="83908" y="9830"/>
                  </a:lnTo>
                  <a:lnTo>
                    <a:pt x="89739" y="17326"/>
                  </a:lnTo>
                  <a:lnTo>
                    <a:pt x="96988" y="36221"/>
                  </a:lnTo>
                  <a:lnTo>
                    <a:pt x="100233" y="63064"/>
                  </a:lnTo>
                  <a:lnTo>
                    <a:pt x="100624" y="93601"/>
                  </a:lnTo>
                  <a:lnTo>
                    <a:pt x="96451" y="112129"/>
                  </a:lnTo>
                  <a:lnTo>
                    <a:pt x="92725" y="119707"/>
                  </a:lnTo>
                  <a:lnTo>
                    <a:pt x="89333" y="122009"/>
                  </a:lnTo>
                  <a:lnTo>
                    <a:pt x="79921" y="124568"/>
                  </a:lnTo>
                  <a:lnTo>
                    <a:pt x="75858" y="123839"/>
                  </a:lnTo>
                  <a:lnTo>
                    <a:pt x="72444" y="121942"/>
                  </a:lnTo>
                  <a:lnTo>
                    <a:pt x="69462" y="119267"/>
                  </a:lnTo>
                  <a:lnTo>
                    <a:pt x="66150" y="108767"/>
                  </a:lnTo>
                  <a:lnTo>
                    <a:pt x="65384" y="96105"/>
                  </a:lnTo>
                  <a:lnTo>
                    <a:pt x="67395" y="85773"/>
                  </a:lnTo>
                  <a:lnTo>
                    <a:pt x="74404" y="76478"/>
                  </a:lnTo>
                  <a:lnTo>
                    <a:pt x="105728" y="49591"/>
                  </a:lnTo>
                  <a:lnTo>
                    <a:pt x="137037" y="32859"/>
                  </a:lnTo>
                  <a:lnTo>
                    <a:pt x="162849" y="23193"/>
                  </a:lnTo>
                  <a:lnTo>
                    <a:pt x="186854" y="16636"/>
                  </a:lnTo>
                  <a:lnTo>
                    <a:pt x="241300" y="123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68">
            <a:extLst>
              <a:ext uri="{FF2B5EF4-FFF2-40B4-BE49-F238E27FC236}">
                <a16:creationId xmlns:a16="http://schemas.microsoft.com/office/drawing/2014/main" id="{17507637-3A4C-117D-96A9-09CF7E8BC9B5}"/>
              </a:ext>
            </a:extLst>
          </p:cNvPr>
          <p:cNvGrpSpPr/>
          <p:nvPr/>
        </p:nvGrpSpPr>
        <p:grpSpPr>
          <a:xfrm>
            <a:off x="6026150" y="133641"/>
            <a:ext cx="2812210" cy="679160"/>
            <a:chOff x="6026150" y="133641"/>
            <a:chExt cx="2812210" cy="679160"/>
          </a:xfrm>
        </p:grpSpPr>
        <p:sp>
          <p:nvSpPr>
            <p:cNvPr id="163" name="SMARTInkShape-238">
              <a:extLst>
                <a:ext uri="{FF2B5EF4-FFF2-40B4-BE49-F238E27FC236}">
                  <a16:creationId xmlns:a16="http://schemas.microsoft.com/office/drawing/2014/main" id="{4E5038B7-D463-2F44-967C-728AE7767A7A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045200" y="196852"/>
              <a:ext cx="22708" cy="171449"/>
            </a:xfrm>
            <a:custGeom>
              <a:avLst/>
              <a:gdLst/>
              <a:ahLst/>
              <a:cxnLst/>
              <a:rect l="0" t="0" r="0" b="0"/>
              <a:pathLst>
                <a:path w="22708" h="171449">
                  <a:moveTo>
                    <a:pt x="0" y="19048"/>
                  </a:moveTo>
                  <a:lnTo>
                    <a:pt x="0" y="19048"/>
                  </a:lnTo>
                  <a:lnTo>
                    <a:pt x="0" y="15677"/>
                  </a:lnTo>
                  <a:lnTo>
                    <a:pt x="705" y="14684"/>
                  </a:lnTo>
                  <a:lnTo>
                    <a:pt x="1882" y="14022"/>
                  </a:lnTo>
                  <a:lnTo>
                    <a:pt x="3371" y="13581"/>
                  </a:lnTo>
                  <a:lnTo>
                    <a:pt x="4364" y="12581"/>
                  </a:lnTo>
                  <a:lnTo>
                    <a:pt x="5468" y="9589"/>
                  </a:lnTo>
                  <a:lnTo>
                    <a:pt x="6468" y="8508"/>
                  </a:lnTo>
                  <a:lnTo>
                    <a:pt x="12765" y="5832"/>
                  </a:lnTo>
                  <a:lnTo>
                    <a:pt x="19042" y="5"/>
                  </a:lnTo>
                  <a:lnTo>
                    <a:pt x="22419" y="0"/>
                  </a:lnTo>
                  <a:lnTo>
                    <a:pt x="22707" y="705"/>
                  </a:lnTo>
                  <a:lnTo>
                    <a:pt x="20448" y="5774"/>
                  </a:lnTo>
                  <a:lnTo>
                    <a:pt x="19132" y="36988"/>
                  </a:lnTo>
                  <a:lnTo>
                    <a:pt x="17176" y="65282"/>
                  </a:lnTo>
                  <a:lnTo>
                    <a:pt x="13093" y="96729"/>
                  </a:lnTo>
                  <a:lnTo>
                    <a:pt x="12046" y="121418"/>
                  </a:lnTo>
                  <a:lnTo>
                    <a:pt x="7685" y="134545"/>
                  </a:lnTo>
                  <a:lnTo>
                    <a:pt x="7649" y="142347"/>
                  </a:lnTo>
                  <a:lnTo>
                    <a:pt x="11595" y="153967"/>
                  </a:lnTo>
                  <a:lnTo>
                    <a:pt x="17369" y="164572"/>
                  </a:lnTo>
                  <a:lnTo>
                    <a:pt x="19050" y="1714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39">
              <a:extLst>
                <a:ext uri="{FF2B5EF4-FFF2-40B4-BE49-F238E27FC236}">
                  <a16:creationId xmlns:a16="http://schemas.microsoft.com/office/drawing/2014/main" id="{7986197F-C92D-B1B8-96C8-6FA93C69177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026150" y="1714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6907" y="29869"/>
                  </a:lnTo>
                  <a:lnTo>
                    <a:pt x="25039" y="19541"/>
                  </a:lnTo>
                  <a:lnTo>
                    <a:pt x="56727" y="7833"/>
                  </a:lnTo>
                  <a:lnTo>
                    <a:pt x="86049" y="101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40">
              <a:extLst>
                <a:ext uri="{FF2B5EF4-FFF2-40B4-BE49-F238E27FC236}">
                  <a16:creationId xmlns:a16="http://schemas.microsoft.com/office/drawing/2014/main" id="{AC4642B1-5765-E817-FA16-9FB1FF4DFD6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060591" y="234950"/>
              <a:ext cx="105260" cy="19051"/>
            </a:xfrm>
            <a:custGeom>
              <a:avLst/>
              <a:gdLst/>
              <a:ahLst/>
              <a:cxnLst/>
              <a:rect l="0" t="0" r="0" b="0"/>
              <a:pathLst>
                <a:path w="105260" h="19051">
                  <a:moveTo>
                    <a:pt x="3659" y="19050"/>
                  </a:moveTo>
                  <a:lnTo>
                    <a:pt x="3659" y="19050"/>
                  </a:lnTo>
                  <a:lnTo>
                    <a:pt x="0" y="19050"/>
                  </a:lnTo>
                  <a:lnTo>
                    <a:pt x="10253" y="17169"/>
                  </a:lnTo>
                  <a:lnTo>
                    <a:pt x="32894" y="12143"/>
                  </a:lnTo>
                  <a:lnTo>
                    <a:pt x="58183" y="6185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41">
              <a:extLst>
                <a:ext uri="{FF2B5EF4-FFF2-40B4-BE49-F238E27FC236}">
                  <a16:creationId xmlns:a16="http://schemas.microsoft.com/office/drawing/2014/main" id="{FAD974A4-72CA-467B-2E42-DF5B9B46E56D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032500" y="3429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24419" y="22029"/>
                  </a:lnTo>
                  <a:lnTo>
                    <a:pt x="53877" y="12535"/>
                  </a:lnTo>
                  <a:lnTo>
                    <a:pt x="85275" y="757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42">
              <a:extLst>
                <a:ext uri="{FF2B5EF4-FFF2-40B4-BE49-F238E27FC236}">
                  <a16:creationId xmlns:a16="http://schemas.microsoft.com/office/drawing/2014/main" id="{415ED870-FF87-47A4-FD9D-4DEBCDF187C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191250" y="286351"/>
              <a:ext cx="127001" cy="101000"/>
            </a:xfrm>
            <a:custGeom>
              <a:avLst/>
              <a:gdLst/>
              <a:ahLst/>
              <a:cxnLst/>
              <a:rect l="0" t="0" r="0" b="0"/>
              <a:pathLst>
                <a:path w="127001" h="101000">
                  <a:moveTo>
                    <a:pt x="0" y="18449"/>
                  </a:moveTo>
                  <a:lnTo>
                    <a:pt x="0" y="18449"/>
                  </a:lnTo>
                  <a:lnTo>
                    <a:pt x="0" y="15078"/>
                  </a:lnTo>
                  <a:lnTo>
                    <a:pt x="6742" y="6240"/>
                  </a:lnTo>
                  <a:lnTo>
                    <a:pt x="11934" y="2439"/>
                  </a:lnTo>
                  <a:lnTo>
                    <a:pt x="17298" y="750"/>
                  </a:lnTo>
                  <a:lnTo>
                    <a:pt x="24386" y="0"/>
                  </a:lnTo>
                  <a:lnTo>
                    <a:pt x="54247" y="13757"/>
                  </a:lnTo>
                  <a:lnTo>
                    <a:pt x="70872" y="23801"/>
                  </a:lnTo>
                  <a:lnTo>
                    <a:pt x="94827" y="52167"/>
                  </a:lnTo>
                  <a:lnTo>
                    <a:pt x="107824" y="65364"/>
                  </a:lnTo>
                  <a:lnTo>
                    <a:pt x="127000" y="1009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43">
              <a:extLst>
                <a:ext uri="{FF2B5EF4-FFF2-40B4-BE49-F238E27FC236}">
                  <a16:creationId xmlns:a16="http://schemas.microsoft.com/office/drawing/2014/main" id="{24DFFCDF-3060-8155-CA26-B6BC98F171C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203950" y="277384"/>
              <a:ext cx="133351" cy="129017"/>
            </a:xfrm>
            <a:custGeom>
              <a:avLst/>
              <a:gdLst/>
              <a:ahLst/>
              <a:cxnLst/>
              <a:rect l="0" t="0" r="0" b="0"/>
              <a:pathLst>
                <a:path w="133351" h="129017">
                  <a:moveTo>
                    <a:pt x="133350" y="21066"/>
                  </a:moveTo>
                  <a:lnTo>
                    <a:pt x="133350" y="21066"/>
                  </a:lnTo>
                  <a:lnTo>
                    <a:pt x="128324" y="9133"/>
                  </a:lnTo>
                  <a:lnTo>
                    <a:pt x="127882" y="6760"/>
                  </a:lnTo>
                  <a:lnTo>
                    <a:pt x="123630" y="2243"/>
                  </a:lnTo>
                  <a:lnTo>
                    <a:pt x="120520" y="51"/>
                  </a:lnTo>
                  <a:lnTo>
                    <a:pt x="116329" y="0"/>
                  </a:lnTo>
                  <a:lnTo>
                    <a:pt x="106030" y="3707"/>
                  </a:lnTo>
                  <a:lnTo>
                    <a:pt x="78520" y="25634"/>
                  </a:lnTo>
                  <a:lnTo>
                    <a:pt x="49564" y="50729"/>
                  </a:lnTo>
                  <a:lnTo>
                    <a:pt x="29519" y="77072"/>
                  </a:lnTo>
                  <a:lnTo>
                    <a:pt x="9671" y="103390"/>
                  </a:lnTo>
                  <a:lnTo>
                    <a:pt x="0" y="1290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44">
              <a:extLst>
                <a:ext uri="{FF2B5EF4-FFF2-40B4-BE49-F238E27FC236}">
                  <a16:creationId xmlns:a16="http://schemas.microsoft.com/office/drawing/2014/main" id="{4E0969F0-A651-6418-402A-E7922EAB5ED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384127" y="266700"/>
              <a:ext cx="99224" cy="99614"/>
            </a:xfrm>
            <a:custGeom>
              <a:avLst/>
              <a:gdLst/>
              <a:ahLst/>
              <a:cxnLst/>
              <a:rect l="0" t="0" r="0" b="0"/>
              <a:pathLst>
                <a:path w="99224" h="99614">
                  <a:moveTo>
                    <a:pt x="99223" y="0"/>
                  </a:moveTo>
                  <a:lnTo>
                    <a:pt x="99223" y="0"/>
                  </a:lnTo>
                  <a:lnTo>
                    <a:pt x="87013" y="0"/>
                  </a:lnTo>
                  <a:lnTo>
                    <a:pt x="79451" y="3763"/>
                  </a:lnTo>
                  <a:lnTo>
                    <a:pt x="50889" y="21662"/>
                  </a:lnTo>
                  <a:lnTo>
                    <a:pt x="21003" y="45770"/>
                  </a:lnTo>
                  <a:lnTo>
                    <a:pt x="9661" y="57736"/>
                  </a:lnTo>
                  <a:lnTo>
                    <a:pt x="2973" y="70111"/>
                  </a:lnTo>
                  <a:lnTo>
                    <a:pt x="0" y="82666"/>
                  </a:lnTo>
                  <a:lnTo>
                    <a:pt x="561" y="91539"/>
                  </a:lnTo>
                  <a:lnTo>
                    <a:pt x="1698" y="94892"/>
                  </a:lnTo>
                  <a:lnTo>
                    <a:pt x="4573" y="97128"/>
                  </a:lnTo>
                  <a:lnTo>
                    <a:pt x="13412" y="99613"/>
                  </a:lnTo>
                  <a:lnTo>
                    <a:pt x="43773" y="94269"/>
                  </a:lnTo>
                  <a:lnTo>
                    <a:pt x="73935" y="87120"/>
                  </a:lnTo>
                  <a:lnTo>
                    <a:pt x="92873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45">
              <a:extLst>
                <a:ext uri="{FF2B5EF4-FFF2-40B4-BE49-F238E27FC236}">
                  <a16:creationId xmlns:a16="http://schemas.microsoft.com/office/drawing/2014/main" id="{ADAFF799-CF65-434B-677E-93B123EF079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521500" y="276847"/>
              <a:ext cx="171401" cy="116068"/>
            </a:xfrm>
            <a:custGeom>
              <a:avLst/>
              <a:gdLst/>
              <a:ahLst/>
              <a:cxnLst/>
              <a:rect l="0" t="0" r="0" b="0"/>
              <a:pathLst>
                <a:path w="171401" h="116068">
                  <a:moveTo>
                    <a:pt x="6300" y="40653"/>
                  </a:moveTo>
                  <a:lnTo>
                    <a:pt x="6300" y="40653"/>
                  </a:lnTo>
                  <a:lnTo>
                    <a:pt x="11768" y="46120"/>
                  </a:lnTo>
                  <a:lnTo>
                    <a:pt x="19130" y="50112"/>
                  </a:lnTo>
                  <a:lnTo>
                    <a:pt x="34260" y="52713"/>
                  </a:lnTo>
                  <a:lnTo>
                    <a:pt x="59961" y="52591"/>
                  </a:lnTo>
                  <a:lnTo>
                    <a:pt x="75586" y="48267"/>
                  </a:lnTo>
                  <a:lnTo>
                    <a:pt x="87903" y="40485"/>
                  </a:lnTo>
                  <a:lnTo>
                    <a:pt x="106493" y="26057"/>
                  </a:lnTo>
                  <a:lnTo>
                    <a:pt x="109079" y="22455"/>
                  </a:lnTo>
                  <a:lnTo>
                    <a:pt x="110097" y="19349"/>
                  </a:lnTo>
                  <a:lnTo>
                    <a:pt x="110070" y="16573"/>
                  </a:lnTo>
                  <a:lnTo>
                    <a:pt x="109347" y="14016"/>
                  </a:lnTo>
                  <a:lnTo>
                    <a:pt x="104781" y="9294"/>
                  </a:lnTo>
                  <a:lnTo>
                    <a:pt x="90350" y="514"/>
                  </a:lnTo>
                  <a:lnTo>
                    <a:pt x="78462" y="0"/>
                  </a:lnTo>
                  <a:lnTo>
                    <a:pt x="51207" y="5420"/>
                  </a:lnTo>
                  <a:lnTo>
                    <a:pt x="35206" y="11242"/>
                  </a:lnTo>
                  <a:lnTo>
                    <a:pt x="18157" y="24178"/>
                  </a:lnTo>
                  <a:lnTo>
                    <a:pt x="6442" y="41416"/>
                  </a:lnTo>
                  <a:lnTo>
                    <a:pt x="1233" y="60429"/>
                  </a:lnTo>
                  <a:lnTo>
                    <a:pt x="0" y="84104"/>
                  </a:lnTo>
                  <a:lnTo>
                    <a:pt x="1854" y="90068"/>
                  </a:lnTo>
                  <a:lnTo>
                    <a:pt x="3337" y="92646"/>
                  </a:lnTo>
                  <a:lnTo>
                    <a:pt x="12164" y="99646"/>
                  </a:lnTo>
                  <a:lnTo>
                    <a:pt x="43200" y="110885"/>
                  </a:lnTo>
                  <a:lnTo>
                    <a:pt x="72334" y="116067"/>
                  </a:lnTo>
                  <a:lnTo>
                    <a:pt x="100587" y="114816"/>
                  </a:lnTo>
                  <a:lnTo>
                    <a:pt x="129515" y="110365"/>
                  </a:lnTo>
                  <a:lnTo>
                    <a:pt x="150210" y="104896"/>
                  </a:lnTo>
                  <a:lnTo>
                    <a:pt x="171400" y="914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46">
              <a:extLst>
                <a:ext uri="{FF2B5EF4-FFF2-40B4-BE49-F238E27FC236}">
                  <a16:creationId xmlns:a16="http://schemas.microsoft.com/office/drawing/2014/main" id="{6F5FC674-D212-A7B9-71A8-A8E75A97EC9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726530" y="172235"/>
              <a:ext cx="48921" cy="235537"/>
            </a:xfrm>
            <a:custGeom>
              <a:avLst/>
              <a:gdLst/>
              <a:ahLst/>
              <a:cxnLst/>
              <a:rect l="0" t="0" r="0" b="0"/>
              <a:pathLst>
                <a:path w="48921" h="235537">
                  <a:moveTo>
                    <a:pt x="36220" y="18265"/>
                  </a:moveTo>
                  <a:lnTo>
                    <a:pt x="36220" y="18265"/>
                  </a:lnTo>
                  <a:lnTo>
                    <a:pt x="36220" y="0"/>
                  </a:lnTo>
                  <a:lnTo>
                    <a:pt x="31150" y="24718"/>
                  </a:lnTo>
                  <a:lnTo>
                    <a:pt x="25389" y="52005"/>
                  </a:lnTo>
                  <a:lnTo>
                    <a:pt x="17121" y="82785"/>
                  </a:lnTo>
                  <a:lnTo>
                    <a:pt x="8694" y="112462"/>
                  </a:lnTo>
                  <a:lnTo>
                    <a:pt x="2351" y="142366"/>
                  </a:lnTo>
                  <a:lnTo>
                    <a:pt x="0" y="163967"/>
                  </a:lnTo>
                  <a:lnTo>
                    <a:pt x="559" y="192199"/>
                  </a:lnTo>
                  <a:lnTo>
                    <a:pt x="7068" y="220701"/>
                  </a:lnTo>
                  <a:lnTo>
                    <a:pt x="10436" y="225895"/>
                  </a:lnTo>
                  <a:lnTo>
                    <a:pt x="19821" y="233547"/>
                  </a:lnTo>
                  <a:lnTo>
                    <a:pt x="23877" y="235164"/>
                  </a:lnTo>
                  <a:lnTo>
                    <a:pt x="27286" y="235536"/>
                  </a:lnTo>
                  <a:lnTo>
                    <a:pt x="48920" y="2341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47">
              <a:extLst>
                <a:ext uri="{FF2B5EF4-FFF2-40B4-BE49-F238E27FC236}">
                  <a16:creationId xmlns:a16="http://schemas.microsoft.com/office/drawing/2014/main" id="{1DDF7076-BA0A-A7D4-6B3F-849BAC4B893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906414" y="133641"/>
              <a:ext cx="103956" cy="278201"/>
            </a:xfrm>
            <a:custGeom>
              <a:avLst/>
              <a:gdLst/>
              <a:ahLst/>
              <a:cxnLst/>
              <a:rect l="0" t="0" r="0" b="0"/>
              <a:pathLst>
                <a:path w="103956" h="278201">
                  <a:moveTo>
                    <a:pt x="84936" y="18759"/>
                  </a:moveTo>
                  <a:lnTo>
                    <a:pt x="84936" y="18759"/>
                  </a:lnTo>
                  <a:lnTo>
                    <a:pt x="88308" y="18759"/>
                  </a:lnTo>
                  <a:lnTo>
                    <a:pt x="91843" y="16878"/>
                  </a:lnTo>
                  <a:lnTo>
                    <a:pt x="102764" y="7203"/>
                  </a:lnTo>
                  <a:lnTo>
                    <a:pt x="103443" y="4686"/>
                  </a:lnTo>
                  <a:lnTo>
                    <a:pt x="103955" y="0"/>
                  </a:lnTo>
                  <a:lnTo>
                    <a:pt x="97235" y="3166"/>
                  </a:lnTo>
                  <a:lnTo>
                    <a:pt x="68664" y="28949"/>
                  </a:lnTo>
                  <a:lnTo>
                    <a:pt x="51200" y="56337"/>
                  </a:lnTo>
                  <a:lnTo>
                    <a:pt x="38409" y="80615"/>
                  </a:lnTo>
                  <a:lnTo>
                    <a:pt x="26387" y="105682"/>
                  </a:lnTo>
                  <a:lnTo>
                    <a:pt x="18749" y="130984"/>
                  </a:lnTo>
                  <a:lnTo>
                    <a:pt x="14760" y="156355"/>
                  </a:lnTo>
                  <a:lnTo>
                    <a:pt x="5974" y="181040"/>
                  </a:lnTo>
                  <a:lnTo>
                    <a:pt x="0" y="202074"/>
                  </a:lnTo>
                  <a:lnTo>
                    <a:pt x="1933" y="231178"/>
                  </a:lnTo>
                  <a:lnTo>
                    <a:pt x="5622" y="251580"/>
                  </a:lnTo>
                  <a:lnTo>
                    <a:pt x="12997" y="263581"/>
                  </a:lnTo>
                  <a:lnTo>
                    <a:pt x="25285" y="274508"/>
                  </a:lnTo>
                  <a:lnTo>
                    <a:pt x="31614" y="277064"/>
                  </a:lnTo>
                  <a:lnTo>
                    <a:pt x="39130" y="278200"/>
                  </a:lnTo>
                  <a:lnTo>
                    <a:pt x="59536" y="2727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48">
              <a:extLst>
                <a:ext uri="{FF2B5EF4-FFF2-40B4-BE49-F238E27FC236}">
                  <a16:creationId xmlns:a16="http://schemas.microsoft.com/office/drawing/2014/main" id="{437BA9A6-422B-28BD-100C-0885EA4862BF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016750" y="267195"/>
              <a:ext cx="252966" cy="75706"/>
            </a:xfrm>
            <a:custGeom>
              <a:avLst/>
              <a:gdLst/>
              <a:ahLst/>
              <a:cxnLst/>
              <a:rect l="0" t="0" r="0" b="0"/>
              <a:pathLst>
                <a:path w="252966" h="75706">
                  <a:moveTo>
                    <a:pt x="0" y="43955"/>
                  </a:moveTo>
                  <a:lnTo>
                    <a:pt x="0" y="43955"/>
                  </a:lnTo>
                  <a:lnTo>
                    <a:pt x="27136" y="20190"/>
                  </a:lnTo>
                  <a:lnTo>
                    <a:pt x="45368" y="9418"/>
                  </a:lnTo>
                  <a:lnTo>
                    <a:pt x="56495" y="6559"/>
                  </a:lnTo>
                  <a:lnTo>
                    <a:pt x="58830" y="6324"/>
                  </a:lnTo>
                  <a:lnTo>
                    <a:pt x="60386" y="7579"/>
                  </a:lnTo>
                  <a:lnTo>
                    <a:pt x="66461" y="23573"/>
                  </a:lnTo>
                  <a:lnTo>
                    <a:pt x="69404" y="52229"/>
                  </a:lnTo>
                  <a:lnTo>
                    <a:pt x="69824" y="67842"/>
                  </a:lnTo>
                  <a:lnTo>
                    <a:pt x="70538" y="68346"/>
                  </a:lnTo>
                  <a:lnTo>
                    <a:pt x="73213" y="68907"/>
                  </a:lnTo>
                  <a:lnTo>
                    <a:pt x="73503" y="67645"/>
                  </a:lnTo>
                  <a:lnTo>
                    <a:pt x="71944" y="62480"/>
                  </a:lnTo>
                  <a:lnTo>
                    <a:pt x="72657" y="59127"/>
                  </a:lnTo>
                  <a:lnTo>
                    <a:pt x="82059" y="45489"/>
                  </a:lnTo>
                  <a:lnTo>
                    <a:pt x="112571" y="13961"/>
                  </a:lnTo>
                  <a:lnTo>
                    <a:pt x="117766" y="9458"/>
                  </a:lnTo>
                  <a:lnTo>
                    <a:pt x="122425" y="7456"/>
                  </a:lnTo>
                  <a:lnTo>
                    <a:pt x="123950" y="7628"/>
                  </a:lnTo>
                  <a:lnTo>
                    <a:pt x="124967" y="8448"/>
                  </a:lnTo>
                  <a:lnTo>
                    <a:pt x="139090" y="35129"/>
                  </a:lnTo>
                  <a:lnTo>
                    <a:pt x="139999" y="39482"/>
                  </a:lnTo>
                  <a:lnTo>
                    <a:pt x="139194" y="43795"/>
                  </a:lnTo>
                  <a:lnTo>
                    <a:pt x="137245" y="48082"/>
                  </a:lnTo>
                  <a:lnTo>
                    <a:pt x="137358" y="51645"/>
                  </a:lnTo>
                  <a:lnTo>
                    <a:pt x="138844" y="54726"/>
                  </a:lnTo>
                  <a:lnTo>
                    <a:pt x="145629" y="62520"/>
                  </a:lnTo>
                  <a:lnTo>
                    <a:pt x="161692" y="51008"/>
                  </a:lnTo>
                  <a:lnTo>
                    <a:pt x="186523" y="38403"/>
                  </a:lnTo>
                  <a:lnTo>
                    <a:pt x="216212" y="14845"/>
                  </a:lnTo>
                  <a:lnTo>
                    <a:pt x="235587" y="3267"/>
                  </a:lnTo>
                  <a:lnTo>
                    <a:pt x="245922" y="0"/>
                  </a:lnTo>
                  <a:lnTo>
                    <a:pt x="250509" y="9765"/>
                  </a:lnTo>
                  <a:lnTo>
                    <a:pt x="252965" y="22692"/>
                  </a:lnTo>
                  <a:lnTo>
                    <a:pt x="248726" y="52795"/>
                  </a:lnTo>
                  <a:lnTo>
                    <a:pt x="241300" y="757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49">
              <a:extLst>
                <a:ext uri="{FF2B5EF4-FFF2-40B4-BE49-F238E27FC236}">
                  <a16:creationId xmlns:a16="http://schemas.microsoft.com/office/drawing/2014/main" id="{627C5BC2-1AF0-A09F-C228-C60B826939D6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290257" y="266700"/>
              <a:ext cx="259894" cy="88190"/>
            </a:xfrm>
            <a:custGeom>
              <a:avLst/>
              <a:gdLst/>
              <a:ahLst/>
              <a:cxnLst/>
              <a:rect l="0" t="0" r="0" b="0"/>
              <a:pathLst>
                <a:path w="259894" h="88190">
                  <a:moveTo>
                    <a:pt x="43993" y="44450"/>
                  </a:moveTo>
                  <a:lnTo>
                    <a:pt x="43993" y="44450"/>
                  </a:lnTo>
                  <a:lnTo>
                    <a:pt x="47365" y="44450"/>
                  </a:lnTo>
                  <a:lnTo>
                    <a:pt x="50900" y="42569"/>
                  </a:lnTo>
                  <a:lnTo>
                    <a:pt x="58920" y="35612"/>
                  </a:lnTo>
                  <a:lnTo>
                    <a:pt x="61211" y="31585"/>
                  </a:lnTo>
                  <a:lnTo>
                    <a:pt x="62934" y="27443"/>
                  </a:lnTo>
                  <a:lnTo>
                    <a:pt x="66053" y="23251"/>
                  </a:lnTo>
                  <a:lnTo>
                    <a:pt x="67908" y="17154"/>
                  </a:lnTo>
                  <a:lnTo>
                    <a:pt x="69099" y="5113"/>
                  </a:lnTo>
                  <a:lnTo>
                    <a:pt x="68492" y="3409"/>
                  </a:lnTo>
                  <a:lnTo>
                    <a:pt x="67381" y="2273"/>
                  </a:lnTo>
                  <a:lnTo>
                    <a:pt x="65935" y="1515"/>
                  </a:lnTo>
                  <a:lnTo>
                    <a:pt x="53786" y="449"/>
                  </a:lnTo>
                  <a:lnTo>
                    <a:pt x="46464" y="2081"/>
                  </a:lnTo>
                  <a:lnTo>
                    <a:pt x="23853" y="14938"/>
                  </a:lnTo>
                  <a:lnTo>
                    <a:pt x="10199" y="28377"/>
                  </a:lnTo>
                  <a:lnTo>
                    <a:pt x="4749" y="36366"/>
                  </a:lnTo>
                  <a:lnTo>
                    <a:pt x="572" y="61015"/>
                  </a:lnTo>
                  <a:lnTo>
                    <a:pt x="0" y="68981"/>
                  </a:lnTo>
                  <a:lnTo>
                    <a:pt x="3509" y="76754"/>
                  </a:lnTo>
                  <a:lnTo>
                    <a:pt x="10518" y="86501"/>
                  </a:lnTo>
                  <a:lnTo>
                    <a:pt x="11798" y="87301"/>
                  </a:lnTo>
                  <a:lnTo>
                    <a:pt x="15103" y="88189"/>
                  </a:lnTo>
                  <a:lnTo>
                    <a:pt x="20804" y="84821"/>
                  </a:lnTo>
                  <a:lnTo>
                    <a:pt x="31948" y="73110"/>
                  </a:lnTo>
                  <a:lnTo>
                    <a:pt x="38640" y="62832"/>
                  </a:lnTo>
                  <a:lnTo>
                    <a:pt x="48706" y="33716"/>
                  </a:lnTo>
                  <a:lnTo>
                    <a:pt x="50248" y="25887"/>
                  </a:lnTo>
                  <a:lnTo>
                    <a:pt x="50314" y="28915"/>
                  </a:lnTo>
                  <a:lnTo>
                    <a:pt x="52212" y="32372"/>
                  </a:lnTo>
                  <a:lnTo>
                    <a:pt x="53706" y="34281"/>
                  </a:lnTo>
                  <a:lnTo>
                    <a:pt x="55365" y="40166"/>
                  </a:lnTo>
                  <a:lnTo>
                    <a:pt x="58181" y="51412"/>
                  </a:lnTo>
                  <a:lnTo>
                    <a:pt x="61588" y="58128"/>
                  </a:lnTo>
                  <a:lnTo>
                    <a:pt x="65454" y="61112"/>
                  </a:lnTo>
                  <a:lnTo>
                    <a:pt x="71597" y="62792"/>
                  </a:lnTo>
                  <a:lnTo>
                    <a:pt x="81257" y="59919"/>
                  </a:lnTo>
                  <a:lnTo>
                    <a:pt x="87131" y="54618"/>
                  </a:lnTo>
                  <a:lnTo>
                    <a:pt x="109817" y="24620"/>
                  </a:lnTo>
                  <a:lnTo>
                    <a:pt x="129410" y="4392"/>
                  </a:lnTo>
                  <a:lnTo>
                    <a:pt x="134401" y="1952"/>
                  </a:lnTo>
                  <a:lnTo>
                    <a:pt x="136721" y="2712"/>
                  </a:lnTo>
                  <a:lnTo>
                    <a:pt x="141179" y="7320"/>
                  </a:lnTo>
                  <a:lnTo>
                    <a:pt x="154044" y="38743"/>
                  </a:lnTo>
                  <a:lnTo>
                    <a:pt x="157733" y="58001"/>
                  </a:lnTo>
                  <a:lnTo>
                    <a:pt x="157339" y="65289"/>
                  </a:lnTo>
                  <a:lnTo>
                    <a:pt x="154811" y="70880"/>
                  </a:lnTo>
                  <a:lnTo>
                    <a:pt x="149422" y="77995"/>
                  </a:lnTo>
                  <a:lnTo>
                    <a:pt x="147440" y="77397"/>
                  </a:lnTo>
                  <a:lnTo>
                    <a:pt x="143357" y="71087"/>
                  </a:lnTo>
                  <a:lnTo>
                    <a:pt x="143397" y="66442"/>
                  </a:lnTo>
                  <a:lnTo>
                    <a:pt x="147205" y="55635"/>
                  </a:lnTo>
                  <a:lnTo>
                    <a:pt x="170160" y="27082"/>
                  </a:lnTo>
                  <a:lnTo>
                    <a:pt x="187762" y="12170"/>
                  </a:lnTo>
                  <a:lnTo>
                    <a:pt x="207320" y="4703"/>
                  </a:lnTo>
                  <a:lnTo>
                    <a:pt x="25989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50">
              <a:extLst>
                <a:ext uri="{FF2B5EF4-FFF2-40B4-BE49-F238E27FC236}">
                  <a16:creationId xmlns:a16="http://schemas.microsoft.com/office/drawing/2014/main" id="{F4197479-7EE6-19A2-5245-9BD8F1A52EE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535844" y="251801"/>
              <a:ext cx="109557" cy="184095"/>
            </a:xfrm>
            <a:custGeom>
              <a:avLst/>
              <a:gdLst/>
              <a:ahLst/>
              <a:cxnLst/>
              <a:rect l="0" t="0" r="0" b="0"/>
              <a:pathLst>
                <a:path w="109557" h="184095">
                  <a:moveTo>
                    <a:pt x="46056" y="40299"/>
                  </a:moveTo>
                  <a:lnTo>
                    <a:pt x="46056" y="40299"/>
                  </a:lnTo>
                  <a:lnTo>
                    <a:pt x="49428" y="36928"/>
                  </a:lnTo>
                  <a:lnTo>
                    <a:pt x="52963" y="35273"/>
                  </a:lnTo>
                  <a:lnTo>
                    <a:pt x="54893" y="34832"/>
                  </a:lnTo>
                  <a:lnTo>
                    <a:pt x="58920" y="30578"/>
                  </a:lnTo>
                  <a:lnTo>
                    <a:pt x="62357" y="24690"/>
                  </a:lnTo>
                  <a:lnTo>
                    <a:pt x="64291" y="16702"/>
                  </a:lnTo>
                  <a:lnTo>
                    <a:pt x="64744" y="9586"/>
                  </a:lnTo>
                  <a:lnTo>
                    <a:pt x="62748" y="6418"/>
                  </a:lnTo>
                  <a:lnTo>
                    <a:pt x="54886" y="1017"/>
                  </a:lnTo>
                  <a:lnTo>
                    <a:pt x="50532" y="0"/>
                  </a:lnTo>
                  <a:lnTo>
                    <a:pt x="41931" y="751"/>
                  </a:lnTo>
                  <a:lnTo>
                    <a:pt x="33404" y="5318"/>
                  </a:lnTo>
                  <a:lnTo>
                    <a:pt x="13607" y="23071"/>
                  </a:lnTo>
                  <a:lnTo>
                    <a:pt x="10467" y="28644"/>
                  </a:lnTo>
                  <a:lnTo>
                    <a:pt x="8452" y="43746"/>
                  </a:lnTo>
                  <a:lnTo>
                    <a:pt x="8809" y="58959"/>
                  </a:lnTo>
                  <a:lnTo>
                    <a:pt x="11392" y="65761"/>
                  </a:lnTo>
                  <a:lnTo>
                    <a:pt x="32674" y="94722"/>
                  </a:lnTo>
                  <a:lnTo>
                    <a:pt x="49763" y="117215"/>
                  </a:lnTo>
                  <a:lnTo>
                    <a:pt x="60350" y="142040"/>
                  </a:lnTo>
                  <a:lnTo>
                    <a:pt x="61111" y="156543"/>
                  </a:lnTo>
                  <a:lnTo>
                    <a:pt x="58392" y="170280"/>
                  </a:lnTo>
                  <a:lnTo>
                    <a:pt x="52480" y="178737"/>
                  </a:lnTo>
                  <a:lnTo>
                    <a:pt x="41385" y="182966"/>
                  </a:lnTo>
                  <a:lnTo>
                    <a:pt x="34475" y="184094"/>
                  </a:lnTo>
                  <a:lnTo>
                    <a:pt x="28458" y="182729"/>
                  </a:lnTo>
                  <a:lnTo>
                    <a:pt x="18008" y="175568"/>
                  </a:lnTo>
                  <a:lnTo>
                    <a:pt x="0" y="144881"/>
                  </a:lnTo>
                  <a:lnTo>
                    <a:pt x="33" y="121459"/>
                  </a:lnTo>
                  <a:lnTo>
                    <a:pt x="6551" y="107885"/>
                  </a:lnTo>
                  <a:lnTo>
                    <a:pt x="25279" y="83876"/>
                  </a:lnTo>
                  <a:lnTo>
                    <a:pt x="41781" y="75161"/>
                  </a:lnTo>
                  <a:lnTo>
                    <a:pt x="70361" y="67084"/>
                  </a:lnTo>
                  <a:lnTo>
                    <a:pt x="90839" y="62314"/>
                  </a:lnTo>
                  <a:lnTo>
                    <a:pt x="109556" y="656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51">
              <a:extLst>
                <a:ext uri="{FF2B5EF4-FFF2-40B4-BE49-F238E27FC236}">
                  <a16:creationId xmlns:a16="http://schemas.microsoft.com/office/drawing/2014/main" id="{12E1A305-3F5A-F234-0235-6A411EB099B4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696200" y="273674"/>
              <a:ext cx="18689" cy="100977"/>
            </a:xfrm>
            <a:custGeom>
              <a:avLst/>
              <a:gdLst/>
              <a:ahLst/>
              <a:cxnLst/>
              <a:rect l="0" t="0" r="0" b="0"/>
              <a:pathLst>
                <a:path w="18689" h="100977">
                  <a:moveTo>
                    <a:pt x="0" y="24776"/>
                  </a:moveTo>
                  <a:lnTo>
                    <a:pt x="0" y="24776"/>
                  </a:lnTo>
                  <a:lnTo>
                    <a:pt x="12864" y="10029"/>
                  </a:lnTo>
                  <a:lnTo>
                    <a:pt x="18688" y="0"/>
                  </a:lnTo>
                  <a:lnTo>
                    <a:pt x="10180" y="25946"/>
                  </a:lnTo>
                  <a:lnTo>
                    <a:pt x="4973" y="56680"/>
                  </a:lnTo>
                  <a:lnTo>
                    <a:pt x="0" y="1009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52">
              <a:extLst>
                <a:ext uri="{FF2B5EF4-FFF2-40B4-BE49-F238E27FC236}">
                  <a16:creationId xmlns:a16="http://schemas.microsoft.com/office/drawing/2014/main" id="{92480D64-E691-8B58-2B48-0B417B0C05C2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715250" y="2413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230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53">
              <a:extLst>
                <a:ext uri="{FF2B5EF4-FFF2-40B4-BE49-F238E27FC236}">
                  <a16:creationId xmlns:a16="http://schemas.microsoft.com/office/drawing/2014/main" id="{164D72CA-1BD6-7DED-7D8F-7A45B4589494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766050" y="280467"/>
              <a:ext cx="165101" cy="87834"/>
            </a:xfrm>
            <a:custGeom>
              <a:avLst/>
              <a:gdLst/>
              <a:ahLst/>
              <a:cxnLst/>
              <a:rect l="0" t="0" r="0" b="0"/>
              <a:pathLst>
                <a:path w="165101" h="87834">
                  <a:moveTo>
                    <a:pt x="0" y="30683"/>
                  </a:moveTo>
                  <a:lnTo>
                    <a:pt x="0" y="30683"/>
                  </a:lnTo>
                  <a:lnTo>
                    <a:pt x="0" y="27312"/>
                  </a:lnTo>
                  <a:lnTo>
                    <a:pt x="3763" y="23776"/>
                  </a:lnTo>
                  <a:lnTo>
                    <a:pt x="33560" y="2536"/>
                  </a:lnTo>
                  <a:lnTo>
                    <a:pt x="37964" y="534"/>
                  </a:lnTo>
                  <a:lnTo>
                    <a:pt x="40125" y="0"/>
                  </a:lnTo>
                  <a:lnTo>
                    <a:pt x="41567" y="350"/>
                  </a:lnTo>
                  <a:lnTo>
                    <a:pt x="42528" y="1289"/>
                  </a:lnTo>
                  <a:lnTo>
                    <a:pt x="43169" y="2620"/>
                  </a:lnTo>
                  <a:lnTo>
                    <a:pt x="44338" y="29468"/>
                  </a:lnTo>
                  <a:lnTo>
                    <a:pt x="39409" y="58510"/>
                  </a:lnTo>
                  <a:lnTo>
                    <a:pt x="36606" y="69502"/>
                  </a:lnTo>
                  <a:lnTo>
                    <a:pt x="34988" y="73496"/>
                  </a:lnTo>
                  <a:lnTo>
                    <a:pt x="34614" y="76158"/>
                  </a:lnTo>
                  <a:lnTo>
                    <a:pt x="35071" y="77933"/>
                  </a:lnTo>
                  <a:lnTo>
                    <a:pt x="37501" y="80782"/>
                  </a:lnTo>
                  <a:lnTo>
                    <a:pt x="64797" y="55416"/>
                  </a:lnTo>
                  <a:lnTo>
                    <a:pt x="83640" y="42401"/>
                  </a:lnTo>
                  <a:lnTo>
                    <a:pt x="104667" y="35174"/>
                  </a:lnTo>
                  <a:lnTo>
                    <a:pt x="125148" y="36649"/>
                  </a:lnTo>
                  <a:lnTo>
                    <a:pt x="133468" y="40625"/>
                  </a:lnTo>
                  <a:lnTo>
                    <a:pt x="153827" y="58673"/>
                  </a:lnTo>
                  <a:lnTo>
                    <a:pt x="159619" y="66877"/>
                  </a:lnTo>
                  <a:lnTo>
                    <a:pt x="165100" y="878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54">
              <a:extLst>
                <a:ext uri="{FF2B5EF4-FFF2-40B4-BE49-F238E27FC236}">
                  <a16:creationId xmlns:a16="http://schemas.microsoft.com/office/drawing/2014/main" id="{8BFE1637-5B0A-CD3F-D92E-32BA51C34968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875643" y="497311"/>
              <a:ext cx="411108" cy="148298"/>
            </a:xfrm>
            <a:custGeom>
              <a:avLst/>
              <a:gdLst/>
              <a:ahLst/>
              <a:cxnLst/>
              <a:rect l="0" t="0" r="0" b="0"/>
              <a:pathLst>
                <a:path w="411108" h="148298">
                  <a:moveTo>
                    <a:pt x="17407" y="74189"/>
                  </a:moveTo>
                  <a:lnTo>
                    <a:pt x="17407" y="74189"/>
                  </a:lnTo>
                  <a:lnTo>
                    <a:pt x="13748" y="77847"/>
                  </a:lnTo>
                  <a:lnTo>
                    <a:pt x="15310" y="76285"/>
                  </a:lnTo>
                  <a:lnTo>
                    <a:pt x="38682" y="69534"/>
                  </a:lnTo>
                  <a:lnTo>
                    <a:pt x="68631" y="63481"/>
                  </a:lnTo>
                  <a:lnTo>
                    <a:pt x="91145" y="56513"/>
                  </a:lnTo>
                  <a:lnTo>
                    <a:pt x="111752" y="45637"/>
                  </a:lnTo>
                  <a:lnTo>
                    <a:pt x="116288" y="44571"/>
                  </a:lnTo>
                  <a:lnTo>
                    <a:pt x="119311" y="42449"/>
                  </a:lnTo>
                  <a:lnTo>
                    <a:pt x="121326" y="39624"/>
                  </a:lnTo>
                  <a:lnTo>
                    <a:pt x="122670" y="36329"/>
                  </a:lnTo>
                  <a:lnTo>
                    <a:pt x="127927" y="30786"/>
                  </a:lnTo>
                  <a:lnTo>
                    <a:pt x="131303" y="28321"/>
                  </a:lnTo>
                  <a:lnTo>
                    <a:pt x="132143" y="25266"/>
                  </a:lnTo>
                  <a:lnTo>
                    <a:pt x="131292" y="21818"/>
                  </a:lnTo>
                  <a:lnTo>
                    <a:pt x="126529" y="12887"/>
                  </a:lnTo>
                  <a:lnTo>
                    <a:pt x="115591" y="4598"/>
                  </a:lnTo>
                  <a:lnTo>
                    <a:pt x="104789" y="927"/>
                  </a:lnTo>
                  <a:lnTo>
                    <a:pt x="92932" y="0"/>
                  </a:lnTo>
                  <a:lnTo>
                    <a:pt x="66192" y="5154"/>
                  </a:lnTo>
                  <a:lnTo>
                    <a:pt x="51789" y="9640"/>
                  </a:lnTo>
                  <a:lnTo>
                    <a:pt x="22057" y="28477"/>
                  </a:lnTo>
                  <a:lnTo>
                    <a:pt x="13359" y="38350"/>
                  </a:lnTo>
                  <a:lnTo>
                    <a:pt x="2052" y="64889"/>
                  </a:lnTo>
                  <a:lnTo>
                    <a:pt x="0" y="73113"/>
                  </a:lnTo>
                  <a:lnTo>
                    <a:pt x="3751" y="94281"/>
                  </a:lnTo>
                  <a:lnTo>
                    <a:pt x="10696" y="112598"/>
                  </a:lnTo>
                  <a:lnTo>
                    <a:pt x="24121" y="129314"/>
                  </a:lnTo>
                  <a:lnTo>
                    <a:pt x="48178" y="143328"/>
                  </a:lnTo>
                  <a:lnTo>
                    <a:pt x="67916" y="148297"/>
                  </a:lnTo>
                  <a:lnTo>
                    <a:pt x="87171" y="146398"/>
                  </a:lnTo>
                  <a:lnTo>
                    <a:pt x="109653" y="137996"/>
                  </a:lnTo>
                  <a:lnTo>
                    <a:pt x="140867" y="111493"/>
                  </a:lnTo>
                  <a:lnTo>
                    <a:pt x="158646" y="98648"/>
                  </a:lnTo>
                  <a:lnTo>
                    <a:pt x="162366" y="96845"/>
                  </a:lnTo>
                  <a:lnTo>
                    <a:pt x="168382" y="91079"/>
                  </a:lnTo>
                  <a:lnTo>
                    <a:pt x="181363" y="75879"/>
                  </a:lnTo>
                  <a:lnTo>
                    <a:pt x="209856" y="56964"/>
                  </a:lnTo>
                  <a:lnTo>
                    <a:pt x="213439" y="54239"/>
                  </a:lnTo>
                  <a:lnTo>
                    <a:pt x="223066" y="51211"/>
                  </a:lnTo>
                  <a:lnTo>
                    <a:pt x="232988" y="50571"/>
                  </a:lnTo>
                  <a:lnTo>
                    <a:pt x="250895" y="57769"/>
                  </a:lnTo>
                  <a:lnTo>
                    <a:pt x="263134" y="67129"/>
                  </a:lnTo>
                  <a:lnTo>
                    <a:pt x="265186" y="70893"/>
                  </a:lnTo>
                  <a:lnTo>
                    <a:pt x="265849" y="74814"/>
                  </a:lnTo>
                  <a:lnTo>
                    <a:pt x="265585" y="78839"/>
                  </a:lnTo>
                  <a:lnTo>
                    <a:pt x="269055" y="87074"/>
                  </a:lnTo>
                  <a:lnTo>
                    <a:pt x="280975" y="103716"/>
                  </a:lnTo>
                  <a:lnTo>
                    <a:pt x="282714" y="111066"/>
                  </a:lnTo>
                  <a:lnTo>
                    <a:pt x="281606" y="117155"/>
                  </a:lnTo>
                  <a:lnTo>
                    <a:pt x="280324" y="119766"/>
                  </a:lnTo>
                  <a:lnTo>
                    <a:pt x="278762" y="121507"/>
                  </a:lnTo>
                  <a:lnTo>
                    <a:pt x="275146" y="123441"/>
                  </a:lnTo>
                  <a:lnTo>
                    <a:pt x="262402" y="121159"/>
                  </a:lnTo>
                  <a:lnTo>
                    <a:pt x="258348" y="118203"/>
                  </a:lnTo>
                  <a:lnTo>
                    <a:pt x="251962" y="109273"/>
                  </a:lnTo>
                  <a:lnTo>
                    <a:pt x="251388" y="104634"/>
                  </a:lnTo>
                  <a:lnTo>
                    <a:pt x="262949" y="74835"/>
                  </a:lnTo>
                  <a:lnTo>
                    <a:pt x="267177" y="67891"/>
                  </a:lnTo>
                  <a:lnTo>
                    <a:pt x="296598" y="48517"/>
                  </a:lnTo>
                  <a:lnTo>
                    <a:pt x="313647" y="40202"/>
                  </a:lnTo>
                  <a:lnTo>
                    <a:pt x="342392" y="31802"/>
                  </a:lnTo>
                  <a:lnTo>
                    <a:pt x="374049" y="22511"/>
                  </a:lnTo>
                  <a:lnTo>
                    <a:pt x="378409" y="21352"/>
                  </a:lnTo>
                  <a:lnTo>
                    <a:pt x="376608" y="22031"/>
                  </a:lnTo>
                  <a:lnTo>
                    <a:pt x="377525" y="22484"/>
                  </a:lnTo>
                  <a:lnTo>
                    <a:pt x="411107" y="233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55">
              <a:extLst>
                <a:ext uri="{FF2B5EF4-FFF2-40B4-BE49-F238E27FC236}">
                  <a16:creationId xmlns:a16="http://schemas.microsoft.com/office/drawing/2014/main" id="{95D9F6E7-682B-814F-9146-F6B56FE654C5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235950" y="509619"/>
              <a:ext cx="241301" cy="96848"/>
            </a:xfrm>
            <a:custGeom>
              <a:avLst/>
              <a:gdLst/>
              <a:ahLst/>
              <a:cxnLst/>
              <a:rect l="0" t="0" r="0" b="0"/>
              <a:pathLst>
                <a:path w="241301" h="96848">
                  <a:moveTo>
                    <a:pt x="0" y="49181"/>
                  </a:moveTo>
                  <a:lnTo>
                    <a:pt x="0" y="49181"/>
                  </a:lnTo>
                  <a:lnTo>
                    <a:pt x="3372" y="45810"/>
                  </a:lnTo>
                  <a:lnTo>
                    <a:pt x="34777" y="30082"/>
                  </a:lnTo>
                  <a:lnTo>
                    <a:pt x="58800" y="22453"/>
                  </a:lnTo>
                  <a:lnTo>
                    <a:pt x="77395" y="17037"/>
                  </a:lnTo>
                  <a:lnTo>
                    <a:pt x="81230" y="15052"/>
                  </a:lnTo>
                  <a:lnTo>
                    <a:pt x="84492" y="15139"/>
                  </a:lnTo>
                  <a:lnTo>
                    <a:pt x="87373" y="16609"/>
                  </a:lnTo>
                  <a:lnTo>
                    <a:pt x="89998" y="19000"/>
                  </a:lnTo>
                  <a:lnTo>
                    <a:pt x="99282" y="38045"/>
                  </a:lnTo>
                  <a:lnTo>
                    <a:pt x="107910" y="64071"/>
                  </a:lnTo>
                  <a:lnTo>
                    <a:pt x="110755" y="77671"/>
                  </a:lnTo>
                  <a:lnTo>
                    <a:pt x="109667" y="86067"/>
                  </a:lnTo>
                  <a:lnTo>
                    <a:pt x="108390" y="88589"/>
                  </a:lnTo>
                  <a:lnTo>
                    <a:pt x="106831" y="90269"/>
                  </a:lnTo>
                  <a:lnTo>
                    <a:pt x="105087" y="91390"/>
                  </a:lnTo>
                  <a:lnTo>
                    <a:pt x="79763" y="96847"/>
                  </a:lnTo>
                  <a:lnTo>
                    <a:pt x="71199" y="95531"/>
                  </a:lnTo>
                  <a:lnTo>
                    <a:pt x="59039" y="87452"/>
                  </a:lnTo>
                  <a:lnTo>
                    <a:pt x="59820" y="83162"/>
                  </a:lnTo>
                  <a:lnTo>
                    <a:pt x="84454" y="57547"/>
                  </a:lnTo>
                  <a:lnTo>
                    <a:pt x="89699" y="42253"/>
                  </a:lnTo>
                  <a:lnTo>
                    <a:pt x="98427" y="32931"/>
                  </a:lnTo>
                  <a:lnTo>
                    <a:pt x="130006" y="16155"/>
                  </a:lnTo>
                  <a:lnTo>
                    <a:pt x="152820" y="7724"/>
                  </a:lnTo>
                  <a:lnTo>
                    <a:pt x="180591" y="1463"/>
                  </a:lnTo>
                  <a:lnTo>
                    <a:pt x="207006" y="0"/>
                  </a:lnTo>
                  <a:lnTo>
                    <a:pt x="241300" y="47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56">
              <a:extLst>
                <a:ext uri="{FF2B5EF4-FFF2-40B4-BE49-F238E27FC236}">
                  <a16:creationId xmlns:a16="http://schemas.microsoft.com/office/drawing/2014/main" id="{C8677E6D-C214-7ABE-ED4C-B600BB5FD72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496544" y="530320"/>
              <a:ext cx="50557" cy="75492"/>
            </a:xfrm>
            <a:custGeom>
              <a:avLst/>
              <a:gdLst/>
              <a:ahLst/>
              <a:cxnLst/>
              <a:rect l="0" t="0" r="0" b="0"/>
              <a:pathLst>
                <a:path w="50557" h="75492">
                  <a:moveTo>
                    <a:pt x="50556" y="22130"/>
                  </a:moveTo>
                  <a:lnTo>
                    <a:pt x="50556" y="22130"/>
                  </a:lnTo>
                  <a:lnTo>
                    <a:pt x="50556" y="0"/>
                  </a:lnTo>
                  <a:lnTo>
                    <a:pt x="48439" y="321"/>
                  </a:lnTo>
                  <a:lnTo>
                    <a:pt x="24041" y="14694"/>
                  </a:lnTo>
                  <a:lnTo>
                    <a:pt x="9147" y="30040"/>
                  </a:lnTo>
                  <a:lnTo>
                    <a:pt x="3929" y="39992"/>
                  </a:lnTo>
                  <a:lnTo>
                    <a:pt x="306" y="61485"/>
                  </a:lnTo>
                  <a:lnTo>
                    <a:pt x="0" y="67373"/>
                  </a:lnTo>
                  <a:lnTo>
                    <a:pt x="1330" y="69931"/>
                  </a:lnTo>
                  <a:lnTo>
                    <a:pt x="6571" y="74654"/>
                  </a:lnTo>
                  <a:lnTo>
                    <a:pt x="9944" y="75491"/>
                  </a:lnTo>
                  <a:lnTo>
                    <a:pt x="17453" y="74538"/>
                  </a:lnTo>
                  <a:lnTo>
                    <a:pt x="23614" y="69882"/>
                  </a:lnTo>
                  <a:lnTo>
                    <a:pt x="36689" y="52024"/>
                  </a:lnTo>
                  <a:lnTo>
                    <a:pt x="38984" y="40355"/>
                  </a:lnTo>
                  <a:lnTo>
                    <a:pt x="38078" y="25730"/>
                  </a:lnTo>
                  <a:lnTo>
                    <a:pt x="25156" y="94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57">
              <a:extLst>
                <a:ext uri="{FF2B5EF4-FFF2-40B4-BE49-F238E27FC236}">
                  <a16:creationId xmlns:a16="http://schemas.microsoft.com/office/drawing/2014/main" id="{C790281F-741D-3A5F-48A2-3A718835C87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572500" y="521330"/>
              <a:ext cx="196851" cy="100496"/>
            </a:xfrm>
            <a:custGeom>
              <a:avLst/>
              <a:gdLst/>
              <a:ahLst/>
              <a:cxnLst/>
              <a:rect l="0" t="0" r="0" b="0"/>
              <a:pathLst>
                <a:path w="196851" h="100496">
                  <a:moveTo>
                    <a:pt x="0" y="31120"/>
                  </a:moveTo>
                  <a:lnTo>
                    <a:pt x="0" y="31120"/>
                  </a:lnTo>
                  <a:lnTo>
                    <a:pt x="6741" y="27749"/>
                  </a:lnTo>
                  <a:lnTo>
                    <a:pt x="8727" y="26050"/>
                  </a:lnTo>
                  <a:lnTo>
                    <a:pt x="12934" y="20289"/>
                  </a:lnTo>
                  <a:lnTo>
                    <a:pt x="21785" y="13408"/>
                  </a:lnTo>
                  <a:lnTo>
                    <a:pt x="29189" y="4156"/>
                  </a:lnTo>
                  <a:lnTo>
                    <a:pt x="33669" y="1497"/>
                  </a:lnTo>
                  <a:lnTo>
                    <a:pt x="40158" y="0"/>
                  </a:lnTo>
                  <a:lnTo>
                    <a:pt x="42294" y="1201"/>
                  </a:lnTo>
                  <a:lnTo>
                    <a:pt x="56283" y="20473"/>
                  </a:lnTo>
                  <a:lnTo>
                    <a:pt x="60292" y="32032"/>
                  </a:lnTo>
                  <a:lnTo>
                    <a:pt x="66238" y="60071"/>
                  </a:lnTo>
                  <a:lnTo>
                    <a:pt x="69533" y="86419"/>
                  </a:lnTo>
                  <a:lnTo>
                    <a:pt x="67828" y="92856"/>
                  </a:lnTo>
                  <a:lnTo>
                    <a:pt x="66384" y="95561"/>
                  </a:lnTo>
                  <a:lnTo>
                    <a:pt x="64718" y="97364"/>
                  </a:lnTo>
                  <a:lnTo>
                    <a:pt x="60984" y="99367"/>
                  </a:lnTo>
                  <a:lnTo>
                    <a:pt x="51544" y="100495"/>
                  </a:lnTo>
                  <a:lnTo>
                    <a:pt x="48474" y="99242"/>
                  </a:lnTo>
                  <a:lnTo>
                    <a:pt x="43180" y="94087"/>
                  </a:lnTo>
                  <a:lnTo>
                    <a:pt x="36234" y="79881"/>
                  </a:lnTo>
                  <a:lnTo>
                    <a:pt x="36151" y="75622"/>
                  </a:lnTo>
                  <a:lnTo>
                    <a:pt x="37505" y="72077"/>
                  </a:lnTo>
                  <a:lnTo>
                    <a:pt x="49821" y="57947"/>
                  </a:lnTo>
                  <a:lnTo>
                    <a:pt x="80052" y="39261"/>
                  </a:lnTo>
                  <a:lnTo>
                    <a:pt x="92729" y="34032"/>
                  </a:lnTo>
                  <a:lnTo>
                    <a:pt x="122255" y="27828"/>
                  </a:lnTo>
                  <a:lnTo>
                    <a:pt x="148798" y="24971"/>
                  </a:lnTo>
                  <a:lnTo>
                    <a:pt x="176934" y="19422"/>
                  </a:lnTo>
                  <a:lnTo>
                    <a:pt x="196850" y="184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58">
              <a:extLst>
                <a:ext uri="{FF2B5EF4-FFF2-40B4-BE49-F238E27FC236}">
                  <a16:creationId xmlns:a16="http://schemas.microsoft.com/office/drawing/2014/main" id="{B5EAB10E-D5CD-316E-08EB-C95FA6E2E1EB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693150" y="355600"/>
              <a:ext cx="145210" cy="457201"/>
            </a:xfrm>
            <a:custGeom>
              <a:avLst/>
              <a:gdLst/>
              <a:ahLst/>
              <a:cxnLst/>
              <a:rect l="0" t="0" r="0" b="0"/>
              <a:pathLst>
                <a:path w="145210" h="457201">
                  <a:moveTo>
                    <a:pt x="38100" y="0"/>
                  </a:moveTo>
                  <a:lnTo>
                    <a:pt x="38100" y="0"/>
                  </a:lnTo>
                  <a:lnTo>
                    <a:pt x="41473" y="0"/>
                  </a:lnTo>
                  <a:lnTo>
                    <a:pt x="58365" y="10139"/>
                  </a:lnTo>
                  <a:lnTo>
                    <a:pt x="71699" y="23073"/>
                  </a:lnTo>
                  <a:lnTo>
                    <a:pt x="88847" y="52013"/>
                  </a:lnTo>
                  <a:lnTo>
                    <a:pt x="99703" y="76559"/>
                  </a:lnTo>
                  <a:lnTo>
                    <a:pt x="109269" y="105469"/>
                  </a:lnTo>
                  <a:lnTo>
                    <a:pt x="116298" y="128014"/>
                  </a:lnTo>
                  <a:lnTo>
                    <a:pt x="121772" y="149793"/>
                  </a:lnTo>
                  <a:lnTo>
                    <a:pt x="126557" y="171232"/>
                  </a:lnTo>
                  <a:lnTo>
                    <a:pt x="131037" y="192520"/>
                  </a:lnTo>
                  <a:lnTo>
                    <a:pt x="137524" y="223632"/>
                  </a:lnTo>
                  <a:lnTo>
                    <a:pt x="143211" y="251744"/>
                  </a:lnTo>
                  <a:lnTo>
                    <a:pt x="145209" y="282103"/>
                  </a:lnTo>
                  <a:lnTo>
                    <a:pt x="144389" y="312029"/>
                  </a:lnTo>
                  <a:lnTo>
                    <a:pt x="134067" y="343701"/>
                  </a:lnTo>
                  <a:lnTo>
                    <a:pt x="121654" y="373554"/>
                  </a:lnTo>
                  <a:lnTo>
                    <a:pt x="101453" y="401230"/>
                  </a:lnTo>
                  <a:lnTo>
                    <a:pt x="88857" y="415686"/>
                  </a:lnTo>
                  <a:lnTo>
                    <a:pt x="58294" y="434303"/>
                  </a:lnTo>
                  <a:lnTo>
                    <a:pt x="26582" y="451639"/>
                  </a:lnTo>
                  <a:lnTo>
                    <a:pt x="24071" y="453493"/>
                  </a:lnTo>
                  <a:lnTo>
                    <a:pt x="17519" y="455552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69">
            <a:extLst>
              <a:ext uri="{FF2B5EF4-FFF2-40B4-BE49-F238E27FC236}">
                <a16:creationId xmlns:a16="http://schemas.microsoft.com/office/drawing/2014/main" id="{DB829A97-B7FC-58DF-7B4C-6C713DFF6554}"/>
              </a:ext>
            </a:extLst>
          </p:cNvPr>
          <p:cNvGrpSpPr/>
          <p:nvPr/>
        </p:nvGrpSpPr>
        <p:grpSpPr>
          <a:xfrm>
            <a:off x="8153431" y="192700"/>
            <a:ext cx="184120" cy="258151"/>
            <a:chOff x="8153431" y="192700"/>
            <a:chExt cx="184120" cy="258151"/>
          </a:xfrm>
        </p:grpSpPr>
        <p:sp>
          <p:nvSpPr>
            <p:cNvPr id="185" name="SMARTInkShape-259">
              <a:extLst>
                <a:ext uri="{FF2B5EF4-FFF2-40B4-BE49-F238E27FC236}">
                  <a16:creationId xmlns:a16="http://schemas.microsoft.com/office/drawing/2014/main" id="{8AA64317-746E-58AC-104A-1D7012ED5C7F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153431" y="274565"/>
              <a:ext cx="16329" cy="67237"/>
            </a:xfrm>
            <a:custGeom>
              <a:avLst/>
              <a:gdLst/>
              <a:ahLst/>
              <a:cxnLst/>
              <a:rect l="0" t="0" r="0" b="0"/>
              <a:pathLst>
                <a:path w="16329" h="67237">
                  <a:moveTo>
                    <a:pt x="12669" y="42935"/>
                  </a:moveTo>
                  <a:lnTo>
                    <a:pt x="12669" y="42935"/>
                  </a:lnTo>
                  <a:lnTo>
                    <a:pt x="12669" y="12038"/>
                  </a:lnTo>
                  <a:lnTo>
                    <a:pt x="14551" y="6155"/>
                  </a:lnTo>
                  <a:lnTo>
                    <a:pt x="16041" y="3598"/>
                  </a:lnTo>
                  <a:lnTo>
                    <a:pt x="16328" y="1894"/>
                  </a:lnTo>
                  <a:lnTo>
                    <a:pt x="15814" y="758"/>
                  </a:lnTo>
                  <a:lnTo>
                    <a:pt x="14766" y="0"/>
                  </a:lnTo>
                  <a:lnTo>
                    <a:pt x="13361" y="906"/>
                  </a:lnTo>
                  <a:lnTo>
                    <a:pt x="9920" y="5676"/>
                  </a:lnTo>
                  <a:lnTo>
                    <a:pt x="2667" y="25305"/>
                  </a:lnTo>
                  <a:lnTo>
                    <a:pt x="323" y="55822"/>
                  </a:lnTo>
                  <a:lnTo>
                    <a:pt x="0" y="67236"/>
                  </a:lnTo>
                  <a:lnTo>
                    <a:pt x="4339" y="58684"/>
                  </a:lnTo>
                  <a:lnTo>
                    <a:pt x="6438" y="5167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60">
              <a:extLst>
                <a:ext uri="{FF2B5EF4-FFF2-40B4-BE49-F238E27FC236}">
                  <a16:creationId xmlns:a16="http://schemas.microsoft.com/office/drawing/2014/main" id="{EBD6C448-91B7-95C1-A414-52103578269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213920" y="192700"/>
              <a:ext cx="72753" cy="258151"/>
            </a:xfrm>
            <a:custGeom>
              <a:avLst/>
              <a:gdLst/>
              <a:ahLst/>
              <a:cxnLst/>
              <a:rect l="0" t="0" r="0" b="0"/>
              <a:pathLst>
                <a:path w="72753" h="258151">
                  <a:moveTo>
                    <a:pt x="66480" y="54950"/>
                  </a:moveTo>
                  <a:lnTo>
                    <a:pt x="66480" y="54950"/>
                  </a:lnTo>
                  <a:lnTo>
                    <a:pt x="70844" y="44811"/>
                  </a:lnTo>
                  <a:lnTo>
                    <a:pt x="72752" y="15922"/>
                  </a:lnTo>
                  <a:lnTo>
                    <a:pt x="67357" y="41"/>
                  </a:lnTo>
                  <a:lnTo>
                    <a:pt x="65653" y="0"/>
                  </a:lnTo>
                  <a:lnTo>
                    <a:pt x="59997" y="1835"/>
                  </a:lnTo>
                  <a:lnTo>
                    <a:pt x="48880" y="13577"/>
                  </a:lnTo>
                  <a:lnTo>
                    <a:pt x="35199" y="37629"/>
                  </a:lnTo>
                  <a:lnTo>
                    <a:pt x="24208" y="67878"/>
                  </a:lnTo>
                  <a:lnTo>
                    <a:pt x="15692" y="94977"/>
                  </a:lnTo>
                  <a:lnTo>
                    <a:pt x="9333" y="122784"/>
                  </a:lnTo>
                  <a:lnTo>
                    <a:pt x="4862" y="152190"/>
                  </a:lnTo>
                  <a:lnTo>
                    <a:pt x="1656" y="178071"/>
                  </a:lnTo>
                  <a:lnTo>
                    <a:pt x="0" y="206201"/>
                  </a:lnTo>
                  <a:lnTo>
                    <a:pt x="2097" y="232409"/>
                  </a:lnTo>
                  <a:lnTo>
                    <a:pt x="2980" y="258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61">
              <a:extLst>
                <a:ext uri="{FF2B5EF4-FFF2-40B4-BE49-F238E27FC236}">
                  <a16:creationId xmlns:a16="http://schemas.microsoft.com/office/drawing/2014/main" id="{AAFAAE14-0A6E-20AF-E88C-3012E1CE108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185150" y="3175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27630" y="5793"/>
                  </a:lnTo>
                  <a:lnTo>
                    <a:pt x="53342" y="1716"/>
                  </a:lnTo>
                  <a:lnTo>
                    <a:pt x="81421" y="509"/>
                  </a:lnTo>
                  <a:lnTo>
                    <a:pt x="112823" y="10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70">
            <a:extLst>
              <a:ext uri="{FF2B5EF4-FFF2-40B4-BE49-F238E27FC236}">
                <a16:creationId xmlns:a16="http://schemas.microsoft.com/office/drawing/2014/main" id="{B4935420-098C-7526-0464-5AA188151E89}"/>
              </a:ext>
            </a:extLst>
          </p:cNvPr>
          <p:cNvGrpSpPr/>
          <p:nvPr/>
        </p:nvGrpSpPr>
        <p:grpSpPr>
          <a:xfrm>
            <a:off x="4149242" y="1155700"/>
            <a:ext cx="213209" cy="76201"/>
            <a:chOff x="4149242" y="1155700"/>
            <a:chExt cx="213209" cy="76201"/>
          </a:xfrm>
        </p:grpSpPr>
        <p:sp>
          <p:nvSpPr>
            <p:cNvPr id="189" name="SMARTInkShape-262">
              <a:extLst>
                <a:ext uri="{FF2B5EF4-FFF2-40B4-BE49-F238E27FC236}">
                  <a16:creationId xmlns:a16="http://schemas.microsoft.com/office/drawing/2014/main" id="{6E9FCF98-8C19-F52B-3F0C-00663EF6809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184650" y="115570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28561" y="12700"/>
                  </a:lnTo>
                  <a:lnTo>
                    <a:pt x="59422" y="11994"/>
                  </a:lnTo>
                  <a:lnTo>
                    <a:pt x="89767" y="7674"/>
                  </a:lnTo>
                  <a:lnTo>
                    <a:pt x="119567" y="324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63">
              <a:extLst>
                <a:ext uri="{FF2B5EF4-FFF2-40B4-BE49-F238E27FC236}">
                  <a16:creationId xmlns:a16="http://schemas.microsoft.com/office/drawing/2014/main" id="{CA557303-9A7B-75B4-994C-D3A5AE051C4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149242" y="1225550"/>
              <a:ext cx="213209" cy="6351"/>
            </a:xfrm>
            <a:custGeom>
              <a:avLst/>
              <a:gdLst/>
              <a:ahLst/>
              <a:cxnLst/>
              <a:rect l="0" t="0" r="0" b="0"/>
              <a:pathLst>
                <a:path w="21320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27867" y="6350"/>
                  </a:lnTo>
                  <a:lnTo>
                    <a:pt x="54105" y="6350"/>
                  </a:lnTo>
                  <a:lnTo>
                    <a:pt x="81513" y="6350"/>
                  </a:lnTo>
                  <a:lnTo>
                    <a:pt x="109512" y="2979"/>
                  </a:lnTo>
                  <a:lnTo>
                    <a:pt x="138736" y="588"/>
                  </a:lnTo>
                  <a:lnTo>
                    <a:pt x="164880" y="174"/>
                  </a:lnTo>
                  <a:lnTo>
                    <a:pt x="196626" y="23"/>
                  </a:lnTo>
                  <a:lnTo>
                    <a:pt x="2132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71">
            <a:extLst>
              <a:ext uri="{FF2B5EF4-FFF2-40B4-BE49-F238E27FC236}">
                <a16:creationId xmlns:a16="http://schemas.microsoft.com/office/drawing/2014/main" id="{87658B82-221D-B4AF-52BE-5378AB6B6617}"/>
              </a:ext>
            </a:extLst>
          </p:cNvPr>
          <p:cNvGrpSpPr/>
          <p:nvPr/>
        </p:nvGrpSpPr>
        <p:grpSpPr>
          <a:xfrm>
            <a:off x="4513106" y="1054100"/>
            <a:ext cx="2763734" cy="361951"/>
            <a:chOff x="4513106" y="1054100"/>
            <a:chExt cx="2763734" cy="361951"/>
          </a:xfrm>
        </p:grpSpPr>
        <p:sp>
          <p:nvSpPr>
            <p:cNvPr id="192" name="SMARTInkShape-264">
              <a:extLst>
                <a:ext uri="{FF2B5EF4-FFF2-40B4-BE49-F238E27FC236}">
                  <a16:creationId xmlns:a16="http://schemas.microsoft.com/office/drawing/2014/main" id="{6A07A19B-713F-8890-EB93-6AE7218DA71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513106" y="1162073"/>
              <a:ext cx="173195" cy="101332"/>
            </a:xfrm>
            <a:custGeom>
              <a:avLst/>
              <a:gdLst/>
              <a:ahLst/>
              <a:cxnLst/>
              <a:rect l="0" t="0" r="0" b="0"/>
              <a:pathLst>
                <a:path w="173195" h="101332">
                  <a:moveTo>
                    <a:pt x="109694" y="6327"/>
                  </a:moveTo>
                  <a:lnTo>
                    <a:pt x="109694" y="6327"/>
                  </a:lnTo>
                  <a:lnTo>
                    <a:pt x="113065" y="2956"/>
                  </a:lnTo>
                  <a:lnTo>
                    <a:pt x="116601" y="1301"/>
                  </a:lnTo>
                  <a:lnTo>
                    <a:pt x="122293" y="0"/>
                  </a:lnTo>
                  <a:lnTo>
                    <a:pt x="110146" y="684"/>
                  </a:lnTo>
                  <a:lnTo>
                    <a:pt x="79419" y="7816"/>
                  </a:lnTo>
                  <a:lnTo>
                    <a:pt x="52835" y="15088"/>
                  </a:lnTo>
                  <a:lnTo>
                    <a:pt x="30209" y="27973"/>
                  </a:lnTo>
                  <a:lnTo>
                    <a:pt x="8125" y="50584"/>
                  </a:lnTo>
                  <a:lnTo>
                    <a:pt x="1523" y="60334"/>
                  </a:lnTo>
                  <a:lnTo>
                    <a:pt x="0" y="71252"/>
                  </a:lnTo>
                  <a:lnTo>
                    <a:pt x="581" y="77127"/>
                  </a:lnTo>
                  <a:lnTo>
                    <a:pt x="6871" y="87418"/>
                  </a:lnTo>
                  <a:lnTo>
                    <a:pt x="11512" y="92138"/>
                  </a:lnTo>
                  <a:lnTo>
                    <a:pt x="24195" y="97382"/>
                  </a:lnTo>
                  <a:lnTo>
                    <a:pt x="49083" y="100334"/>
                  </a:lnTo>
                  <a:lnTo>
                    <a:pt x="78985" y="101331"/>
                  </a:lnTo>
                  <a:lnTo>
                    <a:pt x="104044" y="98133"/>
                  </a:lnTo>
                  <a:lnTo>
                    <a:pt x="173194" y="888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65">
              <a:extLst>
                <a:ext uri="{FF2B5EF4-FFF2-40B4-BE49-F238E27FC236}">
                  <a16:creationId xmlns:a16="http://schemas.microsoft.com/office/drawing/2014/main" id="{43036AB5-8104-199F-D6CF-C2A854AEEBF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720458" y="1162050"/>
              <a:ext cx="104728" cy="105964"/>
            </a:xfrm>
            <a:custGeom>
              <a:avLst/>
              <a:gdLst/>
              <a:ahLst/>
              <a:cxnLst/>
              <a:rect l="0" t="0" r="0" b="0"/>
              <a:pathLst>
                <a:path w="104728" h="105964">
                  <a:moveTo>
                    <a:pt x="86492" y="50800"/>
                  </a:moveTo>
                  <a:lnTo>
                    <a:pt x="86492" y="50800"/>
                  </a:lnTo>
                  <a:lnTo>
                    <a:pt x="86492" y="21160"/>
                  </a:lnTo>
                  <a:lnTo>
                    <a:pt x="86492" y="16930"/>
                  </a:lnTo>
                  <a:lnTo>
                    <a:pt x="85081" y="14815"/>
                  </a:lnTo>
                  <a:lnTo>
                    <a:pt x="79750" y="10583"/>
                  </a:lnTo>
                  <a:lnTo>
                    <a:pt x="65445" y="7604"/>
                  </a:lnTo>
                  <a:lnTo>
                    <a:pt x="55736" y="10670"/>
                  </a:lnTo>
                  <a:lnTo>
                    <a:pt x="25684" y="28086"/>
                  </a:lnTo>
                  <a:lnTo>
                    <a:pt x="5717" y="52129"/>
                  </a:lnTo>
                  <a:lnTo>
                    <a:pt x="1203" y="64091"/>
                  </a:lnTo>
                  <a:lnTo>
                    <a:pt x="0" y="70244"/>
                  </a:lnTo>
                  <a:lnTo>
                    <a:pt x="2425" y="82725"/>
                  </a:lnTo>
                  <a:lnTo>
                    <a:pt x="5047" y="89017"/>
                  </a:lnTo>
                  <a:lnTo>
                    <a:pt x="9618" y="93917"/>
                  </a:lnTo>
                  <a:lnTo>
                    <a:pt x="22222" y="101243"/>
                  </a:lnTo>
                  <a:lnTo>
                    <a:pt x="38443" y="105963"/>
                  </a:lnTo>
                  <a:lnTo>
                    <a:pt x="62299" y="103990"/>
                  </a:lnTo>
                  <a:lnTo>
                    <a:pt x="75975" y="98899"/>
                  </a:lnTo>
                  <a:lnTo>
                    <a:pt x="86757" y="91227"/>
                  </a:lnTo>
                  <a:lnTo>
                    <a:pt x="99349" y="76419"/>
                  </a:lnTo>
                  <a:lnTo>
                    <a:pt x="102790" y="69712"/>
                  </a:lnTo>
                  <a:lnTo>
                    <a:pt x="104727" y="51857"/>
                  </a:lnTo>
                  <a:lnTo>
                    <a:pt x="98558" y="28692"/>
                  </a:lnTo>
                  <a:lnTo>
                    <a:pt x="7379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66">
              <a:extLst>
                <a:ext uri="{FF2B5EF4-FFF2-40B4-BE49-F238E27FC236}">
                  <a16:creationId xmlns:a16="http://schemas.microsoft.com/office/drawing/2014/main" id="{FD004847-E98D-0F79-BC7B-A35EA94544D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889500" y="1175894"/>
              <a:ext cx="18144" cy="125857"/>
            </a:xfrm>
            <a:custGeom>
              <a:avLst/>
              <a:gdLst/>
              <a:ahLst/>
              <a:cxnLst/>
              <a:rect l="0" t="0" r="0" b="0"/>
              <a:pathLst>
                <a:path w="18144" h="125857">
                  <a:moveTo>
                    <a:pt x="0" y="11556"/>
                  </a:moveTo>
                  <a:lnTo>
                    <a:pt x="0" y="11556"/>
                  </a:lnTo>
                  <a:lnTo>
                    <a:pt x="3371" y="11556"/>
                  </a:lnTo>
                  <a:lnTo>
                    <a:pt x="4364" y="10850"/>
                  </a:lnTo>
                  <a:lnTo>
                    <a:pt x="5026" y="9675"/>
                  </a:lnTo>
                  <a:lnTo>
                    <a:pt x="5467" y="8185"/>
                  </a:lnTo>
                  <a:lnTo>
                    <a:pt x="11740" y="0"/>
                  </a:lnTo>
                  <a:lnTo>
                    <a:pt x="12060" y="324"/>
                  </a:lnTo>
                  <a:lnTo>
                    <a:pt x="18143" y="28118"/>
                  </a:lnTo>
                  <a:lnTo>
                    <a:pt x="14507" y="55489"/>
                  </a:lnTo>
                  <a:lnTo>
                    <a:pt x="13235" y="80469"/>
                  </a:lnTo>
                  <a:lnTo>
                    <a:pt x="12858" y="107077"/>
                  </a:lnTo>
                  <a:lnTo>
                    <a:pt x="12700" y="1258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67">
              <a:extLst>
                <a:ext uri="{FF2B5EF4-FFF2-40B4-BE49-F238E27FC236}">
                  <a16:creationId xmlns:a16="http://schemas.microsoft.com/office/drawing/2014/main" id="{32159EFF-5AF4-2102-AA92-CEBCE164B28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883150" y="1162050"/>
              <a:ext cx="132513" cy="131961"/>
            </a:xfrm>
            <a:custGeom>
              <a:avLst/>
              <a:gdLst/>
              <a:ahLst/>
              <a:cxnLst/>
              <a:rect l="0" t="0" r="0" b="0"/>
              <a:pathLst>
                <a:path w="132513" h="131961">
                  <a:moveTo>
                    <a:pt x="0" y="31750"/>
                  </a:moveTo>
                  <a:lnTo>
                    <a:pt x="0" y="31750"/>
                  </a:lnTo>
                  <a:lnTo>
                    <a:pt x="0" y="22912"/>
                  </a:lnTo>
                  <a:lnTo>
                    <a:pt x="705" y="21625"/>
                  </a:lnTo>
                  <a:lnTo>
                    <a:pt x="1882" y="20766"/>
                  </a:lnTo>
                  <a:lnTo>
                    <a:pt x="5069" y="19107"/>
                  </a:lnTo>
                  <a:lnTo>
                    <a:pt x="10831" y="14912"/>
                  </a:lnTo>
                  <a:lnTo>
                    <a:pt x="17007" y="13355"/>
                  </a:lnTo>
                  <a:lnTo>
                    <a:pt x="21199" y="12991"/>
                  </a:lnTo>
                  <a:lnTo>
                    <a:pt x="34269" y="19528"/>
                  </a:lnTo>
                  <a:lnTo>
                    <a:pt x="44805" y="30402"/>
                  </a:lnTo>
                  <a:lnTo>
                    <a:pt x="61944" y="57809"/>
                  </a:lnTo>
                  <a:lnTo>
                    <a:pt x="74584" y="84623"/>
                  </a:lnTo>
                  <a:lnTo>
                    <a:pt x="96891" y="115057"/>
                  </a:lnTo>
                  <a:lnTo>
                    <a:pt x="111955" y="130222"/>
                  </a:lnTo>
                  <a:lnTo>
                    <a:pt x="116315" y="131960"/>
                  </a:lnTo>
                  <a:lnTo>
                    <a:pt x="118466" y="131012"/>
                  </a:lnTo>
                  <a:lnTo>
                    <a:pt x="122737" y="126196"/>
                  </a:lnTo>
                  <a:lnTo>
                    <a:pt x="129107" y="112180"/>
                  </a:lnTo>
                  <a:lnTo>
                    <a:pt x="132512" y="86365"/>
                  </a:lnTo>
                  <a:lnTo>
                    <a:pt x="132395" y="55928"/>
                  </a:lnTo>
                  <a:lnTo>
                    <a:pt x="128912" y="2982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68">
              <a:extLst>
                <a:ext uri="{FF2B5EF4-FFF2-40B4-BE49-F238E27FC236}">
                  <a16:creationId xmlns:a16="http://schemas.microsoft.com/office/drawing/2014/main" id="{C08715A6-ABF4-8D42-FE57-9476B78C58B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086350" y="1163795"/>
              <a:ext cx="18614" cy="144306"/>
            </a:xfrm>
            <a:custGeom>
              <a:avLst/>
              <a:gdLst/>
              <a:ahLst/>
              <a:cxnLst/>
              <a:rect l="0" t="0" r="0" b="0"/>
              <a:pathLst>
                <a:path w="18614" h="144306">
                  <a:moveTo>
                    <a:pt x="0" y="30005"/>
                  </a:moveTo>
                  <a:lnTo>
                    <a:pt x="0" y="30005"/>
                  </a:lnTo>
                  <a:lnTo>
                    <a:pt x="705" y="23524"/>
                  </a:lnTo>
                  <a:lnTo>
                    <a:pt x="5070" y="10446"/>
                  </a:lnTo>
                  <a:lnTo>
                    <a:pt x="11556" y="0"/>
                  </a:lnTo>
                  <a:lnTo>
                    <a:pt x="12643" y="124"/>
                  </a:lnTo>
                  <a:lnTo>
                    <a:pt x="15731" y="2143"/>
                  </a:lnTo>
                  <a:lnTo>
                    <a:pt x="17576" y="5392"/>
                  </a:lnTo>
                  <a:lnTo>
                    <a:pt x="18613" y="14951"/>
                  </a:lnTo>
                  <a:lnTo>
                    <a:pt x="15593" y="40515"/>
                  </a:lnTo>
                  <a:lnTo>
                    <a:pt x="13271" y="71331"/>
                  </a:lnTo>
                  <a:lnTo>
                    <a:pt x="12813" y="96233"/>
                  </a:lnTo>
                  <a:lnTo>
                    <a:pt x="9351" y="124540"/>
                  </a:lnTo>
                  <a:lnTo>
                    <a:pt x="6350" y="1443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69">
              <a:extLst>
                <a:ext uri="{FF2B5EF4-FFF2-40B4-BE49-F238E27FC236}">
                  <a16:creationId xmlns:a16="http://schemas.microsoft.com/office/drawing/2014/main" id="{0667112F-FBFF-2379-1B81-A4188338901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073650" y="1118597"/>
              <a:ext cx="101601" cy="30754"/>
            </a:xfrm>
            <a:custGeom>
              <a:avLst/>
              <a:gdLst/>
              <a:ahLst/>
              <a:cxnLst/>
              <a:rect l="0" t="0" r="0" b="0"/>
              <a:pathLst>
                <a:path w="101601" h="30754">
                  <a:moveTo>
                    <a:pt x="0" y="30753"/>
                  </a:moveTo>
                  <a:lnTo>
                    <a:pt x="0" y="30753"/>
                  </a:lnTo>
                  <a:lnTo>
                    <a:pt x="14305" y="16447"/>
                  </a:lnTo>
                  <a:lnTo>
                    <a:pt x="36275" y="8276"/>
                  </a:lnTo>
                  <a:lnTo>
                    <a:pt x="66847" y="498"/>
                  </a:lnTo>
                  <a:lnTo>
                    <a:pt x="69965" y="0"/>
                  </a:lnTo>
                  <a:lnTo>
                    <a:pt x="77191" y="1327"/>
                  </a:lnTo>
                  <a:lnTo>
                    <a:pt x="101600" y="117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70">
              <a:extLst>
                <a:ext uri="{FF2B5EF4-FFF2-40B4-BE49-F238E27FC236}">
                  <a16:creationId xmlns:a16="http://schemas.microsoft.com/office/drawing/2014/main" id="{70A29050-DAD2-60E9-2B1F-7D741F58D31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080000" y="118745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10844" y="24694"/>
                  </a:lnTo>
                  <a:lnTo>
                    <a:pt x="38692" y="16562"/>
                  </a:lnTo>
                  <a:lnTo>
                    <a:pt x="66784" y="944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71">
              <a:extLst>
                <a:ext uri="{FF2B5EF4-FFF2-40B4-BE49-F238E27FC236}">
                  <a16:creationId xmlns:a16="http://schemas.microsoft.com/office/drawing/2014/main" id="{F710DEF6-3D06-DAED-E64B-77434C99063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245100" y="1162312"/>
              <a:ext cx="17829" cy="101339"/>
            </a:xfrm>
            <a:custGeom>
              <a:avLst/>
              <a:gdLst/>
              <a:ahLst/>
              <a:cxnLst/>
              <a:rect l="0" t="0" r="0" b="0"/>
              <a:pathLst>
                <a:path w="17829" h="101339">
                  <a:moveTo>
                    <a:pt x="0" y="6088"/>
                  </a:moveTo>
                  <a:lnTo>
                    <a:pt x="0" y="6088"/>
                  </a:lnTo>
                  <a:lnTo>
                    <a:pt x="3371" y="2717"/>
                  </a:lnTo>
                  <a:lnTo>
                    <a:pt x="6907" y="1062"/>
                  </a:lnTo>
                  <a:lnTo>
                    <a:pt x="14926" y="0"/>
                  </a:lnTo>
                  <a:lnTo>
                    <a:pt x="16301" y="2029"/>
                  </a:lnTo>
                  <a:lnTo>
                    <a:pt x="17828" y="9928"/>
                  </a:lnTo>
                  <a:lnTo>
                    <a:pt x="16625" y="18613"/>
                  </a:lnTo>
                  <a:lnTo>
                    <a:pt x="13863" y="35199"/>
                  </a:lnTo>
                  <a:lnTo>
                    <a:pt x="9558" y="62717"/>
                  </a:lnTo>
                  <a:lnTo>
                    <a:pt x="6350" y="1013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72">
              <a:extLst>
                <a:ext uri="{FF2B5EF4-FFF2-40B4-BE49-F238E27FC236}">
                  <a16:creationId xmlns:a16="http://schemas.microsoft.com/office/drawing/2014/main" id="{882208DF-7FEF-56E1-BD92-361D0955883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353050" y="1152390"/>
              <a:ext cx="25049" cy="117611"/>
            </a:xfrm>
            <a:custGeom>
              <a:avLst/>
              <a:gdLst/>
              <a:ahLst/>
              <a:cxnLst/>
              <a:rect l="0" t="0" r="0" b="0"/>
              <a:pathLst>
                <a:path w="25049" h="117611">
                  <a:moveTo>
                    <a:pt x="0" y="16010"/>
                  </a:moveTo>
                  <a:lnTo>
                    <a:pt x="0" y="16010"/>
                  </a:lnTo>
                  <a:lnTo>
                    <a:pt x="15548" y="462"/>
                  </a:lnTo>
                  <a:lnTo>
                    <a:pt x="17421" y="0"/>
                  </a:lnTo>
                  <a:lnTo>
                    <a:pt x="19376" y="398"/>
                  </a:lnTo>
                  <a:lnTo>
                    <a:pt x="21383" y="1369"/>
                  </a:lnTo>
                  <a:lnTo>
                    <a:pt x="22723" y="4132"/>
                  </a:lnTo>
                  <a:lnTo>
                    <a:pt x="25048" y="29655"/>
                  </a:lnTo>
                  <a:lnTo>
                    <a:pt x="21924" y="54782"/>
                  </a:lnTo>
                  <a:lnTo>
                    <a:pt x="19617" y="85444"/>
                  </a:lnTo>
                  <a:lnTo>
                    <a:pt x="19050" y="1176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73">
              <a:extLst>
                <a:ext uri="{FF2B5EF4-FFF2-40B4-BE49-F238E27FC236}">
                  <a16:creationId xmlns:a16="http://schemas.microsoft.com/office/drawing/2014/main" id="{332A13EE-653E-C080-AE4B-2D8A4B7B04C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327650" y="1144144"/>
              <a:ext cx="116791" cy="151257"/>
            </a:xfrm>
            <a:custGeom>
              <a:avLst/>
              <a:gdLst/>
              <a:ahLst/>
              <a:cxnLst/>
              <a:rect l="0" t="0" r="0" b="0"/>
              <a:pathLst>
                <a:path w="116791" h="151257">
                  <a:moveTo>
                    <a:pt x="6350" y="11556"/>
                  </a:moveTo>
                  <a:lnTo>
                    <a:pt x="6350" y="11556"/>
                  </a:lnTo>
                  <a:lnTo>
                    <a:pt x="9721" y="8185"/>
                  </a:lnTo>
                  <a:lnTo>
                    <a:pt x="21930" y="2718"/>
                  </a:lnTo>
                  <a:lnTo>
                    <a:pt x="42325" y="0"/>
                  </a:lnTo>
                  <a:lnTo>
                    <a:pt x="73794" y="4152"/>
                  </a:lnTo>
                  <a:lnTo>
                    <a:pt x="87830" y="7795"/>
                  </a:lnTo>
                  <a:lnTo>
                    <a:pt x="99244" y="15529"/>
                  </a:lnTo>
                  <a:lnTo>
                    <a:pt x="104262" y="20555"/>
                  </a:lnTo>
                  <a:lnTo>
                    <a:pt x="109838" y="31783"/>
                  </a:lnTo>
                  <a:lnTo>
                    <a:pt x="116790" y="62980"/>
                  </a:lnTo>
                  <a:lnTo>
                    <a:pt x="116134" y="89431"/>
                  </a:lnTo>
                  <a:lnTo>
                    <a:pt x="108102" y="111771"/>
                  </a:lnTo>
                  <a:lnTo>
                    <a:pt x="100727" y="121477"/>
                  </a:lnTo>
                  <a:lnTo>
                    <a:pt x="90629" y="128849"/>
                  </a:lnTo>
                  <a:lnTo>
                    <a:pt x="65816" y="140227"/>
                  </a:lnTo>
                  <a:lnTo>
                    <a:pt x="40275" y="147674"/>
                  </a:lnTo>
                  <a:lnTo>
                    <a:pt x="0" y="1512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74">
              <a:extLst>
                <a:ext uri="{FF2B5EF4-FFF2-40B4-BE49-F238E27FC236}">
                  <a16:creationId xmlns:a16="http://schemas.microsoft.com/office/drawing/2014/main" id="{44B5DE83-FB24-2284-5DFD-5DC8DA7D125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486794" y="1162312"/>
              <a:ext cx="107557" cy="131305"/>
            </a:xfrm>
            <a:custGeom>
              <a:avLst/>
              <a:gdLst/>
              <a:ahLst/>
              <a:cxnLst/>
              <a:rect l="0" t="0" r="0" b="0"/>
              <a:pathLst>
                <a:path w="107557" h="131305">
                  <a:moveTo>
                    <a:pt x="5956" y="6088"/>
                  </a:moveTo>
                  <a:lnTo>
                    <a:pt x="5956" y="6088"/>
                  </a:lnTo>
                  <a:lnTo>
                    <a:pt x="28311" y="326"/>
                  </a:lnTo>
                  <a:lnTo>
                    <a:pt x="33060" y="0"/>
                  </a:lnTo>
                  <a:lnTo>
                    <a:pt x="34609" y="2029"/>
                  </a:lnTo>
                  <a:lnTo>
                    <a:pt x="36330" y="9928"/>
                  </a:lnTo>
                  <a:lnTo>
                    <a:pt x="32365" y="36611"/>
                  </a:lnTo>
                  <a:lnTo>
                    <a:pt x="26088" y="55819"/>
                  </a:lnTo>
                  <a:lnTo>
                    <a:pt x="8633" y="85536"/>
                  </a:lnTo>
                  <a:lnTo>
                    <a:pt x="935" y="116469"/>
                  </a:lnTo>
                  <a:lnTo>
                    <a:pt x="0" y="127066"/>
                  </a:lnTo>
                  <a:lnTo>
                    <a:pt x="1280" y="129074"/>
                  </a:lnTo>
                  <a:lnTo>
                    <a:pt x="3544" y="130412"/>
                  </a:lnTo>
                  <a:lnTo>
                    <a:pt x="6464" y="131304"/>
                  </a:lnTo>
                  <a:lnTo>
                    <a:pt x="35729" y="126516"/>
                  </a:lnTo>
                  <a:lnTo>
                    <a:pt x="63682" y="117963"/>
                  </a:lnTo>
                  <a:lnTo>
                    <a:pt x="94515" y="108915"/>
                  </a:lnTo>
                  <a:lnTo>
                    <a:pt x="107556" y="949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75">
              <a:extLst>
                <a:ext uri="{FF2B5EF4-FFF2-40B4-BE49-F238E27FC236}">
                  <a16:creationId xmlns:a16="http://schemas.microsoft.com/office/drawing/2014/main" id="{C62EA02A-430A-07AB-FE45-9F67FF0AA54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492750" y="11239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22382" y="20919"/>
                  </a:lnTo>
                  <a:lnTo>
                    <a:pt x="48102" y="14743"/>
                  </a:lnTo>
                  <a:lnTo>
                    <a:pt x="78673" y="8217"/>
                  </a:lnTo>
                  <a:lnTo>
                    <a:pt x="105459" y="334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76">
              <a:extLst>
                <a:ext uri="{FF2B5EF4-FFF2-40B4-BE49-F238E27FC236}">
                  <a16:creationId xmlns:a16="http://schemas.microsoft.com/office/drawing/2014/main" id="{73CE8829-55B3-921D-F5DE-2BA6D3EF1A7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511800" y="11874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25749" y="18493"/>
                  </a:lnTo>
                  <a:lnTo>
                    <a:pt x="52832" y="12757"/>
                  </a:lnTo>
                  <a:lnTo>
                    <a:pt x="79446" y="733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77">
              <a:extLst>
                <a:ext uri="{FF2B5EF4-FFF2-40B4-BE49-F238E27FC236}">
                  <a16:creationId xmlns:a16="http://schemas.microsoft.com/office/drawing/2014/main" id="{DDF27984-1911-7874-5BFC-2FFB2DAD1B1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689600" y="1151550"/>
              <a:ext cx="133351" cy="127066"/>
            </a:xfrm>
            <a:custGeom>
              <a:avLst/>
              <a:gdLst/>
              <a:ahLst/>
              <a:cxnLst/>
              <a:rect l="0" t="0" r="0" b="0"/>
              <a:pathLst>
                <a:path w="133351" h="127066">
                  <a:moveTo>
                    <a:pt x="0" y="29550"/>
                  </a:moveTo>
                  <a:lnTo>
                    <a:pt x="0" y="29550"/>
                  </a:lnTo>
                  <a:lnTo>
                    <a:pt x="0" y="32921"/>
                  </a:lnTo>
                  <a:lnTo>
                    <a:pt x="5468" y="60057"/>
                  </a:lnTo>
                  <a:lnTo>
                    <a:pt x="6176" y="86455"/>
                  </a:lnTo>
                  <a:lnTo>
                    <a:pt x="6341" y="117321"/>
                  </a:lnTo>
                  <a:lnTo>
                    <a:pt x="6348" y="123323"/>
                  </a:lnTo>
                  <a:lnTo>
                    <a:pt x="6350" y="120991"/>
                  </a:lnTo>
                  <a:lnTo>
                    <a:pt x="588" y="89764"/>
                  </a:lnTo>
                  <a:lnTo>
                    <a:pt x="116" y="60233"/>
                  </a:lnTo>
                  <a:lnTo>
                    <a:pt x="9" y="29247"/>
                  </a:lnTo>
                  <a:lnTo>
                    <a:pt x="6" y="25115"/>
                  </a:lnTo>
                  <a:lnTo>
                    <a:pt x="1415" y="21654"/>
                  </a:lnTo>
                  <a:lnTo>
                    <a:pt x="8730" y="12707"/>
                  </a:lnTo>
                  <a:lnTo>
                    <a:pt x="12229" y="2844"/>
                  </a:lnTo>
                  <a:lnTo>
                    <a:pt x="13798" y="1163"/>
                  </a:lnTo>
                  <a:lnTo>
                    <a:pt x="15549" y="42"/>
                  </a:lnTo>
                  <a:lnTo>
                    <a:pt x="17421" y="0"/>
                  </a:lnTo>
                  <a:lnTo>
                    <a:pt x="21383" y="1835"/>
                  </a:lnTo>
                  <a:lnTo>
                    <a:pt x="22723" y="4018"/>
                  </a:lnTo>
                  <a:lnTo>
                    <a:pt x="32151" y="34816"/>
                  </a:lnTo>
                  <a:lnTo>
                    <a:pt x="35456" y="45296"/>
                  </a:lnTo>
                  <a:lnTo>
                    <a:pt x="41340" y="75020"/>
                  </a:lnTo>
                  <a:lnTo>
                    <a:pt x="48712" y="90681"/>
                  </a:lnTo>
                  <a:lnTo>
                    <a:pt x="69127" y="120803"/>
                  </a:lnTo>
                  <a:lnTo>
                    <a:pt x="75643" y="126081"/>
                  </a:lnTo>
                  <a:lnTo>
                    <a:pt x="80062" y="127065"/>
                  </a:lnTo>
                  <a:lnTo>
                    <a:pt x="90617" y="126277"/>
                  </a:lnTo>
                  <a:lnTo>
                    <a:pt x="94983" y="123668"/>
                  </a:lnTo>
                  <a:lnTo>
                    <a:pt x="101717" y="115125"/>
                  </a:lnTo>
                  <a:lnTo>
                    <a:pt x="111789" y="83665"/>
                  </a:lnTo>
                  <a:lnTo>
                    <a:pt x="120571" y="53723"/>
                  </a:lnTo>
                  <a:lnTo>
                    <a:pt x="126154" y="23300"/>
                  </a:lnTo>
                  <a:lnTo>
                    <a:pt x="126624" y="16659"/>
                  </a:lnTo>
                  <a:lnTo>
                    <a:pt x="127454" y="14606"/>
                  </a:lnTo>
                  <a:lnTo>
                    <a:pt x="133350" y="1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78">
              <a:extLst>
                <a:ext uri="{FF2B5EF4-FFF2-40B4-BE49-F238E27FC236}">
                  <a16:creationId xmlns:a16="http://schemas.microsoft.com/office/drawing/2014/main" id="{1E3D8913-E85B-565F-2BB6-6E9BA813B44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874808" y="1149373"/>
              <a:ext cx="119593" cy="126382"/>
            </a:xfrm>
            <a:custGeom>
              <a:avLst/>
              <a:gdLst/>
              <a:ahLst/>
              <a:cxnLst/>
              <a:rect l="0" t="0" r="0" b="0"/>
              <a:pathLst>
                <a:path w="119593" h="126382">
                  <a:moveTo>
                    <a:pt x="68792" y="6327"/>
                  </a:moveTo>
                  <a:lnTo>
                    <a:pt x="68792" y="6327"/>
                  </a:lnTo>
                  <a:lnTo>
                    <a:pt x="75534" y="6327"/>
                  </a:lnTo>
                  <a:lnTo>
                    <a:pt x="80726" y="4445"/>
                  </a:lnTo>
                  <a:lnTo>
                    <a:pt x="85385" y="1963"/>
                  </a:lnTo>
                  <a:lnTo>
                    <a:pt x="94077" y="0"/>
                  </a:lnTo>
                  <a:lnTo>
                    <a:pt x="84045" y="3355"/>
                  </a:lnTo>
                  <a:lnTo>
                    <a:pt x="53711" y="26658"/>
                  </a:lnTo>
                  <a:lnTo>
                    <a:pt x="22879" y="53637"/>
                  </a:lnTo>
                  <a:lnTo>
                    <a:pt x="6974" y="74829"/>
                  </a:lnTo>
                  <a:lnTo>
                    <a:pt x="1322" y="94828"/>
                  </a:lnTo>
                  <a:lnTo>
                    <a:pt x="0" y="107749"/>
                  </a:lnTo>
                  <a:lnTo>
                    <a:pt x="1059" y="112748"/>
                  </a:lnTo>
                  <a:lnTo>
                    <a:pt x="5997" y="120182"/>
                  </a:lnTo>
                  <a:lnTo>
                    <a:pt x="14777" y="123957"/>
                  </a:lnTo>
                  <a:lnTo>
                    <a:pt x="44403" y="126381"/>
                  </a:lnTo>
                  <a:lnTo>
                    <a:pt x="75763" y="125017"/>
                  </a:lnTo>
                  <a:lnTo>
                    <a:pt x="104036" y="118123"/>
                  </a:lnTo>
                  <a:lnTo>
                    <a:pt x="119592" y="1142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79">
              <a:extLst>
                <a:ext uri="{FF2B5EF4-FFF2-40B4-BE49-F238E27FC236}">
                  <a16:creationId xmlns:a16="http://schemas.microsoft.com/office/drawing/2014/main" id="{8B16D0A9-45B5-FA69-EFE5-AAB18FC24FA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045491" y="1143000"/>
              <a:ext cx="107660" cy="125394"/>
            </a:xfrm>
            <a:custGeom>
              <a:avLst/>
              <a:gdLst/>
              <a:ahLst/>
              <a:cxnLst/>
              <a:rect l="0" t="0" r="0" b="0"/>
              <a:pathLst>
                <a:path w="107660" h="125394">
                  <a:moveTo>
                    <a:pt x="12409" y="0"/>
                  </a:moveTo>
                  <a:lnTo>
                    <a:pt x="12409" y="0"/>
                  </a:lnTo>
                  <a:lnTo>
                    <a:pt x="15780" y="0"/>
                  </a:lnTo>
                  <a:lnTo>
                    <a:pt x="16773" y="705"/>
                  </a:lnTo>
                  <a:lnTo>
                    <a:pt x="17435" y="1882"/>
                  </a:lnTo>
                  <a:lnTo>
                    <a:pt x="17877" y="3371"/>
                  </a:lnTo>
                  <a:lnTo>
                    <a:pt x="11735" y="33588"/>
                  </a:lnTo>
                  <a:lnTo>
                    <a:pt x="7181" y="62609"/>
                  </a:lnTo>
                  <a:lnTo>
                    <a:pt x="1181" y="91370"/>
                  </a:lnTo>
                  <a:lnTo>
                    <a:pt x="0" y="106321"/>
                  </a:lnTo>
                  <a:lnTo>
                    <a:pt x="1720" y="112635"/>
                  </a:lnTo>
                  <a:lnTo>
                    <a:pt x="3166" y="115307"/>
                  </a:lnTo>
                  <a:lnTo>
                    <a:pt x="10418" y="120157"/>
                  </a:lnTo>
                  <a:lnTo>
                    <a:pt x="20697" y="123959"/>
                  </a:lnTo>
                  <a:lnTo>
                    <a:pt x="38384" y="125393"/>
                  </a:lnTo>
                  <a:lnTo>
                    <a:pt x="65204" y="121796"/>
                  </a:lnTo>
                  <a:lnTo>
                    <a:pt x="85437" y="119108"/>
                  </a:lnTo>
                  <a:lnTo>
                    <a:pt x="107659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80">
              <a:extLst>
                <a:ext uri="{FF2B5EF4-FFF2-40B4-BE49-F238E27FC236}">
                  <a16:creationId xmlns:a16="http://schemas.microsoft.com/office/drawing/2014/main" id="{14BEDA0E-DCF7-4A40-E637-A04BCE78B6E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045200" y="10985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34777" y="11603"/>
                  </a:lnTo>
                  <a:lnTo>
                    <a:pt x="53578" y="7906"/>
                  </a:lnTo>
                  <a:lnTo>
                    <a:pt x="81845" y="328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81">
              <a:extLst>
                <a:ext uri="{FF2B5EF4-FFF2-40B4-BE49-F238E27FC236}">
                  <a16:creationId xmlns:a16="http://schemas.microsoft.com/office/drawing/2014/main" id="{99F1FB72-8F46-5D34-C81A-CC7786392F1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026150" y="1163033"/>
              <a:ext cx="107951" cy="18068"/>
            </a:xfrm>
            <a:custGeom>
              <a:avLst/>
              <a:gdLst/>
              <a:ahLst/>
              <a:cxnLst/>
              <a:rect l="0" t="0" r="0" b="0"/>
              <a:pathLst>
                <a:path w="107951" h="18068">
                  <a:moveTo>
                    <a:pt x="0" y="18067"/>
                  </a:moveTo>
                  <a:lnTo>
                    <a:pt x="0" y="18067"/>
                  </a:lnTo>
                  <a:lnTo>
                    <a:pt x="29885" y="9229"/>
                  </a:lnTo>
                  <a:lnTo>
                    <a:pt x="60441" y="5424"/>
                  </a:lnTo>
                  <a:lnTo>
                    <a:pt x="86102" y="0"/>
                  </a:lnTo>
                  <a:lnTo>
                    <a:pt x="107950" y="5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82">
              <a:extLst>
                <a:ext uri="{FF2B5EF4-FFF2-40B4-BE49-F238E27FC236}">
                  <a16:creationId xmlns:a16="http://schemas.microsoft.com/office/drawing/2014/main" id="{A5215B7C-1821-0774-A1E7-83A55D0BD23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203950" y="1276350"/>
              <a:ext cx="24593" cy="19051"/>
            </a:xfrm>
            <a:custGeom>
              <a:avLst/>
              <a:gdLst/>
              <a:ahLst/>
              <a:cxnLst/>
              <a:rect l="0" t="0" r="0" b="0"/>
              <a:pathLst>
                <a:path w="24593" h="19051">
                  <a:moveTo>
                    <a:pt x="0" y="0"/>
                  </a:moveTo>
                  <a:lnTo>
                    <a:pt x="0" y="0"/>
                  </a:lnTo>
                  <a:lnTo>
                    <a:pt x="22675" y="0"/>
                  </a:lnTo>
                  <a:lnTo>
                    <a:pt x="23583" y="706"/>
                  </a:lnTo>
                  <a:lnTo>
                    <a:pt x="24592" y="3371"/>
                  </a:lnTo>
                  <a:lnTo>
                    <a:pt x="23451" y="5069"/>
                  </a:lnTo>
                  <a:lnTo>
                    <a:pt x="8760" y="16301"/>
                  </a:lnTo>
                  <a:lnTo>
                    <a:pt x="4364" y="17828"/>
                  </a:lnTo>
                  <a:lnTo>
                    <a:pt x="2909" y="16824"/>
                  </a:lnTo>
                  <a:lnTo>
                    <a:pt x="1294" y="11946"/>
                  </a:lnTo>
                  <a:lnTo>
                    <a:pt x="383" y="4637"/>
                  </a:lnTo>
                  <a:lnTo>
                    <a:pt x="961" y="3091"/>
                  </a:lnTo>
                  <a:lnTo>
                    <a:pt x="2051" y="2061"/>
                  </a:lnTo>
                  <a:lnTo>
                    <a:pt x="5145" y="916"/>
                  </a:lnTo>
                  <a:lnTo>
                    <a:pt x="8871" y="407"/>
                  </a:lnTo>
                  <a:lnTo>
                    <a:pt x="12880" y="2062"/>
                  </a:lnTo>
                  <a:lnTo>
                    <a:pt x="14936" y="3492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83">
              <a:extLst>
                <a:ext uri="{FF2B5EF4-FFF2-40B4-BE49-F238E27FC236}">
                  <a16:creationId xmlns:a16="http://schemas.microsoft.com/office/drawing/2014/main" id="{8554E85F-0BF7-6DAE-275E-0BDDC86D791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364982" y="1117600"/>
              <a:ext cx="156469" cy="151717"/>
            </a:xfrm>
            <a:custGeom>
              <a:avLst/>
              <a:gdLst/>
              <a:ahLst/>
              <a:cxnLst/>
              <a:rect l="0" t="0" r="0" b="0"/>
              <a:pathLst>
                <a:path w="156469" h="151717">
                  <a:moveTo>
                    <a:pt x="4068" y="69850"/>
                  </a:moveTo>
                  <a:lnTo>
                    <a:pt x="4068" y="69850"/>
                  </a:lnTo>
                  <a:lnTo>
                    <a:pt x="10975" y="52891"/>
                  </a:lnTo>
                  <a:lnTo>
                    <a:pt x="14193" y="47496"/>
                  </a:lnTo>
                  <a:lnTo>
                    <a:pt x="15623" y="42746"/>
                  </a:lnTo>
                  <a:lnTo>
                    <a:pt x="16005" y="42609"/>
                  </a:lnTo>
                  <a:lnTo>
                    <a:pt x="16668" y="62926"/>
                  </a:lnTo>
                  <a:lnTo>
                    <a:pt x="13090" y="88787"/>
                  </a:lnTo>
                  <a:lnTo>
                    <a:pt x="13950" y="112396"/>
                  </a:lnTo>
                  <a:lnTo>
                    <a:pt x="10625" y="143822"/>
                  </a:lnTo>
                  <a:lnTo>
                    <a:pt x="9851" y="146681"/>
                  </a:lnTo>
                  <a:lnTo>
                    <a:pt x="8629" y="148588"/>
                  </a:lnTo>
                  <a:lnTo>
                    <a:pt x="4968" y="151647"/>
                  </a:lnTo>
                  <a:lnTo>
                    <a:pt x="462" y="120555"/>
                  </a:lnTo>
                  <a:lnTo>
                    <a:pt x="1265" y="92226"/>
                  </a:lnTo>
                  <a:lnTo>
                    <a:pt x="0" y="81206"/>
                  </a:lnTo>
                  <a:lnTo>
                    <a:pt x="3392" y="50623"/>
                  </a:lnTo>
                  <a:lnTo>
                    <a:pt x="4640" y="26776"/>
                  </a:lnTo>
                  <a:lnTo>
                    <a:pt x="7378" y="19426"/>
                  </a:lnTo>
                  <a:lnTo>
                    <a:pt x="9097" y="17184"/>
                  </a:lnTo>
                  <a:lnTo>
                    <a:pt x="12889" y="14693"/>
                  </a:lnTo>
                  <a:lnTo>
                    <a:pt x="14887" y="14734"/>
                  </a:lnTo>
                  <a:lnTo>
                    <a:pt x="18990" y="16661"/>
                  </a:lnTo>
                  <a:lnTo>
                    <a:pt x="28637" y="25084"/>
                  </a:lnTo>
                  <a:lnTo>
                    <a:pt x="43661" y="54739"/>
                  </a:lnTo>
                  <a:lnTo>
                    <a:pt x="59396" y="80349"/>
                  </a:lnTo>
                  <a:lnTo>
                    <a:pt x="76093" y="111174"/>
                  </a:lnTo>
                  <a:lnTo>
                    <a:pt x="93838" y="133522"/>
                  </a:lnTo>
                  <a:lnTo>
                    <a:pt x="115238" y="150092"/>
                  </a:lnTo>
                  <a:lnTo>
                    <a:pt x="118859" y="151374"/>
                  </a:lnTo>
                  <a:lnTo>
                    <a:pt x="120812" y="151716"/>
                  </a:lnTo>
                  <a:lnTo>
                    <a:pt x="126745" y="148333"/>
                  </a:lnTo>
                  <a:lnTo>
                    <a:pt x="130303" y="145455"/>
                  </a:lnTo>
                  <a:lnTo>
                    <a:pt x="138681" y="127921"/>
                  </a:lnTo>
                  <a:lnTo>
                    <a:pt x="142763" y="104029"/>
                  </a:lnTo>
                  <a:lnTo>
                    <a:pt x="144176" y="75273"/>
                  </a:lnTo>
                  <a:lnTo>
                    <a:pt x="148735" y="45521"/>
                  </a:lnTo>
                  <a:lnTo>
                    <a:pt x="154300" y="14252"/>
                  </a:lnTo>
                  <a:lnTo>
                    <a:pt x="15646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84">
              <a:extLst>
                <a:ext uri="{FF2B5EF4-FFF2-40B4-BE49-F238E27FC236}">
                  <a16:creationId xmlns:a16="http://schemas.microsoft.com/office/drawing/2014/main" id="{AB09D29A-7272-E3DB-CCFF-398341BD910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582318" y="1137303"/>
              <a:ext cx="96483" cy="130661"/>
            </a:xfrm>
            <a:custGeom>
              <a:avLst/>
              <a:gdLst/>
              <a:ahLst/>
              <a:cxnLst/>
              <a:rect l="0" t="0" r="0" b="0"/>
              <a:pathLst>
                <a:path w="96483" h="130661">
                  <a:moveTo>
                    <a:pt x="47082" y="37447"/>
                  </a:moveTo>
                  <a:lnTo>
                    <a:pt x="47082" y="37447"/>
                  </a:lnTo>
                  <a:lnTo>
                    <a:pt x="52152" y="31672"/>
                  </a:lnTo>
                  <a:lnTo>
                    <a:pt x="57207" y="22252"/>
                  </a:lnTo>
                  <a:lnTo>
                    <a:pt x="58637" y="17053"/>
                  </a:lnTo>
                  <a:lnTo>
                    <a:pt x="57391" y="10509"/>
                  </a:lnTo>
                  <a:lnTo>
                    <a:pt x="56072" y="6788"/>
                  </a:lnTo>
                  <a:lnTo>
                    <a:pt x="54487" y="4308"/>
                  </a:lnTo>
                  <a:lnTo>
                    <a:pt x="50843" y="1552"/>
                  </a:lnTo>
                  <a:lnTo>
                    <a:pt x="44826" y="0"/>
                  </a:lnTo>
                  <a:lnTo>
                    <a:pt x="38788" y="3400"/>
                  </a:lnTo>
                  <a:lnTo>
                    <a:pt x="26786" y="13710"/>
                  </a:lnTo>
                  <a:lnTo>
                    <a:pt x="10421" y="41647"/>
                  </a:lnTo>
                  <a:lnTo>
                    <a:pt x="3058" y="61504"/>
                  </a:lnTo>
                  <a:lnTo>
                    <a:pt x="0" y="78478"/>
                  </a:lnTo>
                  <a:lnTo>
                    <a:pt x="991" y="93078"/>
                  </a:lnTo>
                  <a:lnTo>
                    <a:pt x="8888" y="113197"/>
                  </a:lnTo>
                  <a:lnTo>
                    <a:pt x="16231" y="122384"/>
                  </a:lnTo>
                  <a:lnTo>
                    <a:pt x="20164" y="125822"/>
                  </a:lnTo>
                  <a:lnTo>
                    <a:pt x="32061" y="129641"/>
                  </a:lnTo>
                  <a:lnTo>
                    <a:pt x="39185" y="130660"/>
                  </a:lnTo>
                  <a:lnTo>
                    <a:pt x="52744" y="128029"/>
                  </a:lnTo>
                  <a:lnTo>
                    <a:pt x="70396" y="118614"/>
                  </a:lnTo>
                  <a:lnTo>
                    <a:pt x="75324" y="114842"/>
                  </a:lnTo>
                  <a:lnTo>
                    <a:pt x="82682" y="103124"/>
                  </a:lnTo>
                  <a:lnTo>
                    <a:pt x="93154" y="75977"/>
                  </a:lnTo>
                  <a:lnTo>
                    <a:pt x="96482" y="56625"/>
                  </a:lnTo>
                  <a:lnTo>
                    <a:pt x="94096" y="34114"/>
                  </a:lnTo>
                  <a:lnTo>
                    <a:pt x="78832" y="56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85">
              <a:extLst>
                <a:ext uri="{FF2B5EF4-FFF2-40B4-BE49-F238E27FC236}">
                  <a16:creationId xmlns:a16="http://schemas.microsoft.com/office/drawing/2014/main" id="{6A52FF81-AB75-33C7-E5FC-715F8008030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724650" y="1149951"/>
              <a:ext cx="30483" cy="164500"/>
            </a:xfrm>
            <a:custGeom>
              <a:avLst/>
              <a:gdLst/>
              <a:ahLst/>
              <a:cxnLst/>
              <a:rect l="0" t="0" r="0" b="0"/>
              <a:pathLst>
                <a:path w="30483" h="164500">
                  <a:moveTo>
                    <a:pt x="0" y="18449"/>
                  </a:moveTo>
                  <a:lnTo>
                    <a:pt x="0" y="18449"/>
                  </a:lnTo>
                  <a:lnTo>
                    <a:pt x="6741" y="15078"/>
                  </a:lnTo>
                  <a:lnTo>
                    <a:pt x="11933" y="9660"/>
                  </a:lnTo>
                  <a:lnTo>
                    <a:pt x="16593" y="3959"/>
                  </a:lnTo>
                  <a:lnTo>
                    <a:pt x="21016" y="1426"/>
                  </a:lnTo>
                  <a:lnTo>
                    <a:pt x="27473" y="0"/>
                  </a:lnTo>
                  <a:lnTo>
                    <a:pt x="28898" y="1916"/>
                  </a:lnTo>
                  <a:lnTo>
                    <a:pt x="30482" y="9690"/>
                  </a:lnTo>
                  <a:lnTo>
                    <a:pt x="26430" y="31928"/>
                  </a:lnTo>
                  <a:lnTo>
                    <a:pt x="20162" y="59630"/>
                  </a:lnTo>
                  <a:lnTo>
                    <a:pt x="14200" y="83969"/>
                  </a:lnTo>
                  <a:lnTo>
                    <a:pt x="8989" y="110613"/>
                  </a:lnTo>
                  <a:lnTo>
                    <a:pt x="4989" y="141495"/>
                  </a:lnTo>
                  <a:lnTo>
                    <a:pt x="0" y="1644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86">
              <a:extLst>
                <a:ext uri="{FF2B5EF4-FFF2-40B4-BE49-F238E27FC236}">
                  <a16:creationId xmlns:a16="http://schemas.microsoft.com/office/drawing/2014/main" id="{9CEDF90D-F10F-57A7-5660-595B424F28D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756400" y="1099024"/>
              <a:ext cx="128511" cy="183677"/>
            </a:xfrm>
            <a:custGeom>
              <a:avLst/>
              <a:gdLst/>
              <a:ahLst/>
              <a:cxnLst/>
              <a:rect l="0" t="0" r="0" b="0"/>
              <a:pathLst>
                <a:path w="128511" h="183677">
                  <a:moveTo>
                    <a:pt x="0" y="63026"/>
                  </a:moveTo>
                  <a:lnTo>
                    <a:pt x="0" y="63026"/>
                  </a:lnTo>
                  <a:lnTo>
                    <a:pt x="5468" y="57559"/>
                  </a:lnTo>
                  <a:lnTo>
                    <a:pt x="6272" y="51286"/>
                  </a:lnTo>
                  <a:lnTo>
                    <a:pt x="16474" y="41082"/>
                  </a:lnTo>
                  <a:lnTo>
                    <a:pt x="46429" y="18097"/>
                  </a:lnTo>
                  <a:lnTo>
                    <a:pt x="70241" y="4919"/>
                  </a:lnTo>
                  <a:lnTo>
                    <a:pt x="90258" y="591"/>
                  </a:lnTo>
                  <a:lnTo>
                    <a:pt x="99145" y="0"/>
                  </a:lnTo>
                  <a:lnTo>
                    <a:pt x="105918" y="1618"/>
                  </a:lnTo>
                  <a:lnTo>
                    <a:pt x="108713" y="3037"/>
                  </a:lnTo>
                  <a:lnTo>
                    <a:pt x="110575" y="5395"/>
                  </a:lnTo>
                  <a:lnTo>
                    <a:pt x="112644" y="11777"/>
                  </a:lnTo>
                  <a:lnTo>
                    <a:pt x="111785" y="15454"/>
                  </a:lnTo>
                  <a:lnTo>
                    <a:pt x="92541" y="44204"/>
                  </a:lnTo>
                  <a:lnTo>
                    <a:pt x="71888" y="67011"/>
                  </a:lnTo>
                  <a:lnTo>
                    <a:pt x="40515" y="84144"/>
                  </a:lnTo>
                  <a:lnTo>
                    <a:pt x="9721" y="99449"/>
                  </a:lnTo>
                  <a:lnTo>
                    <a:pt x="6795" y="100905"/>
                  </a:lnTo>
                  <a:lnTo>
                    <a:pt x="6483" y="104431"/>
                  </a:lnTo>
                  <a:lnTo>
                    <a:pt x="16501" y="113316"/>
                  </a:lnTo>
                  <a:lnTo>
                    <a:pt x="46832" y="128062"/>
                  </a:lnTo>
                  <a:lnTo>
                    <a:pt x="77663" y="143531"/>
                  </a:lnTo>
                  <a:lnTo>
                    <a:pt x="105701" y="162571"/>
                  </a:lnTo>
                  <a:lnTo>
                    <a:pt x="124047" y="173993"/>
                  </a:lnTo>
                  <a:lnTo>
                    <a:pt x="127148" y="175104"/>
                  </a:lnTo>
                  <a:lnTo>
                    <a:pt x="128510" y="176550"/>
                  </a:lnTo>
                  <a:lnTo>
                    <a:pt x="127000" y="1836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87">
              <a:extLst>
                <a:ext uri="{FF2B5EF4-FFF2-40B4-BE49-F238E27FC236}">
                  <a16:creationId xmlns:a16="http://schemas.microsoft.com/office/drawing/2014/main" id="{854F8B84-662A-7165-6643-02F48B66B46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934200" y="1124360"/>
              <a:ext cx="165101" cy="175120"/>
            </a:xfrm>
            <a:custGeom>
              <a:avLst/>
              <a:gdLst/>
              <a:ahLst/>
              <a:cxnLst/>
              <a:rect l="0" t="0" r="0" b="0"/>
              <a:pathLst>
                <a:path w="165101" h="175120">
                  <a:moveTo>
                    <a:pt x="0" y="63090"/>
                  </a:moveTo>
                  <a:lnTo>
                    <a:pt x="0" y="63090"/>
                  </a:lnTo>
                  <a:lnTo>
                    <a:pt x="11555" y="51534"/>
                  </a:lnTo>
                  <a:lnTo>
                    <a:pt x="11937" y="52564"/>
                  </a:lnTo>
                  <a:lnTo>
                    <a:pt x="12687" y="83575"/>
                  </a:lnTo>
                  <a:lnTo>
                    <a:pt x="8334" y="113635"/>
                  </a:lnTo>
                  <a:lnTo>
                    <a:pt x="6938" y="137725"/>
                  </a:lnTo>
                  <a:lnTo>
                    <a:pt x="6428" y="169466"/>
                  </a:lnTo>
                  <a:lnTo>
                    <a:pt x="6373" y="175042"/>
                  </a:lnTo>
                  <a:lnTo>
                    <a:pt x="5660" y="175119"/>
                  </a:lnTo>
                  <a:lnTo>
                    <a:pt x="2986" y="173323"/>
                  </a:lnTo>
                  <a:lnTo>
                    <a:pt x="1327" y="166410"/>
                  </a:lnTo>
                  <a:lnTo>
                    <a:pt x="263" y="137984"/>
                  </a:lnTo>
                  <a:lnTo>
                    <a:pt x="78" y="108643"/>
                  </a:lnTo>
                  <a:lnTo>
                    <a:pt x="16" y="80920"/>
                  </a:lnTo>
                  <a:lnTo>
                    <a:pt x="1884" y="51613"/>
                  </a:lnTo>
                  <a:lnTo>
                    <a:pt x="10127" y="20212"/>
                  </a:lnTo>
                  <a:lnTo>
                    <a:pt x="12600" y="1071"/>
                  </a:lnTo>
                  <a:lnTo>
                    <a:pt x="13339" y="1283"/>
                  </a:lnTo>
                  <a:lnTo>
                    <a:pt x="16042" y="3400"/>
                  </a:lnTo>
                  <a:lnTo>
                    <a:pt x="17714" y="8574"/>
                  </a:lnTo>
                  <a:lnTo>
                    <a:pt x="18932" y="39742"/>
                  </a:lnTo>
                  <a:lnTo>
                    <a:pt x="19703" y="47068"/>
                  </a:lnTo>
                  <a:lnTo>
                    <a:pt x="29876" y="75295"/>
                  </a:lnTo>
                  <a:lnTo>
                    <a:pt x="33975" y="82155"/>
                  </a:lnTo>
                  <a:lnTo>
                    <a:pt x="36761" y="83561"/>
                  </a:lnTo>
                  <a:lnTo>
                    <a:pt x="43620" y="83242"/>
                  </a:lnTo>
                  <a:lnTo>
                    <a:pt x="60227" y="76582"/>
                  </a:lnTo>
                  <a:lnTo>
                    <a:pt x="89846" y="55215"/>
                  </a:lnTo>
                  <a:lnTo>
                    <a:pt x="114384" y="26180"/>
                  </a:lnTo>
                  <a:lnTo>
                    <a:pt x="123261" y="14524"/>
                  </a:lnTo>
                  <a:lnTo>
                    <a:pt x="125893" y="6602"/>
                  </a:lnTo>
                  <a:lnTo>
                    <a:pt x="126261" y="4265"/>
                  </a:lnTo>
                  <a:lnTo>
                    <a:pt x="127213" y="2706"/>
                  </a:lnTo>
                  <a:lnTo>
                    <a:pt x="128553" y="1668"/>
                  </a:lnTo>
                  <a:lnTo>
                    <a:pt x="132403" y="0"/>
                  </a:lnTo>
                  <a:lnTo>
                    <a:pt x="133162" y="9810"/>
                  </a:lnTo>
                  <a:lnTo>
                    <a:pt x="132590" y="21982"/>
                  </a:lnTo>
                  <a:lnTo>
                    <a:pt x="127875" y="50830"/>
                  </a:lnTo>
                  <a:lnTo>
                    <a:pt x="127259" y="76312"/>
                  </a:lnTo>
                  <a:lnTo>
                    <a:pt x="130448" y="102834"/>
                  </a:lnTo>
                  <a:lnTo>
                    <a:pt x="133483" y="130599"/>
                  </a:lnTo>
                  <a:lnTo>
                    <a:pt x="138742" y="143520"/>
                  </a:lnTo>
                  <a:lnTo>
                    <a:pt x="146159" y="148383"/>
                  </a:lnTo>
                  <a:lnTo>
                    <a:pt x="165100" y="1519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88">
              <a:extLst>
                <a:ext uri="{FF2B5EF4-FFF2-40B4-BE49-F238E27FC236}">
                  <a16:creationId xmlns:a16="http://schemas.microsoft.com/office/drawing/2014/main" id="{3D06E2BB-1DCF-B8C2-033B-0AEBA3A4ADF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123254" y="1054100"/>
              <a:ext cx="153586" cy="361951"/>
            </a:xfrm>
            <a:custGeom>
              <a:avLst/>
              <a:gdLst/>
              <a:ahLst/>
              <a:cxnLst/>
              <a:rect l="0" t="0" r="0" b="0"/>
              <a:pathLst>
                <a:path w="153586" h="361951">
                  <a:moveTo>
                    <a:pt x="147496" y="0"/>
                  </a:moveTo>
                  <a:lnTo>
                    <a:pt x="147496" y="0"/>
                  </a:lnTo>
                  <a:lnTo>
                    <a:pt x="153585" y="0"/>
                  </a:lnTo>
                  <a:lnTo>
                    <a:pt x="143655" y="13798"/>
                  </a:lnTo>
                  <a:lnTo>
                    <a:pt x="114758" y="39497"/>
                  </a:lnTo>
                  <a:lnTo>
                    <a:pt x="87237" y="70034"/>
                  </a:lnTo>
                  <a:lnTo>
                    <a:pt x="65038" y="100356"/>
                  </a:lnTo>
                  <a:lnTo>
                    <a:pt x="44450" y="131641"/>
                  </a:lnTo>
                  <a:lnTo>
                    <a:pt x="33965" y="145996"/>
                  </a:lnTo>
                  <a:lnTo>
                    <a:pt x="21484" y="176326"/>
                  </a:lnTo>
                  <a:lnTo>
                    <a:pt x="8853" y="206280"/>
                  </a:lnTo>
                  <a:lnTo>
                    <a:pt x="270" y="234373"/>
                  </a:lnTo>
                  <a:lnTo>
                    <a:pt x="0" y="258298"/>
                  </a:lnTo>
                  <a:lnTo>
                    <a:pt x="4388" y="275421"/>
                  </a:lnTo>
                  <a:lnTo>
                    <a:pt x="19281" y="301349"/>
                  </a:lnTo>
                  <a:lnTo>
                    <a:pt x="24895" y="307500"/>
                  </a:lnTo>
                  <a:lnTo>
                    <a:pt x="32094" y="312585"/>
                  </a:lnTo>
                  <a:lnTo>
                    <a:pt x="62431" y="325642"/>
                  </a:lnTo>
                  <a:lnTo>
                    <a:pt x="73001" y="331702"/>
                  </a:lnTo>
                  <a:lnTo>
                    <a:pt x="90146" y="336525"/>
                  </a:lnTo>
                  <a:lnTo>
                    <a:pt x="122096" y="361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72">
            <a:extLst>
              <a:ext uri="{FF2B5EF4-FFF2-40B4-BE49-F238E27FC236}">
                <a16:creationId xmlns:a16="http://schemas.microsoft.com/office/drawing/2014/main" id="{085D7C32-C2ED-E300-8D77-E58DCEF61A25}"/>
              </a:ext>
            </a:extLst>
          </p:cNvPr>
          <p:cNvGrpSpPr/>
          <p:nvPr/>
        </p:nvGrpSpPr>
        <p:grpSpPr>
          <a:xfrm>
            <a:off x="7265971" y="1155794"/>
            <a:ext cx="445810" cy="247557"/>
            <a:chOff x="7265971" y="1155794"/>
            <a:chExt cx="445810" cy="247557"/>
          </a:xfrm>
        </p:grpSpPr>
        <p:sp>
          <p:nvSpPr>
            <p:cNvPr id="218" name="SMARTInkShape-289">
              <a:extLst>
                <a:ext uri="{FF2B5EF4-FFF2-40B4-BE49-F238E27FC236}">
                  <a16:creationId xmlns:a16="http://schemas.microsoft.com/office/drawing/2014/main" id="{42069D1A-A094-336A-8502-A425C61E09A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265971" y="1178725"/>
              <a:ext cx="123357" cy="112667"/>
            </a:xfrm>
            <a:custGeom>
              <a:avLst/>
              <a:gdLst/>
              <a:ahLst/>
              <a:cxnLst/>
              <a:rect l="0" t="0" r="0" b="0"/>
              <a:pathLst>
                <a:path w="123357" h="112667">
                  <a:moveTo>
                    <a:pt x="74629" y="8725"/>
                  </a:moveTo>
                  <a:lnTo>
                    <a:pt x="74629" y="8725"/>
                  </a:lnTo>
                  <a:lnTo>
                    <a:pt x="78001" y="8725"/>
                  </a:lnTo>
                  <a:lnTo>
                    <a:pt x="78288" y="8019"/>
                  </a:lnTo>
                  <a:lnTo>
                    <a:pt x="75250" y="3258"/>
                  </a:lnTo>
                  <a:lnTo>
                    <a:pt x="73024" y="2767"/>
                  </a:lnTo>
                  <a:lnTo>
                    <a:pt x="62475" y="2453"/>
                  </a:lnTo>
                  <a:lnTo>
                    <a:pt x="50881" y="5769"/>
                  </a:lnTo>
                  <a:lnTo>
                    <a:pt x="23809" y="22771"/>
                  </a:lnTo>
                  <a:lnTo>
                    <a:pt x="9296" y="41995"/>
                  </a:lnTo>
                  <a:lnTo>
                    <a:pt x="1963" y="60681"/>
                  </a:lnTo>
                  <a:lnTo>
                    <a:pt x="0" y="75796"/>
                  </a:lnTo>
                  <a:lnTo>
                    <a:pt x="2891" y="88159"/>
                  </a:lnTo>
                  <a:lnTo>
                    <a:pt x="8879" y="97651"/>
                  </a:lnTo>
                  <a:lnTo>
                    <a:pt x="16244" y="104222"/>
                  </a:lnTo>
                  <a:lnTo>
                    <a:pt x="31695" y="111888"/>
                  </a:lnTo>
                  <a:lnTo>
                    <a:pt x="43553" y="112666"/>
                  </a:lnTo>
                  <a:lnTo>
                    <a:pt x="74012" y="109222"/>
                  </a:lnTo>
                  <a:lnTo>
                    <a:pt x="100924" y="92689"/>
                  </a:lnTo>
                  <a:lnTo>
                    <a:pt x="107482" y="86494"/>
                  </a:lnTo>
                  <a:lnTo>
                    <a:pt x="120766" y="64409"/>
                  </a:lnTo>
                  <a:lnTo>
                    <a:pt x="123356" y="52523"/>
                  </a:lnTo>
                  <a:lnTo>
                    <a:pt x="121444" y="33932"/>
                  </a:lnTo>
                  <a:lnTo>
                    <a:pt x="116367" y="23221"/>
                  </a:lnTo>
                  <a:lnTo>
                    <a:pt x="104981" y="8217"/>
                  </a:lnTo>
                  <a:lnTo>
                    <a:pt x="88013" y="735"/>
                  </a:lnTo>
                  <a:lnTo>
                    <a:pt x="74933" y="0"/>
                  </a:lnTo>
                  <a:lnTo>
                    <a:pt x="49289" y="5277"/>
                  </a:lnTo>
                  <a:lnTo>
                    <a:pt x="45741" y="7132"/>
                  </a:lnTo>
                  <a:lnTo>
                    <a:pt x="44081" y="9074"/>
                  </a:lnTo>
                  <a:lnTo>
                    <a:pt x="42879" y="27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90">
              <a:extLst>
                <a:ext uri="{FF2B5EF4-FFF2-40B4-BE49-F238E27FC236}">
                  <a16:creationId xmlns:a16="http://schemas.microsoft.com/office/drawing/2014/main" id="{897A2EB3-452D-B082-27E6-DA5F6F8C0A7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435850" y="1270078"/>
              <a:ext cx="19051" cy="12544"/>
            </a:xfrm>
            <a:custGeom>
              <a:avLst/>
              <a:gdLst/>
              <a:ahLst/>
              <a:cxnLst/>
              <a:rect l="0" t="0" r="0" b="0"/>
              <a:pathLst>
                <a:path w="19051" h="12544">
                  <a:moveTo>
                    <a:pt x="0" y="6272"/>
                  </a:moveTo>
                  <a:lnTo>
                    <a:pt x="0" y="6272"/>
                  </a:lnTo>
                  <a:lnTo>
                    <a:pt x="0" y="184"/>
                  </a:lnTo>
                  <a:lnTo>
                    <a:pt x="3372" y="0"/>
                  </a:lnTo>
                  <a:lnTo>
                    <a:pt x="6907" y="1838"/>
                  </a:lnTo>
                  <a:lnTo>
                    <a:pt x="11555" y="5396"/>
                  </a:lnTo>
                  <a:lnTo>
                    <a:pt x="15732" y="6012"/>
                  </a:lnTo>
                  <a:lnTo>
                    <a:pt x="15427" y="6805"/>
                  </a:lnTo>
                  <a:lnTo>
                    <a:pt x="7824" y="11717"/>
                  </a:lnTo>
                  <a:lnTo>
                    <a:pt x="2983" y="12443"/>
                  </a:lnTo>
                  <a:lnTo>
                    <a:pt x="4383" y="12543"/>
                  </a:lnTo>
                  <a:lnTo>
                    <a:pt x="4333" y="11863"/>
                  </a:lnTo>
                  <a:lnTo>
                    <a:pt x="2396" y="9228"/>
                  </a:lnTo>
                  <a:lnTo>
                    <a:pt x="2303" y="7537"/>
                  </a:lnTo>
                  <a:lnTo>
                    <a:pt x="5677" y="1064"/>
                  </a:lnTo>
                  <a:lnTo>
                    <a:pt x="7933" y="430"/>
                  </a:lnTo>
                  <a:lnTo>
                    <a:pt x="15129" y="22"/>
                  </a:lnTo>
                  <a:lnTo>
                    <a:pt x="16436" y="694"/>
                  </a:lnTo>
                  <a:lnTo>
                    <a:pt x="19050" y="62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91">
              <a:extLst>
                <a:ext uri="{FF2B5EF4-FFF2-40B4-BE49-F238E27FC236}">
                  <a16:creationId xmlns:a16="http://schemas.microsoft.com/office/drawing/2014/main" id="{2DC4CADF-3136-D1F7-69E1-812FE9A6A79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480805" y="1155794"/>
              <a:ext cx="139196" cy="130165"/>
            </a:xfrm>
            <a:custGeom>
              <a:avLst/>
              <a:gdLst/>
              <a:ahLst/>
              <a:cxnLst/>
              <a:rect l="0" t="0" r="0" b="0"/>
              <a:pathLst>
                <a:path w="139196" h="130165">
                  <a:moveTo>
                    <a:pt x="37595" y="31656"/>
                  </a:moveTo>
                  <a:lnTo>
                    <a:pt x="37595" y="31656"/>
                  </a:lnTo>
                  <a:lnTo>
                    <a:pt x="37595" y="22818"/>
                  </a:lnTo>
                  <a:lnTo>
                    <a:pt x="44336" y="13358"/>
                  </a:lnTo>
                  <a:lnTo>
                    <a:pt x="49528" y="9412"/>
                  </a:lnTo>
                  <a:lnTo>
                    <a:pt x="56419" y="5310"/>
                  </a:lnTo>
                  <a:lnTo>
                    <a:pt x="60778" y="2308"/>
                  </a:lnTo>
                  <a:lnTo>
                    <a:pt x="65068" y="973"/>
                  </a:lnTo>
                  <a:lnTo>
                    <a:pt x="83276" y="0"/>
                  </a:lnTo>
                  <a:lnTo>
                    <a:pt x="84982" y="1380"/>
                  </a:lnTo>
                  <a:lnTo>
                    <a:pt x="91317" y="20962"/>
                  </a:lnTo>
                  <a:lnTo>
                    <a:pt x="91340" y="30666"/>
                  </a:lnTo>
                  <a:lnTo>
                    <a:pt x="85606" y="51765"/>
                  </a:lnTo>
                  <a:lnTo>
                    <a:pt x="68245" y="75610"/>
                  </a:lnTo>
                  <a:lnTo>
                    <a:pt x="41212" y="102688"/>
                  </a:lnTo>
                  <a:lnTo>
                    <a:pt x="11380" y="118171"/>
                  </a:lnTo>
                  <a:lnTo>
                    <a:pt x="0" y="126524"/>
                  </a:lnTo>
                  <a:lnTo>
                    <a:pt x="3016" y="130164"/>
                  </a:lnTo>
                  <a:lnTo>
                    <a:pt x="10232" y="130000"/>
                  </a:lnTo>
                  <a:lnTo>
                    <a:pt x="39617" y="127087"/>
                  </a:lnTo>
                  <a:lnTo>
                    <a:pt x="68464" y="126236"/>
                  </a:lnTo>
                  <a:lnTo>
                    <a:pt x="97576" y="121887"/>
                  </a:lnTo>
                  <a:lnTo>
                    <a:pt x="112752" y="119069"/>
                  </a:lnTo>
                  <a:lnTo>
                    <a:pt x="129754" y="114846"/>
                  </a:lnTo>
                  <a:lnTo>
                    <a:pt x="139195" y="1142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92">
              <a:extLst>
                <a:ext uri="{FF2B5EF4-FFF2-40B4-BE49-F238E27FC236}">
                  <a16:creationId xmlns:a16="http://schemas.microsoft.com/office/drawing/2014/main" id="{86DE6A85-4270-9374-9C1B-438305B8789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621391" y="1276352"/>
              <a:ext cx="90390" cy="126999"/>
            </a:xfrm>
            <a:custGeom>
              <a:avLst/>
              <a:gdLst/>
              <a:ahLst/>
              <a:cxnLst/>
              <a:rect l="0" t="0" r="0" b="0"/>
              <a:pathLst>
                <a:path w="90390" h="126999">
                  <a:moveTo>
                    <a:pt x="55759" y="6348"/>
                  </a:moveTo>
                  <a:lnTo>
                    <a:pt x="55759" y="6348"/>
                  </a:lnTo>
                  <a:lnTo>
                    <a:pt x="61848" y="260"/>
                  </a:lnTo>
                  <a:lnTo>
                    <a:pt x="68191" y="5"/>
                  </a:lnTo>
                  <a:lnTo>
                    <a:pt x="68435" y="5466"/>
                  </a:lnTo>
                  <a:lnTo>
                    <a:pt x="53276" y="6296"/>
                  </a:lnTo>
                  <a:lnTo>
                    <a:pt x="54185" y="6325"/>
                  </a:lnTo>
                  <a:lnTo>
                    <a:pt x="54004" y="5627"/>
                  </a:lnTo>
                  <a:lnTo>
                    <a:pt x="51923" y="2970"/>
                  </a:lnTo>
                  <a:lnTo>
                    <a:pt x="51790" y="1979"/>
                  </a:lnTo>
                  <a:lnTo>
                    <a:pt x="52407" y="1319"/>
                  </a:lnTo>
                  <a:lnTo>
                    <a:pt x="55098" y="259"/>
                  </a:lnTo>
                  <a:lnTo>
                    <a:pt x="68116" y="0"/>
                  </a:lnTo>
                  <a:lnTo>
                    <a:pt x="64986" y="3370"/>
                  </a:lnTo>
                  <a:lnTo>
                    <a:pt x="61506" y="5024"/>
                  </a:lnTo>
                  <a:lnTo>
                    <a:pt x="45161" y="11738"/>
                  </a:lnTo>
                  <a:lnTo>
                    <a:pt x="44460" y="11352"/>
                  </a:lnTo>
                  <a:lnTo>
                    <a:pt x="43993" y="10390"/>
                  </a:lnTo>
                  <a:lnTo>
                    <a:pt x="43075" y="330"/>
                  </a:lnTo>
                  <a:lnTo>
                    <a:pt x="55270" y="27"/>
                  </a:lnTo>
                  <a:lnTo>
                    <a:pt x="70195" y="3378"/>
                  </a:lnTo>
                  <a:lnTo>
                    <a:pt x="73850" y="6484"/>
                  </a:lnTo>
                  <a:lnTo>
                    <a:pt x="89712" y="33375"/>
                  </a:lnTo>
                  <a:lnTo>
                    <a:pt x="90389" y="36360"/>
                  </a:lnTo>
                  <a:lnTo>
                    <a:pt x="89259" y="43440"/>
                  </a:lnTo>
                  <a:lnTo>
                    <a:pt x="80439" y="61904"/>
                  </a:lnTo>
                  <a:lnTo>
                    <a:pt x="53429" y="91138"/>
                  </a:lnTo>
                  <a:lnTo>
                    <a:pt x="25583" y="112154"/>
                  </a:lnTo>
                  <a:lnTo>
                    <a:pt x="5655" y="124928"/>
                  </a:lnTo>
                  <a:lnTo>
                    <a:pt x="0" y="126589"/>
                  </a:lnTo>
                  <a:lnTo>
                    <a:pt x="241" y="126725"/>
                  </a:lnTo>
                  <a:lnTo>
                    <a:pt x="11309" y="1269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73">
            <a:extLst>
              <a:ext uri="{FF2B5EF4-FFF2-40B4-BE49-F238E27FC236}">
                <a16:creationId xmlns:a16="http://schemas.microsoft.com/office/drawing/2014/main" id="{2D97F4B9-820F-5A97-D1DC-96B114D3D477}"/>
              </a:ext>
            </a:extLst>
          </p:cNvPr>
          <p:cNvGrpSpPr/>
          <p:nvPr/>
        </p:nvGrpSpPr>
        <p:grpSpPr>
          <a:xfrm>
            <a:off x="1470048" y="4565673"/>
            <a:ext cx="930253" cy="179763"/>
            <a:chOff x="1470048" y="4565673"/>
            <a:chExt cx="930253" cy="179763"/>
          </a:xfrm>
        </p:grpSpPr>
        <p:sp>
          <p:nvSpPr>
            <p:cNvPr id="223" name="SMARTInkShape-293">
              <a:extLst>
                <a:ext uri="{FF2B5EF4-FFF2-40B4-BE49-F238E27FC236}">
                  <a16:creationId xmlns:a16="http://schemas.microsoft.com/office/drawing/2014/main" id="{C15B0CB6-8FFB-F6A5-B810-7347C0468FD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470048" y="4565673"/>
              <a:ext cx="180869" cy="165078"/>
            </a:xfrm>
            <a:custGeom>
              <a:avLst/>
              <a:gdLst/>
              <a:ahLst/>
              <a:cxnLst/>
              <a:rect l="0" t="0" r="0" b="0"/>
              <a:pathLst>
                <a:path w="180869" h="165078">
                  <a:moveTo>
                    <a:pt x="168252" y="6327"/>
                  </a:moveTo>
                  <a:lnTo>
                    <a:pt x="168252" y="6327"/>
                  </a:lnTo>
                  <a:lnTo>
                    <a:pt x="171623" y="6327"/>
                  </a:lnTo>
                  <a:lnTo>
                    <a:pt x="172616" y="5622"/>
                  </a:lnTo>
                  <a:lnTo>
                    <a:pt x="173278" y="4446"/>
                  </a:lnTo>
                  <a:lnTo>
                    <a:pt x="173719" y="2956"/>
                  </a:lnTo>
                  <a:lnTo>
                    <a:pt x="174719" y="1963"/>
                  </a:lnTo>
                  <a:lnTo>
                    <a:pt x="180868" y="0"/>
                  </a:lnTo>
                  <a:lnTo>
                    <a:pt x="159272" y="26018"/>
                  </a:lnTo>
                  <a:lnTo>
                    <a:pt x="132977" y="53909"/>
                  </a:lnTo>
                  <a:lnTo>
                    <a:pt x="109357" y="82234"/>
                  </a:lnTo>
                  <a:lnTo>
                    <a:pt x="83618" y="109832"/>
                  </a:lnTo>
                  <a:lnTo>
                    <a:pt x="55836" y="139665"/>
                  </a:lnTo>
                  <a:lnTo>
                    <a:pt x="49145" y="148138"/>
                  </a:lnTo>
                  <a:lnTo>
                    <a:pt x="34183" y="159431"/>
                  </a:lnTo>
                  <a:lnTo>
                    <a:pt x="24940" y="162567"/>
                  </a:lnTo>
                  <a:lnTo>
                    <a:pt x="20499" y="161287"/>
                  </a:lnTo>
                  <a:lnTo>
                    <a:pt x="11803" y="154220"/>
                  </a:lnTo>
                  <a:lnTo>
                    <a:pt x="6997" y="140261"/>
                  </a:lnTo>
                  <a:lnTo>
                    <a:pt x="2410" y="114450"/>
                  </a:lnTo>
                  <a:lnTo>
                    <a:pt x="0" y="97421"/>
                  </a:lnTo>
                  <a:lnTo>
                    <a:pt x="1904" y="71966"/>
                  </a:lnTo>
                  <a:lnTo>
                    <a:pt x="4193" y="47962"/>
                  </a:lnTo>
                  <a:lnTo>
                    <a:pt x="12476" y="31991"/>
                  </a:lnTo>
                  <a:lnTo>
                    <a:pt x="17409" y="25259"/>
                  </a:lnTo>
                  <a:lnTo>
                    <a:pt x="30895" y="17503"/>
                  </a:lnTo>
                  <a:lnTo>
                    <a:pt x="42293" y="16703"/>
                  </a:lnTo>
                  <a:lnTo>
                    <a:pt x="53709" y="19406"/>
                  </a:lnTo>
                  <a:lnTo>
                    <a:pt x="72536" y="32638"/>
                  </a:lnTo>
                  <a:lnTo>
                    <a:pt x="83683" y="44697"/>
                  </a:lnTo>
                  <a:lnTo>
                    <a:pt x="105132" y="71732"/>
                  </a:lnTo>
                  <a:lnTo>
                    <a:pt x="131037" y="102180"/>
                  </a:lnTo>
                  <a:lnTo>
                    <a:pt x="144860" y="130566"/>
                  </a:lnTo>
                  <a:lnTo>
                    <a:pt x="157659" y="158651"/>
                  </a:lnTo>
                  <a:lnTo>
                    <a:pt x="160485" y="160792"/>
                  </a:lnTo>
                  <a:lnTo>
                    <a:pt x="174602" y="1650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94">
              <a:extLst>
                <a:ext uri="{FF2B5EF4-FFF2-40B4-BE49-F238E27FC236}">
                  <a16:creationId xmlns:a16="http://schemas.microsoft.com/office/drawing/2014/main" id="{0A715EA9-F348-5104-2166-2DECD995248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752600" y="4578620"/>
              <a:ext cx="88901" cy="18781"/>
            </a:xfrm>
            <a:custGeom>
              <a:avLst/>
              <a:gdLst/>
              <a:ahLst/>
              <a:cxnLst/>
              <a:rect l="0" t="0" r="0" b="0"/>
              <a:pathLst>
                <a:path w="88901" h="18781">
                  <a:moveTo>
                    <a:pt x="0" y="18780"/>
                  </a:moveTo>
                  <a:lnTo>
                    <a:pt x="0" y="18780"/>
                  </a:lnTo>
                  <a:lnTo>
                    <a:pt x="0" y="15409"/>
                  </a:lnTo>
                  <a:lnTo>
                    <a:pt x="1881" y="11873"/>
                  </a:lnTo>
                  <a:lnTo>
                    <a:pt x="3371" y="9942"/>
                  </a:lnTo>
                  <a:lnTo>
                    <a:pt x="6907" y="7797"/>
                  </a:lnTo>
                  <a:lnTo>
                    <a:pt x="14747" y="6589"/>
                  </a:lnTo>
                  <a:lnTo>
                    <a:pt x="46450" y="1099"/>
                  </a:lnTo>
                  <a:lnTo>
                    <a:pt x="65150" y="0"/>
                  </a:lnTo>
                  <a:lnTo>
                    <a:pt x="88900" y="60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95">
              <a:extLst>
                <a:ext uri="{FF2B5EF4-FFF2-40B4-BE49-F238E27FC236}">
                  <a16:creationId xmlns:a16="http://schemas.microsoft.com/office/drawing/2014/main" id="{F6FFCC20-2E48-14F2-8E92-D06A9BB2FF0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746250" y="4635500"/>
              <a:ext cx="120651" cy="22709"/>
            </a:xfrm>
            <a:custGeom>
              <a:avLst/>
              <a:gdLst/>
              <a:ahLst/>
              <a:cxnLst/>
              <a:rect l="0" t="0" r="0" b="0"/>
              <a:pathLst>
                <a:path w="120651" h="22709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1411" y="22708"/>
                  </a:lnTo>
                  <a:lnTo>
                    <a:pt x="31096" y="18759"/>
                  </a:lnTo>
                  <a:lnTo>
                    <a:pt x="60784" y="12224"/>
                  </a:lnTo>
                  <a:lnTo>
                    <a:pt x="86214" y="620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96">
              <a:extLst>
                <a:ext uri="{FF2B5EF4-FFF2-40B4-BE49-F238E27FC236}">
                  <a16:creationId xmlns:a16="http://schemas.microsoft.com/office/drawing/2014/main" id="{F20A6148-ED8B-EC4E-B787-9C5E63F500A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932771" y="4572399"/>
              <a:ext cx="97955" cy="128002"/>
            </a:xfrm>
            <a:custGeom>
              <a:avLst/>
              <a:gdLst/>
              <a:ahLst/>
              <a:cxnLst/>
              <a:rect l="0" t="0" r="0" b="0"/>
              <a:pathLst>
                <a:path w="97955" h="128002">
                  <a:moveTo>
                    <a:pt x="48429" y="37701"/>
                  </a:moveTo>
                  <a:lnTo>
                    <a:pt x="48429" y="37701"/>
                  </a:lnTo>
                  <a:lnTo>
                    <a:pt x="59412" y="13852"/>
                  </a:lnTo>
                  <a:lnTo>
                    <a:pt x="59984" y="11219"/>
                  </a:lnTo>
                  <a:lnTo>
                    <a:pt x="59660" y="8757"/>
                  </a:lnTo>
                  <a:lnTo>
                    <a:pt x="57419" y="4141"/>
                  </a:lnTo>
                  <a:lnTo>
                    <a:pt x="55833" y="2628"/>
                  </a:lnTo>
                  <a:lnTo>
                    <a:pt x="52190" y="946"/>
                  </a:lnTo>
                  <a:lnTo>
                    <a:pt x="42801" y="0"/>
                  </a:lnTo>
                  <a:lnTo>
                    <a:pt x="35109" y="3541"/>
                  </a:lnTo>
                  <a:lnTo>
                    <a:pt x="26987" y="10524"/>
                  </a:lnTo>
                  <a:lnTo>
                    <a:pt x="6059" y="34932"/>
                  </a:lnTo>
                  <a:lnTo>
                    <a:pt x="1376" y="47524"/>
                  </a:lnTo>
                  <a:lnTo>
                    <a:pt x="0" y="62528"/>
                  </a:lnTo>
                  <a:lnTo>
                    <a:pt x="3898" y="86842"/>
                  </a:lnTo>
                  <a:lnTo>
                    <a:pt x="15617" y="114697"/>
                  </a:lnTo>
                  <a:lnTo>
                    <a:pt x="18088" y="118665"/>
                  </a:lnTo>
                  <a:lnTo>
                    <a:pt x="28359" y="124956"/>
                  </a:lnTo>
                  <a:lnTo>
                    <a:pt x="35049" y="127621"/>
                  </a:lnTo>
                  <a:lnTo>
                    <a:pt x="61320" y="128001"/>
                  </a:lnTo>
                  <a:lnTo>
                    <a:pt x="84704" y="120274"/>
                  </a:lnTo>
                  <a:lnTo>
                    <a:pt x="92774" y="114852"/>
                  </a:lnTo>
                  <a:lnTo>
                    <a:pt x="94925" y="112419"/>
                  </a:lnTo>
                  <a:lnTo>
                    <a:pt x="97954" y="95509"/>
                  </a:lnTo>
                  <a:lnTo>
                    <a:pt x="95480" y="75996"/>
                  </a:lnTo>
                  <a:lnTo>
                    <a:pt x="90279" y="60180"/>
                  </a:lnTo>
                  <a:lnTo>
                    <a:pt x="72553" y="33582"/>
                  </a:lnTo>
                  <a:lnTo>
                    <a:pt x="68745" y="30722"/>
                  </a:lnTo>
                  <a:lnTo>
                    <a:pt x="58869" y="27544"/>
                  </a:lnTo>
                  <a:lnTo>
                    <a:pt x="35729" y="313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97">
              <a:extLst>
                <a:ext uri="{FF2B5EF4-FFF2-40B4-BE49-F238E27FC236}">
                  <a16:creationId xmlns:a16="http://schemas.microsoft.com/office/drawing/2014/main" id="{39AA6629-1CE0-742A-246B-E262506F2FC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139950" y="46926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98">
              <a:extLst>
                <a:ext uri="{FF2B5EF4-FFF2-40B4-BE49-F238E27FC236}">
                  <a16:creationId xmlns:a16="http://schemas.microsoft.com/office/drawing/2014/main" id="{8E08F1F6-01A6-EE2B-6FB1-A54C7ABB37C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208036" y="4569944"/>
              <a:ext cx="192265" cy="175492"/>
            </a:xfrm>
            <a:custGeom>
              <a:avLst/>
              <a:gdLst/>
              <a:ahLst/>
              <a:cxnLst/>
              <a:rect l="0" t="0" r="0" b="0"/>
              <a:pathLst>
                <a:path w="192265" h="175492">
                  <a:moveTo>
                    <a:pt x="14464" y="40156"/>
                  </a:moveTo>
                  <a:lnTo>
                    <a:pt x="14464" y="40156"/>
                  </a:lnTo>
                  <a:lnTo>
                    <a:pt x="23302" y="22480"/>
                  </a:lnTo>
                  <a:lnTo>
                    <a:pt x="31092" y="16307"/>
                  </a:lnTo>
                  <a:lnTo>
                    <a:pt x="58726" y="4377"/>
                  </a:lnTo>
                  <a:lnTo>
                    <a:pt x="68473" y="30"/>
                  </a:lnTo>
                  <a:lnTo>
                    <a:pt x="72342" y="0"/>
                  </a:lnTo>
                  <a:lnTo>
                    <a:pt x="75628" y="1391"/>
                  </a:lnTo>
                  <a:lnTo>
                    <a:pt x="78523" y="3729"/>
                  </a:lnTo>
                  <a:lnTo>
                    <a:pt x="81740" y="10091"/>
                  </a:lnTo>
                  <a:lnTo>
                    <a:pt x="82598" y="13762"/>
                  </a:lnTo>
                  <a:lnTo>
                    <a:pt x="78905" y="40639"/>
                  </a:lnTo>
                  <a:lnTo>
                    <a:pt x="72677" y="67659"/>
                  </a:lnTo>
                  <a:lnTo>
                    <a:pt x="58288" y="94586"/>
                  </a:lnTo>
                  <a:lnTo>
                    <a:pt x="38486" y="122467"/>
                  </a:lnTo>
                  <a:lnTo>
                    <a:pt x="12246" y="152326"/>
                  </a:lnTo>
                  <a:lnTo>
                    <a:pt x="1499" y="165035"/>
                  </a:lnTo>
                  <a:lnTo>
                    <a:pt x="176" y="168565"/>
                  </a:lnTo>
                  <a:lnTo>
                    <a:pt x="0" y="171623"/>
                  </a:lnTo>
                  <a:lnTo>
                    <a:pt x="588" y="174368"/>
                  </a:lnTo>
                  <a:lnTo>
                    <a:pt x="3802" y="175491"/>
                  </a:lnTo>
                  <a:lnTo>
                    <a:pt x="29239" y="172225"/>
                  </a:lnTo>
                  <a:lnTo>
                    <a:pt x="55060" y="166777"/>
                  </a:lnTo>
                  <a:lnTo>
                    <a:pt x="85054" y="162575"/>
                  </a:lnTo>
                  <a:lnTo>
                    <a:pt x="114402" y="159449"/>
                  </a:lnTo>
                  <a:lnTo>
                    <a:pt x="142861" y="155442"/>
                  </a:lnTo>
                  <a:lnTo>
                    <a:pt x="166434" y="155356"/>
                  </a:lnTo>
                  <a:lnTo>
                    <a:pt x="192264" y="1608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74">
            <a:extLst>
              <a:ext uri="{FF2B5EF4-FFF2-40B4-BE49-F238E27FC236}">
                <a16:creationId xmlns:a16="http://schemas.microsoft.com/office/drawing/2014/main" id="{A28B6ECF-D79F-31D0-9146-1D4860DD1E67}"/>
              </a:ext>
            </a:extLst>
          </p:cNvPr>
          <p:cNvGrpSpPr/>
          <p:nvPr/>
        </p:nvGrpSpPr>
        <p:grpSpPr>
          <a:xfrm>
            <a:off x="7772964" y="1041400"/>
            <a:ext cx="982658" cy="374651"/>
            <a:chOff x="7772964" y="1041400"/>
            <a:chExt cx="982658" cy="374651"/>
          </a:xfrm>
        </p:grpSpPr>
        <p:sp>
          <p:nvSpPr>
            <p:cNvPr id="230" name="SMARTInkShape-299">
              <a:extLst>
                <a:ext uri="{FF2B5EF4-FFF2-40B4-BE49-F238E27FC236}">
                  <a16:creationId xmlns:a16="http://schemas.microsoft.com/office/drawing/2014/main" id="{FF0ACB14-EB20-7E95-A3C3-6A8157B807D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772964" y="1151401"/>
              <a:ext cx="123722" cy="144000"/>
            </a:xfrm>
            <a:custGeom>
              <a:avLst/>
              <a:gdLst/>
              <a:ahLst/>
              <a:cxnLst/>
              <a:rect l="0" t="0" r="0" b="0"/>
              <a:pathLst>
                <a:path w="123722" h="144000">
                  <a:moveTo>
                    <a:pt x="62936" y="36049"/>
                  </a:moveTo>
                  <a:lnTo>
                    <a:pt x="62936" y="36049"/>
                  </a:lnTo>
                  <a:lnTo>
                    <a:pt x="66308" y="36049"/>
                  </a:lnTo>
                  <a:lnTo>
                    <a:pt x="67300" y="35343"/>
                  </a:lnTo>
                  <a:lnTo>
                    <a:pt x="67962" y="34168"/>
                  </a:lnTo>
                  <a:lnTo>
                    <a:pt x="68404" y="32678"/>
                  </a:lnTo>
                  <a:lnTo>
                    <a:pt x="69404" y="31685"/>
                  </a:lnTo>
                  <a:lnTo>
                    <a:pt x="72396" y="30582"/>
                  </a:lnTo>
                  <a:lnTo>
                    <a:pt x="73476" y="29582"/>
                  </a:lnTo>
                  <a:lnTo>
                    <a:pt x="75552" y="23633"/>
                  </a:lnTo>
                  <a:lnTo>
                    <a:pt x="75629" y="17907"/>
                  </a:lnTo>
                  <a:lnTo>
                    <a:pt x="66201" y="11403"/>
                  </a:lnTo>
                  <a:lnTo>
                    <a:pt x="61330" y="4869"/>
                  </a:lnTo>
                  <a:lnTo>
                    <a:pt x="57632" y="2563"/>
                  </a:lnTo>
                  <a:lnTo>
                    <a:pt x="47879" y="0"/>
                  </a:lnTo>
                  <a:lnTo>
                    <a:pt x="38370" y="742"/>
                  </a:lnTo>
                  <a:lnTo>
                    <a:pt x="12820" y="8900"/>
                  </a:lnTo>
                  <a:lnTo>
                    <a:pt x="5856" y="12929"/>
                  </a:lnTo>
                  <a:lnTo>
                    <a:pt x="3716" y="16402"/>
                  </a:lnTo>
                  <a:lnTo>
                    <a:pt x="282" y="35304"/>
                  </a:lnTo>
                  <a:lnTo>
                    <a:pt x="0" y="39786"/>
                  </a:lnTo>
                  <a:lnTo>
                    <a:pt x="2634" y="44185"/>
                  </a:lnTo>
                  <a:lnTo>
                    <a:pt x="23377" y="59502"/>
                  </a:lnTo>
                  <a:lnTo>
                    <a:pt x="28097" y="62268"/>
                  </a:lnTo>
                  <a:lnTo>
                    <a:pt x="48223" y="66160"/>
                  </a:lnTo>
                  <a:lnTo>
                    <a:pt x="68689" y="63942"/>
                  </a:lnTo>
                  <a:lnTo>
                    <a:pt x="84788" y="58817"/>
                  </a:lnTo>
                  <a:lnTo>
                    <a:pt x="90286" y="54870"/>
                  </a:lnTo>
                  <a:lnTo>
                    <a:pt x="108735" y="34802"/>
                  </a:lnTo>
                  <a:lnTo>
                    <a:pt x="113395" y="31967"/>
                  </a:lnTo>
                  <a:lnTo>
                    <a:pt x="115625" y="31211"/>
                  </a:lnTo>
                  <a:lnTo>
                    <a:pt x="117112" y="30001"/>
                  </a:lnTo>
                  <a:lnTo>
                    <a:pt x="119971" y="23650"/>
                  </a:lnTo>
                  <a:lnTo>
                    <a:pt x="123423" y="23438"/>
                  </a:lnTo>
                  <a:lnTo>
                    <a:pt x="123721" y="25525"/>
                  </a:lnTo>
                  <a:lnTo>
                    <a:pt x="120360" y="56922"/>
                  </a:lnTo>
                  <a:lnTo>
                    <a:pt x="120141" y="84230"/>
                  </a:lnTo>
                  <a:lnTo>
                    <a:pt x="116949" y="114491"/>
                  </a:lnTo>
                  <a:lnTo>
                    <a:pt x="117995" y="117977"/>
                  </a:lnTo>
                  <a:lnTo>
                    <a:pt x="120086" y="1439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00">
              <a:extLst>
                <a:ext uri="{FF2B5EF4-FFF2-40B4-BE49-F238E27FC236}">
                  <a16:creationId xmlns:a16="http://schemas.microsoft.com/office/drawing/2014/main" id="{AEE7EC4B-A4AD-B2FF-ED88-52B38B86D7D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927277" y="1168400"/>
              <a:ext cx="73385" cy="132594"/>
            </a:xfrm>
            <a:custGeom>
              <a:avLst/>
              <a:gdLst/>
              <a:ahLst/>
              <a:cxnLst/>
              <a:rect l="0" t="0" r="0" b="0"/>
              <a:pathLst>
                <a:path w="73385" h="132594">
                  <a:moveTo>
                    <a:pt x="61023" y="44450"/>
                  </a:moveTo>
                  <a:lnTo>
                    <a:pt x="61023" y="44450"/>
                  </a:lnTo>
                  <a:lnTo>
                    <a:pt x="66093" y="38675"/>
                  </a:lnTo>
                  <a:lnTo>
                    <a:pt x="72578" y="27427"/>
                  </a:lnTo>
                  <a:lnTo>
                    <a:pt x="73384" y="22630"/>
                  </a:lnTo>
                  <a:lnTo>
                    <a:pt x="72086" y="21436"/>
                  </a:lnTo>
                  <a:lnTo>
                    <a:pt x="66881" y="20111"/>
                  </a:lnTo>
                  <a:lnTo>
                    <a:pt x="59863" y="21403"/>
                  </a:lnTo>
                  <a:lnTo>
                    <a:pt x="37118" y="31352"/>
                  </a:lnTo>
                  <a:lnTo>
                    <a:pt x="6493" y="60652"/>
                  </a:lnTo>
                  <a:lnTo>
                    <a:pt x="1510" y="73288"/>
                  </a:lnTo>
                  <a:lnTo>
                    <a:pt x="0" y="86900"/>
                  </a:lnTo>
                  <a:lnTo>
                    <a:pt x="1681" y="97654"/>
                  </a:lnTo>
                  <a:lnTo>
                    <a:pt x="17986" y="124723"/>
                  </a:lnTo>
                  <a:lnTo>
                    <a:pt x="22610" y="129516"/>
                  </a:lnTo>
                  <a:lnTo>
                    <a:pt x="27017" y="131646"/>
                  </a:lnTo>
                  <a:lnTo>
                    <a:pt x="31327" y="132593"/>
                  </a:lnTo>
                  <a:lnTo>
                    <a:pt x="41092" y="129755"/>
                  </a:lnTo>
                  <a:lnTo>
                    <a:pt x="51964" y="122475"/>
                  </a:lnTo>
                  <a:lnTo>
                    <a:pt x="56526" y="118404"/>
                  </a:lnTo>
                  <a:lnTo>
                    <a:pt x="59024" y="114242"/>
                  </a:lnTo>
                  <a:lnTo>
                    <a:pt x="67755" y="89043"/>
                  </a:lnTo>
                  <a:lnTo>
                    <a:pt x="70366" y="72736"/>
                  </a:lnTo>
                  <a:lnTo>
                    <a:pt x="67906" y="41851"/>
                  </a:lnTo>
                  <a:lnTo>
                    <a:pt x="62408" y="19948"/>
                  </a:lnTo>
                  <a:lnTo>
                    <a:pt x="58581" y="12864"/>
                  </a:lnTo>
                  <a:lnTo>
                    <a:pt x="4197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01">
              <a:extLst>
                <a:ext uri="{FF2B5EF4-FFF2-40B4-BE49-F238E27FC236}">
                  <a16:creationId xmlns:a16="http://schemas.microsoft.com/office/drawing/2014/main" id="{10606720-7A8D-4000-E712-223070E379F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027394" y="1168808"/>
              <a:ext cx="68975" cy="124503"/>
            </a:xfrm>
            <a:custGeom>
              <a:avLst/>
              <a:gdLst/>
              <a:ahLst/>
              <a:cxnLst/>
              <a:rect l="0" t="0" r="0" b="0"/>
              <a:pathLst>
                <a:path w="68975" h="124503">
                  <a:moveTo>
                    <a:pt x="56156" y="31342"/>
                  </a:moveTo>
                  <a:lnTo>
                    <a:pt x="56156" y="31342"/>
                  </a:lnTo>
                  <a:lnTo>
                    <a:pt x="52784" y="31342"/>
                  </a:lnTo>
                  <a:lnTo>
                    <a:pt x="51792" y="29225"/>
                  </a:lnTo>
                  <a:lnTo>
                    <a:pt x="50688" y="21229"/>
                  </a:lnTo>
                  <a:lnTo>
                    <a:pt x="52080" y="14383"/>
                  </a:lnTo>
                  <a:lnTo>
                    <a:pt x="54948" y="6561"/>
                  </a:lnTo>
                  <a:lnTo>
                    <a:pt x="55351" y="4238"/>
                  </a:lnTo>
                  <a:lnTo>
                    <a:pt x="54914" y="2689"/>
                  </a:lnTo>
                  <a:lnTo>
                    <a:pt x="53917" y="1657"/>
                  </a:lnTo>
                  <a:lnTo>
                    <a:pt x="50928" y="510"/>
                  </a:lnTo>
                  <a:lnTo>
                    <a:pt x="47247" y="0"/>
                  </a:lnTo>
                  <a:lnTo>
                    <a:pt x="41379" y="3536"/>
                  </a:lnTo>
                  <a:lnTo>
                    <a:pt x="22721" y="17620"/>
                  </a:lnTo>
                  <a:lnTo>
                    <a:pt x="4038" y="47201"/>
                  </a:lnTo>
                  <a:lnTo>
                    <a:pt x="0" y="76834"/>
                  </a:lnTo>
                  <a:lnTo>
                    <a:pt x="1181" y="99619"/>
                  </a:lnTo>
                  <a:lnTo>
                    <a:pt x="4911" y="111782"/>
                  </a:lnTo>
                  <a:lnTo>
                    <a:pt x="11273" y="119539"/>
                  </a:lnTo>
                  <a:lnTo>
                    <a:pt x="18804" y="123458"/>
                  </a:lnTo>
                  <a:lnTo>
                    <a:pt x="22788" y="124502"/>
                  </a:lnTo>
                  <a:lnTo>
                    <a:pt x="38508" y="122602"/>
                  </a:lnTo>
                  <a:lnTo>
                    <a:pt x="53200" y="114199"/>
                  </a:lnTo>
                  <a:lnTo>
                    <a:pt x="66491" y="99402"/>
                  </a:lnTo>
                  <a:lnTo>
                    <a:pt x="68691" y="93648"/>
                  </a:lnTo>
                  <a:lnTo>
                    <a:pt x="68974" y="66306"/>
                  </a:lnTo>
                  <a:lnTo>
                    <a:pt x="68174" y="34695"/>
                  </a:lnTo>
                  <a:lnTo>
                    <a:pt x="65496" y="20132"/>
                  </a:lnTo>
                  <a:lnTo>
                    <a:pt x="63088" y="15402"/>
                  </a:lnTo>
                  <a:lnTo>
                    <a:pt x="60072" y="12249"/>
                  </a:lnTo>
                  <a:lnTo>
                    <a:pt x="52958" y="8745"/>
                  </a:lnTo>
                  <a:lnTo>
                    <a:pt x="37106" y="59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02">
              <a:extLst>
                <a:ext uri="{FF2B5EF4-FFF2-40B4-BE49-F238E27FC236}">
                  <a16:creationId xmlns:a16="http://schemas.microsoft.com/office/drawing/2014/main" id="{9290F05F-1AFF-7E9A-02C7-D1A2D19E8A7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140700" y="1302040"/>
              <a:ext cx="59829" cy="88611"/>
            </a:xfrm>
            <a:custGeom>
              <a:avLst/>
              <a:gdLst/>
              <a:ahLst/>
              <a:cxnLst/>
              <a:rect l="0" t="0" r="0" b="0"/>
              <a:pathLst>
                <a:path w="59829" h="88611">
                  <a:moveTo>
                    <a:pt x="12700" y="6060"/>
                  </a:moveTo>
                  <a:lnTo>
                    <a:pt x="12700" y="6060"/>
                  </a:lnTo>
                  <a:lnTo>
                    <a:pt x="21537" y="6060"/>
                  </a:lnTo>
                  <a:lnTo>
                    <a:pt x="25564" y="4178"/>
                  </a:lnTo>
                  <a:lnTo>
                    <a:pt x="29707" y="1696"/>
                  </a:lnTo>
                  <a:lnTo>
                    <a:pt x="33899" y="593"/>
                  </a:lnTo>
                  <a:lnTo>
                    <a:pt x="35300" y="1004"/>
                  </a:lnTo>
                  <a:lnTo>
                    <a:pt x="36233" y="1984"/>
                  </a:lnTo>
                  <a:lnTo>
                    <a:pt x="37732" y="5255"/>
                  </a:lnTo>
                  <a:lnTo>
                    <a:pt x="23763" y="14828"/>
                  </a:lnTo>
                  <a:lnTo>
                    <a:pt x="21486" y="15433"/>
                  </a:lnTo>
                  <a:lnTo>
                    <a:pt x="19263" y="15131"/>
                  </a:lnTo>
                  <a:lnTo>
                    <a:pt x="17075" y="14224"/>
                  </a:lnTo>
                  <a:lnTo>
                    <a:pt x="14911" y="14325"/>
                  </a:lnTo>
                  <a:lnTo>
                    <a:pt x="10626" y="16319"/>
                  </a:lnTo>
                  <a:lnTo>
                    <a:pt x="8495" y="16427"/>
                  </a:lnTo>
                  <a:lnTo>
                    <a:pt x="4246" y="14666"/>
                  </a:lnTo>
                  <a:lnTo>
                    <a:pt x="2831" y="13208"/>
                  </a:lnTo>
                  <a:lnTo>
                    <a:pt x="373" y="7141"/>
                  </a:lnTo>
                  <a:lnTo>
                    <a:pt x="3482" y="3009"/>
                  </a:lnTo>
                  <a:lnTo>
                    <a:pt x="6957" y="1176"/>
                  </a:lnTo>
                  <a:lnTo>
                    <a:pt x="14936" y="0"/>
                  </a:lnTo>
                  <a:lnTo>
                    <a:pt x="27944" y="3167"/>
                  </a:lnTo>
                  <a:lnTo>
                    <a:pt x="45203" y="11945"/>
                  </a:lnTo>
                  <a:lnTo>
                    <a:pt x="49185" y="16333"/>
                  </a:lnTo>
                  <a:lnTo>
                    <a:pt x="59472" y="41306"/>
                  </a:lnTo>
                  <a:lnTo>
                    <a:pt x="59828" y="52064"/>
                  </a:lnTo>
                  <a:lnTo>
                    <a:pt x="57635" y="61784"/>
                  </a:lnTo>
                  <a:lnTo>
                    <a:pt x="56062" y="64376"/>
                  </a:lnTo>
                  <a:lnTo>
                    <a:pt x="48468" y="71907"/>
                  </a:lnTo>
                  <a:lnTo>
                    <a:pt x="17967" y="85801"/>
                  </a:lnTo>
                  <a:lnTo>
                    <a:pt x="0" y="886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03">
              <a:extLst>
                <a:ext uri="{FF2B5EF4-FFF2-40B4-BE49-F238E27FC236}">
                  <a16:creationId xmlns:a16="http://schemas.microsoft.com/office/drawing/2014/main" id="{5BF95807-94F3-7B80-AA89-BE5A7355044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331200" y="1143339"/>
              <a:ext cx="27693" cy="126662"/>
            </a:xfrm>
            <a:custGeom>
              <a:avLst/>
              <a:gdLst/>
              <a:ahLst/>
              <a:cxnLst/>
              <a:rect l="0" t="0" r="0" b="0"/>
              <a:pathLst>
                <a:path w="27693" h="126662">
                  <a:moveTo>
                    <a:pt x="0" y="12361"/>
                  </a:moveTo>
                  <a:lnTo>
                    <a:pt x="0" y="12361"/>
                  </a:lnTo>
                  <a:lnTo>
                    <a:pt x="3372" y="8990"/>
                  </a:lnTo>
                  <a:lnTo>
                    <a:pt x="5026" y="5454"/>
                  </a:lnTo>
                  <a:lnTo>
                    <a:pt x="5468" y="3523"/>
                  </a:lnTo>
                  <a:lnTo>
                    <a:pt x="6468" y="2236"/>
                  </a:lnTo>
                  <a:lnTo>
                    <a:pt x="9460" y="805"/>
                  </a:lnTo>
                  <a:lnTo>
                    <a:pt x="18483" y="0"/>
                  </a:lnTo>
                  <a:lnTo>
                    <a:pt x="24206" y="1693"/>
                  </a:lnTo>
                  <a:lnTo>
                    <a:pt x="26721" y="3132"/>
                  </a:lnTo>
                  <a:lnTo>
                    <a:pt x="27692" y="6209"/>
                  </a:lnTo>
                  <a:lnTo>
                    <a:pt x="25687" y="20651"/>
                  </a:lnTo>
                  <a:lnTo>
                    <a:pt x="22035" y="39041"/>
                  </a:lnTo>
                  <a:lnTo>
                    <a:pt x="22644" y="70182"/>
                  </a:lnTo>
                  <a:lnTo>
                    <a:pt x="19759" y="100139"/>
                  </a:lnTo>
                  <a:lnTo>
                    <a:pt x="25400" y="1266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04">
              <a:extLst>
                <a:ext uri="{FF2B5EF4-FFF2-40B4-BE49-F238E27FC236}">
                  <a16:creationId xmlns:a16="http://schemas.microsoft.com/office/drawing/2014/main" id="{E44BC4A0-109F-6185-4749-E78D665FE88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431466" y="1152675"/>
              <a:ext cx="67731" cy="112166"/>
            </a:xfrm>
            <a:custGeom>
              <a:avLst/>
              <a:gdLst/>
              <a:ahLst/>
              <a:cxnLst/>
              <a:rect l="0" t="0" r="0" b="0"/>
              <a:pathLst>
                <a:path w="67731" h="112166">
                  <a:moveTo>
                    <a:pt x="52134" y="22075"/>
                  </a:moveTo>
                  <a:lnTo>
                    <a:pt x="52134" y="22075"/>
                  </a:lnTo>
                  <a:lnTo>
                    <a:pt x="55506" y="18704"/>
                  </a:lnTo>
                  <a:lnTo>
                    <a:pt x="59041" y="17049"/>
                  </a:lnTo>
                  <a:lnTo>
                    <a:pt x="60971" y="16608"/>
                  </a:lnTo>
                  <a:lnTo>
                    <a:pt x="67061" y="12615"/>
                  </a:lnTo>
                  <a:lnTo>
                    <a:pt x="67730" y="10830"/>
                  </a:lnTo>
                  <a:lnTo>
                    <a:pt x="67470" y="8934"/>
                  </a:lnTo>
                  <a:lnTo>
                    <a:pt x="66591" y="6964"/>
                  </a:lnTo>
                  <a:lnTo>
                    <a:pt x="65300" y="5651"/>
                  </a:lnTo>
                  <a:lnTo>
                    <a:pt x="52779" y="0"/>
                  </a:lnTo>
                  <a:lnTo>
                    <a:pt x="49037" y="303"/>
                  </a:lnTo>
                  <a:lnTo>
                    <a:pt x="37733" y="6765"/>
                  </a:lnTo>
                  <a:lnTo>
                    <a:pt x="28895" y="14873"/>
                  </a:lnTo>
                  <a:lnTo>
                    <a:pt x="9528" y="45220"/>
                  </a:lnTo>
                  <a:lnTo>
                    <a:pt x="391" y="62486"/>
                  </a:lnTo>
                  <a:lnTo>
                    <a:pt x="0" y="68066"/>
                  </a:lnTo>
                  <a:lnTo>
                    <a:pt x="6393" y="98478"/>
                  </a:lnTo>
                  <a:lnTo>
                    <a:pt x="8941" y="103349"/>
                  </a:lnTo>
                  <a:lnTo>
                    <a:pt x="17414" y="110643"/>
                  </a:lnTo>
                  <a:lnTo>
                    <a:pt x="22638" y="112165"/>
                  </a:lnTo>
                  <a:lnTo>
                    <a:pt x="34085" y="111974"/>
                  </a:lnTo>
                  <a:lnTo>
                    <a:pt x="44348" y="107656"/>
                  </a:lnTo>
                  <a:lnTo>
                    <a:pt x="49060" y="104529"/>
                  </a:lnTo>
                  <a:lnTo>
                    <a:pt x="56177" y="91647"/>
                  </a:lnTo>
                  <a:lnTo>
                    <a:pt x="64150" y="64561"/>
                  </a:lnTo>
                  <a:lnTo>
                    <a:pt x="67352" y="47308"/>
                  </a:lnTo>
                  <a:lnTo>
                    <a:pt x="65305" y="20938"/>
                  </a:lnTo>
                  <a:lnTo>
                    <a:pt x="63736" y="16378"/>
                  </a:lnTo>
                  <a:lnTo>
                    <a:pt x="58231" y="9430"/>
                  </a:lnTo>
                  <a:lnTo>
                    <a:pt x="45784" y="3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05">
              <a:extLst>
                <a:ext uri="{FF2B5EF4-FFF2-40B4-BE49-F238E27FC236}">
                  <a16:creationId xmlns:a16="http://schemas.microsoft.com/office/drawing/2014/main" id="{45A25351-2B4F-1F8F-453A-3FC70CD8FEE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548032" y="1152246"/>
              <a:ext cx="86743" cy="120372"/>
            </a:xfrm>
            <a:custGeom>
              <a:avLst/>
              <a:gdLst/>
              <a:ahLst/>
              <a:cxnLst/>
              <a:rect l="0" t="0" r="0" b="0"/>
              <a:pathLst>
                <a:path w="86743" h="120372">
                  <a:moveTo>
                    <a:pt x="68918" y="22504"/>
                  </a:moveTo>
                  <a:lnTo>
                    <a:pt x="68918" y="22504"/>
                  </a:lnTo>
                  <a:lnTo>
                    <a:pt x="68918" y="11569"/>
                  </a:lnTo>
                  <a:lnTo>
                    <a:pt x="63450" y="4492"/>
                  </a:lnTo>
                  <a:lnTo>
                    <a:pt x="62829" y="390"/>
                  </a:lnTo>
                  <a:lnTo>
                    <a:pt x="61331" y="0"/>
                  </a:lnTo>
                  <a:lnTo>
                    <a:pt x="55904" y="1449"/>
                  </a:lnTo>
                  <a:lnTo>
                    <a:pt x="36092" y="17583"/>
                  </a:lnTo>
                  <a:lnTo>
                    <a:pt x="29010" y="31159"/>
                  </a:lnTo>
                  <a:lnTo>
                    <a:pt x="18179" y="60484"/>
                  </a:lnTo>
                  <a:lnTo>
                    <a:pt x="2222" y="87223"/>
                  </a:lnTo>
                  <a:lnTo>
                    <a:pt x="0" y="99716"/>
                  </a:lnTo>
                  <a:lnTo>
                    <a:pt x="2511" y="103612"/>
                  </a:lnTo>
                  <a:lnTo>
                    <a:pt x="7009" y="106209"/>
                  </a:lnTo>
                  <a:lnTo>
                    <a:pt x="21177" y="111746"/>
                  </a:lnTo>
                  <a:lnTo>
                    <a:pt x="32285" y="119938"/>
                  </a:lnTo>
                  <a:lnTo>
                    <a:pt x="42523" y="120371"/>
                  </a:lnTo>
                  <a:lnTo>
                    <a:pt x="55070" y="117506"/>
                  </a:lnTo>
                  <a:lnTo>
                    <a:pt x="65350" y="111529"/>
                  </a:lnTo>
                  <a:lnTo>
                    <a:pt x="79072" y="90118"/>
                  </a:lnTo>
                  <a:lnTo>
                    <a:pt x="85332" y="61431"/>
                  </a:lnTo>
                  <a:lnTo>
                    <a:pt x="86742" y="35341"/>
                  </a:lnTo>
                  <a:lnTo>
                    <a:pt x="82744" y="21761"/>
                  </a:lnTo>
                  <a:lnTo>
                    <a:pt x="75268" y="98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06">
              <a:extLst>
                <a:ext uri="{FF2B5EF4-FFF2-40B4-BE49-F238E27FC236}">
                  <a16:creationId xmlns:a16="http://schemas.microsoft.com/office/drawing/2014/main" id="{BAA9E1E4-5CD4-72DE-FE1F-4F3B2C6C791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655050" y="1041400"/>
              <a:ext cx="100572" cy="374651"/>
            </a:xfrm>
            <a:custGeom>
              <a:avLst/>
              <a:gdLst/>
              <a:ahLst/>
              <a:cxnLst/>
              <a:rect l="0" t="0" r="0" b="0"/>
              <a:pathLst>
                <a:path w="100572" h="374651">
                  <a:moveTo>
                    <a:pt x="0" y="0"/>
                  </a:moveTo>
                  <a:lnTo>
                    <a:pt x="0" y="0"/>
                  </a:lnTo>
                  <a:lnTo>
                    <a:pt x="8837" y="0"/>
                  </a:lnTo>
                  <a:lnTo>
                    <a:pt x="21669" y="10113"/>
                  </a:lnTo>
                  <a:lnTo>
                    <a:pt x="39898" y="36857"/>
                  </a:lnTo>
                  <a:lnTo>
                    <a:pt x="52117" y="58193"/>
                  </a:lnTo>
                  <a:lnTo>
                    <a:pt x="61225" y="84819"/>
                  </a:lnTo>
                  <a:lnTo>
                    <a:pt x="71841" y="108152"/>
                  </a:lnTo>
                  <a:lnTo>
                    <a:pt x="80475" y="136075"/>
                  </a:lnTo>
                  <a:lnTo>
                    <a:pt x="90950" y="162536"/>
                  </a:lnTo>
                  <a:lnTo>
                    <a:pt x="98131" y="188251"/>
                  </a:lnTo>
                  <a:lnTo>
                    <a:pt x="100571" y="213039"/>
                  </a:lnTo>
                  <a:lnTo>
                    <a:pt x="99885" y="236219"/>
                  </a:lnTo>
                  <a:lnTo>
                    <a:pt x="94723" y="257386"/>
                  </a:lnTo>
                  <a:lnTo>
                    <a:pt x="85844" y="279024"/>
                  </a:lnTo>
                  <a:lnTo>
                    <a:pt x="70826" y="305394"/>
                  </a:lnTo>
                  <a:lnTo>
                    <a:pt x="44448" y="335923"/>
                  </a:lnTo>
                  <a:lnTo>
                    <a:pt x="15290" y="365684"/>
                  </a:lnTo>
                  <a:lnTo>
                    <a:pt x="11970" y="367137"/>
                  </a:lnTo>
                  <a:lnTo>
                    <a:pt x="10096" y="367525"/>
                  </a:lnTo>
                  <a:lnTo>
                    <a:pt x="359" y="374368"/>
                  </a:lnTo>
                  <a:lnTo>
                    <a:pt x="6350" y="374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75">
            <a:extLst>
              <a:ext uri="{FF2B5EF4-FFF2-40B4-BE49-F238E27FC236}">
                <a16:creationId xmlns:a16="http://schemas.microsoft.com/office/drawing/2014/main" id="{432AD02D-141B-5C39-AD11-7139263AD9FF}"/>
              </a:ext>
            </a:extLst>
          </p:cNvPr>
          <p:cNvGrpSpPr/>
          <p:nvPr/>
        </p:nvGrpSpPr>
        <p:grpSpPr>
          <a:xfrm>
            <a:off x="8350250" y="1746912"/>
            <a:ext cx="708424" cy="215239"/>
            <a:chOff x="8350250" y="1746912"/>
            <a:chExt cx="708424" cy="215239"/>
          </a:xfrm>
        </p:grpSpPr>
        <p:sp>
          <p:nvSpPr>
            <p:cNvPr id="239" name="SMARTInkShape-307">
              <a:extLst>
                <a:ext uri="{FF2B5EF4-FFF2-40B4-BE49-F238E27FC236}">
                  <a16:creationId xmlns:a16="http://schemas.microsoft.com/office/drawing/2014/main" id="{16DE6B96-FC80-4015-F835-F37DD186C66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350250" y="18415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20722" y="10819"/>
                  </a:lnTo>
                  <a:lnTo>
                    <a:pt x="50315" y="257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08">
              <a:extLst>
                <a:ext uri="{FF2B5EF4-FFF2-40B4-BE49-F238E27FC236}">
                  <a16:creationId xmlns:a16="http://schemas.microsoft.com/office/drawing/2014/main" id="{AE4894C2-E686-8BFB-D6F8-F8A0CA802EE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357482" y="1895279"/>
              <a:ext cx="88019" cy="3372"/>
            </a:xfrm>
            <a:custGeom>
              <a:avLst/>
              <a:gdLst/>
              <a:ahLst/>
              <a:cxnLst/>
              <a:rect l="0" t="0" r="0" b="0"/>
              <a:pathLst>
                <a:path w="88019" h="3372">
                  <a:moveTo>
                    <a:pt x="5468" y="3371"/>
                  </a:moveTo>
                  <a:lnTo>
                    <a:pt x="5468" y="3371"/>
                  </a:lnTo>
                  <a:lnTo>
                    <a:pt x="0" y="3371"/>
                  </a:lnTo>
                  <a:lnTo>
                    <a:pt x="27715" y="3371"/>
                  </a:lnTo>
                  <a:lnTo>
                    <a:pt x="55645" y="0"/>
                  </a:lnTo>
                  <a:lnTo>
                    <a:pt x="64928" y="226"/>
                  </a:lnTo>
                  <a:lnTo>
                    <a:pt x="88018" y="33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09">
              <a:extLst>
                <a:ext uri="{FF2B5EF4-FFF2-40B4-BE49-F238E27FC236}">
                  <a16:creationId xmlns:a16="http://schemas.microsoft.com/office/drawing/2014/main" id="{3D29F81E-7B2C-41E9-B3C8-FE96E27043C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516234" y="1803478"/>
              <a:ext cx="11739" cy="139623"/>
            </a:xfrm>
            <a:custGeom>
              <a:avLst/>
              <a:gdLst/>
              <a:ahLst/>
              <a:cxnLst/>
              <a:rect l="0" t="0" r="0" b="0"/>
              <a:pathLst>
                <a:path w="11739" h="139623">
                  <a:moveTo>
                    <a:pt x="5466" y="6272"/>
                  </a:moveTo>
                  <a:lnTo>
                    <a:pt x="5466" y="6272"/>
                  </a:lnTo>
                  <a:lnTo>
                    <a:pt x="11738" y="0"/>
                  </a:lnTo>
                  <a:lnTo>
                    <a:pt x="7437" y="16557"/>
                  </a:lnTo>
                  <a:lnTo>
                    <a:pt x="6050" y="41853"/>
                  </a:lnTo>
                  <a:lnTo>
                    <a:pt x="4933" y="66831"/>
                  </a:lnTo>
                  <a:lnTo>
                    <a:pt x="474" y="94591"/>
                  </a:lnTo>
                  <a:lnTo>
                    <a:pt x="0" y="125434"/>
                  </a:lnTo>
                  <a:lnTo>
                    <a:pt x="5466" y="1396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10">
              <a:extLst>
                <a:ext uri="{FF2B5EF4-FFF2-40B4-BE49-F238E27FC236}">
                  <a16:creationId xmlns:a16="http://schemas.microsoft.com/office/drawing/2014/main" id="{06F410D0-C181-4541-D046-87DA07D4800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585200" y="18288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3372" y="6742"/>
                  </a:lnTo>
                  <a:lnTo>
                    <a:pt x="932" y="37664"/>
                  </a:lnTo>
                  <a:lnTo>
                    <a:pt x="184" y="63414"/>
                  </a:lnTo>
                  <a:lnTo>
                    <a:pt x="4400" y="91836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11">
              <a:extLst>
                <a:ext uri="{FF2B5EF4-FFF2-40B4-BE49-F238E27FC236}">
                  <a16:creationId xmlns:a16="http://schemas.microsoft.com/office/drawing/2014/main" id="{B5ED5EE8-71F0-842F-B367-4941DADD436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669014" y="1797389"/>
              <a:ext cx="105003" cy="138259"/>
            </a:xfrm>
            <a:custGeom>
              <a:avLst/>
              <a:gdLst/>
              <a:ahLst/>
              <a:cxnLst/>
              <a:rect l="0" t="0" r="0" b="0"/>
              <a:pathLst>
                <a:path w="105003" h="138259">
                  <a:moveTo>
                    <a:pt x="5086" y="12361"/>
                  </a:moveTo>
                  <a:lnTo>
                    <a:pt x="5086" y="12361"/>
                  </a:lnTo>
                  <a:lnTo>
                    <a:pt x="29187" y="0"/>
                  </a:lnTo>
                  <a:lnTo>
                    <a:pt x="7281" y="27919"/>
                  </a:lnTo>
                  <a:lnTo>
                    <a:pt x="633" y="42376"/>
                  </a:lnTo>
                  <a:lnTo>
                    <a:pt x="0" y="45071"/>
                  </a:lnTo>
                  <a:lnTo>
                    <a:pt x="284" y="47573"/>
                  </a:lnTo>
                  <a:lnTo>
                    <a:pt x="2482" y="52235"/>
                  </a:lnTo>
                  <a:lnTo>
                    <a:pt x="4760" y="53760"/>
                  </a:lnTo>
                  <a:lnTo>
                    <a:pt x="11055" y="55455"/>
                  </a:lnTo>
                  <a:lnTo>
                    <a:pt x="35323" y="55837"/>
                  </a:lnTo>
                  <a:lnTo>
                    <a:pt x="63012" y="51308"/>
                  </a:lnTo>
                  <a:lnTo>
                    <a:pt x="86378" y="51334"/>
                  </a:lnTo>
                  <a:lnTo>
                    <a:pt x="93663" y="53907"/>
                  </a:lnTo>
                  <a:lnTo>
                    <a:pt x="101729" y="59322"/>
                  </a:lnTo>
                  <a:lnTo>
                    <a:pt x="104482" y="67099"/>
                  </a:lnTo>
                  <a:lnTo>
                    <a:pt x="105002" y="76906"/>
                  </a:lnTo>
                  <a:lnTo>
                    <a:pt x="102879" y="85968"/>
                  </a:lnTo>
                  <a:lnTo>
                    <a:pt x="86254" y="111803"/>
                  </a:lnTo>
                  <a:lnTo>
                    <a:pt x="72645" y="124532"/>
                  </a:lnTo>
                  <a:lnTo>
                    <a:pt x="52014" y="136879"/>
                  </a:lnTo>
                  <a:lnTo>
                    <a:pt x="47580" y="138258"/>
                  </a:lnTo>
                  <a:lnTo>
                    <a:pt x="45410" y="137920"/>
                  </a:lnTo>
                  <a:lnTo>
                    <a:pt x="36836" y="1330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12">
              <a:extLst>
                <a:ext uri="{FF2B5EF4-FFF2-40B4-BE49-F238E27FC236}">
                  <a16:creationId xmlns:a16="http://schemas.microsoft.com/office/drawing/2014/main" id="{FB96EF31-C258-3BAE-9C3D-09B3A690727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686800" y="1746912"/>
              <a:ext cx="127001" cy="50139"/>
            </a:xfrm>
            <a:custGeom>
              <a:avLst/>
              <a:gdLst/>
              <a:ahLst/>
              <a:cxnLst/>
              <a:rect l="0" t="0" r="0" b="0"/>
              <a:pathLst>
                <a:path w="127001" h="50139">
                  <a:moveTo>
                    <a:pt x="0" y="50138"/>
                  </a:moveTo>
                  <a:lnTo>
                    <a:pt x="0" y="50138"/>
                  </a:lnTo>
                  <a:lnTo>
                    <a:pt x="26681" y="30365"/>
                  </a:lnTo>
                  <a:lnTo>
                    <a:pt x="46710" y="20055"/>
                  </a:lnTo>
                  <a:lnTo>
                    <a:pt x="75392" y="6880"/>
                  </a:lnTo>
                  <a:lnTo>
                    <a:pt x="88268" y="1573"/>
                  </a:lnTo>
                  <a:lnTo>
                    <a:pt x="103294" y="0"/>
                  </a:lnTo>
                  <a:lnTo>
                    <a:pt x="127000" y="5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13">
              <a:extLst>
                <a:ext uri="{FF2B5EF4-FFF2-40B4-BE49-F238E27FC236}">
                  <a16:creationId xmlns:a16="http://schemas.microsoft.com/office/drawing/2014/main" id="{C97EE293-C184-427B-6743-E6386BA580B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858250" y="1930662"/>
              <a:ext cx="12701" cy="6089"/>
            </a:xfrm>
            <a:custGeom>
              <a:avLst/>
              <a:gdLst/>
              <a:ahLst/>
              <a:cxnLst/>
              <a:rect l="0" t="0" r="0" b="0"/>
              <a:pathLst>
                <a:path w="12701" h="6089">
                  <a:moveTo>
                    <a:pt x="0" y="6088"/>
                  </a:moveTo>
                  <a:lnTo>
                    <a:pt x="0" y="6088"/>
                  </a:lnTo>
                  <a:lnTo>
                    <a:pt x="12600" y="6088"/>
                  </a:lnTo>
                  <a:lnTo>
                    <a:pt x="9299" y="6088"/>
                  </a:lnTo>
                  <a:lnTo>
                    <a:pt x="8316" y="5382"/>
                  </a:lnTo>
                  <a:lnTo>
                    <a:pt x="6465" y="130"/>
                  </a:lnTo>
                  <a:lnTo>
                    <a:pt x="6428" y="0"/>
                  </a:lnTo>
                  <a:lnTo>
                    <a:pt x="12700" y="60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14">
              <a:extLst>
                <a:ext uri="{FF2B5EF4-FFF2-40B4-BE49-F238E27FC236}">
                  <a16:creationId xmlns:a16="http://schemas.microsoft.com/office/drawing/2014/main" id="{7DE288A5-CA84-40DB-92E5-6C673F3EF08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890000" y="1778264"/>
              <a:ext cx="96574" cy="138807"/>
            </a:xfrm>
            <a:custGeom>
              <a:avLst/>
              <a:gdLst/>
              <a:ahLst/>
              <a:cxnLst/>
              <a:rect l="0" t="0" r="0" b="0"/>
              <a:pathLst>
                <a:path w="96574" h="138807">
                  <a:moveTo>
                    <a:pt x="0" y="12436"/>
                  </a:moveTo>
                  <a:lnTo>
                    <a:pt x="0" y="12436"/>
                  </a:lnTo>
                  <a:lnTo>
                    <a:pt x="5469" y="6969"/>
                  </a:lnTo>
                  <a:lnTo>
                    <a:pt x="9460" y="6348"/>
                  </a:lnTo>
                  <a:lnTo>
                    <a:pt x="22944" y="4239"/>
                  </a:lnTo>
                  <a:lnTo>
                    <a:pt x="41135" y="1070"/>
                  </a:lnTo>
                  <a:lnTo>
                    <a:pt x="59082" y="0"/>
                  </a:lnTo>
                  <a:lnTo>
                    <a:pt x="76426" y="4858"/>
                  </a:lnTo>
                  <a:lnTo>
                    <a:pt x="82886" y="8597"/>
                  </a:lnTo>
                  <a:lnTo>
                    <a:pt x="83478" y="11994"/>
                  </a:lnTo>
                  <a:lnTo>
                    <a:pt x="80376" y="21412"/>
                  </a:lnTo>
                  <a:lnTo>
                    <a:pt x="70529" y="30772"/>
                  </a:lnTo>
                  <a:lnTo>
                    <a:pt x="38895" y="47489"/>
                  </a:lnTo>
                  <a:lnTo>
                    <a:pt x="14440" y="56478"/>
                  </a:lnTo>
                  <a:lnTo>
                    <a:pt x="14566" y="57320"/>
                  </a:lnTo>
                  <a:lnTo>
                    <a:pt x="16586" y="60136"/>
                  </a:lnTo>
                  <a:lnTo>
                    <a:pt x="23599" y="61858"/>
                  </a:lnTo>
                  <a:lnTo>
                    <a:pt x="53786" y="64997"/>
                  </a:lnTo>
                  <a:lnTo>
                    <a:pt x="71695" y="75421"/>
                  </a:lnTo>
                  <a:lnTo>
                    <a:pt x="77725" y="81116"/>
                  </a:lnTo>
                  <a:lnTo>
                    <a:pt x="96573" y="102502"/>
                  </a:lnTo>
                  <a:lnTo>
                    <a:pt x="96133" y="106346"/>
                  </a:lnTo>
                  <a:lnTo>
                    <a:pt x="89997" y="116263"/>
                  </a:lnTo>
                  <a:lnTo>
                    <a:pt x="78015" y="127004"/>
                  </a:lnTo>
                  <a:lnTo>
                    <a:pt x="62157" y="134655"/>
                  </a:lnTo>
                  <a:lnTo>
                    <a:pt x="33455" y="138806"/>
                  </a:lnTo>
                  <a:lnTo>
                    <a:pt x="25453" y="138451"/>
                  </a:lnTo>
                  <a:lnTo>
                    <a:pt x="19050" y="1330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15">
              <a:extLst>
                <a:ext uri="{FF2B5EF4-FFF2-40B4-BE49-F238E27FC236}">
                  <a16:creationId xmlns:a16="http://schemas.microsoft.com/office/drawing/2014/main" id="{689F473A-D4F2-FB20-B5D7-A469067C1F7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971300" y="1771912"/>
              <a:ext cx="87374" cy="190239"/>
            </a:xfrm>
            <a:custGeom>
              <a:avLst/>
              <a:gdLst/>
              <a:ahLst/>
              <a:cxnLst/>
              <a:rect l="0" t="0" r="0" b="0"/>
              <a:pathLst>
                <a:path w="87374" h="190239">
                  <a:moveTo>
                    <a:pt x="52050" y="6088"/>
                  </a:moveTo>
                  <a:lnTo>
                    <a:pt x="52050" y="6088"/>
                  </a:lnTo>
                  <a:lnTo>
                    <a:pt x="62006" y="6088"/>
                  </a:lnTo>
                  <a:lnTo>
                    <a:pt x="60472" y="6088"/>
                  </a:lnTo>
                  <a:lnTo>
                    <a:pt x="60487" y="5382"/>
                  </a:lnTo>
                  <a:lnTo>
                    <a:pt x="64542" y="0"/>
                  </a:lnTo>
                  <a:lnTo>
                    <a:pt x="64731" y="8599"/>
                  </a:lnTo>
                  <a:lnTo>
                    <a:pt x="41690" y="39637"/>
                  </a:lnTo>
                  <a:lnTo>
                    <a:pt x="14083" y="69417"/>
                  </a:lnTo>
                  <a:lnTo>
                    <a:pt x="5757" y="75887"/>
                  </a:lnTo>
                  <a:lnTo>
                    <a:pt x="431" y="79443"/>
                  </a:lnTo>
                  <a:lnTo>
                    <a:pt x="0" y="80391"/>
                  </a:lnTo>
                  <a:lnTo>
                    <a:pt x="1003" y="81913"/>
                  </a:lnTo>
                  <a:lnTo>
                    <a:pt x="29790" y="82282"/>
                  </a:lnTo>
                  <a:lnTo>
                    <a:pt x="58813" y="82287"/>
                  </a:lnTo>
                  <a:lnTo>
                    <a:pt x="87043" y="82288"/>
                  </a:lnTo>
                  <a:lnTo>
                    <a:pt x="87373" y="82994"/>
                  </a:lnTo>
                  <a:lnTo>
                    <a:pt x="85173" y="88063"/>
                  </a:lnTo>
                  <a:lnTo>
                    <a:pt x="78851" y="119559"/>
                  </a:lnTo>
                  <a:lnTo>
                    <a:pt x="70960" y="145624"/>
                  </a:lnTo>
                  <a:lnTo>
                    <a:pt x="60270" y="175085"/>
                  </a:lnTo>
                  <a:lnTo>
                    <a:pt x="58400" y="1902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76">
            <a:extLst>
              <a:ext uri="{FF2B5EF4-FFF2-40B4-BE49-F238E27FC236}">
                <a16:creationId xmlns:a16="http://schemas.microsoft.com/office/drawing/2014/main" id="{9EF2352A-B9BB-77E7-1EB7-89BC89792578}"/>
              </a:ext>
            </a:extLst>
          </p:cNvPr>
          <p:cNvGrpSpPr/>
          <p:nvPr/>
        </p:nvGrpSpPr>
        <p:grpSpPr>
          <a:xfrm>
            <a:off x="8445698" y="2159488"/>
            <a:ext cx="279203" cy="460609"/>
            <a:chOff x="8445698" y="2159488"/>
            <a:chExt cx="279203" cy="460609"/>
          </a:xfrm>
        </p:grpSpPr>
        <p:sp>
          <p:nvSpPr>
            <p:cNvPr id="249" name="SMARTInkShape-316">
              <a:extLst>
                <a:ext uri="{FF2B5EF4-FFF2-40B4-BE49-F238E27FC236}">
                  <a16:creationId xmlns:a16="http://schemas.microsoft.com/office/drawing/2014/main" id="{4E110A9D-F8DB-67AA-8803-12FD8DEA1E1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445698" y="2165612"/>
              <a:ext cx="213259" cy="454485"/>
            </a:xfrm>
            <a:custGeom>
              <a:avLst/>
              <a:gdLst/>
              <a:ahLst/>
              <a:cxnLst/>
              <a:rect l="0" t="0" r="0" b="0"/>
              <a:pathLst>
                <a:path w="213259" h="454485">
                  <a:moveTo>
                    <a:pt x="177602" y="6088"/>
                  </a:moveTo>
                  <a:lnTo>
                    <a:pt x="177602" y="6088"/>
                  </a:lnTo>
                  <a:lnTo>
                    <a:pt x="187741" y="1724"/>
                  </a:lnTo>
                  <a:lnTo>
                    <a:pt x="207456" y="0"/>
                  </a:lnTo>
                  <a:lnTo>
                    <a:pt x="210205" y="618"/>
                  </a:lnTo>
                  <a:lnTo>
                    <a:pt x="212037" y="1736"/>
                  </a:lnTo>
                  <a:lnTo>
                    <a:pt x="213258" y="3187"/>
                  </a:lnTo>
                  <a:lnTo>
                    <a:pt x="210853" y="12324"/>
                  </a:lnTo>
                  <a:lnTo>
                    <a:pt x="197811" y="37816"/>
                  </a:lnTo>
                  <a:lnTo>
                    <a:pt x="181645" y="68303"/>
                  </a:lnTo>
                  <a:lnTo>
                    <a:pt x="169079" y="93823"/>
                  </a:lnTo>
                  <a:lnTo>
                    <a:pt x="155713" y="124119"/>
                  </a:lnTo>
                  <a:lnTo>
                    <a:pt x="144590" y="147446"/>
                  </a:lnTo>
                  <a:lnTo>
                    <a:pt x="134472" y="170044"/>
                  </a:lnTo>
                  <a:lnTo>
                    <a:pt x="120843" y="200717"/>
                  </a:lnTo>
                  <a:lnTo>
                    <a:pt x="107867" y="229562"/>
                  </a:lnTo>
                  <a:lnTo>
                    <a:pt x="95086" y="260451"/>
                  </a:lnTo>
                  <a:lnTo>
                    <a:pt x="78599" y="291945"/>
                  </a:lnTo>
                  <a:lnTo>
                    <a:pt x="59603" y="321738"/>
                  </a:lnTo>
                  <a:lnTo>
                    <a:pt x="45037" y="348440"/>
                  </a:lnTo>
                  <a:lnTo>
                    <a:pt x="27474" y="379375"/>
                  </a:lnTo>
                  <a:lnTo>
                    <a:pt x="14779" y="405869"/>
                  </a:lnTo>
                  <a:lnTo>
                    <a:pt x="3179" y="429603"/>
                  </a:lnTo>
                  <a:lnTo>
                    <a:pt x="0" y="454316"/>
                  </a:lnTo>
                  <a:lnTo>
                    <a:pt x="639" y="454484"/>
                  </a:lnTo>
                  <a:lnTo>
                    <a:pt x="6152" y="4505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17">
              <a:extLst>
                <a:ext uri="{FF2B5EF4-FFF2-40B4-BE49-F238E27FC236}">
                  <a16:creationId xmlns:a16="http://schemas.microsoft.com/office/drawing/2014/main" id="{C9BB6737-6BFB-0747-4A6E-4F2690FEB57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499387" y="2159488"/>
              <a:ext cx="225514" cy="151913"/>
            </a:xfrm>
            <a:custGeom>
              <a:avLst/>
              <a:gdLst/>
              <a:ahLst/>
              <a:cxnLst/>
              <a:rect l="0" t="0" r="0" b="0"/>
              <a:pathLst>
                <a:path w="225514" h="151913">
                  <a:moveTo>
                    <a:pt x="123913" y="43962"/>
                  </a:moveTo>
                  <a:lnTo>
                    <a:pt x="123913" y="43962"/>
                  </a:lnTo>
                  <a:lnTo>
                    <a:pt x="136529" y="31346"/>
                  </a:lnTo>
                  <a:lnTo>
                    <a:pt x="126457" y="31984"/>
                  </a:lnTo>
                  <a:lnTo>
                    <a:pt x="100016" y="43473"/>
                  </a:lnTo>
                  <a:lnTo>
                    <a:pt x="71987" y="63227"/>
                  </a:lnTo>
                  <a:lnTo>
                    <a:pt x="44120" y="83359"/>
                  </a:lnTo>
                  <a:lnTo>
                    <a:pt x="15002" y="105194"/>
                  </a:lnTo>
                  <a:lnTo>
                    <a:pt x="4952" y="110687"/>
                  </a:lnTo>
                  <a:lnTo>
                    <a:pt x="486" y="115481"/>
                  </a:lnTo>
                  <a:lnTo>
                    <a:pt x="0" y="116335"/>
                  </a:lnTo>
                  <a:lnTo>
                    <a:pt x="383" y="116200"/>
                  </a:lnTo>
                  <a:lnTo>
                    <a:pt x="1343" y="115404"/>
                  </a:lnTo>
                  <a:lnTo>
                    <a:pt x="16681" y="108351"/>
                  </a:lnTo>
                  <a:lnTo>
                    <a:pt x="33614" y="94101"/>
                  </a:lnTo>
                  <a:lnTo>
                    <a:pt x="61509" y="74214"/>
                  </a:lnTo>
                  <a:lnTo>
                    <a:pt x="88546" y="53244"/>
                  </a:lnTo>
                  <a:lnTo>
                    <a:pt x="119083" y="23331"/>
                  </a:lnTo>
                  <a:lnTo>
                    <a:pt x="141314" y="1159"/>
                  </a:lnTo>
                  <a:lnTo>
                    <a:pt x="144111" y="244"/>
                  </a:lnTo>
                  <a:lnTo>
                    <a:pt x="145845" y="0"/>
                  </a:lnTo>
                  <a:lnTo>
                    <a:pt x="147001" y="1248"/>
                  </a:lnTo>
                  <a:lnTo>
                    <a:pt x="150039" y="9748"/>
                  </a:lnTo>
                  <a:lnTo>
                    <a:pt x="168096" y="39597"/>
                  </a:lnTo>
                  <a:lnTo>
                    <a:pt x="173184" y="50489"/>
                  </a:lnTo>
                  <a:lnTo>
                    <a:pt x="184185" y="67098"/>
                  </a:lnTo>
                  <a:lnTo>
                    <a:pt x="193517" y="84123"/>
                  </a:lnTo>
                  <a:lnTo>
                    <a:pt x="209853" y="109335"/>
                  </a:lnTo>
                  <a:lnTo>
                    <a:pt x="225513" y="1519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77">
            <a:extLst>
              <a:ext uri="{FF2B5EF4-FFF2-40B4-BE49-F238E27FC236}">
                <a16:creationId xmlns:a16="http://schemas.microsoft.com/office/drawing/2014/main" id="{210B49EF-A4E9-B6D2-F016-461653F5FC5C}"/>
              </a:ext>
            </a:extLst>
          </p:cNvPr>
          <p:cNvGrpSpPr/>
          <p:nvPr/>
        </p:nvGrpSpPr>
        <p:grpSpPr>
          <a:xfrm>
            <a:off x="158750" y="136591"/>
            <a:ext cx="2717801" cy="339103"/>
            <a:chOff x="158750" y="136591"/>
            <a:chExt cx="2717801" cy="339103"/>
          </a:xfrm>
        </p:grpSpPr>
        <p:sp>
          <p:nvSpPr>
            <p:cNvPr id="252" name="SMARTInkShape-318">
              <a:extLst>
                <a:ext uri="{FF2B5EF4-FFF2-40B4-BE49-F238E27FC236}">
                  <a16:creationId xmlns:a16="http://schemas.microsoft.com/office/drawing/2014/main" id="{5C6CA9CF-0283-9C91-6299-C6CA0492E3B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73727" y="260350"/>
              <a:ext cx="80274" cy="6351"/>
            </a:xfrm>
            <a:custGeom>
              <a:avLst/>
              <a:gdLst/>
              <a:ahLst/>
              <a:cxnLst/>
              <a:rect l="0" t="0" r="0" b="0"/>
              <a:pathLst>
                <a:path w="80274" h="6351">
                  <a:moveTo>
                    <a:pt x="4073" y="6350"/>
                  </a:moveTo>
                  <a:lnTo>
                    <a:pt x="4073" y="6350"/>
                  </a:lnTo>
                  <a:lnTo>
                    <a:pt x="415" y="6350"/>
                  </a:lnTo>
                  <a:lnTo>
                    <a:pt x="1977" y="6350"/>
                  </a:lnTo>
                  <a:lnTo>
                    <a:pt x="0" y="6350"/>
                  </a:lnTo>
                  <a:lnTo>
                    <a:pt x="31191" y="6350"/>
                  </a:lnTo>
                  <a:lnTo>
                    <a:pt x="62712" y="1324"/>
                  </a:lnTo>
                  <a:lnTo>
                    <a:pt x="8027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19">
              <a:extLst>
                <a:ext uri="{FF2B5EF4-FFF2-40B4-BE49-F238E27FC236}">
                  <a16:creationId xmlns:a16="http://schemas.microsoft.com/office/drawing/2014/main" id="{168CD2BC-E42E-AEBA-58C3-118E722567C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58750" y="317500"/>
              <a:ext cx="139701" cy="1"/>
            </a:xfrm>
            <a:custGeom>
              <a:avLst/>
              <a:gdLst/>
              <a:ahLst/>
              <a:cxnLst/>
              <a:rect l="0" t="0" r="0" b="0"/>
              <a:pathLst>
                <a:path w="139701" h="1">
                  <a:moveTo>
                    <a:pt x="0" y="0"/>
                  </a:moveTo>
                  <a:lnTo>
                    <a:pt x="0" y="0"/>
                  </a:lnTo>
                  <a:lnTo>
                    <a:pt x="31706" y="0"/>
                  </a:lnTo>
                  <a:lnTo>
                    <a:pt x="60512" y="0"/>
                  </a:lnTo>
                  <a:lnTo>
                    <a:pt x="85036" y="0"/>
                  </a:lnTo>
                  <a:lnTo>
                    <a:pt x="116378" y="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20">
              <a:extLst>
                <a:ext uri="{FF2B5EF4-FFF2-40B4-BE49-F238E27FC236}">
                  <a16:creationId xmlns:a16="http://schemas.microsoft.com/office/drawing/2014/main" id="{04EF1142-8CEC-238A-FF95-AF10D62B7A6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89859" y="241378"/>
              <a:ext cx="143542" cy="100557"/>
            </a:xfrm>
            <a:custGeom>
              <a:avLst/>
              <a:gdLst/>
              <a:ahLst/>
              <a:cxnLst/>
              <a:rect l="0" t="0" r="0" b="0"/>
              <a:pathLst>
                <a:path w="143542" h="100557">
                  <a:moveTo>
                    <a:pt x="105441" y="6272"/>
                  </a:moveTo>
                  <a:lnTo>
                    <a:pt x="105441" y="6272"/>
                  </a:lnTo>
                  <a:lnTo>
                    <a:pt x="105441" y="805"/>
                  </a:lnTo>
                  <a:lnTo>
                    <a:pt x="104735" y="510"/>
                  </a:lnTo>
                  <a:lnTo>
                    <a:pt x="86490" y="0"/>
                  </a:lnTo>
                  <a:lnTo>
                    <a:pt x="57138" y="5396"/>
                  </a:lnTo>
                  <a:lnTo>
                    <a:pt x="44170" y="9383"/>
                  </a:lnTo>
                  <a:lnTo>
                    <a:pt x="22906" y="26010"/>
                  </a:lnTo>
                  <a:lnTo>
                    <a:pt x="5960" y="45762"/>
                  </a:lnTo>
                  <a:lnTo>
                    <a:pt x="1255" y="55808"/>
                  </a:lnTo>
                  <a:lnTo>
                    <a:pt x="0" y="60463"/>
                  </a:lnTo>
                  <a:lnTo>
                    <a:pt x="2369" y="71279"/>
                  </a:lnTo>
                  <a:lnTo>
                    <a:pt x="12017" y="88728"/>
                  </a:lnTo>
                  <a:lnTo>
                    <a:pt x="25314" y="96634"/>
                  </a:lnTo>
                  <a:lnTo>
                    <a:pt x="49475" y="100556"/>
                  </a:lnTo>
                  <a:lnTo>
                    <a:pt x="80693" y="99450"/>
                  </a:lnTo>
                  <a:lnTo>
                    <a:pt x="99990" y="94558"/>
                  </a:lnTo>
                  <a:lnTo>
                    <a:pt x="109368" y="91371"/>
                  </a:lnTo>
                  <a:lnTo>
                    <a:pt x="143541" y="824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21">
              <a:extLst>
                <a:ext uri="{FF2B5EF4-FFF2-40B4-BE49-F238E27FC236}">
                  <a16:creationId xmlns:a16="http://schemas.microsoft.com/office/drawing/2014/main" id="{B8F7CBFB-3602-75A0-7E31-6AFE3272FA8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79718" y="248019"/>
              <a:ext cx="87989" cy="91605"/>
            </a:xfrm>
            <a:custGeom>
              <a:avLst/>
              <a:gdLst/>
              <a:ahLst/>
              <a:cxnLst/>
              <a:rect l="0" t="0" r="0" b="0"/>
              <a:pathLst>
                <a:path w="87989" h="91605">
                  <a:moveTo>
                    <a:pt x="42582" y="25031"/>
                  </a:moveTo>
                  <a:lnTo>
                    <a:pt x="42582" y="25031"/>
                  </a:lnTo>
                  <a:lnTo>
                    <a:pt x="45953" y="21660"/>
                  </a:lnTo>
                  <a:lnTo>
                    <a:pt x="47608" y="18124"/>
                  </a:lnTo>
                  <a:lnTo>
                    <a:pt x="48909" y="876"/>
                  </a:lnTo>
                  <a:lnTo>
                    <a:pt x="45159" y="184"/>
                  </a:lnTo>
                  <a:lnTo>
                    <a:pt x="42183" y="0"/>
                  </a:lnTo>
                  <a:lnTo>
                    <a:pt x="35114" y="3558"/>
                  </a:lnTo>
                  <a:lnTo>
                    <a:pt x="15707" y="20711"/>
                  </a:lnTo>
                  <a:lnTo>
                    <a:pt x="4437" y="38332"/>
                  </a:lnTo>
                  <a:lnTo>
                    <a:pt x="0" y="53588"/>
                  </a:lnTo>
                  <a:lnTo>
                    <a:pt x="2057" y="70416"/>
                  </a:lnTo>
                  <a:lnTo>
                    <a:pt x="9048" y="80715"/>
                  </a:lnTo>
                  <a:lnTo>
                    <a:pt x="13876" y="85437"/>
                  </a:lnTo>
                  <a:lnTo>
                    <a:pt x="30529" y="90684"/>
                  </a:lnTo>
                  <a:lnTo>
                    <a:pt x="49220" y="91604"/>
                  </a:lnTo>
                  <a:lnTo>
                    <a:pt x="74117" y="83701"/>
                  </a:lnTo>
                  <a:lnTo>
                    <a:pt x="81527" y="77212"/>
                  </a:lnTo>
                  <a:lnTo>
                    <a:pt x="85479" y="72518"/>
                  </a:lnTo>
                  <a:lnTo>
                    <a:pt x="87988" y="57896"/>
                  </a:lnTo>
                  <a:lnTo>
                    <a:pt x="87221" y="29877"/>
                  </a:lnTo>
                  <a:lnTo>
                    <a:pt x="85041" y="25439"/>
                  </a:lnTo>
                  <a:lnTo>
                    <a:pt x="61632" y="123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22">
              <a:extLst>
                <a:ext uri="{FF2B5EF4-FFF2-40B4-BE49-F238E27FC236}">
                  <a16:creationId xmlns:a16="http://schemas.microsoft.com/office/drawing/2014/main" id="{7E681AFC-3BC6-471C-2450-1BA1F9186F5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11200" y="236172"/>
              <a:ext cx="25401" cy="119429"/>
            </a:xfrm>
            <a:custGeom>
              <a:avLst/>
              <a:gdLst/>
              <a:ahLst/>
              <a:cxnLst/>
              <a:rect l="0" t="0" r="0" b="0"/>
              <a:pathLst>
                <a:path w="25401" h="119429">
                  <a:moveTo>
                    <a:pt x="0" y="17828"/>
                  </a:moveTo>
                  <a:lnTo>
                    <a:pt x="0" y="17828"/>
                  </a:lnTo>
                  <a:lnTo>
                    <a:pt x="3371" y="14457"/>
                  </a:lnTo>
                  <a:lnTo>
                    <a:pt x="5026" y="10921"/>
                  </a:lnTo>
                  <a:lnTo>
                    <a:pt x="6088" y="2901"/>
                  </a:lnTo>
                  <a:lnTo>
                    <a:pt x="6881" y="1527"/>
                  </a:lnTo>
                  <a:lnTo>
                    <a:pt x="8115" y="611"/>
                  </a:lnTo>
                  <a:lnTo>
                    <a:pt x="9644" y="0"/>
                  </a:lnTo>
                  <a:lnTo>
                    <a:pt x="10662" y="1709"/>
                  </a:lnTo>
                  <a:lnTo>
                    <a:pt x="12432" y="28771"/>
                  </a:lnTo>
                  <a:lnTo>
                    <a:pt x="15992" y="55799"/>
                  </a:lnTo>
                  <a:lnTo>
                    <a:pt x="19151" y="86398"/>
                  </a:lnTo>
                  <a:lnTo>
                    <a:pt x="25400" y="1194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23">
              <a:extLst>
                <a:ext uri="{FF2B5EF4-FFF2-40B4-BE49-F238E27FC236}">
                  <a16:creationId xmlns:a16="http://schemas.microsoft.com/office/drawing/2014/main" id="{D29D1227-E9C5-163B-79B9-7481EC5E0BC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11200" y="247650"/>
              <a:ext cx="114301" cy="98204"/>
            </a:xfrm>
            <a:custGeom>
              <a:avLst/>
              <a:gdLst/>
              <a:ahLst/>
              <a:cxnLst/>
              <a:rect l="0" t="0" r="0" b="0"/>
              <a:pathLst>
                <a:path w="114301" h="98204">
                  <a:moveTo>
                    <a:pt x="0" y="25400"/>
                  </a:moveTo>
                  <a:lnTo>
                    <a:pt x="0" y="25400"/>
                  </a:lnTo>
                  <a:lnTo>
                    <a:pt x="0" y="16562"/>
                  </a:lnTo>
                  <a:lnTo>
                    <a:pt x="706" y="15274"/>
                  </a:lnTo>
                  <a:lnTo>
                    <a:pt x="1881" y="14416"/>
                  </a:lnTo>
                  <a:lnTo>
                    <a:pt x="5070" y="12757"/>
                  </a:lnTo>
                  <a:lnTo>
                    <a:pt x="8838" y="9668"/>
                  </a:lnTo>
                  <a:lnTo>
                    <a:pt x="10984" y="5943"/>
                  </a:lnTo>
                  <a:lnTo>
                    <a:pt x="11556" y="3962"/>
                  </a:lnTo>
                  <a:lnTo>
                    <a:pt x="11937" y="3347"/>
                  </a:lnTo>
                  <a:lnTo>
                    <a:pt x="12192" y="3642"/>
                  </a:lnTo>
                  <a:lnTo>
                    <a:pt x="12361" y="4545"/>
                  </a:lnTo>
                  <a:lnTo>
                    <a:pt x="30406" y="35554"/>
                  </a:lnTo>
                  <a:lnTo>
                    <a:pt x="48101" y="55756"/>
                  </a:lnTo>
                  <a:lnTo>
                    <a:pt x="60798" y="77179"/>
                  </a:lnTo>
                  <a:lnTo>
                    <a:pt x="73518" y="89896"/>
                  </a:lnTo>
                  <a:lnTo>
                    <a:pt x="84137" y="97563"/>
                  </a:lnTo>
                  <a:lnTo>
                    <a:pt x="86430" y="98203"/>
                  </a:lnTo>
                  <a:lnTo>
                    <a:pt x="88664" y="97924"/>
                  </a:lnTo>
                  <a:lnTo>
                    <a:pt x="90860" y="97033"/>
                  </a:lnTo>
                  <a:lnTo>
                    <a:pt x="95180" y="92279"/>
                  </a:lnTo>
                  <a:lnTo>
                    <a:pt x="103703" y="74359"/>
                  </a:lnTo>
                  <a:lnTo>
                    <a:pt x="107111" y="49731"/>
                  </a:lnTo>
                  <a:lnTo>
                    <a:pt x="109666" y="2218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24">
              <a:extLst>
                <a:ext uri="{FF2B5EF4-FFF2-40B4-BE49-F238E27FC236}">
                  <a16:creationId xmlns:a16="http://schemas.microsoft.com/office/drawing/2014/main" id="{0580DA7E-5FF3-154E-6FAF-EBBD081B27C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89000" y="224354"/>
              <a:ext cx="12701" cy="137597"/>
            </a:xfrm>
            <a:custGeom>
              <a:avLst/>
              <a:gdLst/>
              <a:ahLst/>
              <a:cxnLst/>
              <a:rect l="0" t="0" r="0" b="0"/>
              <a:pathLst>
                <a:path w="12701" h="137597">
                  <a:moveTo>
                    <a:pt x="0" y="23296"/>
                  </a:moveTo>
                  <a:lnTo>
                    <a:pt x="0" y="23296"/>
                  </a:lnTo>
                  <a:lnTo>
                    <a:pt x="0" y="19925"/>
                  </a:lnTo>
                  <a:lnTo>
                    <a:pt x="1881" y="16389"/>
                  </a:lnTo>
                  <a:lnTo>
                    <a:pt x="11556" y="0"/>
                  </a:lnTo>
                  <a:lnTo>
                    <a:pt x="11937" y="4"/>
                  </a:lnTo>
                  <a:lnTo>
                    <a:pt x="12361" y="1890"/>
                  </a:lnTo>
                  <a:lnTo>
                    <a:pt x="12655" y="33447"/>
                  </a:lnTo>
                  <a:lnTo>
                    <a:pt x="12687" y="60641"/>
                  </a:lnTo>
                  <a:lnTo>
                    <a:pt x="12696" y="88454"/>
                  </a:lnTo>
                  <a:lnTo>
                    <a:pt x="12699" y="119344"/>
                  </a:lnTo>
                  <a:lnTo>
                    <a:pt x="12700" y="1375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25">
              <a:extLst>
                <a:ext uri="{FF2B5EF4-FFF2-40B4-BE49-F238E27FC236}">
                  <a16:creationId xmlns:a16="http://schemas.microsoft.com/office/drawing/2014/main" id="{4881FB77-DC7E-A815-E09D-DB4E191ECBA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89000" y="222793"/>
              <a:ext cx="88901" cy="18508"/>
            </a:xfrm>
            <a:custGeom>
              <a:avLst/>
              <a:gdLst/>
              <a:ahLst/>
              <a:cxnLst/>
              <a:rect l="0" t="0" r="0" b="0"/>
              <a:pathLst>
                <a:path w="88901" h="18508">
                  <a:moveTo>
                    <a:pt x="0" y="18507"/>
                  </a:moveTo>
                  <a:lnTo>
                    <a:pt x="0" y="18507"/>
                  </a:lnTo>
                  <a:lnTo>
                    <a:pt x="3371" y="15136"/>
                  </a:lnTo>
                  <a:lnTo>
                    <a:pt x="32603" y="3580"/>
                  </a:lnTo>
                  <a:lnTo>
                    <a:pt x="60468" y="0"/>
                  </a:lnTo>
                  <a:lnTo>
                    <a:pt x="73441" y="404"/>
                  </a:lnTo>
                  <a:lnTo>
                    <a:pt x="88900" y="58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26">
              <a:extLst>
                <a:ext uri="{FF2B5EF4-FFF2-40B4-BE49-F238E27FC236}">
                  <a16:creationId xmlns:a16="http://schemas.microsoft.com/office/drawing/2014/main" id="{58E96406-31D3-E467-DFCA-209D65E85A7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96233" y="285750"/>
              <a:ext cx="75318" cy="18168"/>
            </a:xfrm>
            <a:custGeom>
              <a:avLst/>
              <a:gdLst/>
              <a:ahLst/>
              <a:cxnLst/>
              <a:rect l="0" t="0" r="0" b="0"/>
              <a:pathLst>
                <a:path w="75318" h="18168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27695" y="11176"/>
                  </a:lnTo>
                  <a:lnTo>
                    <a:pt x="49081" y="4892"/>
                  </a:lnTo>
                  <a:lnTo>
                    <a:pt x="51476" y="3262"/>
                  </a:lnTo>
                  <a:lnTo>
                    <a:pt x="61589" y="966"/>
                  </a:lnTo>
                  <a:lnTo>
                    <a:pt x="753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27">
              <a:extLst>
                <a:ext uri="{FF2B5EF4-FFF2-40B4-BE49-F238E27FC236}">
                  <a16:creationId xmlns:a16="http://schemas.microsoft.com/office/drawing/2014/main" id="{80F8AA08-2DB7-DB99-0FFB-C5857A19BFD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73150" y="235833"/>
              <a:ext cx="16185" cy="113418"/>
            </a:xfrm>
            <a:custGeom>
              <a:avLst/>
              <a:gdLst/>
              <a:ahLst/>
              <a:cxnLst/>
              <a:rect l="0" t="0" r="0" b="0"/>
              <a:pathLst>
                <a:path w="16185" h="113418">
                  <a:moveTo>
                    <a:pt x="6350" y="5467"/>
                  </a:moveTo>
                  <a:lnTo>
                    <a:pt x="6350" y="5467"/>
                  </a:lnTo>
                  <a:lnTo>
                    <a:pt x="11817" y="0"/>
                  </a:lnTo>
                  <a:lnTo>
                    <a:pt x="12817" y="411"/>
                  </a:lnTo>
                  <a:lnTo>
                    <a:pt x="15809" y="2750"/>
                  </a:lnTo>
                  <a:lnTo>
                    <a:pt x="16184" y="5066"/>
                  </a:lnTo>
                  <a:lnTo>
                    <a:pt x="7940" y="36117"/>
                  </a:lnTo>
                  <a:lnTo>
                    <a:pt x="2195" y="67672"/>
                  </a:lnTo>
                  <a:lnTo>
                    <a:pt x="0" y="1134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28">
              <a:extLst>
                <a:ext uri="{FF2B5EF4-FFF2-40B4-BE49-F238E27FC236}">
                  <a16:creationId xmlns:a16="http://schemas.microsoft.com/office/drawing/2014/main" id="{12C23CC7-A5C5-2FE5-4776-B0DE23413BA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193800" y="223656"/>
              <a:ext cx="38101" cy="119245"/>
            </a:xfrm>
            <a:custGeom>
              <a:avLst/>
              <a:gdLst/>
              <a:ahLst/>
              <a:cxnLst/>
              <a:rect l="0" t="0" r="0" b="0"/>
              <a:pathLst>
                <a:path w="38101" h="119245">
                  <a:moveTo>
                    <a:pt x="0" y="17644"/>
                  </a:moveTo>
                  <a:lnTo>
                    <a:pt x="0" y="17644"/>
                  </a:lnTo>
                  <a:lnTo>
                    <a:pt x="8838" y="3338"/>
                  </a:lnTo>
                  <a:lnTo>
                    <a:pt x="12865" y="703"/>
                  </a:lnTo>
                  <a:lnTo>
                    <a:pt x="14927" y="0"/>
                  </a:lnTo>
                  <a:lnTo>
                    <a:pt x="16301" y="942"/>
                  </a:lnTo>
                  <a:lnTo>
                    <a:pt x="17828" y="5752"/>
                  </a:lnTo>
                  <a:lnTo>
                    <a:pt x="20220" y="24702"/>
                  </a:lnTo>
                  <a:lnTo>
                    <a:pt x="27706" y="39805"/>
                  </a:lnTo>
                  <a:lnTo>
                    <a:pt x="29846" y="59409"/>
                  </a:lnTo>
                  <a:lnTo>
                    <a:pt x="27737" y="72039"/>
                  </a:lnTo>
                  <a:lnTo>
                    <a:pt x="38100" y="1192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29">
              <a:extLst>
                <a:ext uri="{FF2B5EF4-FFF2-40B4-BE49-F238E27FC236}">
                  <a16:creationId xmlns:a16="http://schemas.microsoft.com/office/drawing/2014/main" id="{2E7A8DB7-6D7C-F27B-A20F-EAE8CA796B2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62050" y="232801"/>
              <a:ext cx="118084" cy="141850"/>
            </a:xfrm>
            <a:custGeom>
              <a:avLst/>
              <a:gdLst/>
              <a:ahLst/>
              <a:cxnLst/>
              <a:rect l="0" t="0" r="0" b="0"/>
              <a:pathLst>
                <a:path w="118084" h="141850">
                  <a:moveTo>
                    <a:pt x="12700" y="21199"/>
                  </a:moveTo>
                  <a:lnTo>
                    <a:pt x="12700" y="21199"/>
                  </a:lnTo>
                  <a:lnTo>
                    <a:pt x="12700" y="17828"/>
                  </a:lnTo>
                  <a:lnTo>
                    <a:pt x="14581" y="14292"/>
                  </a:lnTo>
                  <a:lnTo>
                    <a:pt x="21538" y="6272"/>
                  </a:lnTo>
                  <a:lnTo>
                    <a:pt x="37740" y="0"/>
                  </a:lnTo>
                  <a:lnTo>
                    <a:pt x="60414" y="415"/>
                  </a:lnTo>
                  <a:lnTo>
                    <a:pt x="81636" y="5006"/>
                  </a:lnTo>
                  <a:lnTo>
                    <a:pt x="86880" y="8287"/>
                  </a:lnTo>
                  <a:lnTo>
                    <a:pt x="109648" y="32765"/>
                  </a:lnTo>
                  <a:lnTo>
                    <a:pt x="115290" y="45625"/>
                  </a:lnTo>
                  <a:lnTo>
                    <a:pt x="116386" y="58866"/>
                  </a:lnTo>
                  <a:lnTo>
                    <a:pt x="115933" y="70395"/>
                  </a:lnTo>
                  <a:lnTo>
                    <a:pt x="118083" y="77872"/>
                  </a:lnTo>
                  <a:lnTo>
                    <a:pt x="115746" y="89190"/>
                  </a:lnTo>
                  <a:lnTo>
                    <a:pt x="106119" y="109340"/>
                  </a:lnTo>
                  <a:lnTo>
                    <a:pt x="82920" y="128842"/>
                  </a:lnTo>
                  <a:lnTo>
                    <a:pt x="70014" y="135598"/>
                  </a:lnTo>
                  <a:lnTo>
                    <a:pt x="44107" y="139997"/>
                  </a:lnTo>
                  <a:lnTo>
                    <a:pt x="0" y="1418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30">
              <a:extLst>
                <a:ext uri="{FF2B5EF4-FFF2-40B4-BE49-F238E27FC236}">
                  <a16:creationId xmlns:a16="http://schemas.microsoft.com/office/drawing/2014/main" id="{26A9955B-6107-CD9B-87D6-8328E7071D8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333500" y="244580"/>
              <a:ext cx="107951" cy="138118"/>
            </a:xfrm>
            <a:custGeom>
              <a:avLst/>
              <a:gdLst/>
              <a:ahLst/>
              <a:cxnLst/>
              <a:rect l="0" t="0" r="0" b="0"/>
              <a:pathLst>
                <a:path w="107951" h="138118">
                  <a:moveTo>
                    <a:pt x="0" y="9420"/>
                  </a:moveTo>
                  <a:lnTo>
                    <a:pt x="0" y="9420"/>
                  </a:lnTo>
                  <a:lnTo>
                    <a:pt x="5775" y="4350"/>
                  </a:lnTo>
                  <a:lnTo>
                    <a:pt x="12209" y="582"/>
                  </a:lnTo>
                  <a:lnTo>
                    <a:pt x="15195" y="0"/>
                  </a:lnTo>
                  <a:lnTo>
                    <a:pt x="17891" y="318"/>
                  </a:lnTo>
                  <a:lnTo>
                    <a:pt x="20394" y="1235"/>
                  </a:lnTo>
                  <a:lnTo>
                    <a:pt x="22063" y="3258"/>
                  </a:lnTo>
                  <a:lnTo>
                    <a:pt x="23917" y="9268"/>
                  </a:lnTo>
                  <a:lnTo>
                    <a:pt x="21589" y="27328"/>
                  </a:lnTo>
                  <a:lnTo>
                    <a:pt x="10118" y="57303"/>
                  </a:lnTo>
                  <a:lnTo>
                    <a:pt x="3312" y="74956"/>
                  </a:lnTo>
                  <a:lnTo>
                    <a:pt x="1687" y="96728"/>
                  </a:lnTo>
                  <a:lnTo>
                    <a:pt x="5597" y="126489"/>
                  </a:lnTo>
                  <a:lnTo>
                    <a:pt x="7259" y="130505"/>
                  </a:lnTo>
                  <a:lnTo>
                    <a:pt x="12869" y="136849"/>
                  </a:lnTo>
                  <a:lnTo>
                    <a:pt x="17046" y="138117"/>
                  </a:lnTo>
                  <a:lnTo>
                    <a:pt x="27331" y="137645"/>
                  </a:lnTo>
                  <a:lnTo>
                    <a:pt x="35196" y="135083"/>
                  </a:lnTo>
                  <a:lnTo>
                    <a:pt x="56106" y="127689"/>
                  </a:lnTo>
                  <a:lnTo>
                    <a:pt x="77274" y="123093"/>
                  </a:lnTo>
                  <a:lnTo>
                    <a:pt x="107950" y="983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31">
              <a:extLst>
                <a:ext uri="{FF2B5EF4-FFF2-40B4-BE49-F238E27FC236}">
                  <a16:creationId xmlns:a16="http://schemas.microsoft.com/office/drawing/2014/main" id="{8D74F9F9-3B66-D675-4AA9-CAEDF2520E6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333500" y="2222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30756" y="6185"/>
                  </a:lnTo>
                  <a:lnTo>
                    <a:pt x="35321" y="4123"/>
                  </a:lnTo>
                  <a:lnTo>
                    <a:pt x="61971" y="122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32">
              <a:extLst>
                <a:ext uri="{FF2B5EF4-FFF2-40B4-BE49-F238E27FC236}">
                  <a16:creationId xmlns:a16="http://schemas.microsoft.com/office/drawing/2014/main" id="{4B62CCF8-2DCC-3914-0F9F-4E131E69E1C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352550" y="2921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29886" y="10212"/>
                  </a:lnTo>
                  <a:lnTo>
                    <a:pt x="59735" y="274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33">
              <a:extLst>
                <a:ext uri="{FF2B5EF4-FFF2-40B4-BE49-F238E27FC236}">
                  <a16:creationId xmlns:a16="http://schemas.microsoft.com/office/drawing/2014/main" id="{AB897F6F-4456-D8E6-C3D2-7B4FC30B4D2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498600" y="228600"/>
              <a:ext cx="133351" cy="128448"/>
            </a:xfrm>
            <a:custGeom>
              <a:avLst/>
              <a:gdLst/>
              <a:ahLst/>
              <a:cxnLst/>
              <a:rect l="0" t="0" r="0" b="0"/>
              <a:pathLst>
                <a:path w="133351" h="128448">
                  <a:moveTo>
                    <a:pt x="0" y="31750"/>
                  </a:moveTo>
                  <a:lnTo>
                    <a:pt x="0" y="31750"/>
                  </a:lnTo>
                  <a:lnTo>
                    <a:pt x="3371" y="35121"/>
                  </a:lnTo>
                  <a:lnTo>
                    <a:pt x="3658" y="36820"/>
                  </a:lnTo>
                  <a:lnTo>
                    <a:pt x="3144" y="38657"/>
                  </a:lnTo>
                  <a:lnTo>
                    <a:pt x="2096" y="40588"/>
                  </a:lnTo>
                  <a:lnTo>
                    <a:pt x="2813" y="48378"/>
                  </a:lnTo>
                  <a:lnTo>
                    <a:pt x="4073" y="59601"/>
                  </a:lnTo>
                  <a:lnTo>
                    <a:pt x="1014" y="87921"/>
                  </a:lnTo>
                  <a:lnTo>
                    <a:pt x="2182" y="107660"/>
                  </a:lnTo>
                  <a:lnTo>
                    <a:pt x="5801" y="128112"/>
                  </a:lnTo>
                  <a:lnTo>
                    <a:pt x="5984" y="128447"/>
                  </a:lnTo>
                  <a:lnTo>
                    <a:pt x="6106" y="127964"/>
                  </a:lnTo>
                  <a:lnTo>
                    <a:pt x="2907" y="123915"/>
                  </a:lnTo>
                  <a:lnTo>
                    <a:pt x="3173" y="116457"/>
                  </a:lnTo>
                  <a:lnTo>
                    <a:pt x="4233" y="106792"/>
                  </a:lnTo>
                  <a:lnTo>
                    <a:pt x="697" y="78051"/>
                  </a:lnTo>
                  <a:lnTo>
                    <a:pt x="61" y="47101"/>
                  </a:lnTo>
                  <a:lnTo>
                    <a:pt x="3389" y="34025"/>
                  </a:lnTo>
                  <a:lnTo>
                    <a:pt x="5082" y="31150"/>
                  </a:lnTo>
                  <a:lnTo>
                    <a:pt x="11557" y="26157"/>
                  </a:lnTo>
                  <a:lnTo>
                    <a:pt x="19103" y="35737"/>
                  </a:lnTo>
                  <a:lnTo>
                    <a:pt x="22601" y="46222"/>
                  </a:lnTo>
                  <a:lnTo>
                    <a:pt x="25567" y="57232"/>
                  </a:lnTo>
                  <a:lnTo>
                    <a:pt x="46953" y="88852"/>
                  </a:lnTo>
                  <a:lnTo>
                    <a:pt x="67784" y="111898"/>
                  </a:lnTo>
                  <a:lnTo>
                    <a:pt x="76223" y="116760"/>
                  </a:lnTo>
                  <a:lnTo>
                    <a:pt x="80449" y="118057"/>
                  </a:lnTo>
                  <a:lnTo>
                    <a:pt x="85382" y="116805"/>
                  </a:lnTo>
                  <a:lnTo>
                    <a:pt x="96509" y="109769"/>
                  </a:lnTo>
                  <a:lnTo>
                    <a:pt x="104746" y="99586"/>
                  </a:lnTo>
                  <a:lnTo>
                    <a:pt x="119155" y="69060"/>
                  </a:lnTo>
                  <a:lnTo>
                    <a:pt x="121632" y="53271"/>
                  </a:lnTo>
                  <a:lnTo>
                    <a:pt x="121305" y="46097"/>
                  </a:lnTo>
                  <a:lnTo>
                    <a:pt x="124704" y="34364"/>
                  </a:lnTo>
                  <a:lnTo>
                    <a:pt x="129507" y="2444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34">
              <a:extLst>
                <a:ext uri="{FF2B5EF4-FFF2-40B4-BE49-F238E27FC236}">
                  <a16:creationId xmlns:a16="http://schemas.microsoft.com/office/drawing/2014/main" id="{30CD4490-34E4-77F7-8274-B25605E0CE8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697678" y="236094"/>
              <a:ext cx="93023" cy="124643"/>
            </a:xfrm>
            <a:custGeom>
              <a:avLst/>
              <a:gdLst/>
              <a:ahLst/>
              <a:cxnLst/>
              <a:rect l="0" t="0" r="0" b="0"/>
              <a:pathLst>
                <a:path w="93023" h="124643">
                  <a:moveTo>
                    <a:pt x="67622" y="11556"/>
                  </a:moveTo>
                  <a:lnTo>
                    <a:pt x="67622" y="11556"/>
                  </a:lnTo>
                  <a:lnTo>
                    <a:pt x="70993" y="8185"/>
                  </a:lnTo>
                  <a:lnTo>
                    <a:pt x="72648" y="4649"/>
                  </a:lnTo>
                  <a:lnTo>
                    <a:pt x="73089" y="2718"/>
                  </a:lnTo>
                  <a:lnTo>
                    <a:pt x="71972" y="1430"/>
                  </a:lnTo>
                  <a:lnTo>
                    <a:pt x="66968" y="0"/>
                  </a:lnTo>
                  <a:lnTo>
                    <a:pt x="64364" y="1030"/>
                  </a:lnTo>
                  <a:lnTo>
                    <a:pt x="51352" y="10940"/>
                  </a:lnTo>
                  <a:lnTo>
                    <a:pt x="35559" y="19901"/>
                  </a:lnTo>
                  <a:lnTo>
                    <a:pt x="24569" y="29708"/>
                  </a:lnTo>
                  <a:lnTo>
                    <a:pt x="12577" y="55097"/>
                  </a:lnTo>
                  <a:lnTo>
                    <a:pt x="2786" y="74787"/>
                  </a:lnTo>
                  <a:lnTo>
                    <a:pt x="0" y="87636"/>
                  </a:lnTo>
                  <a:lnTo>
                    <a:pt x="3435" y="115733"/>
                  </a:lnTo>
                  <a:lnTo>
                    <a:pt x="7580" y="119710"/>
                  </a:lnTo>
                  <a:lnTo>
                    <a:pt x="13420" y="123125"/>
                  </a:lnTo>
                  <a:lnTo>
                    <a:pt x="18367" y="124642"/>
                  </a:lnTo>
                  <a:lnTo>
                    <a:pt x="42501" y="120547"/>
                  </a:lnTo>
                  <a:lnTo>
                    <a:pt x="70682" y="114825"/>
                  </a:lnTo>
                  <a:lnTo>
                    <a:pt x="76012" y="114269"/>
                  </a:lnTo>
                  <a:lnTo>
                    <a:pt x="80271" y="112487"/>
                  </a:lnTo>
                  <a:lnTo>
                    <a:pt x="93022" y="100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35">
              <a:extLst>
                <a:ext uri="{FF2B5EF4-FFF2-40B4-BE49-F238E27FC236}">
                  <a16:creationId xmlns:a16="http://schemas.microsoft.com/office/drawing/2014/main" id="{DAEC2574-A486-104D-BE0F-97DCDBF5EA6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826727" y="210433"/>
              <a:ext cx="103674" cy="143827"/>
            </a:xfrm>
            <a:custGeom>
              <a:avLst/>
              <a:gdLst/>
              <a:ahLst/>
              <a:cxnLst/>
              <a:rect l="0" t="0" r="0" b="0"/>
              <a:pathLst>
                <a:path w="103674" h="143827">
                  <a:moveTo>
                    <a:pt x="2073" y="5467"/>
                  </a:moveTo>
                  <a:lnTo>
                    <a:pt x="2073" y="5467"/>
                  </a:lnTo>
                  <a:lnTo>
                    <a:pt x="2073" y="2096"/>
                  </a:lnTo>
                  <a:lnTo>
                    <a:pt x="2778" y="1103"/>
                  </a:lnTo>
                  <a:lnTo>
                    <a:pt x="3954" y="441"/>
                  </a:lnTo>
                  <a:lnTo>
                    <a:pt x="5444" y="0"/>
                  </a:lnTo>
                  <a:lnTo>
                    <a:pt x="6437" y="1822"/>
                  </a:lnTo>
                  <a:lnTo>
                    <a:pt x="11533" y="29080"/>
                  </a:lnTo>
                  <a:lnTo>
                    <a:pt x="10442" y="52759"/>
                  </a:lnTo>
                  <a:lnTo>
                    <a:pt x="5164" y="83927"/>
                  </a:lnTo>
                  <a:lnTo>
                    <a:pt x="6504" y="92784"/>
                  </a:lnTo>
                  <a:lnTo>
                    <a:pt x="5732" y="96840"/>
                  </a:lnTo>
                  <a:lnTo>
                    <a:pt x="21" y="108584"/>
                  </a:lnTo>
                  <a:lnTo>
                    <a:pt x="0" y="111606"/>
                  </a:lnTo>
                  <a:lnTo>
                    <a:pt x="3773" y="130984"/>
                  </a:lnTo>
                  <a:lnTo>
                    <a:pt x="5323" y="133595"/>
                  </a:lnTo>
                  <a:lnTo>
                    <a:pt x="14246" y="140641"/>
                  </a:lnTo>
                  <a:lnTo>
                    <a:pt x="25828" y="143826"/>
                  </a:lnTo>
                  <a:lnTo>
                    <a:pt x="56265" y="139582"/>
                  </a:lnTo>
                  <a:lnTo>
                    <a:pt x="77532" y="138263"/>
                  </a:lnTo>
                  <a:lnTo>
                    <a:pt x="103673" y="132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36">
              <a:extLst>
                <a:ext uri="{FF2B5EF4-FFF2-40B4-BE49-F238E27FC236}">
                  <a16:creationId xmlns:a16="http://schemas.microsoft.com/office/drawing/2014/main" id="{DDF45556-4333-3C64-46A0-E0AF02C6470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803400" y="192727"/>
              <a:ext cx="101601" cy="23174"/>
            </a:xfrm>
            <a:custGeom>
              <a:avLst/>
              <a:gdLst/>
              <a:ahLst/>
              <a:cxnLst/>
              <a:rect l="0" t="0" r="0" b="0"/>
              <a:pathLst>
                <a:path w="101601" h="23174">
                  <a:moveTo>
                    <a:pt x="0" y="23173"/>
                  </a:moveTo>
                  <a:lnTo>
                    <a:pt x="0" y="23173"/>
                  </a:lnTo>
                  <a:lnTo>
                    <a:pt x="3371" y="23173"/>
                  </a:lnTo>
                  <a:lnTo>
                    <a:pt x="4364" y="22467"/>
                  </a:lnTo>
                  <a:lnTo>
                    <a:pt x="5026" y="21292"/>
                  </a:lnTo>
                  <a:lnTo>
                    <a:pt x="5467" y="19802"/>
                  </a:lnTo>
                  <a:lnTo>
                    <a:pt x="16201" y="14335"/>
                  </a:lnTo>
                  <a:lnTo>
                    <a:pt x="44911" y="5956"/>
                  </a:lnTo>
                  <a:lnTo>
                    <a:pt x="75555" y="0"/>
                  </a:lnTo>
                  <a:lnTo>
                    <a:pt x="101600" y="41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37">
              <a:extLst>
                <a:ext uri="{FF2B5EF4-FFF2-40B4-BE49-F238E27FC236}">
                  <a16:creationId xmlns:a16="http://schemas.microsoft.com/office/drawing/2014/main" id="{616886B2-36C6-619B-68AF-5F30F49B59F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809750" y="2730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30507" y="6350"/>
                  </a:lnTo>
                  <a:lnTo>
                    <a:pt x="59857" y="198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38">
              <a:extLst>
                <a:ext uri="{FF2B5EF4-FFF2-40B4-BE49-F238E27FC236}">
                  <a16:creationId xmlns:a16="http://schemas.microsoft.com/office/drawing/2014/main" id="{6F45EF10-26F5-D9C4-15B0-7F20C7A54ED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987550" y="349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2692" y="6350"/>
                  </a:lnTo>
                  <a:lnTo>
                    <a:pt x="4254" y="6350"/>
                  </a:lnTo>
                  <a:lnTo>
                    <a:pt x="2358" y="6350"/>
                  </a:lnTo>
                  <a:lnTo>
                    <a:pt x="1572" y="56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39">
              <a:extLst>
                <a:ext uri="{FF2B5EF4-FFF2-40B4-BE49-F238E27FC236}">
                  <a16:creationId xmlns:a16="http://schemas.microsoft.com/office/drawing/2014/main" id="{B5093F95-3165-8BE8-FAA7-050160C5726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070100" y="260450"/>
              <a:ext cx="19051" cy="133251"/>
            </a:xfrm>
            <a:custGeom>
              <a:avLst/>
              <a:gdLst/>
              <a:ahLst/>
              <a:cxnLst/>
              <a:rect l="0" t="0" r="0" b="0"/>
              <a:pathLst>
                <a:path w="19051" h="133251">
                  <a:moveTo>
                    <a:pt x="0" y="12600"/>
                  </a:moveTo>
                  <a:lnTo>
                    <a:pt x="0" y="12600"/>
                  </a:lnTo>
                  <a:lnTo>
                    <a:pt x="3371" y="9229"/>
                  </a:lnTo>
                  <a:lnTo>
                    <a:pt x="5026" y="5693"/>
                  </a:lnTo>
                  <a:lnTo>
                    <a:pt x="6327" y="0"/>
                  </a:lnTo>
                  <a:lnTo>
                    <a:pt x="6348" y="27698"/>
                  </a:lnTo>
                  <a:lnTo>
                    <a:pt x="2691" y="52611"/>
                  </a:lnTo>
                  <a:lnTo>
                    <a:pt x="5418" y="83246"/>
                  </a:lnTo>
                  <a:lnTo>
                    <a:pt x="9537" y="113103"/>
                  </a:lnTo>
                  <a:lnTo>
                    <a:pt x="19050" y="133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40">
              <a:extLst>
                <a:ext uri="{FF2B5EF4-FFF2-40B4-BE49-F238E27FC236}">
                  <a16:creationId xmlns:a16="http://schemas.microsoft.com/office/drawing/2014/main" id="{BBD5A2D2-D2ED-2BDB-EB4B-CD9EFA29948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095500" y="254000"/>
              <a:ext cx="139701" cy="120618"/>
            </a:xfrm>
            <a:custGeom>
              <a:avLst/>
              <a:gdLst/>
              <a:ahLst/>
              <a:cxnLst/>
              <a:rect l="0" t="0" r="0" b="0"/>
              <a:pathLst>
                <a:path w="139701" h="120618">
                  <a:moveTo>
                    <a:pt x="0" y="19050"/>
                  </a:moveTo>
                  <a:lnTo>
                    <a:pt x="0" y="19050"/>
                  </a:lnTo>
                  <a:lnTo>
                    <a:pt x="0" y="7494"/>
                  </a:lnTo>
                  <a:lnTo>
                    <a:pt x="3371" y="3318"/>
                  </a:lnTo>
                  <a:lnTo>
                    <a:pt x="5069" y="2918"/>
                  </a:lnTo>
                  <a:lnTo>
                    <a:pt x="6907" y="3356"/>
                  </a:lnTo>
                  <a:lnTo>
                    <a:pt x="8838" y="4354"/>
                  </a:lnTo>
                  <a:lnTo>
                    <a:pt x="27669" y="34363"/>
                  </a:lnTo>
                  <a:lnTo>
                    <a:pt x="42866" y="60646"/>
                  </a:lnTo>
                  <a:lnTo>
                    <a:pt x="64979" y="88981"/>
                  </a:lnTo>
                  <a:lnTo>
                    <a:pt x="80497" y="105008"/>
                  </a:lnTo>
                  <a:lnTo>
                    <a:pt x="90252" y="111939"/>
                  </a:lnTo>
                  <a:lnTo>
                    <a:pt x="94474" y="117755"/>
                  </a:lnTo>
                  <a:lnTo>
                    <a:pt x="100523" y="120269"/>
                  </a:lnTo>
                  <a:lnTo>
                    <a:pt x="110344" y="120617"/>
                  </a:lnTo>
                  <a:lnTo>
                    <a:pt x="112368" y="118511"/>
                  </a:lnTo>
                  <a:lnTo>
                    <a:pt x="116499" y="110527"/>
                  </a:lnTo>
                  <a:lnTo>
                    <a:pt x="121985" y="78909"/>
                  </a:lnTo>
                  <a:lnTo>
                    <a:pt x="125514" y="58658"/>
                  </a:lnTo>
                  <a:lnTo>
                    <a:pt x="130078" y="26952"/>
                  </a:lnTo>
                  <a:lnTo>
                    <a:pt x="133409" y="678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341">
              <a:extLst>
                <a:ext uri="{FF2B5EF4-FFF2-40B4-BE49-F238E27FC236}">
                  <a16:creationId xmlns:a16="http://schemas.microsoft.com/office/drawing/2014/main" id="{587B2280-9D0B-A209-2B8C-0D587C1E288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275591" y="247650"/>
              <a:ext cx="81178" cy="116196"/>
            </a:xfrm>
            <a:custGeom>
              <a:avLst/>
              <a:gdLst/>
              <a:ahLst/>
              <a:cxnLst/>
              <a:rect l="0" t="0" r="0" b="0"/>
              <a:pathLst>
                <a:path w="81178" h="116196">
                  <a:moveTo>
                    <a:pt x="48509" y="31750"/>
                  </a:moveTo>
                  <a:lnTo>
                    <a:pt x="48509" y="31750"/>
                  </a:lnTo>
                  <a:lnTo>
                    <a:pt x="53535" y="19817"/>
                  </a:lnTo>
                  <a:lnTo>
                    <a:pt x="53976" y="17444"/>
                  </a:lnTo>
                  <a:lnTo>
                    <a:pt x="53565" y="15157"/>
                  </a:lnTo>
                  <a:lnTo>
                    <a:pt x="51227" y="10735"/>
                  </a:lnTo>
                  <a:lnTo>
                    <a:pt x="45943" y="4278"/>
                  </a:lnTo>
                  <a:lnTo>
                    <a:pt x="41959" y="1901"/>
                  </a:lnTo>
                  <a:lnTo>
                    <a:pt x="39909" y="1268"/>
                  </a:lnTo>
                  <a:lnTo>
                    <a:pt x="26911" y="3747"/>
                  </a:lnTo>
                  <a:lnTo>
                    <a:pt x="19389" y="8956"/>
                  </a:lnTo>
                  <a:lnTo>
                    <a:pt x="5441" y="30540"/>
                  </a:lnTo>
                  <a:lnTo>
                    <a:pt x="0" y="53813"/>
                  </a:lnTo>
                  <a:lnTo>
                    <a:pt x="1759" y="75211"/>
                  </a:lnTo>
                  <a:lnTo>
                    <a:pt x="6748" y="91586"/>
                  </a:lnTo>
                  <a:lnTo>
                    <a:pt x="16066" y="105375"/>
                  </a:lnTo>
                  <a:lnTo>
                    <a:pt x="27505" y="112215"/>
                  </a:lnTo>
                  <a:lnTo>
                    <a:pt x="41290" y="116195"/>
                  </a:lnTo>
                  <a:lnTo>
                    <a:pt x="54473" y="115613"/>
                  </a:lnTo>
                  <a:lnTo>
                    <a:pt x="63625" y="113002"/>
                  </a:lnTo>
                  <a:lnTo>
                    <a:pt x="67053" y="111318"/>
                  </a:lnTo>
                  <a:lnTo>
                    <a:pt x="78620" y="98835"/>
                  </a:lnTo>
                  <a:lnTo>
                    <a:pt x="81177" y="85790"/>
                  </a:lnTo>
                  <a:lnTo>
                    <a:pt x="80531" y="60697"/>
                  </a:lnTo>
                  <a:lnTo>
                    <a:pt x="78458" y="34682"/>
                  </a:lnTo>
                  <a:lnTo>
                    <a:pt x="73376" y="17332"/>
                  </a:lnTo>
                  <a:lnTo>
                    <a:pt x="68733" y="10525"/>
                  </a:lnTo>
                  <a:lnTo>
                    <a:pt x="5485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342">
              <a:extLst>
                <a:ext uri="{FF2B5EF4-FFF2-40B4-BE49-F238E27FC236}">
                  <a16:creationId xmlns:a16="http://schemas.microsoft.com/office/drawing/2014/main" id="{AF5A9A68-70E9-4D17-82E2-1F35E38BD2F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406650" y="244770"/>
              <a:ext cx="11795" cy="129881"/>
            </a:xfrm>
            <a:custGeom>
              <a:avLst/>
              <a:gdLst/>
              <a:ahLst/>
              <a:cxnLst/>
              <a:rect l="0" t="0" r="0" b="0"/>
              <a:pathLst>
                <a:path w="11795" h="129881">
                  <a:moveTo>
                    <a:pt x="0" y="21930"/>
                  </a:moveTo>
                  <a:lnTo>
                    <a:pt x="0" y="21930"/>
                  </a:lnTo>
                  <a:lnTo>
                    <a:pt x="0" y="18559"/>
                  </a:lnTo>
                  <a:lnTo>
                    <a:pt x="705" y="17566"/>
                  </a:lnTo>
                  <a:lnTo>
                    <a:pt x="1881" y="16904"/>
                  </a:lnTo>
                  <a:lnTo>
                    <a:pt x="3371" y="16463"/>
                  </a:lnTo>
                  <a:lnTo>
                    <a:pt x="4364" y="15463"/>
                  </a:lnTo>
                  <a:lnTo>
                    <a:pt x="5467" y="12471"/>
                  </a:lnTo>
                  <a:lnTo>
                    <a:pt x="6881" y="4801"/>
                  </a:lnTo>
                  <a:lnTo>
                    <a:pt x="9644" y="676"/>
                  </a:lnTo>
                  <a:lnTo>
                    <a:pt x="10662" y="0"/>
                  </a:lnTo>
                  <a:lnTo>
                    <a:pt x="11341" y="254"/>
                  </a:lnTo>
                  <a:lnTo>
                    <a:pt x="11794" y="1130"/>
                  </a:lnTo>
                  <a:lnTo>
                    <a:pt x="7153" y="27145"/>
                  </a:lnTo>
                  <a:lnTo>
                    <a:pt x="6509" y="57114"/>
                  </a:lnTo>
                  <a:lnTo>
                    <a:pt x="6381" y="81849"/>
                  </a:lnTo>
                  <a:lnTo>
                    <a:pt x="9727" y="110123"/>
                  </a:lnTo>
                  <a:lnTo>
                    <a:pt x="6350" y="1298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343">
              <a:extLst>
                <a:ext uri="{FF2B5EF4-FFF2-40B4-BE49-F238E27FC236}">
                  <a16:creationId xmlns:a16="http://schemas.microsoft.com/office/drawing/2014/main" id="{E71D6C23-B36B-82B0-6FE7-D67EF01E8D7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401920" y="223280"/>
              <a:ext cx="131731" cy="151371"/>
            </a:xfrm>
            <a:custGeom>
              <a:avLst/>
              <a:gdLst/>
              <a:ahLst/>
              <a:cxnLst/>
              <a:rect l="0" t="0" r="0" b="0"/>
              <a:pathLst>
                <a:path w="131731" h="151371">
                  <a:moveTo>
                    <a:pt x="17430" y="68820"/>
                  </a:moveTo>
                  <a:lnTo>
                    <a:pt x="17430" y="68820"/>
                  </a:lnTo>
                  <a:lnTo>
                    <a:pt x="17430" y="65449"/>
                  </a:lnTo>
                  <a:lnTo>
                    <a:pt x="23191" y="44641"/>
                  </a:lnTo>
                  <a:lnTo>
                    <a:pt x="25545" y="25238"/>
                  </a:lnTo>
                  <a:lnTo>
                    <a:pt x="30653" y="13809"/>
                  </a:lnTo>
                  <a:lnTo>
                    <a:pt x="34596" y="9093"/>
                  </a:lnTo>
                  <a:lnTo>
                    <a:pt x="51719" y="2446"/>
                  </a:lnTo>
                  <a:lnTo>
                    <a:pt x="65612" y="0"/>
                  </a:lnTo>
                  <a:lnTo>
                    <a:pt x="72476" y="1309"/>
                  </a:lnTo>
                  <a:lnTo>
                    <a:pt x="75294" y="2646"/>
                  </a:lnTo>
                  <a:lnTo>
                    <a:pt x="77173" y="6360"/>
                  </a:lnTo>
                  <a:lnTo>
                    <a:pt x="79260" y="18012"/>
                  </a:lnTo>
                  <a:lnTo>
                    <a:pt x="77064" y="33697"/>
                  </a:lnTo>
                  <a:lnTo>
                    <a:pt x="65203" y="50652"/>
                  </a:lnTo>
                  <a:lnTo>
                    <a:pt x="34915" y="69569"/>
                  </a:lnTo>
                  <a:lnTo>
                    <a:pt x="3848" y="89851"/>
                  </a:lnTo>
                  <a:lnTo>
                    <a:pt x="0" y="92925"/>
                  </a:lnTo>
                  <a:lnTo>
                    <a:pt x="165" y="94062"/>
                  </a:lnTo>
                  <a:lnTo>
                    <a:pt x="2232" y="97207"/>
                  </a:lnTo>
                  <a:lnTo>
                    <a:pt x="26951" y="114863"/>
                  </a:lnTo>
                  <a:lnTo>
                    <a:pt x="55948" y="122365"/>
                  </a:lnTo>
                  <a:lnTo>
                    <a:pt x="85377" y="131033"/>
                  </a:lnTo>
                  <a:lnTo>
                    <a:pt x="115074" y="144312"/>
                  </a:lnTo>
                  <a:lnTo>
                    <a:pt x="131730" y="1513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44">
              <a:extLst>
                <a:ext uri="{FF2B5EF4-FFF2-40B4-BE49-F238E27FC236}">
                  <a16:creationId xmlns:a16="http://schemas.microsoft.com/office/drawing/2014/main" id="{89A62A11-19C2-0C7B-D76E-75E59E90C35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572626" y="230255"/>
              <a:ext cx="157875" cy="144255"/>
            </a:xfrm>
            <a:custGeom>
              <a:avLst/>
              <a:gdLst/>
              <a:ahLst/>
              <a:cxnLst/>
              <a:rect l="0" t="0" r="0" b="0"/>
              <a:pathLst>
                <a:path w="157875" h="144255">
                  <a:moveTo>
                    <a:pt x="11824" y="74545"/>
                  </a:moveTo>
                  <a:lnTo>
                    <a:pt x="11824" y="74545"/>
                  </a:lnTo>
                  <a:lnTo>
                    <a:pt x="11824" y="67803"/>
                  </a:lnTo>
                  <a:lnTo>
                    <a:pt x="13705" y="62612"/>
                  </a:lnTo>
                  <a:lnTo>
                    <a:pt x="21950" y="46999"/>
                  </a:lnTo>
                  <a:lnTo>
                    <a:pt x="24185" y="37974"/>
                  </a:lnTo>
                  <a:lnTo>
                    <a:pt x="24298" y="38170"/>
                  </a:lnTo>
                  <a:lnTo>
                    <a:pt x="24424" y="40269"/>
                  </a:lnTo>
                  <a:lnTo>
                    <a:pt x="13687" y="69379"/>
                  </a:lnTo>
                  <a:lnTo>
                    <a:pt x="7305" y="95710"/>
                  </a:lnTo>
                  <a:lnTo>
                    <a:pt x="3754" y="125740"/>
                  </a:lnTo>
                  <a:lnTo>
                    <a:pt x="39" y="138985"/>
                  </a:lnTo>
                  <a:lnTo>
                    <a:pt x="439" y="140789"/>
                  </a:lnTo>
                  <a:lnTo>
                    <a:pt x="1412" y="141991"/>
                  </a:lnTo>
                  <a:lnTo>
                    <a:pt x="5236" y="144254"/>
                  </a:lnTo>
                  <a:lnTo>
                    <a:pt x="4721" y="129864"/>
                  </a:lnTo>
                  <a:lnTo>
                    <a:pt x="0" y="101707"/>
                  </a:lnTo>
                  <a:lnTo>
                    <a:pt x="4266" y="70309"/>
                  </a:lnTo>
                  <a:lnTo>
                    <a:pt x="5315" y="42943"/>
                  </a:lnTo>
                  <a:lnTo>
                    <a:pt x="6133" y="29355"/>
                  </a:lnTo>
                  <a:lnTo>
                    <a:pt x="11937" y="14174"/>
                  </a:lnTo>
                  <a:lnTo>
                    <a:pt x="13310" y="13131"/>
                  </a:lnTo>
                  <a:lnTo>
                    <a:pt x="14932" y="12436"/>
                  </a:lnTo>
                  <a:lnTo>
                    <a:pt x="16012" y="12678"/>
                  </a:lnTo>
                  <a:lnTo>
                    <a:pt x="16732" y="13545"/>
                  </a:lnTo>
                  <a:lnTo>
                    <a:pt x="33313" y="43977"/>
                  </a:lnTo>
                  <a:lnTo>
                    <a:pt x="45455" y="74701"/>
                  </a:lnTo>
                  <a:lnTo>
                    <a:pt x="51701" y="83551"/>
                  </a:lnTo>
                  <a:lnTo>
                    <a:pt x="58475" y="89131"/>
                  </a:lnTo>
                  <a:lnTo>
                    <a:pt x="63837" y="91611"/>
                  </a:lnTo>
                  <a:lnTo>
                    <a:pt x="70454" y="90832"/>
                  </a:lnTo>
                  <a:lnTo>
                    <a:pt x="79458" y="87953"/>
                  </a:lnTo>
                  <a:lnTo>
                    <a:pt x="84389" y="84084"/>
                  </a:lnTo>
                  <a:lnTo>
                    <a:pt x="103006" y="54350"/>
                  </a:lnTo>
                  <a:lnTo>
                    <a:pt x="115284" y="26965"/>
                  </a:lnTo>
                  <a:lnTo>
                    <a:pt x="131213" y="0"/>
                  </a:lnTo>
                  <a:lnTo>
                    <a:pt x="132339" y="154"/>
                  </a:lnTo>
                  <a:lnTo>
                    <a:pt x="135472" y="2206"/>
                  </a:lnTo>
                  <a:lnTo>
                    <a:pt x="137334" y="9233"/>
                  </a:lnTo>
                  <a:lnTo>
                    <a:pt x="138693" y="40049"/>
                  </a:lnTo>
                  <a:lnTo>
                    <a:pt x="142169" y="71024"/>
                  </a:lnTo>
                  <a:lnTo>
                    <a:pt x="150378" y="100127"/>
                  </a:lnTo>
                  <a:lnTo>
                    <a:pt x="157874" y="1189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45">
              <a:extLst>
                <a:ext uri="{FF2B5EF4-FFF2-40B4-BE49-F238E27FC236}">
                  <a16:creationId xmlns:a16="http://schemas.microsoft.com/office/drawing/2014/main" id="{B15094CF-296E-4D5F-23BB-22583D0F151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772253" y="136591"/>
              <a:ext cx="104298" cy="339103"/>
            </a:xfrm>
            <a:custGeom>
              <a:avLst/>
              <a:gdLst/>
              <a:ahLst/>
              <a:cxnLst/>
              <a:rect l="0" t="0" r="0" b="0"/>
              <a:pathLst>
                <a:path w="104298" h="339103">
                  <a:moveTo>
                    <a:pt x="91597" y="9459"/>
                  </a:moveTo>
                  <a:lnTo>
                    <a:pt x="91597" y="9459"/>
                  </a:lnTo>
                  <a:lnTo>
                    <a:pt x="102532" y="3992"/>
                  </a:lnTo>
                  <a:lnTo>
                    <a:pt x="103120" y="2992"/>
                  </a:lnTo>
                  <a:lnTo>
                    <a:pt x="103774" y="0"/>
                  </a:lnTo>
                  <a:lnTo>
                    <a:pt x="100302" y="3844"/>
                  </a:lnTo>
                  <a:lnTo>
                    <a:pt x="92294" y="17908"/>
                  </a:lnTo>
                  <a:lnTo>
                    <a:pt x="76036" y="48541"/>
                  </a:lnTo>
                  <a:lnTo>
                    <a:pt x="59700" y="78040"/>
                  </a:lnTo>
                  <a:lnTo>
                    <a:pt x="42884" y="107829"/>
                  </a:lnTo>
                  <a:lnTo>
                    <a:pt x="26834" y="135894"/>
                  </a:lnTo>
                  <a:lnTo>
                    <a:pt x="15414" y="163181"/>
                  </a:lnTo>
                  <a:lnTo>
                    <a:pt x="7562" y="189140"/>
                  </a:lnTo>
                  <a:lnTo>
                    <a:pt x="0" y="220243"/>
                  </a:lnTo>
                  <a:lnTo>
                    <a:pt x="1028" y="241430"/>
                  </a:lnTo>
                  <a:lnTo>
                    <a:pt x="3836" y="263076"/>
                  </a:lnTo>
                  <a:lnTo>
                    <a:pt x="8848" y="283750"/>
                  </a:lnTo>
                  <a:lnTo>
                    <a:pt x="22159" y="309845"/>
                  </a:lnTo>
                  <a:lnTo>
                    <a:pt x="31904" y="326435"/>
                  </a:lnTo>
                  <a:lnTo>
                    <a:pt x="39431" y="333311"/>
                  </a:lnTo>
                  <a:lnTo>
                    <a:pt x="47481" y="336838"/>
                  </a:lnTo>
                  <a:lnTo>
                    <a:pt x="67517" y="339102"/>
                  </a:lnTo>
                  <a:lnTo>
                    <a:pt x="82267" y="336123"/>
                  </a:lnTo>
                  <a:lnTo>
                    <a:pt x="104297" y="3269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78">
            <a:extLst>
              <a:ext uri="{FF2B5EF4-FFF2-40B4-BE49-F238E27FC236}">
                <a16:creationId xmlns:a16="http://schemas.microsoft.com/office/drawing/2014/main" id="{7D89A4BB-AFD8-36D4-2F76-3367BB159859}"/>
              </a:ext>
            </a:extLst>
          </p:cNvPr>
          <p:cNvGrpSpPr/>
          <p:nvPr/>
        </p:nvGrpSpPr>
        <p:grpSpPr>
          <a:xfrm>
            <a:off x="2872750" y="184150"/>
            <a:ext cx="259812" cy="304801"/>
            <a:chOff x="2872750" y="184150"/>
            <a:chExt cx="259812" cy="304801"/>
          </a:xfrm>
        </p:grpSpPr>
        <p:sp>
          <p:nvSpPr>
            <p:cNvPr id="281" name="SMARTInkShape-346">
              <a:extLst>
                <a:ext uri="{FF2B5EF4-FFF2-40B4-BE49-F238E27FC236}">
                  <a16:creationId xmlns:a16="http://schemas.microsoft.com/office/drawing/2014/main" id="{27997176-991E-6EBB-D58E-356D80F0ADF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872750" y="184150"/>
              <a:ext cx="181601" cy="158751"/>
            </a:xfrm>
            <a:custGeom>
              <a:avLst/>
              <a:gdLst/>
              <a:ahLst/>
              <a:cxnLst/>
              <a:rect l="0" t="0" r="0" b="0"/>
              <a:pathLst>
                <a:path w="181601" h="158751">
                  <a:moveTo>
                    <a:pt x="162550" y="0"/>
                  </a:moveTo>
                  <a:lnTo>
                    <a:pt x="162550" y="0"/>
                  </a:lnTo>
                  <a:lnTo>
                    <a:pt x="168893" y="0"/>
                  </a:lnTo>
                  <a:lnTo>
                    <a:pt x="168898" y="3371"/>
                  </a:lnTo>
                  <a:lnTo>
                    <a:pt x="151224" y="30507"/>
                  </a:lnTo>
                  <a:lnTo>
                    <a:pt x="126502" y="60903"/>
                  </a:lnTo>
                  <a:lnTo>
                    <a:pt x="101161" y="92208"/>
                  </a:lnTo>
                  <a:lnTo>
                    <a:pt x="78000" y="122007"/>
                  </a:lnTo>
                  <a:lnTo>
                    <a:pt x="58899" y="140989"/>
                  </a:lnTo>
                  <a:lnTo>
                    <a:pt x="39678" y="148755"/>
                  </a:lnTo>
                  <a:lnTo>
                    <a:pt x="30095" y="148898"/>
                  </a:lnTo>
                  <a:lnTo>
                    <a:pt x="25563" y="147949"/>
                  </a:lnTo>
                  <a:lnTo>
                    <a:pt x="18647" y="143131"/>
                  </a:lnTo>
                  <a:lnTo>
                    <a:pt x="3246" y="125204"/>
                  </a:lnTo>
                  <a:lnTo>
                    <a:pt x="2726" y="122275"/>
                  </a:lnTo>
                  <a:lnTo>
                    <a:pt x="3084" y="119617"/>
                  </a:lnTo>
                  <a:lnTo>
                    <a:pt x="0" y="104506"/>
                  </a:lnTo>
                  <a:lnTo>
                    <a:pt x="6531" y="75746"/>
                  </a:lnTo>
                  <a:lnTo>
                    <a:pt x="12304" y="67061"/>
                  </a:lnTo>
                  <a:lnTo>
                    <a:pt x="27509" y="55737"/>
                  </a:lnTo>
                  <a:lnTo>
                    <a:pt x="37621" y="54876"/>
                  </a:lnTo>
                  <a:lnTo>
                    <a:pt x="57988" y="60072"/>
                  </a:lnTo>
                  <a:lnTo>
                    <a:pt x="66924" y="67621"/>
                  </a:lnTo>
                  <a:lnTo>
                    <a:pt x="92667" y="93173"/>
                  </a:lnTo>
                  <a:lnTo>
                    <a:pt x="119979" y="116557"/>
                  </a:lnTo>
                  <a:lnTo>
                    <a:pt x="143871" y="136775"/>
                  </a:lnTo>
                  <a:lnTo>
                    <a:pt x="154484" y="141928"/>
                  </a:lnTo>
                  <a:lnTo>
                    <a:pt x="166510" y="146710"/>
                  </a:lnTo>
                  <a:lnTo>
                    <a:pt x="173524" y="151276"/>
                  </a:lnTo>
                  <a:lnTo>
                    <a:pt x="174099" y="152356"/>
                  </a:lnTo>
                  <a:lnTo>
                    <a:pt x="181600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47">
              <a:extLst>
                <a:ext uri="{FF2B5EF4-FFF2-40B4-BE49-F238E27FC236}">
                  <a16:creationId xmlns:a16="http://schemas.microsoft.com/office/drawing/2014/main" id="{07C35BCD-6AC6-0D9C-1BB2-B3BC98A96C5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073400" y="349250"/>
              <a:ext cx="59162" cy="139701"/>
            </a:xfrm>
            <a:custGeom>
              <a:avLst/>
              <a:gdLst/>
              <a:ahLst/>
              <a:cxnLst/>
              <a:rect l="0" t="0" r="0" b="0"/>
              <a:pathLst>
                <a:path w="59162" h="139701">
                  <a:moveTo>
                    <a:pt x="25400" y="0"/>
                  </a:moveTo>
                  <a:lnTo>
                    <a:pt x="25400" y="0"/>
                  </a:lnTo>
                  <a:lnTo>
                    <a:pt x="35513" y="6742"/>
                  </a:lnTo>
                  <a:lnTo>
                    <a:pt x="48544" y="24419"/>
                  </a:lnTo>
                  <a:lnTo>
                    <a:pt x="57971" y="44159"/>
                  </a:lnTo>
                  <a:lnTo>
                    <a:pt x="59161" y="57021"/>
                  </a:lnTo>
                  <a:lnTo>
                    <a:pt x="56632" y="69793"/>
                  </a:lnTo>
                  <a:lnTo>
                    <a:pt x="44294" y="98511"/>
                  </a:lnTo>
                  <a:lnTo>
                    <a:pt x="20113" y="125811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79">
            <a:extLst>
              <a:ext uri="{FF2B5EF4-FFF2-40B4-BE49-F238E27FC236}">
                <a16:creationId xmlns:a16="http://schemas.microsoft.com/office/drawing/2014/main" id="{FD8691A6-3955-2C25-C201-86E6C1CB4ADF}"/>
              </a:ext>
            </a:extLst>
          </p:cNvPr>
          <p:cNvGrpSpPr/>
          <p:nvPr/>
        </p:nvGrpSpPr>
        <p:grpSpPr>
          <a:xfrm>
            <a:off x="3346760" y="140362"/>
            <a:ext cx="303790" cy="323189"/>
            <a:chOff x="3346760" y="140362"/>
            <a:chExt cx="303790" cy="323189"/>
          </a:xfrm>
        </p:grpSpPr>
        <p:sp>
          <p:nvSpPr>
            <p:cNvPr id="284" name="SMARTInkShape-348">
              <a:extLst>
                <a:ext uri="{FF2B5EF4-FFF2-40B4-BE49-F238E27FC236}">
                  <a16:creationId xmlns:a16="http://schemas.microsoft.com/office/drawing/2014/main" id="{DA5FEE1F-9A3C-156B-8852-52A6A29227A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346760" y="140362"/>
              <a:ext cx="253691" cy="207277"/>
            </a:xfrm>
            <a:custGeom>
              <a:avLst/>
              <a:gdLst/>
              <a:ahLst/>
              <a:cxnLst/>
              <a:rect l="0" t="0" r="0" b="0"/>
              <a:pathLst>
                <a:path w="253691" h="207277">
                  <a:moveTo>
                    <a:pt x="25090" y="100938"/>
                  </a:moveTo>
                  <a:lnTo>
                    <a:pt x="25090" y="100938"/>
                  </a:lnTo>
                  <a:lnTo>
                    <a:pt x="25090" y="91479"/>
                  </a:lnTo>
                  <a:lnTo>
                    <a:pt x="26971" y="87797"/>
                  </a:lnTo>
                  <a:lnTo>
                    <a:pt x="33928" y="79684"/>
                  </a:lnTo>
                  <a:lnTo>
                    <a:pt x="39836" y="77381"/>
                  </a:lnTo>
                  <a:lnTo>
                    <a:pt x="46461" y="75651"/>
                  </a:lnTo>
                  <a:lnTo>
                    <a:pt x="54862" y="71417"/>
                  </a:lnTo>
                  <a:lnTo>
                    <a:pt x="62076" y="70179"/>
                  </a:lnTo>
                  <a:lnTo>
                    <a:pt x="74070" y="72852"/>
                  </a:lnTo>
                  <a:lnTo>
                    <a:pt x="76793" y="74453"/>
                  </a:lnTo>
                  <a:lnTo>
                    <a:pt x="78609" y="76226"/>
                  </a:lnTo>
                  <a:lnTo>
                    <a:pt x="90865" y="97137"/>
                  </a:lnTo>
                  <a:lnTo>
                    <a:pt x="94135" y="111764"/>
                  </a:lnTo>
                  <a:lnTo>
                    <a:pt x="93996" y="127664"/>
                  </a:lnTo>
                  <a:lnTo>
                    <a:pt x="86070" y="158263"/>
                  </a:lnTo>
                  <a:lnTo>
                    <a:pt x="77395" y="185956"/>
                  </a:lnTo>
                  <a:lnTo>
                    <a:pt x="73501" y="194227"/>
                  </a:lnTo>
                  <a:lnTo>
                    <a:pt x="67538" y="200726"/>
                  </a:lnTo>
                  <a:lnTo>
                    <a:pt x="60184" y="205260"/>
                  </a:lnTo>
                  <a:lnTo>
                    <a:pt x="52211" y="207276"/>
                  </a:lnTo>
                  <a:lnTo>
                    <a:pt x="36418" y="205039"/>
                  </a:lnTo>
                  <a:lnTo>
                    <a:pt x="28243" y="199887"/>
                  </a:lnTo>
                  <a:lnTo>
                    <a:pt x="17793" y="190934"/>
                  </a:lnTo>
                  <a:lnTo>
                    <a:pt x="13875" y="188452"/>
                  </a:lnTo>
                  <a:lnTo>
                    <a:pt x="7641" y="180050"/>
                  </a:lnTo>
                  <a:lnTo>
                    <a:pt x="3224" y="169260"/>
                  </a:lnTo>
                  <a:lnTo>
                    <a:pt x="0" y="137623"/>
                  </a:lnTo>
                  <a:lnTo>
                    <a:pt x="423" y="107925"/>
                  </a:lnTo>
                  <a:lnTo>
                    <a:pt x="8531" y="89742"/>
                  </a:lnTo>
                  <a:lnTo>
                    <a:pt x="32944" y="61490"/>
                  </a:lnTo>
                  <a:lnTo>
                    <a:pt x="41280" y="54478"/>
                  </a:lnTo>
                  <a:lnTo>
                    <a:pt x="65761" y="42346"/>
                  </a:lnTo>
                  <a:lnTo>
                    <a:pt x="85589" y="34424"/>
                  </a:lnTo>
                  <a:lnTo>
                    <a:pt x="113725" y="26458"/>
                  </a:lnTo>
                  <a:lnTo>
                    <a:pt x="140095" y="18310"/>
                  </a:lnTo>
                  <a:lnTo>
                    <a:pt x="167586" y="12015"/>
                  </a:lnTo>
                  <a:lnTo>
                    <a:pt x="195838" y="6938"/>
                  </a:lnTo>
                  <a:lnTo>
                    <a:pt x="225754" y="0"/>
                  </a:lnTo>
                  <a:lnTo>
                    <a:pt x="237260" y="240"/>
                  </a:lnTo>
                  <a:lnTo>
                    <a:pt x="253690" y="5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49">
              <a:extLst>
                <a:ext uri="{FF2B5EF4-FFF2-40B4-BE49-F238E27FC236}">
                  <a16:creationId xmlns:a16="http://schemas.microsoft.com/office/drawing/2014/main" id="{47D23250-3E37-7C52-D0C8-1B7A1CB7B28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619500" y="368300"/>
              <a:ext cx="31050" cy="95251"/>
            </a:xfrm>
            <a:custGeom>
              <a:avLst/>
              <a:gdLst/>
              <a:ahLst/>
              <a:cxnLst/>
              <a:rect l="0" t="0" r="0" b="0"/>
              <a:pathLst>
                <a:path w="31050" h="95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23765" y="12209"/>
                  </a:lnTo>
                  <a:lnTo>
                    <a:pt x="28201" y="23536"/>
                  </a:lnTo>
                  <a:lnTo>
                    <a:pt x="31049" y="53803"/>
                  </a:lnTo>
                  <a:lnTo>
                    <a:pt x="29557" y="64599"/>
                  </a:lnTo>
                  <a:lnTo>
                    <a:pt x="20877" y="84106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80">
            <a:extLst>
              <a:ext uri="{FF2B5EF4-FFF2-40B4-BE49-F238E27FC236}">
                <a16:creationId xmlns:a16="http://schemas.microsoft.com/office/drawing/2014/main" id="{EF7955EE-F8B3-3C69-B431-5A7A4034ECA2}"/>
              </a:ext>
            </a:extLst>
          </p:cNvPr>
          <p:cNvGrpSpPr/>
          <p:nvPr/>
        </p:nvGrpSpPr>
        <p:grpSpPr>
          <a:xfrm>
            <a:off x="3841750" y="123342"/>
            <a:ext cx="247210" cy="391009"/>
            <a:chOff x="3841750" y="123342"/>
            <a:chExt cx="247210" cy="391009"/>
          </a:xfrm>
        </p:grpSpPr>
        <p:sp>
          <p:nvSpPr>
            <p:cNvPr id="287" name="SMARTInkShape-350">
              <a:extLst>
                <a:ext uri="{FF2B5EF4-FFF2-40B4-BE49-F238E27FC236}">
                  <a16:creationId xmlns:a16="http://schemas.microsoft.com/office/drawing/2014/main" id="{10370E90-A9E0-2861-1F23-25FB8CC4AE9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841750" y="249228"/>
              <a:ext cx="152401" cy="106373"/>
            </a:xfrm>
            <a:custGeom>
              <a:avLst/>
              <a:gdLst/>
              <a:ahLst/>
              <a:cxnLst/>
              <a:rect l="0" t="0" r="0" b="0"/>
              <a:pathLst>
                <a:path w="152401" h="106373">
                  <a:moveTo>
                    <a:pt x="0" y="23822"/>
                  </a:moveTo>
                  <a:lnTo>
                    <a:pt x="0" y="23822"/>
                  </a:lnTo>
                  <a:lnTo>
                    <a:pt x="0" y="20451"/>
                  </a:lnTo>
                  <a:lnTo>
                    <a:pt x="705" y="19458"/>
                  </a:lnTo>
                  <a:lnTo>
                    <a:pt x="1881" y="18796"/>
                  </a:lnTo>
                  <a:lnTo>
                    <a:pt x="32755" y="5939"/>
                  </a:lnTo>
                  <a:lnTo>
                    <a:pt x="35242" y="6256"/>
                  </a:lnTo>
                  <a:lnTo>
                    <a:pt x="39887" y="8489"/>
                  </a:lnTo>
                  <a:lnTo>
                    <a:pt x="49840" y="20455"/>
                  </a:lnTo>
                  <a:lnTo>
                    <a:pt x="53901" y="31498"/>
                  </a:lnTo>
                  <a:lnTo>
                    <a:pt x="56722" y="61391"/>
                  </a:lnTo>
                  <a:lnTo>
                    <a:pt x="57094" y="81486"/>
                  </a:lnTo>
                  <a:lnTo>
                    <a:pt x="56407" y="83431"/>
                  </a:lnTo>
                  <a:lnTo>
                    <a:pt x="55244" y="84728"/>
                  </a:lnTo>
                  <a:lnTo>
                    <a:pt x="51677" y="86810"/>
                  </a:lnTo>
                  <a:lnTo>
                    <a:pt x="50877" y="69600"/>
                  </a:lnTo>
                  <a:lnTo>
                    <a:pt x="62744" y="42211"/>
                  </a:lnTo>
                  <a:lnTo>
                    <a:pt x="68103" y="31289"/>
                  </a:lnTo>
                  <a:lnTo>
                    <a:pt x="91235" y="9344"/>
                  </a:lnTo>
                  <a:lnTo>
                    <a:pt x="99580" y="3747"/>
                  </a:lnTo>
                  <a:lnTo>
                    <a:pt x="115583" y="0"/>
                  </a:lnTo>
                  <a:lnTo>
                    <a:pt x="125689" y="2886"/>
                  </a:lnTo>
                  <a:lnTo>
                    <a:pt x="134178" y="8873"/>
                  </a:lnTo>
                  <a:lnTo>
                    <a:pt x="140303" y="16237"/>
                  </a:lnTo>
                  <a:lnTo>
                    <a:pt x="144347" y="38430"/>
                  </a:lnTo>
                  <a:lnTo>
                    <a:pt x="145826" y="67130"/>
                  </a:lnTo>
                  <a:lnTo>
                    <a:pt x="146656" y="76231"/>
                  </a:lnTo>
                  <a:lnTo>
                    <a:pt x="152400" y="1063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351">
              <a:extLst>
                <a:ext uri="{FF2B5EF4-FFF2-40B4-BE49-F238E27FC236}">
                  <a16:creationId xmlns:a16="http://schemas.microsoft.com/office/drawing/2014/main" id="{39442FA4-241B-E589-CF5E-EAFB330D7B7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981450" y="123342"/>
              <a:ext cx="107510" cy="391009"/>
            </a:xfrm>
            <a:custGeom>
              <a:avLst/>
              <a:gdLst/>
              <a:ahLst/>
              <a:cxnLst/>
              <a:rect l="0" t="0" r="0" b="0"/>
              <a:pathLst>
                <a:path w="107510" h="3910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2"/>
                  </a:lnTo>
                  <a:lnTo>
                    <a:pt x="17676" y="9779"/>
                  </a:lnTo>
                  <a:lnTo>
                    <a:pt x="42399" y="38924"/>
                  </a:lnTo>
                  <a:lnTo>
                    <a:pt x="62938" y="66572"/>
                  </a:lnTo>
                  <a:lnTo>
                    <a:pt x="73368" y="91600"/>
                  </a:lnTo>
                  <a:lnTo>
                    <a:pt x="84376" y="120340"/>
                  </a:lnTo>
                  <a:lnTo>
                    <a:pt x="93126" y="147043"/>
                  </a:lnTo>
                  <a:lnTo>
                    <a:pt x="102930" y="172829"/>
                  </a:lnTo>
                  <a:lnTo>
                    <a:pt x="106463" y="198343"/>
                  </a:lnTo>
                  <a:lnTo>
                    <a:pt x="107509" y="223777"/>
                  </a:lnTo>
                  <a:lnTo>
                    <a:pt x="107114" y="248482"/>
                  </a:lnTo>
                  <a:lnTo>
                    <a:pt x="102136" y="269521"/>
                  </a:lnTo>
                  <a:lnTo>
                    <a:pt x="90051" y="297474"/>
                  </a:lnTo>
                  <a:lnTo>
                    <a:pt x="84473" y="312043"/>
                  </a:lnTo>
                  <a:lnTo>
                    <a:pt x="64839" y="342602"/>
                  </a:lnTo>
                  <a:lnTo>
                    <a:pt x="36380" y="372743"/>
                  </a:lnTo>
                  <a:lnTo>
                    <a:pt x="14869" y="386321"/>
                  </a:lnTo>
                  <a:lnTo>
                    <a:pt x="0" y="3910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5F589-2584-46FF-8F0B-E2AED29F2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Error and Margin of Error, </a:t>
            </a:r>
            <a:r>
              <a:rPr lang="en-US" i="1" dirty="0"/>
              <a:t>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95B42-2597-44F7-BF85-7A95B43283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36609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6609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366092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i="1">
                              <a:solidFill>
                                <a:srgbClr val="36609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rgbClr val="36609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366092"/>
                              </a:solidFill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36609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95B42-2597-44F7-BF85-7A95B4328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SMARTInkShape-Group85">
            <a:extLst>
              <a:ext uri="{FF2B5EF4-FFF2-40B4-BE49-F238E27FC236}">
                <a16:creationId xmlns:a16="http://schemas.microsoft.com/office/drawing/2014/main" id="{38DC2873-1086-ECF0-9F75-CE7FCC4477FC}"/>
              </a:ext>
            </a:extLst>
          </p:cNvPr>
          <p:cNvGrpSpPr/>
          <p:nvPr/>
        </p:nvGrpSpPr>
        <p:grpSpPr>
          <a:xfrm>
            <a:off x="4597676" y="1530350"/>
            <a:ext cx="977625" cy="158369"/>
            <a:chOff x="4597676" y="1530350"/>
            <a:chExt cx="977625" cy="158369"/>
          </a:xfrm>
        </p:grpSpPr>
        <p:sp>
          <p:nvSpPr>
            <p:cNvPr id="24" name="SMARTInkShape-368">
              <a:extLst>
                <a:ext uri="{FF2B5EF4-FFF2-40B4-BE49-F238E27FC236}">
                  <a16:creationId xmlns:a16="http://schemas.microsoft.com/office/drawing/2014/main" id="{E17A470F-623E-AA2E-9B5F-D42D9091612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321300" y="1530350"/>
              <a:ext cx="254001" cy="158369"/>
            </a:xfrm>
            <a:custGeom>
              <a:avLst/>
              <a:gdLst/>
              <a:ahLst/>
              <a:cxnLst/>
              <a:rect l="0" t="0" r="0" b="0"/>
              <a:pathLst>
                <a:path w="254001" h="158369">
                  <a:moveTo>
                    <a:pt x="0" y="38100"/>
                  </a:moveTo>
                  <a:lnTo>
                    <a:pt x="0" y="38100"/>
                  </a:lnTo>
                  <a:lnTo>
                    <a:pt x="8728" y="28667"/>
                  </a:lnTo>
                  <a:lnTo>
                    <a:pt x="10934" y="23794"/>
                  </a:lnTo>
                  <a:lnTo>
                    <a:pt x="17560" y="19277"/>
                  </a:lnTo>
                  <a:lnTo>
                    <a:pt x="44384" y="8497"/>
                  </a:lnTo>
                  <a:lnTo>
                    <a:pt x="54063" y="4247"/>
                  </a:lnTo>
                  <a:lnTo>
                    <a:pt x="63069" y="3769"/>
                  </a:lnTo>
                  <a:lnTo>
                    <a:pt x="72481" y="6614"/>
                  </a:lnTo>
                  <a:lnTo>
                    <a:pt x="95205" y="20505"/>
                  </a:lnTo>
                  <a:lnTo>
                    <a:pt x="103076" y="34063"/>
                  </a:lnTo>
                  <a:lnTo>
                    <a:pt x="112333" y="61923"/>
                  </a:lnTo>
                  <a:lnTo>
                    <a:pt x="118405" y="89529"/>
                  </a:lnTo>
                  <a:lnTo>
                    <a:pt x="120354" y="117362"/>
                  </a:lnTo>
                  <a:lnTo>
                    <a:pt x="117191" y="130886"/>
                  </a:lnTo>
                  <a:lnTo>
                    <a:pt x="111787" y="140459"/>
                  </a:lnTo>
                  <a:lnTo>
                    <a:pt x="105716" y="147764"/>
                  </a:lnTo>
                  <a:lnTo>
                    <a:pt x="96077" y="154398"/>
                  </a:lnTo>
                  <a:lnTo>
                    <a:pt x="84285" y="157460"/>
                  </a:lnTo>
                  <a:lnTo>
                    <a:pt x="68483" y="158368"/>
                  </a:lnTo>
                  <a:lnTo>
                    <a:pt x="64000" y="155673"/>
                  </a:lnTo>
                  <a:lnTo>
                    <a:pt x="57136" y="145153"/>
                  </a:lnTo>
                  <a:lnTo>
                    <a:pt x="56436" y="138396"/>
                  </a:lnTo>
                  <a:lnTo>
                    <a:pt x="59421" y="123363"/>
                  </a:lnTo>
                  <a:lnTo>
                    <a:pt x="72404" y="95662"/>
                  </a:lnTo>
                  <a:lnTo>
                    <a:pt x="95029" y="64948"/>
                  </a:lnTo>
                  <a:lnTo>
                    <a:pt x="115511" y="46853"/>
                  </a:lnTo>
                  <a:lnTo>
                    <a:pt x="140450" y="33951"/>
                  </a:lnTo>
                  <a:lnTo>
                    <a:pt x="170183" y="21192"/>
                  </a:lnTo>
                  <a:lnTo>
                    <a:pt x="201335" y="11845"/>
                  </a:lnTo>
                  <a:lnTo>
                    <a:pt x="228257" y="7435"/>
                  </a:lnTo>
                  <a:lnTo>
                    <a:pt x="241982" y="5966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69">
              <a:extLst>
                <a:ext uri="{FF2B5EF4-FFF2-40B4-BE49-F238E27FC236}">
                  <a16:creationId xmlns:a16="http://schemas.microsoft.com/office/drawing/2014/main" id="{4B959774-97A0-E22F-F50D-46A414E5793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242714" y="1556112"/>
              <a:ext cx="67943" cy="109167"/>
            </a:xfrm>
            <a:custGeom>
              <a:avLst/>
              <a:gdLst/>
              <a:ahLst/>
              <a:cxnLst/>
              <a:rect l="0" t="0" r="0" b="0"/>
              <a:pathLst>
                <a:path w="67943" h="109167">
                  <a:moveTo>
                    <a:pt x="53186" y="18688"/>
                  </a:moveTo>
                  <a:lnTo>
                    <a:pt x="53186" y="18688"/>
                  </a:lnTo>
                  <a:lnTo>
                    <a:pt x="56557" y="15317"/>
                  </a:lnTo>
                  <a:lnTo>
                    <a:pt x="58212" y="11780"/>
                  </a:lnTo>
                  <a:lnTo>
                    <a:pt x="59513" y="0"/>
                  </a:lnTo>
                  <a:lnTo>
                    <a:pt x="33019" y="20717"/>
                  </a:lnTo>
                  <a:lnTo>
                    <a:pt x="8147" y="44757"/>
                  </a:lnTo>
                  <a:lnTo>
                    <a:pt x="722" y="62239"/>
                  </a:lnTo>
                  <a:lnTo>
                    <a:pt x="0" y="73557"/>
                  </a:lnTo>
                  <a:lnTo>
                    <a:pt x="5285" y="95692"/>
                  </a:lnTo>
                  <a:lnTo>
                    <a:pt x="8552" y="100363"/>
                  </a:lnTo>
                  <a:lnTo>
                    <a:pt x="17826" y="107434"/>
                  </a:lnTo>
                  <a:lnTo>
                    <a:pt x="32767" y="109166"/>
                  </a:lnTo>
                  <a:lnTo>
                    <a:pt x="48344" y="106878"/>
                  </a:lnTo>
                  <a:lnTo>
                    <a:pt x="57619" y="101158"/>
                  </a:lnTo>
                  <a:lnTo>
                    <a:pt x="64094" y="90149"/>
                  </a:lnTo>
                  <a:lnTo>
                    <a:pt x="66808" y="83262"/>
                  </a:lnTo>
                  <a:lnTo>
                    <a:pt x="67942" y="68084"/>
                  </a:lnTo>
                  <a:lnTo>
                    <a:pt x="64613" y="49316"/>
                  </a:lnTo>
                  <a:lnTo>
                    <a:pt x="57168" y="33283"/>
                  </a:lnTo>
                  <a:lnTo>
                    <a:pt x="40486" y="18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70">
              <a:extLst>
                <a:ext uri="{FF2B5EF4-FFF2-40B4-BE49-F238E27FC236}">
                  <a16:creationId xmlns:a16="http://schemas.microsoft.com/office/drawing/2014/main" id="{174EF4DE-C282-8FF2-7B2E-A467858A2C1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997450" y="1562100"/>
              <a:ext cx="254001" cy="108126"/>
            </a:xfrm>
            <a:custGeom>
              <a:avLst/>
              <a:gdLst/>
              <a:ahLst/>
              <a:cxnLst/>
              <a:rect l="0" t="0" r="0" b="0"/>
              <a:pathLst>
                <a:path w="254001" h="108126">
                  <a:moveTo>
                    <a:pt x="0" y="38100"/>
                  </a:moveTo>
                  <a:lnTo>
                    <a:pt x="0" y="38100"/>
                  </a:lnTo>
                  <a:lnTo>
                    <a:pt x="28130" y="15040"/>
                  </a:lnTo>
                  <a:lnTo>
                    <a:pt x="45963" y="5083"/>
                  </a:lnTo>
                  <a:lnTo>
                    <a:pt x="68103" y="2212"/>
                  </a:lnTo>
                  <a:lnTo>
                    <a:pt x="81774" y="4040"/>
                  </a:lnTo>
                  <a:lnTo>
                    <a:pt x="86971" y="6927"/>
                  </a:lnTo>
                  <a:lnTo>
                    <a:pt x="94628" y="15779"/>
                  </a:lnTo>
                  <a:lnTo>
                    <a:pt x="104587" y="42367"/>
                  </a:lnTo>
                  <a:lnTo>
                    <a:pt x="110878" y="70551"/>
                  </a:lnTo>
                  <a:lnTo>
                    <a:pt x="113286" y="89108"/>
                  </a:lnTo>
                  <a:lnTo>
                    <a:pt x="111508" y="94683"/>
                  </a:lnTo>
                  <a:lnTo>
                    <a:pt x="103887" y="104641"/>
                  </a:lnTo>
                  <a:lnTo>
                    <a:pt x="100302" y="107155"/>
                  </a:lnTo>
                  <a:lnTo>
                    <a:pt x="97206" y="108125"/>
                  </a:lnTo>
                  <a:lnTo>
                    <a:pt x="87170" y="107985"/>
                  </a:lnTo>
                  <a:lnTo>
                    <a:pt x="82722" y="106084"/>
                  </a:lnTo>
                  <a:lnTo>
                    <a:pt x="78393" y="103593"/>
                  </a:lnTo>
                  <a:lnTo>
                    <a:pt x="74118" y="102486"/>
                  </a:lnTo>
                  <a:lnTo>
                    <a:pt x="72694" y="100779"/>
                  </a:lnTo>
                  <a:lnTo>
                    <a:pt x="71115" y="95121"/>
                  </a:lnTo>
                  <a:lnTo>
                    <a:pt x="70224" y="84001"/>
                  </a:lnTo>
                  <a:lnTo>
                    <a:pt x="73332" y="71769"/>
                  </a:lnTo>
                  <a:lnTo>
                    <a:pt x="99093" y="41082"/>
                  </a:lnTo>
                  <a:lnTo>
                    <a:pt x="128220" y="20360"/>
                  </a:lnTo>
                  <a:lnTo>
                    <a:pt x="146411" y="11599"/>
                  </a:lnTo>
                  <a:lnTo>
                    <a:pt x="177848" y="5160"/>
                  </a:lnTo>
                  <a:lnTo>
                    <a:pt x="203209" y="1019"/>
                  </a:lnTo>
                  <a:lnTo>
                    <a:pt x="232260" y="201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71">
              <a:extLst>
                <a:ext uri="{FF2B5EF4-FFF2-40B4-BE49-F238E27FC236}">
                  <a16:creationId xmlns:a16="http://schemas.microsoft.com/office/drawing/2014/main" id="{E4F89E08-3A3B-F304-3B05-C8D3DE79762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819650" y="1562100"/>
              <a:ext cx="228601" cy="112583"/>
            </a:xfrm>
            <a:custGeom>
              <a:avLst/>
              <a:gdLst/>
              <a:ahLst/>
              <a:cxnLst/>
              <a:rect l="0" t="0" r="0" b="0"/>
              <a:pathLst>
                <a:path w="228601" h="112583">
                  <a:moveTo>
                    <a:pt x="0" y="31750"/>
                  </a:moveTo>
                  <a:lnTo>
                    <a:pt x="0" y="31750"/>
                  </a:lnTo>
                  <a:lnTo>
                    <a:pt x="9433" y="23022"/>
                  </a:lnTo>
                  <a:lnTo>
                    <a:pt x="34027" y="10671"/>
                  </a:lnTo>
                  <a:lnTo>
                    <a:pt x="48520" y="8270"/>
                  </a:lnTo>
                  <a:lnTo>
                    <a:pt x="62486" y="10966"/>
                  </a:lnTo>
                  <a:lnTo>
                    <a:pt x="75043" y="17574"/>
                  </a:lnTo>
                  <a:lnTo>
                    <a:pt x="90046" y="33900"/>
                  </a:lnTo>
                  <a:lnTo>
                    <a:pt x="102017" y="54886"/>
                  </a:lnTo>
                  <a:lnTo>
                    <a:pt x="110540" y="83227"/>
                  </a:lnTo>
                  <a:lnTo>
                    <a:pt x="110382" y="88646"/>
                  </a:lnTo>
                  <a:lnTo>
                    <a:pt x="106444" y="98430"/>
                  </a:lnTo>
                  <a:lnTo>
                    <a:pt x="98108" y="105600"/>
                  </a:lnTo>
                  <a:lnTo>
                    <a:pt x="85279" y="111722"/>
                  </a:lnTo>
                  <a:lnTo>
                    <a:pt x="82252" y="112582"/>
                  </a:lnTo>
                  <a:lnTo>
                    <a:pt x="67880" y="110420"/>
                  </a:lnTo>
                  <a:lnTo>
                    <a:pt x="63598" y="107480"/>
                  </a:lnTo>
                  <a:lnTo>
                    <a:pt x="56958" y="98569"/>
                  </a:lnTo>
                  <a:lnTo>
                    <a:pt x="55418" y="85671"/>
                  </a:lnTo>
                  <a:lnTo>
                    <a:pt x="55995" y="78281"/>
                  </a:lnTo>
                  <a:lnTo>
                    <a:pt x="62281" y="64425"/>
                  </a:lnTo>
                  <a:lnTo>
                    <a:pt x="72836" y="51917"/>
                  </a:lnTo>
                  <a:lnTo>
                    <a:pt x="100727" y="32389"/>
                  </a:lnTo>
                  <a:lnTo>
                    <a:pt x="126828" y="18314"/>
                  </a:lnTo>
                  <a:lnTo>
                    <a:pt x="152366" y="13103"/>
                  </a:lnTo>
                  <a:lnTo>
                    <a:pt x="177794" y="789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72">
              <a:extLst>
                <a:ext uri="{FF2B5EF4-FFF2-40B4-BE49-F238E27FC236}">
                  <a16:creationId xmlns:a16="http://schemas.microsoft.com/office/drawing/2014/main" id="{F4891861-DEB1-BF1B-2087-7480AAD7BA8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597676" y="1550669"/>
              <a:ext cx="209275" cy="124663"/>
            </a:xfrm>
            <a:custGeom>
              <a:avLst/>
              <a:gdLst/>
              <a:ahLst/>
              <a:cxnLst/>
              <a:rect l="0" t="0" r="0" b="0"/>
              <a:pathLst>
                <a:path w="209275" h="124663">
                  <a:moveTo>
                    <a:pt x="25124" y="30481"/>
                  </a:moveTo>
                  <a:lnTo>
                    <a:pt x="25124" y="30481"/>
                  </a:lnTo>
                  <a:lnTo>
                    <a:pt x="37366" y="31187"/>
                  </a:lnTo>
                  <a:lnTo>
                    <a:pt x="61800" y="35507"/>
                  </a:lnTo>
                  <a:lnTo>
                    <a:pt x="88202" y="36439"/>
                  </a:lnTo>
                  <a:lnTo>
                    <a:pt x="113899" y="34833"/>
                  </a:lnTo>
                  <a:lnTo>
                    <a:pt x="142544" y="29643"/>
                  </a:lnTo>
                  <a:lnTo>
                    <a:pt x="157282" y="21217"/>
                  </a:lnTo>
                  <a:lnTo>
                    <a:pt x="161472" y="16251"/>
                  </a:lnTo>
                  <a:lnTo>
                    <a:pt x="163334" y="11692"/>
                  </a:lnTo>
                  <a:lnTo>
                    <a:pt x="163831" y="9488"/>
                  </a:lnTo>
                  <a:lnTo>
                    <a:pt x="162045" y="7313"/>
                  </a:lnTo>
                  <a:lnTo>
                    <a:pt x="154416" y="3016"/>
                  </a:lnTo>
                  <a:lnTo>
                    <a:pt x="131480" y="0"/>
                  </a:lnTo>
                  <a:lnTo>
                    <a:pt x="110494" y="1177"/>
                  </a:lnTo>
                  <a:lnTo>
                    <a:pt x="80523" y="5806"/>
                  </a:lnTo>
                  <a:lnTo>
                    <a:pt x="51432" y="13691"/>
                  </a:lnTo>
                  <a:lnTo>
                    <a:pt x="31743" y="23311"/>
                  </a:lnTo>
                  <a:lnTo>
                    <a:pt x="12503" y="41840"/>
                  </a:lnTo>
                  <a:lnTo>
                    <a:pt x="139" y="65205"/>
                  </a:lnTo>
                  <a:lnTo>
                    <a:pt x="0" y="73386"/>
                  </a:lnTo>
                  <a:lnTo>
                    <a:pt x="5491" y="90002"/>
                  </a:lnTo>
                  <a:lnTo>
                    <a:pt x="20483" y="108481"/>
                  </a:lnTo>
                  <a:lnTo>
                    <a:pt x="41701" y="119522"/>
                  </a:lnTo>
                  <a:lnTo>
                    <a:pt x="73450" y="124505"/>
                  </a:lnTo>
                  <a:lnTo>
                    <a:pt x="96357" y="124662"/>
                  </a:lnTo>
                  <a:lnTo>
                    <a:pt x="117461" y="122198"/>
                  </a:lnTo>
                  <a:lnTo>
                    <a:pt x="139071" y="118752"/>
                  </a:lnTo>
                  <a:lnTo>
                    <a:pt x="169188" y="114726"/>
                  </a:lnTo>
                  <a:lnTo>
                    <a:pt x="209274" y="1066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86">
            <a:extLst>
              <a:ext uri="{FF2B5EF4-FFF2-40B4-BE49-F238E27FC236}">
                <a16:creationId xmlns:a16="http://schemas.microsoft.com/office/drawing/2014/main" id="{505E2DA9-CFBA-50B3-80F4-85621F93CF9C}"/>
              </a:ext>
            </a:extLst>
          </p:cNvPr>
          <p:cNvGrpSpPr/>
          <p:nvPr/>
        </p:nvGrpSpPr>
        <p:grpSpPr>
          <a:xfrm>
            <a:off x="4062481" y="1475022"/>
            <a:ext cx="255520" cy="309329"/>
            <a:chOff x="4062481" y="1475022"/>
            <a:chExt cx="255520" cy="309329"/>
          </a:xfrm>
        </p:grpSpPr>
        <p:sp>
          <p:nvSpPr>
            <p:cNvPr id="30" name="SMARTInkShape-373">
              <a:extLst>
                <a:ext uri="{FF2B5EF4-FFF2-40B4-BE49-F238E27FC236}">
                  <a16:creationId xmlns:a16="http://schemas.microsoft.com/office/drawing/2014/main" id="{63677720-F2A7-A5EA-4DF4-71EF4A5F329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178300" y="162560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9434" y="23022"/>
                  </a:lnTo>
                  <a:lnTo>
                    <a:pt x="14306" y="20815"/>
                  </a:lnTo>
                  <a:lnTo>
                    <a:pt x="43052" y="15834"/>
                  </a:lnTo>
                  <a:lnTo>
                    <a:pt x="69574" y="12614"/>
                  </a:lnTo>
                  <a:lnTo>
                    <a:pt x="95196" y="7796"/>
                  </a:lnTo>
                  <a:lnTo>
                    <a:pt x="125581" y="217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74">
              <a:extLst>
                <a:ext uri="{FF2B5EF4-FFF2-40B4-BE49-F238E27FC236}">
                  <a16:creationId xmlns:a16="http://schemas.microsoft.com/office/drawing/2014/main" id="{5D25CFEC-DBDA-8068-43AF-34713602B51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180682" y="1475022"/>
              <a:ext cx="73819" cy="309329"/>
            </a:xfrm>
            <a:custGeom>
              <a:avLst/>
              <a:gdLst/>
              <a:ahLst/>
              <a:cxnLst/>
              <a:rect l="0" t="0" r="0" b="0"/>
              <a:pathLst>
                <a:path w="73819" h="309329">
                  <a:moveTo>
                    <a:pt x="73818" y="36278"/>
                  </a:moveTo>
                  <a:lnTo>
                    <a:pt x="73818" y="36278"/>
                  </a:lnTo>
                  <a:lnTo>
                    <a:pt x="60953" y="7403"/>
                  </a:lnTo>
                  <a:lnTo>
                    <a:pt x="55990" y="0"/>
                  </a:lnTo>
                  <a:lnTo>
                    <a:pt x="55583" y="98"/>
                  </a:lnTo>
                  <a:lnTo>
                    <a:pt x="44700" y="25030"/>
                  </a:lnTo>
                  <a:lnTo>
                    <a:pt x="33833" y="52074"/>
                  </a:lnTo>
                  <a:lnTo>
                    <a:pt x="25830" y="77569"/>
                  </a:lnTo>
                  <a:lnTo>
                    <a:pt x="16805" y="107386"/>
                  </a:lnTo>
                  <a:lnTo>
                    <a:pt x="12240" y="131901"/>
                  </a:lnTo>
                  <a:lnTo>
                    <a:pt x="10887" y="157038"/>
                  </a:lnTo>
                  <a:lnTo>
                    <a:pt x="8605" y="182361"/>
                  </a:lnTo>
                  <a:lnTo>
                    <a:pt x="4884" y="212830"/>
                  </a:lnTo>
                  <a:lnTo>
                    <a:pt x="490" y="239232"/>
                  </a:lnTo>
                  <a:lnTo>
                    <a:pt x="1191" y="262948"/>
                  </a:lnTo>
                  <a:lnTo>
                    <a:pt x="0" y="267825"/>
                  </a:lnTo>
                  <a:lnTo>
                    <a:pt x="1694" y="288172"/>
                  </a:lnTo>
                  <a:lnTo>
                    <a:pt x="7883" y="308076"/>
                  </a:lnTo>
                  <a:lnTo>
                    <a:pt x="10318" y="3093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75">
              <a:extLst>
                <a:ext uri="{FF2B5EF4-FFF2-40B4-BE49-F238E27FC236}">
                  <a16:creationId xmlns:a16="http://schemas.microsoft.com/office/drawing/2014/main" id="{5556DA00-1D7A-7FE4-5F73-61D6B7D6788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062481" y="1582378"/>
              <a:ext cx="77205" cy="115154"/>
            </a:xfrm>
            <a:custGeom>
              <a:avLst/>
              <a:gdLst/>
              <a:ahLst/>
              <a:cxnLst/>
              <a:rect l="0" t="0" r="0" b="0"/>
              <a:pathLst>
                <a:path w="77205" h="115154">
                  <a:moveTo>
                    <a:pt x="26919" y="24172"/>
                  </a:moveTo>
                  <a:lnTo>
                    <a:pt x="26919" y="24172"/>
                  </a:lnTo>
                  <a:lnTo>
                    <a:pt x="30290" y="24172"/>
                  </a:lnTo>
                  <a:lnTo>
                    <a:pt x="31283" y="23466"/>
                  </a:lnTo>
                  <a:lnTo>
                    <a:pt x="31945" y="22290"/>
                  </a:lnTo>
                  <a:lnTo>
                    <a:pt x="33095" y="17705"/>
                  </a:lnTo>
                  <a:lnTo>
                    <a:pt x="33262" y="2918"/>
                  </a:lnTo>
                  <a:lnTo>
                    <a:pt x="31853" y="1536"/>
                  </a:lnTo>
                  <a:lnTo>
                    <a:pt x="26525" y="0"/>
                  </a:lnTo>
                  <a:lnTo>
                    <a:pt x="23129" y="1707"/>
                  </a:lnTo>
                  <a:lnTo>
                    <a:pt x="13018" y="12812"/>
                  </a:lnTo>
                  <a:lnTo>
                    <a:pt x="1805" y="39392"/>
                  </a:lnTo>
                  <a:lnTo>
                    <a:pt x="0" y="56101"/>
                  </a:lnTo>
                  <a:lnTo>
                    <a:pt x="2950" y="81375"/>
                  </a:lnTo>
                  <a:lnTo>
                    <a:pt x="8293" y="101093"/>
                  </a:lnTo>
                  <a:lnTo>
                    <a:pt x="10268" y="105086"/>
                  </a:lnTo>
                  <a:lnTo>
                    <a:pt x="19989" y="111404"/>
                  </a:lnTo>
                  <a:lnTo>
                    <a:pt x="33011" y="115153"/>
                  </a:lnTo>
                  <a:lnTo>
                    <a:pt x="45854" y="114467"/>
                  </a:lnTo>
                  <a:lnTo>
                    <a:pt x="56737" y="109929"/>
                  </a:lnTo>
                  <a:lnTo>
                    <a:pt x="65571" y="103209"/>
                  </a:lnTo>
                  <a:lnTo>
                    <a:pt x="71850" y="95518"/>
                  </a:lnTo>
                  <a:lnTo>
                    <a:pt x="75110" y="85515"/>
                  </a:lnTo>
                  <a:lnTo>
                    <a:pt x="77204" y="58475"/>
                  </a:lnTo>
                  <a:lnTo>
                    <a:pt x="76912" y="36801"/>
                  </a:lnTo>
                  <a:lnTo>
                    <a:pt x="74303" y="30255"/>
                  </a:lnTo>
                  <a:lnTo>
                    <a:pt x="65019" y="178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87">
            <a:extLst>
              <a:ext uri="{FF2B5EF4-FFF2-40B4-BE49-F238E27FC236}">
                <a16:creationId xmlns:a16="http://schemas.microsoft.com/office/drawing/2014/main" id="{D2B79971-DDE5-5333-B61A-754EDAA7642A}"/>
              </a:ext>
            </a:extLst>
          </p:cNvPr>
          <p:cNvGrpSpPr/>
          <p:nvPr/>
        </p:nvGrpSpPr>
        <p:grpSpPr>
          <a:xfrm>
            <a:off x="2533650" y="1574800"/>
            <a:ext cx="1219201" cy="277620"/>
            <a:chOff x="2533650" y="1574800"/>
            <a:chExt cx="1219201" cy="277620"/>
          </a:xfrm>
        </p:grpSpPr>
        <p:sp>
          <p:nvSpPr>
            <p:cNvPr id="34" name="SMARTInkShape-376">
              <a:extLst>
                <a:ext uri="{FF2B5EF4-FFF2-40B4-BE49-F238E27FC236}">
                  <a16:creationId xmlns:a16="http://schemas.microsoft.com/office/drawing/2014/main" id="{5BA7F67F-0816-60CF-6FA8-4F5655CB01B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549650" y="1640947"/>
              <a:ext cx="203201" cy="105304"/>
            </a:xfrm>
            <a:custGeom>
              <a:avLst/>
              <a:gdLst/>
              <a:ahLst/>
              <a:cxnLst/>
              <a:rect l="0" t="0" r="0" b="0"/>
              <a:pathLst>
                <a:path w="203201" h="105304">
                  <a:moveTo>
                    <a:pt x="0" y="54503"/>
                  </a:moveTo>
                  <a:lnTo>
                    <a:pt x="0" y="54503"/>
                  </a:lnTo>
                  <a:lnTo>
                    <a:pt x="15195" y="34238"/>
                  </a:lnTo>
                  <a:lnTo>
                    <a:pt x="30659" y="12289"/>
                  </a:lnTo>
                  <a:lnTo>
                    <a:pt x="42637" y="2876"/>
                  </a:lnTo>
                  <a:lnTo>
                    <a:pt x="46064" y="2446"/>
                  </a:lnTo>
                  <a:lnTo>
                    <a:pt x="49054" y="3570"/>
                  </a:lnTo>
                  <a:lnTo>
                    <a:pt x="51753" y="5731"/>
                  </a:lnTo>
                  <a:lnTo>
                    <a:pt x="58922" y="25627"/>
                  </a:lnTo>
                  <a:lnTo>
                    <a:pt x="58772" y="50494"/>
                  </a:lnTo>
                  <a:lnTo>
                    <a:pt x="62389" y="81962"/>
                  </a:lnTo>
                  <a:lnTo>
                    <a:pt x="63280" y="90501"/>
                  </a:lnTo>
                  <a:lnTo>
                    <a:pt x="64059" y="90496"/>
                  </a:lnTo>
                  <a:lnTo>
                    <a:pt x="66806" y="88609"/>
                  </a:lnTo>
                  <a:lnTo>
                    <a:pt x="72953" y="61220"/>
                  </a:lnTo>
                  <a:lnTo>
                    <a:pt x="96495" y="29639"/>
                  </a:lnTo>
                  <a:lnTo>
                    <a:pt x="121389" y="3904"/>
                  </a:lnTo>
                  <a:lnTo>
                    <a:pt x="127563" y="265"/>
                  </a:lnTo>
                  <a:lnTo>
                    <a:pt x="130197" y="0"/>
                  </a:lnTo>
                  <a:lnTo>
                    <a:pt x="135006" y="1587"/>
                  </a:lnTo>
                  <a:lnTo>
                    <a:pt x="145051" y="9818"/>
                  </a:lnTo>
                  <a:lnTo>
                    <a:pt x="156964" y="27936"/>
                  </a:lnTo>
                  <a:lnTo>
                    <a:pt x="164904" y="54272"/>
                  </a:lnTo>
                  <a:lnTo>
                    <a:pt x="178598" y="77976"/>
                  </a:lnTo>
                  <a:lnTo>
                    <a:pt x="203200" y="1053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77">
              <a:extLst>
                <a:ext uri="{FF2B5EF4-FFF2-40B4-BE49-F238E27FC236}">
                  <a16:creationId xmlns:a16="http://schemas.microsoft.com/office/drawing/2014/main" id="{74B2FB14-7E3A-EA20-EC89-5CE0DE34454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493383" y="1574800"/>
              <a:ext cx="11818" cy="44451"/>
            </a:xfrm>
            <a:custGeom>
              <a:avLst/>
              <a:gdLst/>
              <a:ahLst/>
              <a:cxnLst/>
              <a:rect l="0" t="0" r="0" b="0"/>
              <a:pathLst>
                <a:path w="11818" h="44451">
                  <a:moveTo>
                    <a:pt x="5467" y="44450"/>
                  </a:moveTo>
                  <a:lnTo>
                    <a:pt x="5467" y="44450"/>
                  </a:lnTo>
                  <a:lnTo>
                    <a:pt x="2096" y="37708"/>
                  </a:lnTo>
                  <a:lnTo>
                    <a:pt x="0" y="23402"/>
                  </a:lnTo>
                  <a:lnTo>
                    <a:pt x="2749" y="9129"/>
                  </a:lnTo>
                  <a:lnTo>
                    <a:pt x="4361" y="6086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78">
              <a:extLst>
                <a:ext uri="{FF2B5EF4-FFF2-40B4-BE49-F238E27FC236}">
                  <a16:creationId xmlns:a16="http://schemas.microsoft.com/office/drawing/2014/main" id="{0CA980D5-6FE9-2D3C-F409-FDC73E096F5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473450" y="1638778"/>
              <a:ext cx="50801" cy="132873"/>
            </a:xfrm>
            <a:custGeom>
              <a:avLst/>
              <a:gdLst/>
              <a:ahLst/>
              <a:cxnLst/>
              <a:rect l="0" t="0" r="0" b="0"/>
              <a:pathLst>
                <a:path w="50801" h="132873">
                  <a:moveTo>
                    <a:pt x="0" y="50322"/>
                  </a:moveTo>
                  <a:lnTo>
                    <a:pt x="0" y="50322"/>
                  </a:lnTo>
                  <a:lnTo>
                    <a:pt x="705" y="34421"/>
                  </a:lnTo>
                  <a:lnTo>
                    <a:pt x="7839" y="7690"/>
                  </a:lnTo>
                  <a:lnTo>
                    <a:pt x="12415" y="0"/>
                  </a:lnTo>
                  <a:lnTo>
                    <a:pt x="15987" y="9777"/>
                  </a:lnTo>
                  <a:lnTo>
                    <a:pt x="19150" y="41477"/>
                  </a:lnTo>
                  <a:lnTo>
                    <a:pt x="23940" y="66438"/>
                  </a:lnTo>
                  <a:lnTo>
                    <a:pt x="33761" y="96074"/>
                  </a:lnTo>
                  <a:lnTo>
                    <a:pt x="47406" y="125727"/>
                  </a:lnTo>
                  <a:lnTo>
                    <a:pt x="50800" y="1328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79">
              <a:extLst>
                <a:ext uri="{FF2B5EF4-FFF2-40B4-BE49-F238E27FC236}">
                  <a16:creationId xmlns:a16="http://schemas.microsoft.com/office/drawing/2014/main" id="{81F80D57-6087-97D8-E09E-4DA44F96658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254408" y="1607804"/>
              <a:ext cx="161893" cy="244616"/>
            </a:xfrm>
            <a:custGeom>
              <a:avLst/>
              <a:gdLst/>
              <a:ahLst/>
              <a:cxnLst/>
              <a:rect l="0" t="0" r="0" b="0"/>
              <a:pathLst>
                <a:path w="161893" h="244616">
                  <a:moveTo>
                    <a:pt x="72992" y="43196"/>
                  </a:moveTo>
                  <a:lnTo>
                    <a:pt x="72992" y="43196"/>
                  </a:lnTo>
                  <a:lnTo>
                    <a:pt x="78459" y="37729"/>
                  </a:lnTo>
                  <a:lnTo>
                    <a:pt x="79080" y="33736"/>
                  </a:lnTo>
                  <a:lnTo>
                    <a:pt x="79340" y="9322"/>
                  </a:lnTo>
                  <a:lnTo>
                    <a:pt x="77930" y="7208"/>
                  </a:lnTo>
                  <a:lnTo>
                    <a:pt x="72600" y="2977"/>
                  </a:lnTo>
                  <a:lnTo>
                    <a:pt x="67409" y="627"/>
                  </a:lnTo>
                  <a:lnTo>
                    <a:pt x="65036" y="0"/>
                  </a:lnTo>
                  <a:lnTo>
                    <a:pt x="56756" y="3066"/>
                  </a:lnTo>
                  <a:lnTo>
                    <a:pt x="40935" y="13162"/>
                  </a:lnTo>
                  <a:lnTo>
                    <a:pt x="17745" y="43904"/>
                  </a:lnTo>
                  <a:lnTo>
                    <a:pt x="13160" y="58092"/>
                  </a:lnTo>
                  <a:lnTo>
                    <a:pt x="10217" y="83454"/>
                  </a:lnTo>
                  <a:lnTo>
                    <a:pt x="11386" y="87674"/>
                  </a:lnTo>
                  <a:lnTo>
                    <a:pt x="16449" y="94244"/>
                  </a:lnTo>
                  <a:lnTo>
                    <a:pt x="27232" y="101909"/>
                  </a:lnTo>
                  <a:lnTo>
                    <a:pt x="31902" y="102093"/>
                  </a:lnTo>
                  <a:lnTo>
                    <a:pt x="57363" y="91970"/>
                  </a:lnTo>
                  <a:lnTo>
                    <a:pt x="76930" y="78479"/>
                  </a:lnTo>
                  <a:lnTo>
                    <a:pt x="79145" y="78712"/>
                  </a:lnTo>
                  <a:lnTo>
                    <a:pt x="81327" y="79574"/>
                  </a:lnTo>
                  <a:lnTo>
                    <a:pt x="85634" y="86175"/>
                  </a:lnTo>
                  <a:lnTo>
                    <a:pt x="90143" y="99910"/>
                  </a:lnTo>
                  <a:lnTo>
                    <a:pt x="95038" y="127306"/>
                  </a:lnTo>
                  <a:lnTo>
                    <a:pt x="105752" y="152186"/>
                  </a:lnTo>
                  <a:lnTo>
                    <a:pt x="105150" y="180514"/>
                  </a:lnTo>
                  <a:lnTo>
                    <a:pt x="103512" y="198065"/>
                  </a:lnTo>
                  <a:lnTo>
                    <a:pt x="90460" y="229814"/>
                  </a:lnTo>
                  <a:lnTo>
                    <a:pt x="82167" y="237380"/>
                  </a:lnTo>
                  <a:lnTo>
                    <a:pt x="71425" y="242389"/>
                  </a:lnTo>
                  <a:lnTo>
                    <a:pt x="59596" y="244615"/>
                  </a:lnTo>
                  <a:lnTo>
                    <a:pt x="41036" y="242497"/>
                  </a:lnTo>
                  <a:lnTo>
                    <a:pt x="30332" y="237373"/>
                  </a:lnTo>
                  <a:lnTo>
                    <a:pt x="11962" y="222584"/>
                  </a:lnTo>
                  <a:lnTo>
                    <a:pt x="7062" y="214411"/>
                  </a:lnTo>
                  <a:lnTo>
                    <a:pt x="0" y="188379"/>
                  </a:lnTo>
                  <a:lnTo>
                    <a:pt x="1275" y="176161"/>
                  </a:lnTo>
                  <a:lnTo>
                    <a:pt x="12912" y="147412"/>
                  </a:lnTo>
                  <a:lnTo>
                    <a:pt x="25400" y="131382"/>
                  </a:lnTo>
                  <a:lnTo>
                    <a:pt x="42193" y="118401"/>
                  </a:lnTo>
                  <a:lnTo>
                    <a:pt x="69746" y="101635"/>
                  </a:lnTo>
                  <a:lnTo>
                    <a:pt x="83241" y="92888"/>
                  </a:lnTo>
                  <a:lnTo>
                    <a:pt x="113534" y="83612"/>
                  </a:lnTo>
                  <a:lnTo>
                    <a:pt x="161892" y="749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80">
              <a:extLst>
                <a:ext uri="{FF2B5EF4-FFF2-40B4-BE49-F238E27FC236}">
                  <a16:creationId xmlns:a16="http://schemas.microsoft.com/office/drawing/2014/main" id="{B6E4759A-2CB6-2021-95EA-BCFED62FA9B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912653" y="1591781"/>
              <a:ext cx="351248" cy="183933"/>
            </a:xfrm>
            <a:custGeom>
              <a:avLst/>
              <a:gdLst/>
              <a:ahLst/>
              <a:cxnLst/>
              <a:rect l="0" t="0" r="0" b="0"/>
              <a:pathLst>
                <a:path w="351248" h="183933">
                  <a:moveTo>
                    <a:pt x="78197" y="46519"/>
                  </a:moveTo>
                  <a:lnTo>
                    <a:pt x="78197" y="46519"/>
                  </a:lnTo>
                  <a:lnTo>
                    <a:pt x="81568" y="39777"/>
                  </a:lnTo>
                  <a:lnTo>
                    <a:pt x="83266" y="37791"/>
                  </a:lnTo>
                  <a:lnTo>
                    <a:pt x="88322" y="34290"/>
                  </a:lnTo>
                  <a:lnTo>
                    <a:pt x="89752" y="30971"/>
                  </a:lnTo>
                  <a:lnTo>
                    <a:pt x="91377" y="18727"/>
                  </a:lnTo>
                  <a:lnTo>
                    <a:pt x="94168" y="13471"/>
                  </a:lnTo>
                  <a:lnTo>
                    <a:pt x="93783" y="11081"/>
                  </a:lnTo>
                  <a:lnTo>
                    <a:pt x="82671" y="24"/>
                  </a:lnTo>
                  <a:lnTo>
                    <a:pt x="79769" y="0"/>
                  </a:lnTo>
                  <a:lnTo>
                    <a:pt x="57542" y="13774"/>
                  </a:lnTo>
                  <a:lnTo>
                    <a:pt x="31195" y="43057"/>
                  </a:lnTo>
                  <a:lnTo>
                    <a:pt x="14611" y="69902"/>
                  </a:lnTo>
                  <a:lnTo>
                    <a:pt x="3853" y="96721"/>
                  </a:lnTo>
                  <a:lnTo>
                    <a:pt x="0" y="113987"/>
                  </a:lnTo>
                  <a:lnTo>
                    <a:pt x="1797" y="138162"/>
                  </a:lnTo>
                  <a:lnTo>
                    <a:pt x="4966" y="149809"/>
                  </a:lnTo>
                  <a:lnTo>
                    <a:pt x="8726" y="155926"/>
                  </a:lnTo>
                  <a:lnTo>
                    <a:pt x="10716" y="157557"/>
                  </a:lnTo>
                  <a:lnTo>
                    <a:pt x="13454" y="157939"/>
                  </a:lnTo>
                  <a:lnTo>
                    <a:pt x="20260" y="156481"/>
                  </a:lnTo>
                  <a:lnTo>
                    <a:pt x="26106" y="151600"/>
                  </a:lnTo>
                  <a:lnTo>
                    <a:pt x="45509" y="121297"/>
                  </a:lnTo>
                  <a:lnTo>
                    <a:pt x="56863" y="99571"/>
                  </a:lnTo>
                  <a:lnTo>
                    <a:pt x="58696" y="92668"/>
                  </a:lnTo>
                  <a:lnTo>
                    <a:pt x="64602" y="124238"/>
                  </a:lnTo>
                  <a:lnTo>
                    <a:pt x="77313" y="152788"/>
                  </a:lnTo>
                  <a:lnTo>
                    <a:pt x="82037" y="160777"/>
                  </a:lnTo>
                  <a:lnTo>
                    <a:pt x="86489" y="164328"/>
                  </a:lnTo>
                  <a:lnTo>
                    <a:pt x="94582" y="164025"/>
                  </a:lnTo>
                  <a:lnTo>
                    <a:pt x="104529" y="160833"/>
                  </a:lnTo>
                  <a:lnTo>
                    <a:pt x="113654" y="154710"/>
                  </a:lnTo>
                  <a:lnTo>
                    <a:pt x="135277" y="128265"/>
                  </a:lnTo>
                  <a:lnTo>
                    <a:pt x="151435" y="101577"/>
                  </a:lnTo>
                  <a:lnTo>
                    <a:pt x="160580" y="75974"/>
                  </a:lnTo>
                  <a:lnTo>
                    <a:pt x="167048" y="57834"/>
                  </a:lnTo>
                  <a:lnTo>
                    <a:pt x="171308" y="51548"/>
                  </a:lnTo>
                  <a:lnTo>
                    <a:pt x="175554" y="48754"/>
                  </a:lnTo>
                  <a:lnTo>
                    <a:pt x="177674" y="49420"/>
                  </a:lnTo>
                  <a:lnTo>
                    <a:pt x="181911" y="53923"/>
                  </a:lnTo>
                  <a:lnTo>
                    <a:pt x="184264" y="60628"/>
                  </a:lnTo>
                  <a:lnTo>
                    <a:pt x="191504" y="88935"/>
                  </a:lnTo>
                  <a:lnTo>
                    <a:pt x="197370" y="120305"/>
                  </a:lnTo>
                  <a:lnTo>
                    <a:pt x="202565" y="145914"/>
                  </a:lnTo>
                  <a:lnTo>
                    <a:pt x="204677" y="174207"/>
                  </a:lnTo>
                  <a:lnTo>
                    <a:pt x="204850" y="178211"/>
                  </a:lnTo>
                  <a:lnTo>
                    <a:pt x="204260" y="180881"/>
                  </a:lnTo>
                  <a:lnTo>
                    <a:pt x="203161" y="182660"/>
                  </a:lnTo>
                  <a:lnTo>
                    <a:pt x="201724" y="183846"/>
                  </a:lnTo>
                  <a:lnTo>
                    <a:pt x="199353" y="183932"/>
                  </a:lnTo>
                  <a:lnTo>
                    <a:pt x="192957" y="182145"/>
                  </a:lnTo>
                  <a:lnTo>
                    <a:pt x="187292" y="175236"/>
                  </a:lnTo>
                  <a:lnTo>
                    <a:pt x="184794" y="170430"/>
                  </a:lnTo>
                  <a:lnTo>
                    <a:pt x="184649" y="143441"/>
                  </a:lnTo>
                  <a:lnTo>
                    <a:pt x="187262" y="112309"/>
                  </a:lnTo>
                  <a:lnTo>
                    <a:pt x="203785" y="83945"/>
                  </a:lnTo>
                  <a:lnTo>
                    <a:pt x="234009" y="55298"/>
                  </a:lnTo>
                  <a:lnTo>
                    <a:pt x="262446" y="42478"/>
                  </a:lnTo>
                  <a:lnTo>
                    <a:pt x="289737" y="31838"/>
                  </a:lnTo>
                  <a:lnTo>
                    <a:pt x="318530" y="22670"/>
                  </a:lnTo>
                  <a:lnTo>
                    <a:pt x="351247" y="274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81">
              <a:extLst>
                <a:ext uri="{FF2B5EF4-FFF2-40B4-BE49-F238E27FC236}">
                  <a16:creationId xmlns:a16="http://schemas.microsoft.com/office/drawing/2014/main" id="{2E263B5D-D05C-836D-3DBD-30FF44F5168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533650" y="1635992"/>
              <a:ext cx="304801" cy="128143"/>
            </a:xfrm>
            <a:custGeom>
              <a:avLst/>
              <a:gdLst/>
              <a:ahLst/>
              <a:cxnLst/>
              <a:rect l="0" t="0" r="0" b="0"/>
              <a:pathLst>
                <a:path w="304801" h="128143">
                  <a:moveTo>
                    <a:pt x="0" y="34058"/>
                  </a:moveTo>
                  <a:lnTo>
                    <a:pt x="0" y="34058"/>
                  </a:lnTo>
                  <a:lnTo>
                    <a:pt x="3371" y="30687"/>
                  </a:lnTo>
                  <a:lnTo>
                    <a:pt x="6907" y="29032"/>
                  </a:lnTo>
                  <a:lnTo>
                    <a:pt x="18298" y="24598"/>
                  </a:lnTo>
                  <a:lnTo>
                    <a:pt x="35712" y="10708"/>
                  </a:lnTo>
                  <a:lnTo>
                    <a:pt x="37039" y="7688"/>
                  </a:lnTo>
                  <a:lnTo>
                    <a:pt x="37393" y="5894"/>
                  </a:lnTo>
                  <a:lnTo>
                    <a:pt x="41261" y="0"/>
                  </a:lnTo>
                  <a:lnTo>
                    <a:pt x="43735" y="64"/>
                  </a:lnTo>
                  <a:lnTo>
                    <a:pt x="50247" y="3898"/>
                  </a:lnTo>
                  <a:lnTo>
                    <a:pt x="58476" y="13989"/>
                  </a:lnTo>
                  <a:lnTo>
                    <a:pt x="62011" y="36030"/>
                  </a:lnTo>
                  <a:lnTo>
                    <a:pt x="59688" y="61532"/>
                  </a:lnTo>
                  <a:lnTo>
                    <a:pt x="57902" y="86962"/>
                  </a:lnTo>
                  <a:lnTo>
                    <a:pt x="57194" y="118111"/>
                  </a:lnTo>
                  <a:lnTo>
                    <a:pt x="57169" y="123861"/>
                  </a:lnTo>
                  <a:lnTo>
                    <a:pt x="57869" y="124266"/>
                  </a:lnTo>
                  <a:lnTo>
                    <a:pt x="60527" y="120952"/>
                  </a:lnTo>
                  <a:lnTo>
                    <a:pt x="75449" y="90475"/>
                  </a:lnTo>
                  <a:lnTo>
                    <a:pt x="85378" y="66269"/>
                  </a:lnTo>
                  <a:lnTo>
                    <a:pt x="106882" y="36202"/>
                  </a:lnTo>
                  <a:lnTo>
                    <a:pt x="127955" y="8681"/>
                  </a:lnTo>
                  <a:lnTo>
                    <a:pt x="131164" y="7262"/>
                  </a:lnTo>
                  <a:lnTo>
                    <a:pt x="138494" y="7567"/>
                  </a:lnTo>
                  <a:lnTo>
                    <a:pt x="141718" y="9342"/>
                  </a:lnTo>
                  <a:lnTo>
                    <a:pt x="147182" y="15077"/>
                  </a:lnTo>
                  <a:lnTo>
                    <a:pt x="161765" y="42516"/>
                  </a:lnTo>
                  <a:lnTo>
                    <a:pt x="169833" y="71019"/>
                  </a:lnTo>
                  <a:lnTo>
                    <a:pt x="175601" y="102608"/>
                  </a:lnTo>
                  <a:lnTo>
                    <a:pt x="177715" y="128142"/>
                  </a:lnTo>
                  <a:lnTo>
                    <a:pt x="182853" y="118233"/>
                  </a:lnTo>
                  <a:lnTo>
                    <a:pt x="189332" y="103214"/>
                  </a:lnTo>
                  <a:lnTo>
                    <a:pt x="211936" y="72152"/>
                  </a:lnTo>
                  <a:lnTo>
                    <a:pt x="232869" y="45782"/>
                  </a:lnTo>
                  <a:lnTo>
                    <a:pt x="259031" y="16761"/>
                  </a:lnTo>
                  <a:lnTo>
                    <a:pt x="268896" y="4709"/>
                  </a:lnTo>
                  <a:lnTo>
                    <a:pt x="270281" y="1792"/>
                  </a:lnTo>
                  <a:lnTo>
                    <a:pt x="272615" y="553"/>
                  </a:lnTo>
                  <a:lnTo>
                    <a:pt x="278972" y="1057"/>
                  </a:lnTo>
                  <a:lnTo>
                    <a:pt x="286500" y="7397"/>
                  </a:lnTo>
                  <a:lnTo>
                    <a:pt x="290484" y="12050"/>
                  </a:lnTo>
                  <a:lnTo>
                    <a:pt x="294909" y="22866"/>
                  </a:lnTo>
                  <a:lnTo>
                    <a:pt x="297750" y="50427"/>
                  </a:lnTo>
                  <a:lnTo>
                    <a:pt x="300239" y="76334"/>
                  </a:lnTo>
                  <a:lnTo>
                    <a:pt x="302067" y="90242"/>
                  </a:lnTo>
                  <a:lnTo>
                    <a:pt x="300541" y="108561"/>
                  </a:lnTo>
                  <a:lnTo>
                    <a:pt x="304800" y="1229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88">
            <a:extLst>
              <a:ext uri="{FF2B5EF4-FFF2-40B4-BE49-F238E27FC236}">
                <a16:creationId xmlns:a16="http://schemas.microsoft.com/office/drawing/2014/main" id="{AFE24A2E-56E7-25CB-C34F-7DD8EA061F10}"/>
              </a:ext>
            </a:extLst>
          </p:cNvPr>
          <p:cNvGrpSpPr/>
          <p:nvPr/>
        </p:nvGrpSpPr>
        <p:grpSpPr>
          <a:xfrm>
            <a:off x="2216150" y="1581150"/>
            <a:ext cx="19051" cy="126994"/>
            <a:chOff x="2216150" y="1581150"/>
            <a:chExt cx="19051" cy="126994"/>
          </a:xfrm>
        </p:grpSpPr>
        <p:sp>
          <p:nvSpPr>
            <p:cNvPr id="41" name="SMARTInkShape-382">
              <a:extLst>
                <a:ext uri="{FF2B5EF4-FFF2-40B4-BE49-F238E27FC236}">
                  <a16:creationId xmlns:a16="http://schemas.microsoft.com/office/drawing/2014/main" id="{1FCA3C1C-DE80-FCDD-3A7F-DE8161AF7C4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216273" y="1701800"/>
              <a:ext cx="18928" cy="6344"/>
            </a:xfrm>
            <a:custGeom>
              <a:avLst/>
              <a:gdLst/>
              <a:ahLst/>
              <a:cxnLst/>
              <a:rect l="0" t="0" r="0" b="0"/>
              <a:pathLst>
                <a:path w="18928" h="6344">
                  <a:moveTo>
                    <a:pt x="18927" y="0"/>
                  </a:moveTo>
                  <a:lnTo>
                    <a:pt x="18927" y="0"/>
                  </a:lnTo>
                  <a:lnTo>
                    <a:pt x="6994" y="5026"/>
                  </a:lnTo>
                  <a:lnTo>
                    <a:pt x="0" y="6327"/>
                  </a:lnTo>
                  <a:lnTo>
                    <a:pt x="6655" y="6343"/>
                  </a:lnTo>
                  <a:lnTo>
                    <a:pt x="8629" y="5640"/>
                  </a:lnTo>
                  <a:lnTo>
                    <a:pt x="1257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83">
              <a:extLst>
                <a:ext uri="{FF2B5EF4-FFF2-40B4-BE49-F238E27FC236}">
                  <a16:creationId xmlns:a16="http://schemas.microsoft.com/office/drawing/2014/main" id="{77700C6D-118E-E0A5-E282-21FAA749CDB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216150" y="15811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0" y="6612"/>
                  </a:lnTo>
                  <a:lnTo>
                    <a:pt x="3371" y="305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2678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Interval Estimation of the Population Mean for a Normal Population with </a:t>
            </a:r>
            <a:r>
              <a:rPr lang="el-GR" dirty="0"/>
              <a:t>σ</a:t>
            </a:r>
            <a:r>
              <a:rPr lang="en-US" dirty="0"/>
              <a:t> Unknown</a:t>
            </a:r>
          </a:p>
        </p:txBody>
      </p:sp>
      <p:sp>
        <p:nvSpPr>
          <p:cNvPr id="378" name="SMARTInkShape-708">
            <a:extLst>
              <a:ext uri="{FF2B5EF4-FFF2-40B4-BE49-F238E27FC236}">
                <a16:creationId xmlns:a16="http://schemas.microsoft.com/office/drawing/2014/main" id="{B55C18C9-4678-C41A-EA96-D393584339E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19600" y="2908300"/>
            <a:ext cx="1314451" cy="50801"/>
          </a:xfrm>
          <a:custGeom>
            <a:avLst/>
            <a:gdLst/>
            <a:ahLst/>
            <a:cxnLst/>
            <a:rect l="0" t="0" r="0" b="0"/>
            <a:pathLst>
              <a:path w="1314451" h="50801">
                <a:moveTo>
                  <a:pt x="0" y="50800"/>
                </a:moveTo>
                <a:lnTo>
                  <a:pt x="0" y="50800"/>
                </a:lnTo>
                <a:lnTo>
                  <a:pt x="30913" y="50800"/>
                </a:lnTo>
                <a:lnTo>
                  <a:pt x="60047" y="50094"/>
                </a:lnTo>
                <a:lnTo>
                  <a:pt x="89283" y="45333"/>
                </a:lnTo>
                <a:lnTo>
                  <a:pt x="119445" y="43919"/>
                </a:lnTo>
                <a:lnTo>
                  <a:pt x="144909" y="40843"/>
                </a:lnTo>
                <a:lnTo>
                  <a:pt x="175188" y="43068"/>
                </a:lnTo>
                <a:lnTo>
                  <a:pt x="198512" y="43836"/>
                </a:lnTo>
                <a:lnTo>
                  <a:pt x="222988" y="44177"/>
                </a:lnTo>
                <a:lnTo>
                  <a:pt x="248684" y="44329"/>
                </a:lnTo>
                <a:lnTo>
                  <a:pt x="276567" y="44396"/>
                </a:lnTo>
                <a:lnTo>
                  <a:pt x="307304" y="44426"/>
                </a:lnTo>
                <a:lnTo>
                  <a:pt x="323402" y="44434"/>
                </a:lnTo>
                <a:lnTo>
                  <a:pt x="354461" y="42562"/>
                </a:lnTo>
                <a:lnTo>
                  <a:pt x="384727" y="40083"/>
                </a:lnTo>
                <a:lnTo>
                  <a:pt x="414643" y="38981"/>
                </a:lnTo>
                <a:lnTo>
                  <a:pt x="430944" y="38687"/>
                </a:lnTo>
                <a:lnTo>
                  <a:pt x="448163" y="38492"/>
                </a:lnTo>
                <a:lnTo>
                  <a:pt x="465992" y="38361"/>
                </a:lnTo>
                <a:lnTo>
                  <a:pt x="483522" y="38274"/>
                </a:lnTo>
                <a:lnTo>
                  <a:pt x="500854" y="38216"/>
                </a:lnTo>
                <a:lnTo>
                  <a:pt x="518052" y="38178"/>
                </a:lnTo>
                <a:lnTo>
                  <a:pt x="535163" y="38151"/>
                </a:lnTo>
                <a:lnTo>
                  <a:pt x="552213" y="38134"/>
                </a:lnTo>
                <a:lnTo>
                  <a:pt x="569226" y="38123"/>
                </a:lnTo>
                <a:lnTo>
                  <a:pt x="586917" y="37410"/>
                </a:lnTo>
                <a:lnTo>
                  <a:pt x="605061" y="36229"/>
                </a:lnTo>
                <a:lnTo>
                  <a:pt x="623508" y="34736"/>
                </a:lnTo>
                <a:lnTo>
                  <a:pt x="642155" y="33741"/>
                </a:lnTo>
                <a:lnTo>
                  <a:pt x="660936" y="33077"/>
                </a:lnTo>
                <a:lnTo>
                  <a:pt x="679808" y="32635"/>
                </a:lnTo>
                <a:lnTo>
                  <a:pt x="698033" y="31634"/>
                </a:lnTo>
                <a:lnTo>
                  <a:pt x="715828" y="30262"/>
                </a:lnTo>
                <a:lnTo>
                  <a:pt x="733335" y="28641"/>
                </a:lnTo>
                <a:lnTo>
                  <a:pt x="751357" y="27561"/>
                </a:lnTo>
                <a:lnTo>
                  <a:pt x="769721" y="26840"/>
                </a:lnTo>
                <a:lnTo>
                  <a:pt x="788314" y="26360"/>
                </a:lnTo>
                <a:lnTo>
                  <a:pt x="807059" y="25335"/>
                </a:lnTo>
                <a:lnTo>
                  <a:pt x="825906" y="23945"/>
                </a:lnTo>
                <a:lnTo>
                  <a:pt x="844821" y="22313"/>
                </a:lnTo>
                <a:lnTo>
                  <a:pt x="863780" y="21226"/>
                </a:lnTo>
                <a:lnTo>
                  <a:pt x="882771" y="20500"/>
                </a:lnTo>
                <a:lnTo>
                  <a:pt x="901781" y="20017"/>
                </a:lnTo>
                <a:lnTo>
                  <a:pt x="920098" y="19694"/>
                </a:lnTo>
                <a:lnTo>
                  <a:pt x="937954" y="19480"/>
                </a:lnTo>
                <a:lnTo>
                  <a:pt x="955503" y="19336"/>
                </a:lnTo>
                <a:lnTo>
                  <a:pt x="972141" y="18535"/>
                </a:lnTo>
                <a:lnTo>
                  <a:pt x="1003798" y="15764"/>
                </a:lnTo>
                <a:lnTo>
                  <a:pt x="1034331" y="14062"/>
                </a:lnTo>
                <a:lnTo>
                  <a:pt x="1063658" y="13305"/>
                </a:lnTo>
                <a:lnTo>
                  <a:pt x="1090804" y="12969"/>
                </a:lnTo>
                <a:lnTo>
                  <a:pt x="1115098" y="12820"/>
                </a:lnTo>
                <a:lnTo>
                  <a:pt x="1138360" y="12048"/>
                </a:lnTo>
                <a:lnTo>
                  <a:pt x="1162811" y="9353"/>
                </a:lnTo>
                <a:lnTo>
                  <a:pt x="1190262" y="7240"/>
                </a:lnTo>
                <a:lnTo>
                  <a:pt x="1215174" y="6614"/>
                </a:lnTo>
                <a:lnTo>
                  <a:pt x="1243098" y="6402"/>
                </a:lnTo>
                <a:lnTo>
                  <a:pt x="1270778" y="6357"/>
                </a:lnTo>
                <a:lnTo>
                  <a:pt x="13144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7" name="SMARTInkShape-Group160">
            <a:extLst>
              <a:ext uri="{FF2B5EF4-FFF2-40B4-BE49-F238E27FC236}">
                <a16:creationId xmlns:a16="http://schemas.microsoft.com/office/drawing/2014/main" id="{7A0364C1-816D-7A10-8F28-623B61B7CC7A}"/>
              </a:ext>
            </a:extLst>
          </p:cNvPr>
          <p:cNvGrpSpPr/>
          <p:nvPr/>
        </p:nvGrpSpPr>
        <p:grpSpPr>
          <a:xfrm>
            <a:off x="7429500" y="2971800"/>
            <a:ext cx="1327151" cy="412751"/>
            <a:chOff x="7429500" y="2971800"/>
            <a:chExt cx="1327151" cy="412751"/>
          </a:xfrm>
        </p:grpSpPr>
        <p:sp>
          <p:nvSpPr>
            <p:cNvPr id="379" name="SMARTInkShape-709">
              <a:extLst>
                <a:ext uri="{FF2B5EF4-FFF2-40B4-BE49-F238E27FC236}">
                  <a16:creationId xmlns:a16="http://schemas.microsoft.com/office/drawing/2014/main" id="{FC488A33-1BAD-D894-5C47-0A0B173BE0E3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475157" y="2995602"/>
              <a:ext cx="141337" cy="388949"/>
            </a:xfrm>
            <a:custGeom>
              <a:avLst/>
              <a:gdLst/>
              <a:ahLst/>
              <a:cxnLst/>
              <a:rect l="0" t="0" r="0" b="0"/>
              <a:pathLst>
                <a:path w="141337" h="388949">
                  <a:moveTo>
                    <a:pt x="113093" y="84148"/>
                  </a:moveTo>
                  <a:lnTo>
                    <a:pt x="113093" y="84148"/>
                  </a:lnTo>
                  <a:lnTo>
                    <a:pt x="133344" y="73317"/>
                  </a:lnTo>
                  <a:lnTo>
                    <a:pt x="137672" y="66436"/>
                  </a:lnTo>
                  <a:lnTo>
                    <a:pt x="141186" y="59577"/>
                  </a:lnTo>
                  <a:lnTo>
                    <a:pt x="141336" y="48063"/>
                  </a:lnTo>
                  <a:lnTo>
                    <a:pt x="139055" y="21046"/>
                  </a:lnTo>
                  <a:lnTo>
                    <a:pt x="137457" y="15974"/>
                  </a:lnTo>
                  <a:lnTo>
                    <a:pt x="131917" y="8458"/>
                  </a:lnTo>
                  <a:lnTo>
                    <a:pt x="117494" y="260"/>
                  </a:lnTo>
                  <a:lnTo>
                    <a:pt x="112499" y="0"/>
                  </a:lnTo>
                  <a:lnTo>
                    <a:pt x="103187" y="3475"/>
                  </a:lnTo>
                  <a:lnTo>
                    <a:pt x="90010" y="13365"/>
                  </a:lnTo>
                  <a:lnTo>
                    <a:pt x="68669" y="42293"/>
                  </a:lnTo>
                  <a:lnTo>
                    <a:pt x="55952" y="67748"/>
                  </a:lnTo>
                  <a:lnTo>
                    <a:pt x="45127" y="95752"/>
                  </a:lnTo>
                  <a:lnTo>
                    <a:pt x="35570" y="123805"/>
                  </a:lnTo>
                  <a:lnTo>
                    <a:pt x="23801" y="154459"/>
                  </a:lnTo>
                  <a:lnTo>
                    <a:pt x="16963" y="176075"/>
                  </a:lnTo>
                  <a:lnTo>
                    <a:pt x="13924" y="199793"/>
                  </a:lnTo>
                  <a:lnTo>
                    <a:pt x="8842" y="230205"/>
                  </a:lnTo>
                  <a:lnTo>
                    <a:pt x="2868" y="260460"/>
                  </a:lnTo>
                  <a:lnTo>
                    <a:pt x="0" y="288397"/>
                  </a:lnTo>
                  <a:lnTo>
                    <a:pt x="3395" y="318756"/>
                  </a:lnTo>
                  <a:lnTo>
                    <a:pt x="6679" y="347436"/>
                  </a:lnTo>
                  <a:lnTo>
                    <a:pt x="17843" y="3889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710">
              <a:extLst>
                <a:ext uri="{FF2B5EF4-FFF2-40B4-BE49-F238E27FC236}">
                  <a16:creationId xmlns:a16="http://schemas.microsoft.com/office/drawing/2014/main" id="{3FC1DABC-027B-3BB4-E40B-3C6312A8953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429500" y="3175000"/>
              <a:ext cx="203201" cy="63501"/>
            </a:xfrm>
            <a:custGeom>
              <a:avLst/>
              <a:gdLst/>
              <a:ahLst/>
              <a:cxnLst/>
              <a:rect l="0" t="0" r="0" b="0"/>
              <a:pathLst>
                <a:path w="203201" h="63501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10113" y="44549"/>
                  </a:lnTo>
                  <a:lnTo>
                    <a:pt x="20722" y="35557"/>
                  </a:lnTo>
                  <a:lnTo>
                    <a:pt x="52271" y="19384"/>
                  </a:lnTo>
                  <a:lnTo>
                    <a:pt x="79862" y="10649"/>
                  </a:lnTo>
                  <a:lnTo>
                    <a:pt x="110916" y="7624"/>
                  </a:lnTo>
                  <a:lnTo>
                    <a:pt x="136816" y="3357"/>
                  </a:lnTo>
                  <a:lnTo>
                    <a:pt x="168189" y="664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711">
              <a:extLst>
                <a:ext uri="{FF2B5EF4-FFF2-40B4-BE49-F238E27FC236}">
                  <a16:creationId xmlns:a16="http://schemas.microsoft.com/office/drawing/2014/main" id="{2B764690-DCB6-6F1C-3BB4-565DAF54FA35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626350" y="3111500"/>
              <a:ext cx="260351" cy="122352"/>
            </a:xfrm>
            <a:custGeom>
              <a:avLst/>
              <a:gdLst/>
              <a:ahLst/>
              <a:cxnLst/>
              <a:rect l="0" t="0" r="0" b="0"/>
              <a:pathLst>
                <a:path w="260351" h="122352">
                  <a:moveTo>
                    <a:pt x="0" y="76200"/>
                  </a:moveTo>
                  <a:lnTo>
                    <a:pt x="0" y="76200"/>
                  </a:lnTo>
                  <a:lnTo>
                    <a:pt x="0" y="69458"/>
                  </a:lnTo>
                  <a:lnTo>
                    <a:pt x="7526" y="62385"/>
                  </a:lnTo>
                  <a:lnTo>
                    <a:pt x="35302" y="47256"/>
                  </a:lnTo>
                  <a:lnTo>
                    <a:pt x="60868" y="40421"/>
                  </a:lnTo>
                  <a:lnTo>
                    <a:pt x="85925" y="35338"/>
                  </a:lnTo>
                  <a:lnTo>
                    <a:pt x="105657" y="37674"/>
                  </a:lnTo>
                  <a:lnTo>
                    <a:pt x="113516" y="40968"/>
                  </a:lnTo>
                  <a:lnTo>
                    <a:pt x="119361" y="48547"/>
                  </a:lnTo>
                  <a:lnTo>
                    <a:pt x="121907" y="53531"/>
                  </a:lnTo>
                  <a:lnTo>
                    <a:pt x="122855" y="66595"/>
                  </a:lnTo>
                  <a:lnTo>
                    <a:pt x="120219" y="81103"/>
                  </a:lnTo>
                  <a:lnTo>
                    <a:pt x="110802" y="100466"/>
                  </a:lnTo>
                  <a:lnTo>
                    <a:pt x="94207" y="121084"/>
                  </a:lnTo>
                  <a:lnTo>
                    <a:pt x="91026" y="122351"/>
                  </a:lnTo>
                  <a:lnTo>
                    <a:pt x="83730" y="121876"/>
                  </a:lnTo>
                  <a:lnTo>
                    <a:pt x="68318" y="117642"/>
                  </a:lnTo>
                  <a:lnTo>
                    <a:pt x="64595" y="113706"/>
                  </a:lnTo>
                  <a:lnTo>
                    <a:pt x="60459" y="101806"/>
                  </a:lnTo>
                  <a:lnTo>
                    <a:pt x="64266" y="87110"/>
                  </a:lnTo>
                  <a:lnTo>
                    <a:pt x="73718" y="72582"/>
                  </a:lnTo>
                  <a:lnTo>
                    <a:pt x="87327" y="61422"/>
                  </a:lnTo>
                  <a:lnTo>
                    <a:pt x="118353" y="47123"/>
                  </a:lnTo>
                  <a:lnTo>
                    <a:pt x="145596" y="33324"/>
                  </a:lnTo>
                  <a:lnTo>
                    <a:pt x="172491" y="25866"/>
                  </a:lnTo>
                  <a:lnTo>
                    <a:pt x="204214" y="19188"/>
                  </a:lnTo>
                  <a:lnTo>
                    <a:pt x="230525" y="10611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712">
              <a:extLst>
                <a:ext uri="{FF2B5EF4-FFF2-40B4-BE49-F238E27FC236}">
                  <a16:creationId xmlns:a16="http://schemas.microsoft.com/office/drawing/2014/main" id="{6461C69A-D8EF-6B52-C628-8482ED20D30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420100" y="3145603"/>
              <a:ext cx="336551" cy="118298"/>
            </a:xfrm>
            <a:custGeom>
              <a:avLst/>
              <a:gdLst/>
              <a:ahLst/>
              <a:cxnLst/>
              <a:rect l="0" t="0" r="0" b="0"/>
              <a:pathLst>
                <a:path w="336551" h="118298">
                  <a:moveTo>
                    <a:pt x="0" y="35747"/>
                  </a:moveTo>
                  <a:lnTo>
                    <a:pt x="0" y="35747"/>
                  </a:lnTo>
                  <a:lnTo>
                    <a:pt x="3372" y="32376"/>
                  </a:lnTo>
                  <a:lnTo>
                    <a:pt x="32603" y="20820"/>
                  </a:lnTo>
                  <a:lnTo>
                    <a:pt x="63183" y="6124"/>
                  </a:lnTo>
                  <a:lnTo>
                    <a:pt x="74616" y="4627"/>
                  </a:lnTo>
                  <a:lnTo>
                    <a:pt x="77967" y="7239"/>
                  </a:lnTo>
                  <a:lnTo>
                    <a:pt x="83570" y="17667"/>
                  </a:lnTo>
                  <a:lnTo>
                    <a:pt x="87321" y="36035"/>
                  </a:lnTo>
                  <a:lnTo>
                    <a:pt x="83665" y="67535"/>
                  </a:lnTo>
                  <a:lnTo>
                    <a:pt x="82648" y="88023"/>
                  </a:lnTo>
                  <a:lnTo>
                    <a:pt x="82570" y="86838"/>
                  </a:lnTo>
                  <a:lnTo>
                    <a:pt x="99158" y="59832"/>
                  </a:lnTo>
                  <a:lnTo>
                    <a:pt x="130886" y="29224"/>
                  </a:lnTo>
                  <a:lnTo>
                    <a:pt x="160299" y="5588"/>
                  </a:lnTo>
                  <a:lnTo>
                    <a:pt x="170256" y="1176"/>
                  </a:lnTo>
                  <a:lnTo>
                    <a:pt x="174888" y="0"/>
                  </a:lnTo>
                  <a:lnTo>
                    <a:pt x="181914" y="575"/>
                  </a:lnTo>
                  <a:lnTo>
                    <a:pt x="184776" y="1715"/>
                  </a:lnTo>
                  <a:lnTo>
                    <a:pt x="186685" y="4592"/>
                  </a:lnTo>
                  <a:lnTo>
                    <a:pt x="188804" y="13434"/>
                  </a:lnTo>
                  <a:lnTo>
                    <a:pt x="185096" y="36356"/>
                  </a:lnTo>
                  <a:lnTo>
                    <a:pt x="178901" y="64206"/>
                  </a:lnTo>
                  <a:lnTo>
                    <a:pt x="177803" y="80152"/>
                  </a:lnTo>
                  <a:lnTo>
                    <a:pt x="192304" y="74413"/>
                  </a:lnTo>
                  <a:lnTo>
                    <a:pt x="219401" y="56017"/>
                  </a:lnTo>
                  <a:lnTo>
                    <a:pt x="246878" y="36615"/>
                  </a:lnTo>
                  <a:lnTo>
                    <a:pt x="278593" y="19764"/>
                  </a:lnTo>
                  <a:lnTo>
                    <a:pt x="288684" y="15003"/>
                  </a:lnTo>
                  <a:lnTo>
                    <a:pt x="297873" y="14298"/>
                  </a:lnTo>
                  <a:lnTo>
                    <a:pt x="302299" y="15097"/>
                  </a:lnTo>
                  <a:lnTo>
                    <a:pt x="305249" y="17747"/>
                  </a:lnTo>
                  <a:lnTo>
                    <a:pt x="308527" y="26336"/>
                  </a:lnTo>
                  <a:lnTo>
                    <a:pt x="310805" y="57112"/>
                  </a:lnTo>
                  <a:lnTo>
                    <a:pt x="311082" y="82379"/>
                  </a:lnTo>
                  <a:lnTo>
                    <a:pt x="314882" y="91985"/>
                  </a:lnTo>
                  <a:lnTo>
                    <a:pt x="336550" y="1182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713">
              <a:extLst>
                <a:ext uri="{FF2B5EF4-FFF2-40B4-BE49-F238E27FC236}">
                  <a16:creationId xmlns:a16="http://schemas.microsoft.com/office/drawing/2014/main" id="{DDBE1F3B-BC05-5BC5-EB14-412DD01EDEC5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297522" y="3108671"/>
              <a:ext cx="108671" cy="118022"/>
            </a:xfrm>
            <a:custGeom>
              <a:avLst/>
              <a:gdLst/>
              <a:ahLst/>
              <a:cxnLst/>
              <a:rect l="0" t="0" r="0" b="0"/>
              <a:pathLst>
                <a:path w="108671" h="118022">
                  <a:moveTo>
                    <a:pt x="40028" y="28229"/>
                  </a:moveTo>
                  <a:lnTo>
                    <a:pt x="40028" y="28229"/>
                  </a:lnTo>
                  <a:lnTo>
                    <a:pt x="66510" y="13302"/>
                  </a:lnTo>
                  <a:lnTo>
                    <a:pt x="69437" y="9130"/>
                  </a:lnTo>
                  <a:lnTo>
                    <a:pt x="70217" y="7030"/>
                  </a:lnTo>
                  <a:lnTo>
                    <a:pt x="70032" y="4924"/>
                  </a:lnTo>
                  <a:lnTo>
                    <a:pt x="67944" y="703"/>
                  </a:lnTo>
                  <a:lnTo>
                    <a:pt x="64988" y="0"/>
                  </a:lnTo>
                  <a:lnTo>
                    <a:pt x="56061" y="1101"/>
                  </a:lnTo>
                  <a:lnTo>
                    <a:pt x="39134" y="12430"/>
                  </a:lnTo>
                  <a:lnTo>
                    <a:pt x="19521" y="31563"/>
                  </a:lnTo>
                  <a:lnTo>
                    <a:pt x="3940" y="61056"/>
                  </a:lnTo>
                  <a:lnTo>
                    <a:pt x="0" y="76685"/>
                  </a:lnTo>
                  <a:lnTo>
                    <a:pt x="1749" y="95973"/>
                  </a:lnTo>
                  <a:lnTo>
                    <a:pt x="4906" y="103728"/>
                  </a:lnTo>
                  <a:lnTo>
                    <a:pt x="20763" y="115432"/>
                  </a:lnTo>
                  <a:lnTo>
                    <a:pt x="35464" y="118021"/>
                  </a:lnTo>
                  <a:lnTo>
                    <a:pt x="59607" y="115511"/>
                  </a:lnTo>
                  <a:lnTo>
                    <a:pt x="86307" y="108343"/>
                  </a:lnTo>
                  <a:lnTo>
                    <a:pt x="96110" y="100524"/>
                  </a:lnTo>
                  <a:lnTo>
                    <a:pt x="100699" y="95475"/>
                  </a:lnTo>
                  <a:lnTo>
                    <a:pt x="105798" y="80459"/>
                  </a:lnTo>
                  <a:lnTo>
                    <a:pt x="108670" y="54053"/>
                  </a:lnTo>
                  <a:lnTo>
                    <a:pt x="108635" y="39706"/>
                  </a:lnTo>
                  <a:lnTo>
                    <a:pt x="107639" y="35880"/>
                  </a:lnTo>
                  <a:lnTo>
                    <a:pt x="106268" y="33330"/>
                  </a:lnTo>
                  <a:lnTo>
                    <a:pt x="97599" y="26369"/>
                  </a:lnTo>
                  <a:lnTo>
                    <a:pt x="84478" y="218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714">
              <a:extLst>
                <a:ext uri="{FF2B5EF4-FFF2-40B4-BE49-F238E27FC236}">
                  <a16:creationId xmlns:a16="http://schemas.microsoft.com/office/drawing/2014/main" id="{B735A1F8-5246-9893-D0F3-E240E95DFD5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156092" y="2971800"/>
              <a:ext cx="111343" cy="261883"/>
            </a:xfrm>
            <a:custGeom>
              <a:avLst/>
              <a:gdLst/>
              <a:ahLst/>
              <a:cxnLst/>
              <a:rect l="0" t="0" r="0" b="0"/>
              <a:pathLst>
                <a:path w="111343" h="261883">
                  <a:moveTo>
                    <a:pt x="92558" y="190500"/>
                  </a:moveTo>
                  <a:lnTo>
                    <a:pt x="92558" y="190500"/>
                  </a:lnTo>
                  <a:lnTo>
                    <a:pt x="95930" y="187129"/>
                  </a:lnTo>
                  <a:lnTo>
                    <a:pt x="97584" y="181711"/>
                  </a:lnTo>
                  <a:lnTo>
                    <a:pt x="98026" y="178291"/>
                  </a:lnTo>
                  <a:lnTo>
                    <a:pt x="94753" y="170727"/>
                  </a:lnTo>
                  <a:lnTo>
                    <a:pt x="91905" y="166735"/>
                  </a:lnTo>
                  <a:lnTo>
                    <a:pt x="87889" y="164073"/>
                  </a:lnTo>
                  <a:lnTo>
                    <a:pt x="77783" y="161116"/>
                  </a:lnTo>
                  <a:lnTo>
                    <a:pt x="60193" y="162822"/>
                  </a:lnTo>
                  <a:lnTo>
                    <a:pt x="31628" y="179153"/>
                  </a:lnTo>
                  <a:lnTo>
                    <a:pt x="15630" y="193802"/>
                  </a:lnTo>
                  <a:lnTo>
                    <a:pt x="6392" y="207725"/>
                  </a:lnTo>
                  <a:lnTo>
                    <a:pt x="0" y="231430"/>
                  </a:lnTo>
                  <a:lnTo>
                    <a:pt x="1219" y="238248"/>
                  </a:lnTo>
                  <a:lnTo>
                    <a:pt x="11637" y="253880"/>
                  </a:lnTo>
                  <a:lnTo>
                    <a:pt x="17317" y="260531"/>
                  </a:lnTo>
                  <a:lnTo>
                    <a:pt x="21936" y="261882"/>
                  </a:lnTo>
                  <a:lnTo>
                    <a:pt x="34594" y="261501"/>
                  </a:lnTo>
                  <a:lnTo>
                    <a:pt x="57588" y="253949"/>
                  </a:lnTo>
                  <a:lnTo>
                    <a:pt x="75533" y="242774"/>
                  </a:lnTo>
                  <a:lnTo>
                    <a:pt x="89787" y="223784"/>
                  </a:lnTo>
                  <a:lnTo>
                    <a:pt x="99577" y="193541"/>
                  </a:lnTo>
                  <a:lnTo>
                    <a:pt x="103575" y="164512"/>
                  </a:lnTo>
                  <a:lnTo>
                    <a:pt x="104759" y="134665"/>
                  </a:lnTo>
                  <a:lnTo>
                    <a:pt x="105110" y="103480"/>
                  </a:lnTo>
                  <a:lnTo>
                    <a:pt x="108586" y="75267"/>
                  </a:lnTo>
                  <a:lnTo>
                    <a:pt x="110712" y="49034"/>
                  </a:lnTo>
                  <a:lnTo>
                    <a:pt x="111342" y="23387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715">
              <a:extLst>
                <a:ext uri="{FF2B5EF4-FFF2-40B4-BE49-F238E27FC236}">
                  <a16:creationId xmlns:a16="http://schemas.microsoft.com/office/drawing/2014/main" id="{B5037EC4-B7DD-FF3B-2AE5-24F8EE776594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002411" y="3125956"/>
              <a:ext cx="125590" cy="88643"/>
            </a:xfrm>
            <a:custGeom>
              <a:avLst/>
              <a:gdLst/>
              <a:ahLst/>
              <a:cxnLst/>
              <a:rect l="0" t="0" r="0" b="0"/>
              <a:pathLst>
                <a:path w="125590" h="88643">
                  <a:moveTo>
                    <a:pt x="17639" y="17294"/>
                  </a:moveTo>
                  <a:lnTo>
                    <a:pt x="17639" y="17294"/>
                  </a:lnTo>
                  <a:lnTo>
                    <a:pt x="21011" y="20665"/>
                  </a:lnTo>
                  <a:lnTo>
                    <a:pt x="37198" y="27420"/>
                  </a:lnTo>
                  <a:lnTo>
                    <a:pt x="57757" y="29655"/>
                  </a:lnTo>
                  <a:lnTo>
                    <a:pt x="72016" y="29893"/>
                  </a:lnTo>
                  <a:lnTo>
                    <a:pt x="103666" y="17759"/>
                  </a:lnTo>
                  <a:lnTo>
                    <a:pt x="116909" y="11981"/>
                  </a:lnTo>
                  <a:lnTo>
                    <a:pt x="117686" y="10929"/>
                  </a:lnTo>
                  <a:lnTo>
                    <a:pt x="118548" y="7880"/>
                  </a:lnTo>
                  <a:lnTo>
                    <a:pt x="111406" y="4173"/>
                  </a:lnTo>
                  <a:lnTo>
                    <a:pt x="93399" y="0"/>
                  </a:lnTo>
                  <a:lnTo>
                    <a:pt x="70895" y="646"/>
                  </a:lnTo>
                  <a:lnTo>
                    <a:pt x="45648" y="5306"/>
                  </a:lnTo>
                  <a:lnTo>
                    <a:pt x="32205" y="9849"/>
                  </a:lnTo>
                  <a:lnTo>
                    <a:pt x="10951" y="24920"/>
                  </a:lnTo>
                  <a:lnTo>
                    <a:pt x="3350" y="38604"/>
                  </a:lnTo>
                  <a:lnTo>
                    <a:pt x="0" y="56064"/>
                  </a:lnTo>
                  <a:lnTo>
                    <a:pt x="4861" y="68392"/>
                  </a:lnTo>
                  <a:lnTo>
                    <a:pt x="14076" y="79515"/>
                  </a:lnTo>
                  <a:lnTo>
                    <a:pt x="25228" y="86811"/>
                  </a:lnTo>
                  <a:lnTo>
                    <a:pt x="37239" y="88642"/>
                  </a:lnTo>
                  <a:lnTo>
                    <a:pt x="62198" y="87440"/>
                  </a:lnTo>
                  <a:lnTo>
                    <a:pt x="92580" y="86497"/>
                  </a:lnTo>
                  <a:lnTo>
                    <a:pt x="125589" y="807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716">
              <a:extLst>
                <a:ext uri="{FF2B5EF4-FFF2-40B4-BE49-F238E27FC236}">
                  <a16:creationId xmlns:a16="http://schemas.microsoft.com/office/drawing/2014/main" id="{B202CDFE-CD1B-E030-8F12-D0769F841056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841390" y="3111944"/>
              <a:ext cx="145720" cy="118809"/>
            </a:xfrm>
            <a:custGeom>
              <a:avLst/>
              <a:gdLst/>
              <a:ahLst/>
              <a:cxnLst/>
              <a:rect l="0" t="0" r="0" b="0"/>
              <a:pathLst>
                <a:path w="145720" h="118809">
                  <a:moveTo>
                    <a:pt x="45310" y="12256"/>
                  </a:moveTo>
                  <a:lnTo>
                    <a:pt x="45310" y="12256"/>
                  </a:lnTo>
                  <a:lnTo>
                    <a:pt x="62622" y="28157"/>
                  </a:lnTo>
                  <a:lnTo>
                    <a:pt x="82581" y="38683"/>
                  </a:lnTo>
                  <a:lnTo>
                    <a:pt x="95743" y="41640"/>
                  </a:lnTo>
                  <a:lnTo>
                    <a:pt x="106765" y="41073"/>
                  </a:lnTo>
                  <a:lnTo>
                    <a:pt x="117073" y="37764"/>
                  </a:lnTo>
                  <a:lnTo>
                    <a:pt x="138924" y="25560"/>
                  </a:lnTo>
                  <a:lnTo>
                    <a:pt x="142891" y="22167"/>
                  </a:lnTo>
                  <a:lnTo>
                    <a:pt x="145123" y="16426"/>
                  </a:lnTo>
                  <a:lnTo>
                    <a:pt x="145719" y="12919"/>
                  </a:lnTo>
                  <a:lnTo>
                    <a:pt x="143999" y="9876"/>
                  </a:lnTo>
                  <a:lnTo>
                    <a:pt x="136444" y="4613"/>
                  </a:lnTo>
                  <a:lnTo>
                    <a:pt x="120290" y="1054"/>
                  </a:lnTo>
                  <a:lnTo>
                    <a:pt x="98728" y="0"/>
                  </a:lnTo>
                  <a:lnTo>
                    <a:pt x="84573" y="3516"/>
                  </a:lnTo>
                  <a:lnTo>
                    <a:pt x="60942" y="13430"/>
                  </a:lnTo>
                  <a:lnTo>
                    <a:pt x="35360" y="25304"/>
                  </a:lnTo>
                  <a:lnTo>
                    <a:pt x="14496" y="38587"/>
                  </a:lnTo>
                  <a:lnTo>
                    <a:pt x="2627" y="59255"/>
                  </a:lnTo>
                  <a:lnTo>
                    <a:pt x="0" y="77830"/>
                  </a:lnTo>
                  <a:lnTo>
                    <a:pt x="1889" y="95728"/>
                  </a:lnTo>
                  <a:lnTo>
                    <a:pt x="7432" y="108386"/>
                  </a:lnTo>
                  <a:lnTo>
                    <a:pt x="12297" y="112326"/>
                  </a:lnTo>
                  <a:lnTo>
                    <a:pt x="25228" y="116704"/>
                  </a:lnTo>
                  <a:lnTo>
                    <a:pt x="55114" y="118808"/>
                  </a:lnTo>
                  <a:lnTo>
                    <a:pt x="79833" y="113162"/>
                  </a:lnTo>
                  <a:lnTo>
                    <a:pt x="111474" y="101881"/>
                  </a:lnTo>
                  <a:lnTo>
                    <a:pt x="140560" y="88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SMARTInkShape-Group161">
            <a:extLst>
              <a:ext uri="{FF2B5EF4-FFF2-40B4-BE49-F238E27FC236}">
                <a16:creationId xmlns:a16="http://schemas.microsoft.com/office/drawing/2014/main" id="{293632FD-9D46-B013-B9B3-4333BA552151}"/>
              </a:ext>
            </a:extLst>
          </p:cNvPr>
          <p:cNvGrpSpPr/>
          <p:nvPr/>
        </p:nvGrpSpPr>
        <p:grpSpPr>
          <a:xfrm>
            <a:off x="6885375" y="3013834"/>
            <a:ext cx="315526" cy="358017"/>
            <a:chOff x="6885375" y="3013834"/>
            <a:chExt cx="315526" cy="358017"/>
          </a:xfrm>
        </p:grpSpPr>
        <p:sp>
          <p:nvSpPr>
            <p:cNvPr id="388" name="SMARTInkShape-717">
              <a:extLst>
                <a:ext uri="{FF2B5EF4-FFF2-40B4-BE49-F238E27FC236}">
                  <a16:creationId xmlns:a16="http://schemas.microsoft.com/office/drawing/2014/main" id="{D4D34FDB-5B03-88A4-D877-84D56DA612C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885375" y="3158693"/>
              <a:ext cx="66654" cy="78160"/>
            </a:xfrm>
            <a:custGeom>
              <a:avLst/>
              <a:gdLst/>
              <a:ahLst/>
              <a:cxnLst/>
              <a:rect l="0" t="0" r="0" b="0"/>
              <a:pathLst>
                <a:path w="66654" h="78160">
                  <a:moveTo>
                    <a:pt x="48825" y="9957"/>
                  </a:moveTo>
                  <a:lnTo>
                    <a:pt x="48825" y="9957"/>
                  </a:lnTo>
                  <a:lnTo>
                    <a:pt x="52197" y="9957"/>
                  </a:lnTo>
                  <a:lnTo>
                    <a:pt x="55732" y="8076"/>
                  </a:lnTo>
                  <a:lnTo>
                    <a:pt x="59656" y="5593"/>
                  </a:lnTo>
                  <a:lnTo>
                    <a:pt x="66653" y="3868"/>
                  </a:lnTo>
                  <a:lnTo>
                    <a:pt x="66355" y="3076"/>
                  </a:lnTo>
                  <a:lnTo>
                    <a:pt x="64141" y="313"/>
                  </a:lnTo>
                  <a:lnTo>
                    <a:pt x="61153" y="0"/>
                  </a:lnTo>
                  <a:lnTo>
                    <a:pt x="52188" y="1533"/>
                  </a:lnTo>
                  <a:lnTo>
                    <a:pt x="23031" y="17149"/>
                  </a:lnTo>
                  <a:lnTo>
                    <a:pt x="11961" y="25854"/>
                  </a:lnTo>
                  <a:lnTo>
                    <a:pt x="4689" y="36777"/>
                  </a:lnTo>
                  <a:lnTo>
                    <a:pt x="0" y="51457"/>
                  </a:lnTo>
                  <a:lnTo>
                    <a:pt x="753" y="55968"/>
                  </a:lnTo>
                  <a:lnTo>
                    <a:pt x="5352" y="64743"/>
                  </a:lnTo>
                  <a:lnTo>
                    <a:pt x="15875" y="74246"/>
                  </a:lnTo>
                  <a:lnTo>
                    <a:pt x="25714" y="77335"/>
                  </a:lnTo>
                  <a:lnTo>
                    <a:pt x="31301" y="78159"/>
                  </a:lnTo>
                  <a:lnTo>
                    <a:pt x="43153" y="75312"/>
                  </a:lnTo>
                  <a:lnTo>
                    <a:pt x="49277" y="72577"/>
                  </a:lnTo>
                  <a:lnTo>
                    <a:pt x="57962" y="63894"/>
                  </a:lnTo>
                  <a:lnTo>
                    <a:pt x="63470" y="53685"/>
                  </a:lnTo>
                  <a:lnTo>
                    <a:pt x="65917" y="44443"/>
                  </a:lnTo>
                  <a:lnTo>
                    <a:pt x="61525" y="99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718">
              <a:extLst>
                <a:ext uri="{FF2B5EF4-FFF2-40B4-BE49-F238E27FC236}">
                  <a16:creationId xmlns:a16="http://schemas.microsoft.com/office/drawing/2014/main" id="{67FB3645-61A1-8675-EB2C-36111F5C9938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016750" y="3013834"/>
              <a:ext cx="112663" cy="358017"/>
            </a:xfrm>
            <a:custGeom>
              <a:avLst/>
              <a:gdLst/>
              <a:ahLst/>
              <a:cxnLst/>
              <a:rect l="0" t="0" r="0" b="0"/>
              <a:pathLst>
                <a:path w="112663" h="358017">
                  <a:moveTo>
                    <a:pt x="76200" y="123066"/>
                  </a:moveTo>
                  <a:lnTo>
                    <a:pt x="76200" y="123066"/>
                  </a:lnTo>
                  <a:lnTo>
                    <a:pt x="99344" y="105389"/>
                  </a:lnTo>
                  <a:lnTo>
                    <a:pt x="108772" y="89841"/>
                  </a:lnTo>
                  <a:lnTo>
                    <a:pt x="112662" y="71829"/>
                  </a:lnTo>
                  <a:lnTo>
                    <a:pt x="109612" y="43827"/>
                  </a:lnTo>
                  <a:lnTo>
                    <a:pt x="104798" y="19951"/>
                  </a:lnTo>
                  <a:lnTo>
                    <a:pt x="99258" y="11856"/>
                  </a:lnTo>
                  <a:lnTo>
                    <a:pt x="84203" y="910"/>
                  </a:lnTo>
                  <a:lnTo>
                    <a:pt x="80830" y="0"/>
                  </a:lnTo>
                  <a:lnTo>
                    <a:pt x="77876" y="100"/>
                  </a:lnTo>
                  <a:lnTo>
                    <a:pt x="75201" y="872"/>
                  </a:lnTo>
                  <a:lnTo>
                    <a:pt x="61323" y="15442"/>
                  </a:lnTo>
                  <a:lnTo>
                    <a:pt x="47175" y="41005"/>
                  </a:lnTo>
                  <a:lnTo>
                    <a:pt x="37419" y="67550"/>
                  </a:lnTo>
                  <a:lnTo>
                    <a:pt x="30059" y="93290"/>
                  </a:lnTo>
                  <a:lnTo>
                    <a:pt x="23410" y="118790"/>
                  </a:lnTo>
                  <a:lnTo>
                    <a:pt x="16971" y="144220"/>
                  </a:lnTo>
                  <a:lnTo>
                    <a:pt x="10595" y="169629"/>
                  </a:lnTo>
                  <a:lnTo>
                    <a:pt x="7608" y="198403"/>
                  </a:lnTo>
                  <a:lnTo>
                    <a:pt x="3352" y="225899"/>
                  </a:lnTo>
                  <a:lnTo>
                    <a:pt x="662" y="256111"/>
                  </a:lnTo>
                  <a:lnTo>
                    <a:pt x="131" y="286642"/>
                  </a:lnTo>
                  <a:lnTo>
                    <a:pt x="26" y="316636"/>
                  </a:lnTo>
                  <a:lnTo>
                    <a:pt x="5030" y="347471"/>
                  </a:lnTo>
                  <a:lnTo>
                    <a:pt x="5470" y="350986"/>
                  </a:lnTo>
                  <a:lnTo>
                    <a:pt x="5058" y="353329"/>
                  </a:lnTo>
                  <a:lnTo>
                    <a:pt x="0" y="358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719">
              <a:extLst>
                <a:ext uri="{FF2B5EF4-FFF2-40B4-BE49-F238E27FC236}">
                  <a16:creationId xmlns:a16="http://schemas.microsoft.com/office/drawing/2014/main" id="{CC25EFD1-DDF1-2B1F-1CF0-E408821AF0E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010400" y="3162300"/>
              <a:ext cx="190501" cy="69851"/>
            </a:xfrm>
            <a:custGeom>
              <a:avLst/>
              <a:gdLst/>
              <a:ahLst/>
              <a:cxnLst/>
              <a:rect l="0" t="0" r="0" b="0"/>
              <a:pathLst>
                <a:path w="190501" h="69851">
                  <a:moveTo>
                    <a:pt x="0" y="69850"/>
                  </a:moveTo>
                  <a:lnTo>
                    <a:pt x="0" y="69850"/>
                  </a:lnTo>
                  <a:lnTo>
                    <a:pt x="10844" y="60416"/>
                  </a:lnTo>
                  <a:lnTo>
                    <a:pt x="41186" y="46668"/>
                  </a:lnTo>
                  <a:lnTo>
                    <a:pt x="68997" y="38120"/>
                  </a:lnTo>
                  <a:lnTo>
                    <a:pt x="95081" y="29637"/>
                  </a:lnTo>
                  <a:lnTo>
                    <a:pt x="125096" y="19050"/>
                  </a:lnTo>
                  <a:lnTo>
                    <a:pt x="153670" y="1058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" name="SMARTInkShape-Group162">
            <a:extLst>
              <a:ext uri="{FF2B5EF4-FFF2-40B4-BE49-F238E27FC236}">
                <a16:creationId xmlns:a16="http://schemas.microsoft.com/office/drawing/2014/main" id="{B2EFE419-2416-2C5E-CD44-D20D11C1F069}"/>
              </a:ext>
            </a:extLst>
          </p:cNvPr>
          <p:cNvGrpSpPr/>
          <p:nvPr/>
        </p:nvGrpSpPr>
        <p:grpSpPr>
          <a:xfrm>
            <a:off x="5519951" y="3060700"/>
            <a:ext cx="1153900" cy="408933"/>
            <a:chOff x="5519951" y="3060700"/>
            <a:chExt cx="1153900" cy="408933"/>
          </a:xfrm>
        </p:grpSpPr>
        <p:sp>
          <p:nvSpPr>
            <p:cNvPr id="392" name="SMARTInkShape-720">
              <a:extLst>
                <a:ext uri="{FF2B5EF4-FFF2-40B4-BE49-F238E27FC236}">
                  <a16:creationId xmlns:a16="http://schemas.microsoft.com/office/drawing/2014/main" id="{C85E0F7B-D9F3-BA31-8568-6229BDE34F50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519951" y="3060700"/>
              <a:ext cx="99414" cy="281305"/>
            </a:xfrm>
            <a:custGeom>
              <a:avLst/>
              <a:gdLst/>
              <a:ahLst/>
              <a:cxnLst/>
              <a:rect l="0" t="0" r="0" b="0"/>
              <a:pathLst>
                <a:path w="99414" h="281305">
                  <a:moveTo>
                    <a:pt x="74399" y="209550"/>
                  </a:moveTo>
                  <a:lnTo>
                    <a:pt x="74399" y="209550"/>
                  </a:lnTo>
                  <a:lnTo>
                    <a:pt x="96877" y="186368"/>
                  </a:lnTo>
                  <a:lnTo>
                    <a:pt x="98500" y="182079"/>
                  </a:lnTo>
                  <a:lnTo>
                    <a:pt x="99413" y="175697"/>
                  </a:lnTo>
                  <a:lnTo>
                    <a:pt x="98837" y="174281"/>
                  </a:lnTo>
                  <a:lnTo>
                    <a:pt x="97745" y="173337"/>
                  </a:lnTo>
                  <a:lnTo>
                    <a:pt x="69959" y="161564"/>
                  </a:lnTo>
                  <a:lnTo>
                    <a:pt x="54864" y="159306"/>
                  </a:lnTo>
                  <a:lnTo>
                    <a:pt x="35654" y="163929"/>
                  </a:lnTo>
                  <a:lnTo>
                    <a:pt x="13209" y="173691"/>
                  </a:lnTo>
                  <a:lnTo>
                    <a:pt x="6517" y="181619"/>
                  </a:lnTo>
                  <a:lnTo>
                    <a:pt x="1896" y="192903"/>
                  </a:lnTo>
                  <a:lnTo>
                    <a:pt x="0" y="215828"/>
                  </a:lnTo>
                  <a:lnTo>
                    <a:pt x="3593" y="242533"/>
                  </a:lnTo>
                  <a:lnTo>
                    <a:pt x="7183" y="255019"/>
                  </a:lnTo>
                  <a:lnTo>
                    <a:pt x="14891" y="265271"/>
                  </a:lnTo>
                  <a:lnTo>
                    <a:pt x="25374" y="273826"/>
                  </a:lnTo>
                  <a:lnTo>
                    <a:pt x="37087" y="279980"/>
                  </a:lnTo>
                  <a:lnTo>
                    <a:pt x="49348" y="281304"/>
                  </a:lnTo>
                  <a:lnTo>
                    <a:pt x="55583" y="280669"/>
                  </a:lnTo>
                  <a:lnTo>
                    <a:pt x="60443" y="278835"/>
                  </a:lnTo>
                  <a:lnTo>
                    <a:pt x="67726" y="273034"/>
                  </a:lnTo>
                  <a:lnTo>
                    <a:pt x="79163" y="258464"/>
                  </a:lnTo>
                  <a:lnTo>
                    <a:pt x="88119" y="233999"/>
                  </a:lnTo>
                  <a:lnTo>
                    <a:pt x="95241" y="207779"/>
                  </a:lnTo>
                  <a:lnTo>
                    <a:pt x="95078" y="182136"/>
                  </a:lnTo>
                  <a:lnTo>
                    <a:pt x="93931" y="156664"/>
                  </a:lnTo>
                  <a:lnTo>
                    <a:pt x="93593" y="127871"/>
                  </a:lnTo>
                  <a:lnTo>
                    <a:pt x="93492" y="96998"/>
                  </a:lnTo>
                  <a:lnTo>
                    <a:pt x="90091" y="65507"/>
                  </a:lnTo>
                  <a:lnTo>
                    <a:pt x="87985" y="40576"/>
                  </a:lnTo>
                  <a:lnTo>
                    <a:pt x="82190" y="10439"/>
                  </a:lnTo>
                  <a:lnTo>
                    <a:pt x="81709" y="6959"/>
                  </a:lnTo>
                  <a:lnTo>
                    <a:pt x="82096" y="4639"/>
                  </a:lnTo>
                  <a:lnTo>
                    <a:pt x="8709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721">
              <a:extLst>
                <a:ext uri="{FF2B5EF4-FFF2-40B4-BE49-F238E27FC236}">
                  <a16:creationId xmlns:a16="http://schemas.microsoft.com/office/drawing/2014/main" id="{15579FE6-4091-72F2-82D1-9BA854C9F13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675003" y="3179787"/>
              <a:ext cx="173348" cy="150930"/>
            </a:xfrm>
            <a:custGeom>
              <a:avLst/>
              <a:gdLst/>
              <a:ahLst/>
              <a:cxnLst/>
              <a:rect l="0" t="0" r="0" b="0"/>
              <a:pathLst>
                <a:path w="173348" h="150930">
                  <a:moveTo>
                    <a:pt x="39997" y="58713"/>
                  </a:moveTo>
                  <a:lnTo>
                    <a:pt x="39997" y="58713"/>
                  </a:lnTo>
                  <a:lnTo>
                    <a:pt x="43368" y="65455"/>
                  </a:lnTo>
                  <a:lnTo>
                    <a:pt x="45067" y="67441"/>
                  </a:lnTo>
                  <a:lnTo>
                    <a:pt x="48835" y="69648"/>
                  </a:lnTo>
                  <a:lnTo>
                    <a:pt x="77598" y="71258"/>
                  </a:lnTo>
                  <a:lnTo>
                    <a:pt x="102667" y="61243"/>
                  </a:lnTo>
                  <a:lnTo>
                    <a:pt x="131767" y="41555"/>
                  </a:lnTo>
                  <a:lnTo>
                    <a:pt x="137228" y="35095"/>
                  </a:lnTo>
                  <a:lnTo>
                    <a:pt x="144104" y="18457"/>
                  </a:lnTo>
                  <a:lnTo>
                    <a:pt x="144679" y="14236"/>
                  </a:lnTo>
                  <a:lnTo>
                    <a:pt x="143438" y="7666"/>
                  </a:lnTo>
                  <a:lnTo>
                    <a:pt x="134889" y="2394"/>
                  </a:lnTo>
                  <a:lnTo>
                    <a:pt x="128658" y="0"/>
                  </a:lnTo>
                  <a:lnTo>
                    <a:pt x="112328" y="1104"/>
                  </a:lnTo>
                  <a:lnTo>
                    <a:pt x="87064" y="9659"/>
                  </a:lnTo>
                  <a:lnTo>
                    <a:pt x="59564" y="25191"/>
                  </a:lnTo>
                  <a:lnTo>
                    <a:pt x="32390" y="52966"/>
                  </a:lnTo>
                  <a:lnTo>
                    <a:pt x="11368" y="77882"/>
                  </a:lnTo>
                  <a:lnTo>
                    <a:pt x="1333" y="103590"/>
                  </a:lnTo>
                  <a:lnTo>
                    <a:pt x="0" y="119581"/>
                  </a:lnTo>
                  <a:lnTo>
                    <a:pt x="2466" y="133038"/>
                  </a:lnTo>
                  <a:lnTo>
                    <a:pt x="8264" y="143722"/>
                  </a:lnTo>
                  <a:lnTo>
                    <a:pt x="11786" y="147136"/>
                  </a:lnTo>
                  <a:lnTo>
                    <a:pt x="19463" y="150929"/>
                  </a:lnTo>
                  <a:lnTo>
                    <a:pt x="46028" y="149000"/>
                  </a:lnTo>
                  <a:lnTo>
                    <a:pt x="70869" y="147318"/>
                  </a:lnTo>
                  <a:lnTo>
                    <a:pt x="98847" y="143371"/>
                  </a:lnTo>
                  <a:lnTo>
                    <a:pt x="129860" y="139798"/>
                  </a:lnTo>
                  <a:lnTo>
                    <a:pt x="159582" y="132507"/>
                  </a:lnTo>
                  <a:lnTo>
                    <a:pt x="173347" y="1285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722">
              <a:extLst>
                <a:ext uri="{FF2B5EF4-FFF2-40B4-BE49-F238E27FC236}">
                  <a16:creationId xmlns:a16="http://schemas.microsoft.com/office/drawing/2014/main" id="{89AED63C-906E-4F8E-D987-10CA179E2CC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905997" y="3189875"/>
              <a:ext cx="202704" cy="279758"/>
            </a:xfrm>
            <a:custGeom>
              <a:avLst/>
              <a:gdLst/>
              <a:ahLst/>
              <a:cxnLst/>
              <a:rect l="0" t="0" r="0" b="0"/>
              <a:pathLst>
                <a:path w="202704" h="279758">
                  <a:moveTo>
                    <a:pt x="107453" y="35925"/>
                  </a:moveTo>
                  <a:lnTo>
                    <a:pt x="107453" y="35925"/>
                  </a:lnTo>
                  <a:lnTo>
                    <a:pt x="110824" y="32554"/>
                  </a:lnTo>
                  <a:lnTo>
                    <a:pt x="112479" y="27136"/>
                  </a:lnTo>
                  <a:lnTo>
                    <a:pt x="113542" y="15531"/>
                  </a:lnTo>
                  <a:lnTo>
                    <a:pt x="109924" y="8987"/>
                  </a:lnTo>
                  <a:lnTo>
                    <a:pt x="106983" y="5266"/>
                  </a:lnTo>
                  <a:lnTo>
                    <a:pt x="96190" y="1132"/>
                  </a:lnTo>
                  <a:lnTo>
                    <a:pt x="81281" y="0"/>
                  </a:lnTo>
                  <a:lnTo>
                    <a:pt x="53053" y="3330"/>
                  </a:lnTo>
                  <a:lnTo>
                    <a:pt x="25168" y="8785"/>
                  </a:lnTo>
                  <a:lnTo>
                    <a:pt x="14908" y="12809"/>
                  </a:lnTo>
                  <a:lnTo>
                    <a:pt x="7996" y="18831"/>
                  </a:lnTo>
                  <a:lnTo>
                    <a:pt x="3278" y="26211"/>
                  </a:lnTo>
                  <a:lnTo>
                    <a:pt x="0" y="43252"/>
                  </a:lnTo>
                  <a:lnTo>
                    <a:pt x="3486" y="50000"/>
                  </a:lnTo>
                  <a:lnTo>
                    <a:pt x="6391" y="53775"/>
                  </a:lnTo>
                  <a:lnTo>
                    <a:pt x="20594" y="62459"/>
                  </a:lnTo>
                  <a:lnTo>
                    <a:pt x="43651" y="66645"/>
                  </a:lnTo>
                  <a:lnTo>
                    <a:pt x="58757" y="66665"/>
                  </a:lnTo>
                  <a:lnTo>
                    <a:pt x="85310" y="62168"/>
                  </a:lnTo>
                  <a:lnTo>
                    <a:pt x="98697" y="64946"/>
                  </a:lnTo>
                  <a:lnTo>
                    <a:pt x="102320" y="67972"/>
                  </a:lnTo>
                  <a:lnTo>
                    <a:pt x="115522" y="90579"/>
                  </a:lnTo>
                  <a:lnTo>
                    <a:pt x="119237" y="122320"/>
                  </a:lnTo>
                  <a:lnTo>
                    <a:pt x="119882" y="147288"/>
                  </a:lnTo>
                  <a:lnTo>
                    <a:pt x="120072" y="170521"/>
                  </a:lnTo>
                  <a:lnTo>
                    <a:pt x="119423" y="201159"/>
                  </a:lnTo>
                  <a:lnTo>
                    <a:pt x="114370" y="225994"/>
                  </a:lnTo>
                  <a:lnTo>
                    <a:pt x="104957" y="253657"/>
                  </a:lnTo>
                  <a:lnTo>
                    <a:pt x="99759" y="268867"/>
                  </a:lnTo>
                  <a:lnTo>
                    <a:pt x="95973" y="273770"/>
                  </a:lnTo>
                  <a:lnTo>
                    <a:pt x="86123" y="279217"/>
                  </a:lnTo>
                  <a:lnTo>
                    <a:pt x="76571" y="279757"/>
                  </a:lnTo>
                  <a:lnTo>
                    <a:pt x="72049" y="278912"/>
                  </a:lnTo>
                  <a:lnTo>
                    <a:pt x="69034" y="274822"/>
                  </a:lnTo>
                  <a:lnTo>
                    <a:pt x="65683" y="260870"/>
                  </a:lnTo>
                  <a:lnTo>
                    <a:pt x="67169" y="233182"/>
                  </a:lnTo>
                  <a:lnTo>
                    <a:pt x="72076" y="206006"/>
                  </a:lnTo>
                  <a:lnTo>
                    <a:pt x="84741" y="180080"/>
                  </a:lnTo>
                  <a:lnTo>
                    <a:pt x="98550" y="151811"/>
                  </a:lnTo>
                  <a:lnTo>
                    <a:pt x="110773" y="136505"/>
                  </a:lnTo>
                  <a:lnTo>
                    <a:pt x="141480" y="110810"/>
                  </a:lnTo>
                  <a:lnTo>
                    <a:pt x="171253" y="97693"/>
                  </a:lnTo>
                  <a:lnTo>
                    <a:pt x="202703" y="93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723">
              <a:extLst>
                <a:ext uri="{FF2B5EF4-FFF2-40B4-BE49-F238E27FC236}">
                  <a16:creationId xmlns:a16="http://schemas.microsoft.com/office/drawing/2014/main" id="{6DE8402E-341F-C158-FCBB-F1F34B46BDD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140450" y="3187700"/>
              <a:ext cx="165101" cy="116078"/>
            </a:xfrm>
            <a:custGeom>
              <a:avLst/>
              <a:gdLst/>
              <a:ahLst/>
              <a:cxnLst/>
              <a:rect l="0" t="0" r="0" b="0"/>
              <a:pathLst>
                <a:path w="165101" h="116078">
                  <a:moveTo>
                    <a:pt x="0" y="76200"/>
                  </a:moveTo>
                  <a:lnTo>
                    <a:pt x="0" y="76200"/>
                  </a:lnTo>
                  <a:lnTo>
                    <a:pt x="0" y="72829"/>
                  </a:lnTo>
                  <a:lnTo>
                    <a:pt x="17676" y="43597"/>
                  </a:lnTo>
                  <a:lnTo>
                    <a:pt x="27611" y="35134"/>
                  </a:lnTo>
                  <a:lnTo>
                    <a:pt x="48008" y="22318"/>
                  </a:lnTo>
                  <a:lnTo>
                    <a:pt x="55674" y="20502"/>
                  </a:lnTo>
                  <a:lnTo>
                    <a:pt x="59693" y="22135"/>
                  </a:lnTo>
                  <a:lnTo>
                    <a:pt x="67923" y="29594"/>
                  </a:lnTo>
                  <a:lnTo>
                    <a:pt x="72521" y="41845"/>
                  </a:lnTo>
                  <a:lnTo>
                    <a:pt x="73859" y="55287"/>
                  </a:lnTo>
                  <a:lnTo>
                    <a:pt x="67145" y="86651"/>
                  </a:lnTo>
                  <a:lnTo>
                    <a:pt x="57838" y="103913"/>
                  </a:lnTo>
                  <a:lnTo>
                    <a:pt x="46143" y="114593"/>
                  </a:lnTo>
                  <a:lnTo>
                    <a:pt x="42756" y="115906"/>
                  </a:lnTo>
                  <a:lnTo>
                    <a:pt x="39794" y="116077"/>
                  </a:lnTo>
                  <a:lnTo>
                    <a:pt x="37112" y="115484"/>
                  </a:lnTo>
                  <a:lnTo>
                    <a:pt x="35325" y="112973"/>
                  </a:lnTo>
                  <a:lnTo>
                    <a:pt x="33339" y="104538"/>
                  </a:lnTo>
                  <a:lnTo>
                    <a:pt x="35592" y="84518"/>
                  </a:lnTo>
                  <a:lnTo>
                    <a:pt x="47744" y="57539"/>
                  </a:lnTo>
                  <a:lnTo>
                    <a:pt x="60321" y="38921"/>
                  </a:lnTo>
                  <a:lnTo>
                    <a:pt x="85947" y="18574"/>
                  </a:lnTo>
                  <a:lnTo>
                    <a:pt x="112720" y="11070"/>
                  </a:lnTo>
                  <a:lnTo>
                    <a:pt x="140120" y="6577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724">
              <a:extLst>
                <a:ext uri="{FF2B5EF4-FFF2-40B4-BE49-F238E27FC236}">
                  <a16:creationId xmlns:a16="http://schemas.microsoft.com/office/drawing/2014/main" id="{C3F45766-D432-EF92-F0CB-3B182DDEDD4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290902" y="3169958"/>
              <a:ext cx="145452" cy="108908"/>
            </a:xfrm>
            <a:custGeom>
              <a:avLst/>
              <a:gdLst/>
              <a:ahLst/>
              <a:cxnLst/>
              <a:rect l="0" t="0" r="0" b="0"/>
              <a:pathLst>
                <a:path w="145452" h="108908">
                  <a:moveTo>
                    <a:pt x="52748" y="24092"/>
                  </a:moveTo>
                  <a:lnTo>
                    <a:pt x="52748" y="24092"/>
                  </a:lnTo>
                  <a:lnTo>
                    <a:pt x="56120" y="27463"/>
                  </a:lnTo>
                  <a:lnTo>
                    <a:pt x="61538" y="29117"/>
                  </a:lnTo>
                  <a:lnTo>
                    <a:pt x="87067" y="34632"/>
                  </a:lnTo>
                  <a:lnTo>
                    <a:pt x="111913" y="35446"/>
                  </a:lnTo>
                  <a:lnTo>
                    <a:pt x="134025" y="29758"/>
                  </a:lnTo>
                  <a:lnTo>
                    <a:pt x="145237" y="25211"/>
                  </a:lnTo>
                  <a:lnTo>
                    <a:pt x="145451" y="23427"/>
                  </a:lnTo>
                  <a:lnTo>
                    <a:pt x="143809" y="17682"/>
                  </a:lnTo>
                  <a:lnTo>
                    <a:pt x="136964" y="12306"/>
                  </a:lnTo>
                  <a:lnTo>
                    <a:pt x="106328" y="1635"/>
                  </a:lnTo>
                  <a:lnTo>
                    <a:pt x="98198" y="0"/>
                  </a:lnTo>
                  <a:lnTo>
                    <a:pt x="72728" y="4020"/>
                  </a:lnTo>
                  <a:lnTo>
                    <a:pt x="50344" y="11608"/>
                  </a:lnTo>
                  <a:lnTo>
                    <a:pt x="23242" y="31437"/>
                  </a:lnTo>
                  <a:lnTo>
                    <a:pt x="12334" y="45632"/>
                  </a:lnTo>
                  <a:lnTo>
                    <a:pt x="83" y="75220"/>
                  </a:lnTo>
                  <a:lnTo>
                    <a:pt x="0" y="81461"/>
                  </a:lnTo>
                  <a:lnTo>
                    <a:pt x="3670" y="94039"/>
                  </a:lnTo>
                  <a:lnTo>
                    <a:pt x="7329" y="98240"/>
                  </a:lnTo>
                  <a:lnTo>
                    <a:pt x="34407" y="108907"/>
                  </a:lnTo>
                  <a:lnTo>
                    <a:pt x="56329" y="108410"/>
                  </a:lnTo>
                  <a:lnTo>
                    <a:pt x="84070" y="103795"/>
                  </a:lnTo>
                  <a:lnTo>
                    <a:pt x="128948" y="875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725">
              <a:extLst>
                <a:ext uri="{FF2B5EF4-FFF2-40B4-BE49-F238E27FC236}">
                  <a16:creationId xmlns:a16="http://schemas.microsoft.com/office/drawing/2014/main" id="{B9C065C9-56DA-B8B5-CEF6-4C770FFAB99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449757" y="3170081"/>
              <a:ext cx="125021" cy="117879"/>
            </a:xfrm>
            <a:custGeom>
              <a:avLst/>
              <a:gdLst/>
              <a:ahLst/>
              <a:cxnLst/>
              <a:rect l="0" t="0" r="0" b="0"/>
              <a:pathLst>
                <a:path w="125021" h="117879">
                  <a:moveTo>
                    <a:pt x="58993" y="30319"/>
                  </a:moveTo>
                  <a:lnTo>
                    <a:pt x="58993" y="30319"/>
                  </a:lnTo>
                  <a:lnTo>
                    <a:pt x="86604" y="28438"/>
                  </a:lnTo>
                  <a:lnTo>
                    <a:pt x="113898" y="22480"/>
                  </a:lnTo>
                  <a:lnTo>
                    <a:pt x="119378" y="19780"/>
                  </a:lnTo>
                  <a:lnTo>
                    <a:pt x="124167" y="18579"/>
                  </a:lnTo>
                  <a:lnTo>
                    <a:pt x="125020" y="16848"/>
                  </a:lnTo>
                  <a:lnTo>
                    <a:pt x="124086" y="11161"/>
                  </a:lnTo>
                  <a:lnTo>
                    <a:pt x="119438" y="5812"/>
                  </a:lnTo>
                  <a:lnTo>
                    <a:pt x="116223" y="3398"/>
                  </a:lnTo>
                  <a:lnTo>
                    <a:pt x="98214" y="0"/>
                  </a:lnTo>
                  <a:lnTo>
                    <a:pt x="71633" y="2364"/>
                  </a:lnTo>
                  <a:lnTo>
                    <a:pt x="48158" y="10904"/>
                  </a:lnTo>
                  <a:lnTo>
                    <a:pt x="21967" y="31501"/>
                  </a:lnTo>
                  <a:lnTo>
                    <a:pt x="7728" y="50425"/>
                  </a:lnTo>
                  <a:lnTo>
                    <a:pt x="1401" y="65596"/>
                  </a:lnTo>
                  <a:lnTo>
                    <a:pt x="0" y="81746"/>
                  </a:lnTo>
                  <a:lnTo>
                    <a:pt x="2435" y="96920"/>
                  </a:lnTo>
                  <a:lnTo>
                    <a:pt x="8221" y="108368"/>
                  </a:lnTo>
                  <a:lnTo>
                    <a:pt x="13856" y="111985"/>
                  </a:lnTo>
                  <a:lnTo>
                    <a:pt x="37937" y="117075"/>
                  </a:lnTo>
                  <a:lnTo>
                    <a:pt x="63259" y="117878"/>
                  </a:lnTo>
                  <a:lnTo>
                    <a:pt x="109793" y="1065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726">
              <a:extLst>
                <a:ext uri="{FF2B5EF4-FFF2-40B4-BE49-F238E27FC236}">
                  <a16:creationId xmlns:a16="http://schemas.microsoft.com/office/drawing/2014/main" id="{87813B92-276B-91DC-5F26-27FE663C77E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534150" y="3157094"/>
              <a:ext cx="139701" cy="151257"/>
            </a:xfrm>
            <a:custGeom>
              <a:avLst/>
              <a:gdLst/>
              <a:ahLst/>
              <a:cxnLst/>
              <a:rect l="0" t="0" r="0" b="0"/>
              <a:pathLst>
                <a:path w="139701" h="151257">
                  <a:moveTo>
                    <a:pt x="139700" y="11556"/>
                  </a:moveTo>
                  <a:lnTo>
                    <a:pt x="139700" y="11556"/>
                  </a:lnTo>
                  <a:lnTo>
                    <a:pt x="130863" y="2718"/>
                  </a:lnTo>
                  <a:lnTo>
                    <a:pt x="124954" y="572"/>
                  </a:lnTo>
                  <a:lnTo>
                    <a:pt x="121403" y="0"/>
                  </a:lnTo>
                  <a:lnTo>
                    <a:pt x="106292" y="2566"/>
                  </a:lnTo>
                  <a:lnTo>
                    <a:pt x="77859" y="15529"/>
                  </a:lnTo>
                  <a:lnTo>
                    <a:pt x="51410" y="37087"/>
                  </a:lnTo>
                  <a:lnTo>
                    <a:pt x="43142" y="48206"/>
                  </a:lnTo>
                  <a:lnTo>
                    <a:pt x="42166" y="52217"/>
                  </a:lnTo>
                  <a:lnTo>
                    <a:pt x="42966" y="60437"/>
                  </a:lnTo>
                  <a:lnTo>
                    <a:pt x="49434" y="68794"/>
                  </a:lnTo>
                  <a:lnTo>
                    <a:pt x="58660" y="75801"/>
                  </a:lnTo>
                  <a:lnTo>
                    <a:pt x="76080" y="84061"/>
                  </a:lnTo>
                  <a:lnTo>
                    <a:pt x="106615" y="107039"/>
                  </a:lnTo>
                  <a:lnTo>
                    <a:pt x="114412" y="114671"/>
                  </a:lnTo>
                  <a:lnTo>
                    <a:pt x="117877" y="120414"/>
                  </a:lnTo>
                  <a:lnTo>
                    <a:pt x="117536" y="127200"/>
                  </a:lnTo>
                  <a:lnTo>
                    <a:pt x="116457" y="130986"/>
                  </a:lnTo>
                  <a:lnTo>
                    <a:pt x="112916" y="134215"/>
                  </a:lnTo>
                  <a:lnTo>
                    <a:pt x="82507" y="146730"/>
                  </a:lnTo>
                  <a:lnTo>
                    <a:pt x="56745" y="149915"/>
                  </a:lnTo>
                  <a:lnTo>
                    <a:pt x="30141" y="150859"/>
                  </a:lnTo>
                  <a:lnTo>
                    <a:pt x="0" y="1512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5" name="SMARTInkShape-Group163">
            <a:extLst>
              <a:ext uri="{FF2B5EF4-FFF2-40B4-BE49-F238E27FC236}">
                <a16:creationId xmlns:a16="http://schemas.microsoft.com/office/drawing/2014/main" id="{BC7D01A0-4BCC-F70F-11F1-6CB63EFB5E7F}"/>
              </a:ext>
            </a:extLst>
          </p:cNvPr>
          <p:cNvGrpSpPr/>
          <p:nvPr/>
        </p:nvGrpSpPr>
        <p:grpSpPr>
          <a:xfrm>
            <a:off x="4362850" y="3075067"/>
            <a:ext cx="837548" cy="417434"/>
            <a:chOff x="4362850" y="3075067"/>
            <a:chExt cx="837548" cy="417434"/>
          </a:xfrm>
        </p:grpSpPr>
        <p:sp>
          <p:nvSpPr>
            <p:cNvPr id="400" name="SMARTInkShape-727">
              <a:extLst>
                <a:ext uri="{FF2B5EF4-FFF2-40B4-BE49-F238E27FC236}">
                  <a16:creationId xmlns:a16="http://schemas.microsoft.com/office/drawing/2014/main" id="{CFE5B5E7-D319-C0A0-A8BA-275A775521A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521200" y="3188422"/>
              <a:ext cx="222251" cy="164379"/>
            </a:xfrm>
            <a:custGeom>
              <a:avLst/>
              <a:gdLst/>
              <a:ahLst/>
              <a:cxnLst/>
              <a:rect l="0" t="0" r="0" b="0"/>
              <a:pathLst>
                <a:path w="222251" h="164379">
                  <a:moveTo>
                    <a:pt x="0" y="56428"/>
                  </a:moveTo>
                  <a:lnTo>
                    <a:pt x="0" y="56428"/>
                  </a:lnTo>
                  <a:lnTo>
                    <a:pt x="0" y="53057"/>
                  </a:lnTo>
                  <a:lnTo>
                    <a:pt x="1882" y="49521"/>
                  </a:lnTo>
                  <a:lnTo>
                    <a:pt x="14927" y="35229"/>
                  </a:lnTo>
                  <a:lnTo>
                    <a:pt x="32994" y="22559"/>
                  </a:lnTo>
                  <a:lnTo>
                    <a:pt x="41475" y="20208"/>
                  </a:lnTo>
                  <a:lnTo>
                    <a:pt x="51594" y="19869"/>
                  </a:lnTo>
                  <a:lnTo>
                    <a:pt x="67167" y="23905"/>
                  </a:lnTo>
                  <a:lnTo>
                    <a:pt x="76403" y="50325"/>
                  </a:lnTo>
                  <a:lnTo>
                    <a:pt x="81336" y="75527"/>
                  </a:lnTo>
                  <a:lnTo>
                    <a:pt x="81604" y="105252"/>
                  </a:lnTo>
                  <a:lnTo>
                    <a:pt x="77476" y="132238"/>
                  </a:lnTo>
                  <a:lnTo>
                    <a:pt x="76062" y="143038"/>
                  </a:lnTo>
                  <a:lnTo>
                    <a:pt x="74697" y="145918"/>
                  </a:lnTo>
                  <a:lnTo>
                    <a:pt x="70807" y="150540"/>
                  </a:lnTo>
                  <a:lnTo>
                    <a:pt x="70488" y="150214"/>
                  </a:lnTo>
                  <a:lnTo>
                    <a:pt x="70133" y="147970"/>
                  </a:lnTo>
                  <a:lnTo>
                    <a:pt x="78713" y="119045"/>
                  </a:lnTo>
                  <a:lnTo>
                    <a:pt x="91931" y="89284"/>
                  </a:lnTo>
                  <a:lnTo>
                    <a:pt x="108130" y="59991"/>
                  </a:lnTo>
                  <a:lnTo>
                    <a:pt x="134223" y="30374"/>
                  </a:lnTo>
                  <a:lnTo>
                    <a:pt x="160267" y="7501"/>
                  </a:lnTo>
                  <a:lnTo>
                    <a:pt x="170243" y="2933"/>
                  </a:lnTo>
                  <a:lnTo>
                    <a:pt x="184774" y="0"/>
                  </a:lnTo>
                  <a:lnTo>
                    <a:pt x="187388" y="1876"/>
                  </a:lnTo>
                  <a:lnTo>
                    <a:pt x="192174" y="9605"/>
                  </a:lnTo>
                  <a:lnTo>
                    <a:pt x="198115" y="41046"/>
                  </a:lnTo>
                  <a:lnTo>
                    <a:pt x="200940" y="53825"/>
                  </a:lnTo>
                  <a:lnTo>
                    <a:pt x="203236" y="82703"/>
                  </a:lnTo>
                  <a:lnTo>
                    <a:pt x="208094" y="110615"/>
                  </a:lnTo>
                  <a:lnTo>
                    <a:pt x="213722" y="138718"/>
                  </a:lnTo>
                  <a:lnTo>
                    <a:pt x="215960" y="152385"/>
                  </a:lnTo>
                  <a:lnTo>
                    <a:pt x="222250" y="1643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728">
              <a:extLst>
                <a:ext uri="{FF2B5EF4-FFF2-40B4-BE49-F238E27FC236}">
                  <a16:creationId xmlns:a16="http://schemas.microsoft.com/office/drawing/2014/main" id="{354848BF-B29E-CAD7-0404-26A56529272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800600" y="32766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31802" y="6233"/>
                  </a:lnTo>
                  <a:lnTo>
                    <a:pt x="55676" y="2160"/>
                  </a:lnTo>
                  <a:lnTo>
                    <a:pt x="85264" y="427"/>
                  </a:lnTo>
                  <a:lnTo>
                    <a:pt x="114658" y="5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729">
              <a:extLst>
                <a:ext uri="{FF2B5EF4-FFF2-40B4-BE49-F238E27FC236}">
                  <a16:creationId xmlns:a16="http://schemas.microsoft.com/office/drawing/2014/main" id="{17604431-5BC5-1F06-77D9-F13B219A7D5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035550" y="3159230"/>
              <a:ext cx="19051" cy="180871"/>
            </a:xfrm>
            <a:custGeom>
              <a:avLst/>
              <a:gdLst/>
              <a:ahLst/>
              <a:cxnLst/>
              <a:rect l="0" t="0" r="0" b="0"/>
              <a:pathLst>
                <a:path w="19051" h="180871">
                  <a:moveTo>
                    <a:pt x="0" y="9420"/>
                  </a:moveTo>
                  <a:lnTo>
                    <a:pt x="0" y="9420"/>
                  </a:lnTo>
                  <a:lnTo>
                    <a:pt x="8838" y="582"/>
                  </a:lnTo>
                  <a:lnTo>
                    <a:pt x="10125" y="0"/>
                  </a:lnTo>
                  <a:lnTo>
                    <a:pt x="10984" y="317"/>
                  </a:lnTo>
                  <a:lnTo>
                    <a:pt x="11556" y="1235"/>
                  </a:lnTo>
                  <a:lnTo>
                    <a:pt x="12361" y="5898"/>
                  </a:lnTo>
                  <a:lnTo>
                    <a:pt x="12655" y="34705"/>
                  </a:lnTo>
                  <a:lnTo>
                    <a:pt x="10806" y="53835"/>
                  </a:lnTo>
                  <a:lnTo>
                    <a:pt x="7230" y="79263"/>
                  </a:lnTo>
                  <a:lnTo>
                    <a:pt x="1440" y="109138"/>
                  </a:lnTo>
                  <a:lnTo>
                    <a:pt x="1344" y="120061"/>
                  </a:lnTo>
                  <a:lnTo>
                    <a:pt x="7034" y="148188"/>
                  </a:lnTo>
                  <a:lnTo>
                    <a:pt x="19050" y="1808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730">
              <a:extLst>
                <a:ext uri="{FF2B5EF4-FFF2-40B4-BE49-F238E27FC236}">
                  <a16:creationId xmlns:a16="http://schemas.microsoft.com/office/drawing/2014/main" id="{33E71E7A-BF86-0AAB-167C-6A52D7E1F32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092700" y="3082729"/>
              <a:ext cx="107698" cy="378022"/>
            </a:xfrm>
            <a:custGeom>
              <a:avLst/>
              <a:gdLst/>
              <a:ahLst/>
              <a:cxnLst/>
              <a:rect l="0" t="0" r="0" b="0"/>
              <a:pathLst>
                <a:path w="107698" h="37802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24419" y="1275"/>
                  </a:lnTo>
                  <a:lnTo>
                    <a:pt x="35782" y="6202"/>
                  </a:lnTo>
                  <a:lnTo>
                    <a:pt x="54576" y="20864"/>
                  </a:lnTo>
                  <a:lnTo>
                    <a:pt x="71876" y="47487"/>
                  </a:lnTo>
                  <a:lnTo>
                    <a:pt x="83934" y="71633"/>
                  </a:lnTo>
                  <a:lnTo>
                    <a:pt x="92290" y="97366"/>
                  </a:lnTo>
                  <a:lnTo>
                    <a:pt x="99234" y="127020"/>
                  </a:lnTo>
                  <a:lnTo>
                    <a:pt x="105054" y="157444"/>
                  </a:lnTo>
                  <a:lnTo>
                    <a:pt x="107092" y="184646"/>
                  </a:lnTo>
                  <a:lnTo>
                    <a:pt x="107697" y="210580"/>
                  </a:lnTo>
                  <a:lnTo>
                    <a:pt x="107169" y="235432"/>
                  </a:lnTo>
                  <a:lnTo>
                    <a:pt x="101028" y="263150"/>
                  </a:lnTo>
                  <a:lnTo>
                    <a:pt x="93020" y="289008"/>
                  </a:lnTo>
                  <a:lnTo>
                    <a:pt x="83379" y="308137"/>
                  </a:lnTo>
                  <a:lnTo>
                    <a:pt x="60186" y="334891"/>
                  </a:lnTo>
                  <a:lnTo>
                    <a:pt x="53561" y="345447"/>
                  </a:lnTo>
                  <a:lnTo>
                    <a:pt x="30210" y="366419"/>
                  </a:lnTo>
                  <a:lnTo>
                    <a:pt x="6350" y="3780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731">
              <a:extLst>
                <a:ext uri="{FF2B5EF4-FFF2-40B4-BE49-F238E27FC236}">
                  <a16:creationId xmlns:a16="http://schemas.microsoft.com/office/drawing/2014/main" id="{C7C46D4F-D4BF-E918-C289-D42697546C1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362850" y="3075067"/>
              <a:ext cx="139301" cy="417434"/>
            </a:xfrm>
            <a:custGeom>
              <a:avLst/>
              <a:gdLst/>
              <a:ahLst/>
              <a:cxnLst/>
              <a:rect l="0" t="0" r="0" b="0"/>
              <a:pathLst>
                <a:path w="139301" h="417434">
                  <a:moveTo>
                    <a:pt x="94850" y="23733"/>
                  </a:moveTo>
                  <a:lnTo>
                    <a:pt x="94850" y="23733"/>
                  </a:lnTo>
                  <a:lnTo>
                    <a:pt x="100317" y="3960"/>
                  </a:lnTo>
                  <a:lnTo>
                    <a:pt x="99201" y="2085"/>
                  </a:lnTo>
                  <a:lnTo>
                    <a:pt x="97045" y="834"/>
                  </a:lnTo>
                  <a:lnTo>
                    <a:pt x="94197" y="0"/>
                  </a:lnTo>
                  <a:lnTo>
                    <a:pt x="83506" y="6600"/>
                  </a:lnTo>
                  <a:lnTo>
                    <a:pt x="54944" y="37391"/>
                  </a:lnTo>
                  <a:lnTo>
                    <a:pt x="38576" y="61333"/>
                  </a:lnTo>
                  <a:lnTo>
                    <a:pt x="27925" y="91161"/>
                  </a:lnTo>
                  <a:lnTo>
                    <a:pt x="20185" y="114379"/>
                  </a:lnTo>
                  <a:lnTo>
                    <a:pt x="13923" y="140690"/>
                  </a:lnTo>
                  <a:lnTo>
                    <a:pt x="8788" y="167437"/>
                  </a:lnTo>
                  <a:lnTo>
                    <a:pt x="4154" y="191082"/>
                  </a:lnTo>
                  <a:lnTo>
                    <a:pt x="1624" y="215233"/>
                  </a:lnTo>
                  <a:lnTo>
                    <a:pt x="499" y="239372"/>
                  </a:lnTo>
                  <a:lnTo>
                    <a:pt x="0" y="261860"/>
                  </a:lnTo>
                  <a:lnTo>
                    <a:pt x="3089" y="290982"/>
                  </a:lnTo>
                  <a:lnTo>
                    <a:pt x="11844" y="317485"/>
                  </a:lnTo>
                  <a:lnTo>
                    <a:pt x="20005" y="343212"/>
                  </a:lnTo>
                  <a:lnTo>
                    <a:pt x="30262" y="361967"/>
                  </a:lnTo>
                  <a:lnTo>
                    <a:pt x="55561" y="388492"/>
                  </a:lnTo>
                  <a:lnTo>
                    <a:pt x="85809" y="409448"/>
                  </a:lnTo>
                  <a:lnTo>
                    <a:pt x="109998" y="415856"/>
                  </a:lnTo>
                  <a:lnTo>
                    <a:pt x="139300" y="417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SMARTInkShape-Group164">
            <a:extLst>
              <a:ext uri="{FF2B5EF4-FFF2-40B4-BE49-F238E27FC236}">
                <a16:creationId xmlns:a16="http://schemas.microsoft.com/office/drawing/2014/main" id="{20829167-BBE6-DFDA-5949-DF5464591628}"/>
              </a:ext>
            </a:extLst>
          </p:cNvPr>
          <p:cNvGrpSpPr/>
          <p:nvPr/>
        </p:nvGrpSpPr>
        <p:grpSpPr>
          <a:xfrm>
            <a:off x="3270250" y="3111500"/>
            <a:ext cx="742951" cy="240656"/>
            <a:chOff x="3270250" y="3111500"/>
            <a:chExt cx="742951" cy="240656"/>
          </a:xfrm>
        </p:grpSpPr>
        <p:sp>
          <p:nvSpPr>
            <p:cNvPr id="406" name="SMARTInkShape-732">
              <a:extLst>
                <a:ext uri="{FF2B5EF4-FFF2-40B4-BE49-F238E27FC236}">
                  <a16:creationId xmlns:a16="http://schemas.microsoft.com/office/drawing/2014/main" id="{CD04D85C-D4F3-F2BC-5ADB-9B6206CE4CC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270250" y="3219450"/>
              <a:ext cx="247651" cy="126840"/>
            </a:xfrm>
            <a:custGeom>
              <a:avLst/>
              <a:gdLst/>
              <a:ahLst/>
              <a:cxnLst/>
              <a:rect l="0" t="0" r="0" b="0"/>
              <a:pathLst>
                <a:path w="247651" h="126840">
                  <a:moveTo>
                    <a:pt x="0" y="57150"/>
                  </a:moveTo>
                  <a:lnTo>
                    <a:pt x="0" y="57150"/>
                  </a:lnTo>
                  <a:lnTo>
                    <a:pt x="11555" y="36135"/>
                  </a:lnTo>
                  <a:lnTo>
                    <a:pt x="12671" y="13598"/>
                  </a:lnTo>
                  <a:lnTo>
                    <a:pt x="11989" y="23722"/>
                  </a:lnTo>
                  <a:lnTo>
                    <a:pt x="9040" y="38073"/>
                  </a:lnTo>
                  <a:lnTo>
                    <a:pt x="15887" y="67939"/>
                  </a:lnTo>
                  <a:lnTo>
                    <a:pt x="25541" y="92072"/>
                  </a:lnTo>
                  <a:lnTo>
                    <a:pt x="41072" y="114143"/>
                  </a:lnTo>
                  <a:lnTo>
                    <a:pt x="52465" y="122877"/>
                  </a:lnTo>
                  <a:lnTo>
                    <a:pt x="60622" y="125778"/>
                  </a:lnTo>
                  <a:lnTo>
                    <a:pt x="68496" y="126839"/>
                  </a:lnTo>
                  <a:lnTo>
                    <a:pt x="84965" y="104623"/>
                  </a:lnTo>
                  <a:lnTo>
                    <a:pt x="97127" y="75762"/>
                  </a:lnTo>
                  <a:lnTo>
                    <a:pt x="101493" y="68950"/>
                  </a:lnTo>
                  <a:lnTo>
                    <a:pt x="103646" y="67133"/>
                  </a:lnTo>
                  <a:lnTo>
                    <a:pt x="106037" y="61352"/>
                  </a:lnTo>
                  <a:lnTo>
                    <a:pt x="108404" y="47120"/>
                  </a:lnTo>
                  <a:lnTo>
                    <a:pt x="114808" y="38210"/>
                  </a:lnTo>
                  <a:lnTo>
                    <a:pt x="118759" y="34621"/>
                  </a:lnTo>
                  <a:lnTo>
                    <a:pt x="122867" y="33026"/>
                  </a:lnTo>
                  <a:lnTo>
                    <a:pt x="128926" y="36080"/>
                  </a:lnTo>
                  <a:lnTo>
                    <a:pt x="134912" y="41435"/>
                  </a:lnTo>
                  <a:lnTo>
                    <a:pt x="153235" y="70912"/>
                  </a:lnTo>
                  <a:lnTo>
                    <a:pt x="177873" y="101136"/>
                  </a:lnTo>
                  <a:lnTo>
                    <a:pt x="194748" y="115070"/>
                  </a:lnTo>
                  <a:lnTo>
                    <a:pt x="205088" y="116289"/>
                  </a:lnTo>
                  <a:lnTo>
                    <a:pt x="210808" y="115626"/>
                  </a:lnTo>
                  <a:lnTo>
                    <a:pt x="220928" y="111127"/>
                  </a:lnTo>
                  <a:lnTo>
                    <a:pt x="225602" y="107951"/>
                  </a:lnTo>
                  <a:lnTo>
                    <a:pt x="228718" y="103717"/>
                  </a:lnTo>
                  <a:lnTo>
                    <a:pt x="237500" y="72272"/>
                  </a:lnTo>
                  <a:lnTo>
                    <a:pt x="236185" y="44223"/>
                  </a:lnTo>
                  <a:lnTo>
                    <a:pt x="235113" y="14038"/>
                  </a:lnTo>
                  <a:lnTo>
                    <a:pt x="236904" y="7885"/>
                  </a:lnTo>
                  <a:lnTo>
                    <a:pt x="241043" y="461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733">
              <a:extLst>
                <a:ext uri="{FF2B5EF4-FFF2-40B4-BE49-F238E27FC236}">
                  <a16:creationId xmlns:a16="http://schemas.microsoft.com/office/drawing/2014/main" id="{7530E66B-412E-2FB0-B6D9-5E313A7F703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600450" y="3214101"/>
              <a:ext cx="18973" cy="126000"/>
            </a:xfrm>
            <a:custGeom>
              <a:avLst/>
              <a:gdLst/>
              <a:ahLst/>
              <a:cxnLst/>
              <a:rect l="0" t="0" r="0" b="0"/>
              <a:pathLst>
                <a:path w="18973" h="126000">
                  <a:moveTo>
                    <a:pt x="0" y="43449"/>
                  </a:moveTo>
                  <a:lnTo>
                    <a:pt x="0" y="43449"/>
                  </a:lnTo>
                  <a:lnTo>
                    <a:pt x="705" y="33310"/>
                  </a:lnTo>
                  <a:lnTo>
                    <a:pt x="7839" y="12159"/>
                  </a:lnTo>
                  <a:lnTo>
                    <a:pt x="11740" y="6694"/>
                  </a:lnTo>
                  <a:lnTo>
                    <a:pt x="12616" y="0"/>
                  </a:lnTo>
                  <a:lnTo>
                    <a:pt x="14544" y="1325"/>
                  </a:lnTo>
                  <a:lnTo>
                    <a:pt x="16046" y="2666"/>
                  </a:lnTo>
                  <a:lnTo>
                    <a:pt x="17715" y="6038"/>
                  </a:lnTo>
                  <a:lnTo>
                    <a:pt x="18972" y="23577"/>
                  </a:lnTo>
                  <a:lnTo>
                    <a:pt x="15672" y="54538"/>
                  </a:lnTo>
                  <a:lnTo>
                    <a:pt x="13581" y="78093"/>
                  </a:lnTo>
                  <a:lnTo>
                    <a:pt x="12874" y="109219"/>
                  </a:lnTo>
                  <a:lnTo>
                    <a:pt x="12700" y="1259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734">
              <a:extLst>
                <a:ext uri="{FF2B5EF4-FFF2-40B4-BE49-F238E27FC236}">
                  <a16:creationId xmlns:a16="http://schemas.microsoft.com/office/drawing/2014/main" id="{96DD6274-1133-DE05-1CAD-8E4A486FECA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629130" y="3111500"/>
              <a:ext cx="9421" cy="44451"/>
            </a:xfrm>
            <a:custGeom>
              <a:avLst/>
              <a:gdLst/>
              <a:ahLst/>
              <a:cxnLst/>
              <a:rect l="0" t="0" r="0" b="0"/>
              <a:pathLst>
                <a:path w="9421" h="44451">
                  <a:moveTo>
                    <a:pt x="9420" y="44450"/>
                  </a:moveTo>
                  <a:lnTo>
                    <a:pt x="9420" y="44450"/>
                  </a:lnTo>
                  <a:lnTo>
                    <a:pt x="2513" y="18702"/>
                  </a:lnTo>
                  <a:lnTo>
                    <a:pt x="0" y="8312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735">
              <a:extLst>
                <a:ext uri="{FF2B5EF4-FFF2-40B4-BE49-F238E27FC236}">
                  <a16:creationId xmlns:a16="http://schemas.microsoft.com/office/drawing/2014/main" id="{673ECD34-9293-46B0-5FB5-0B8B14BCDA31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740250" y="3113265"/>
              <a:ext cx="114201" cy="238891"/>
            </a:xfrm>
            <a:custGeom>
              <a:avLst/>
              <a:gdLst/>
              <a:ahLst/>
              <a:cxnLst/>
              <a:rect l="0" t="0" r="0" b="0"/>
              <a:pathLst>
                <a:path w="114201" h="238891">
                  <a:moveTo>
                    <a:pt x="6250" y="10935"/>
                  </a:moveTo>
                  <a:lnTo>
                    <a:pt x="6250" y="10935"/>
                  </a:lnTo>
                  <a:lnTo>
                    <a:pt x="11717" y="0"/>
                  </a:lnTo>
                  <a:lnTo>
                    <a:pt x="12011" y="823"/>
                  </a:lnTo>
                  <a:lnTo>
                    <a:pt x="12548" y="27187"/>
                  </a:lnTo>
                  <a:lnTo>
                    <a:pt x="12584" y="56907"/>
                  </a:lnTo>
                  <a:lnTo>
                    <a:pt x="12595" y="84215"/>
                  </a:lnTo>
                  <a:lnTo>
                    <a:pt x="12599" y="110180"/>
                  </a:lnTo>
                  <a:lnTo>
                    <a:pt x="11895" y="135042"/>
                  </a:lnTo>
                  <a:lnTo>
                    <a:pt x="7531" y="158245"/>
                  </a:lnTo>
                  <a:lnTo>
                    <a:pt x="2475" y="187462"/>
                  </a:lnTo>
                  <a:lnTo>
                    <a:pt x="239" y="218453"/>
                  </a:lnTo>
                  <a:lnTo>
                    <a:pt x="0" y="232191"/>
                  </a:lnTo>
                  <a:lnTo>
                    <a:pt x="672" y="234639"/>
                  </a:lnTo>
                  <a:lnTo>
                    <a:pt x="1826" y="236271"/>
                  </a:lnTo>
                  <a:lnTo>
                    <a:pt x="3301" y="237359"/>
                  </a:lnTo>
                  <a:lnTo>
                    <a:pt x="6821" y="238568"/>
                  </a:lnTo>
                  <a:lnTo>
                    <a:pt x="8747" y="238890"/>
                  </a:lnTo>
                  <a:lnTo>
                    <a:pt x="38400" y="228666"/>
                  </a:lnTo>
                  <a:lnTo>
                    <a:pt x="64429" y="218330"/>
                  </a:lnTo>
                  <a:lnTo>
                    <a:pt x="92661" y="209189"/>
                  </a:lnTo>
                  <a:lnTo>
                    <a:pt x="114200" y="195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736">
              <a:extLst>
                <a:ext uri="{FF2B5EF4-FFF2-40B4-BE49-F238E27FC236}">
                  <a16:creationId xmlns:a16="http://schemas.microsoft.com/office/drawing/2014/main" id="{BFF0D938-4FF4-E44A-F00F-A6CB1E3854F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702050" y="3216033"/>
              <a:ext cx="114301" cy="22468"/>
            </a:xfrm>
            <a:custGeom>
              <a:avLst/>
              <a:gdLst/>
              <a:ahLst/>
              <a:cxnLst/>
              <a:rect l="0" t="0" r="0" b="0"/>
              <a:pathLst>
                <a:path w="114301" h="22468">
                  <a:moveTo>
                    <a:pt x="0" y="22467"/>
                  </a:moveTo>
                  <a:lnTo>
                    <a:pt x="0" y="22467"/>
                  </a:lnTo>
                  <a:lnTo>
                    <a:pt x="0" y="19096"/>
                  </a:lnTo>
                  <a:lnTo>
                    <a:pt x="5645" y="15560"/>
                  </a:lnTo>
                  <a:lnTo>
                    <a:pt x="33905" y="6166"/>
                  </a:lnTo>
                  <a:lnTo>
                    <a:pt x="61159" y="3526"/>
                  </a:lnTo>
                  <a:lnTo>
                    <a:pt x="89461" y="0"/>
                  </a:lnTo>
                  <a:lnTo>
                    <a:pt x="114300" y="3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737">
              <a:extLst>
                <a:ext uri="{FF2B5EF4-FFF2-40B4-BE49-F238E27FC236}">
                  <a16:creationId xmlns:a16="http://schemas.microsoft.com/office/drawing/2014/main" id="{0A497FC2-3E6A-9BBF-42A5-7C282B97D345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869842" y="3124562"/>
              <a:ext cx="143359" cy="221889"/>
            </a:xfrm>
            <a:custGeom>
              <a:avLst/>
              <a:gdLst/>
              <a:ahLst/>
              <a:cxnLst/>
              <a:rect l="0" t="0" r="0" b="0"/>
              <a:pathLst>
                <a:path w="143359" h="221889">
                  <a:moveTo>
                    <a:pt x="3658" y="18688"/>
                  </a:moveTo>
                  <a:lnTo>
                    <a:pt x="3658" y="18688"/>
                  </a:lnTo>
                  <a:lnTo>
                    <a:pt x="287" y="15317"/>
                  </a:lnTo>
                  <a:lnTo>
                    <a:pt x="0" y="13619"/>
                  </a:lnTo>
                  <a:lnTo>
                    <a:pt x="514" y="11781"/>
                  </a:lnTo>
                  <a:lnTo>
                    <a:pt x="2260" y="7857"/>
                  </a:lnTo>
                  <a:lnTo>
                    <a:pt x="3037" y="3761"/>
                  </a:lnTo>
                  <a:lnTo>
                    <a:pt x="3949" y="2387"/>
                  </a:lnTo>
                  <a:lnTo>
                    <a:pt x="5263" y="1470"/>
                  </a:lnTo>
                  <a:lnTo>
                    <a:pt x="8605" y="452"/>
                  </a:lnTo>
                  <a:lnTo>
                    <a:pt x="12442" y="0"/>
                  </a:lnTo>
                  <a:lnTo>
                    <a:pt x="16499" y="1680"/>
                  </a:lnTo>
                  <a:lnTo>
                    <a:pt x="18568" y="3116"/>
                  </a:lnTo>
                  <a:lnTo>
                    <a:pt x="21482" y="21992"/>
                  </a:lnTo>
                  <a:lnTo>
                    <a:pt x="22465" y="47589"/>
                  </a:lnTo>
                  <a:lnTo>
                    <a:pt x="22601" y="67516"/>
                  </a:lnTo>
                  <a:lnTo>
                    <a:pt x="22660" y="92365"/>
                  </a:lnTo>
                  <a:lnTo>
                    <a:pt x="23392" y="117050"/>
                  </a:lnTo>
                  <a:lnTo>
                    <a:pt x="27065" y="144259"/>
                  </a:lnTo>
                  <a:lnTo>
                    <a:pt x="29173" y="172624"/>
                  </a:lnTo>
                  <a:lnTo>
                    <a:pt x="32542" y="194356"/>
                  </a:lnTo>
                  <a:lnTo>
                    <a:pt x="29656" y="212470"/>
                  </a:lnTo>
                  <a:lnTo>
                    <a:pt x="30162" y="212081"/>
                  </a:lnTo>
                  <a:lnTo>
                    <a:pt x="49468" y="185605"/>
                  </a:lnTo>
                  <a:lnTo>
                    <a:pt x="63611" y="159479"/>
                  </a:lnTo>
                  <a:lnTo>
                    <a:pt x="76533" y="141072"/>
                  </a:lnTo>
                  <a:lnTo>
                    <a:pt x="87553" y="133524"/>
                  </a:lnTo>
                  <a:lnTo>
                    <a:pt x="102286" y="128678"/>
                  </a:lnTo>
                  <a:lnTo>
                    <a:pt x="109346" y="129427"/>
                  </a:lnTo>
                  <a:lnTo>
                    <a:pt x="112216" y="130614"/>
                  </a:lnTo>
                  <a:lnTo>
                    <a:pt x="117287" y="141340"/>
                  </a:lnTo>
                  <a:lnTo>
                    <a:pt x="122922" y="170229"/>
                  </a:lnTo>
                  <a:lnTo>
                    <a:pt x="131033" y="200843"/>
                  </a:lnTo>
                  <a:lnTo>
                    <a:pt x="135058" y="209007"/>
                  </a:lnTo>
                  <a:lnTo>
                    <a:pt x="140585" y="214309"/>
                  </a:lnTo>
                  <a:lnTo>
                    <a:pt x="143358" y="221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SMARTInkShape-Group165">
            <a:extLst>
              <a:ext uri="{FF2B5EF4-FFF2-40B4-BE49-F238E27FC236}">
                <a16:creationId xmlns:a16="http://schemas.microsoft.com/office/drawing/2014/main" id="{20181BB8-4BB6-03EF-4FC1-120A21B82EB3}"/>
              </a:ext>
            </a:extLst>
          </p:cNvPr>
          <p:cNvGrpSpPr/>
          <p:nvPr/>
        </p:nvGrpSpPr>
        <p:grpSpPr>
          <a:xfrm>
            <a:off x="6937074" y="2368550"/>
            <a:ext cx="1851327" cy="349251"/>
            <a:chOff x="6937074" y="2368550"/>
            <a:chExt cx="1851327" cy="349251"/>
          </a:xfrm>
        </p:grpSpPr>
        <p:sp>
          <p:nvSpPr>
            <p:cNvPr id="413" name="SMARTInkShape-738">
              <a:extLst>
                <a:ext uri="{FF2B5EF4-FFF2-40B4-BE49-F238E27FC236}">
                  <a16:creationId xmlns:a16="http://schemas.microsoft.com/office/drawing/2014/main" id="{D0FF0EF6-2616-CD88-B535-67FA7E589B7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937074" y="2393950"/>
              <a:ext cx="123866" cy="282042"/>
            </a:xfrm>
            <a:custGeom>
              <a:avLst/>
              <a:gdLst/>
              <a:ahLst/>
              <a:cxnLst/>
              <a:rect l="0" t="0" r="0" b="0"/>
              <a:pathLst>
                <a:path w="123866" h="282042">
                  <a:moveTo>
                    <a:pt x="117776" y="190500"/>
                  </a:moveTo>
                  <a:lnTo>
                    <a:pt x="117776" y="190500"/>
                  </a:lnTo>
                  <a:lnTo>
                    <a:pt x="121148" y="190500"/>
                  </a:lnTo>
                  <a:lnTo>
                    <a:pt x="122140" y="189794"/>
                  </a:lnTo>
                  <a:lnTo>
                    <a:pt x="122802" y="188619"/>
                  </a:lnTo>
                  <a:lnTo>
                    <a:pt x="123865" y="181662"/>
                  </a:lnTo>
                  <a:lnTo>
                    <a:pt x="123246" y="180374"/>
                  </a:lnTo>
                  <a:lnTo>
                    <a:pt x="122128" y="179516"/>
                  </a:lnTo>
                  <a:lnTo>
                    <a:pt x="93612" y="169063"/>
                  </a:lnTo>
                  <a:lnTo>
                    <a:pt x="82106" y="168742"/>
                  </a:lnTo>
                  <a:lnTo>
                    <a:pt x="53761" y="176163"/>
                  </a:lnTo>
                  <a:lnTo>
                    <a:pt x="41347" y="180130"/>
                  </a:lnTo>
                  <a:lnTo>
                    <a:pt x="22458" y="196443"/>
                  </a:lnTo>
                  <a:lnTo>
                    <a:pt x="3594" y="225828"/>
                  </a:lnTo>
                  <a:lnTo>
                    <a:pt x="0" y="237011"/>
                  </a:lnTo>
                  <a:lnTo>
                    <a:pt x="2166" y="248566"/>
                  </a:lnTo>
                  <a:lnTo>
                    <a:pt x="8538" y="260757"/>
                  </a:lnTo>
                  <a:lnTo>
                    <a:pt x="18426" y="273231"/>
                  </a:lnTo>
                  <a:lnTo>
                    <a:pt x="33639" y="280186"/>
                  </a:lnTo>
                  <a:lnTo>
                    <a:pt x="42634" y="282041"/>
                  </a:lnTo>
                  <a:lnTo>
                    <a:pt x="58274" y="280339"/>
                  </a:lnTo>
                  <a:lnTo>
                    <a:pt x="82191" y="271119"/>
                  </a:lnTo>
                  <a:lnTo>
                    <a:pt x="91612" y="261138"/>
                  </a:lnTo>
                  <a:lnTo>
                    <a:pt x="105787" y="235106"/>
                  </a:lnTo>
                  <a:lnTo>
                    <a:pt x="109756" y="215946"/>
                  </a:lnTo>
                  <a:lnTo>
                    <a:pt x="110684" y="193813"/>
                  </a:lnTo>
                  <a:lnTo>
                    <a:pt x="111097" y="167278"/>
                  </a:lnTo>
                  <a:lnTo>
                    <a:pt x="111279" y="143725"/>
                  </a:lnTo>
                  <a:lnTo>
                    <a:pt x="111361" y="121498"/>
                  </a:lnTo>
                  <a:lnTo>
                    <a:pt x="111407" y="91033"/>
                  </a:lnTo>
                  <a:lnTo>
                    <a:pt x="111421" y="64132"/>
                  </a:lnTo>
                  <a:lnTo>
                    <a:pt x="109543" y="38287"/>
                  </a:lnTo>
                  <a:lnTo>
                    <a:pt x="104958" y="7342"/>
                  </a:lnTo>
                  <a:lnTo>
                    <a:pt x="987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739">
              <a:extLst>
                <a:ext uri="{FF2B5EF4-FFF2-40B4-BE49-F238E27FC236}">
                  <a16:creationId xmlns:a16="http://schemas.microsoft.com/office/drawing/2014/main" id="{F4C473DF-C2C3-5A64-61A8-F9F475B6EF1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124700" y="2569255"/>
              <a:ext cx="30429" cy="148546"/>
            </a:xfrm>
            <a:custGeom>
              <a:avLst/>
              <a:gdLst/>
              <a:ahLst/>
              <a:cxnLst/>
              <a:rect l="0" t="0" r="0" b="0"/>
              <a:pathLst>
                <a:path w="30429" h="148546">
                  <a:moveTo>
                    <a:pt x="0" y="34245"/>
                  </a:moveTo>
                  <a:lnTo>
                    <a:pt x="0" y="34245"/>
                  </a:lnTo>
                  <a:lnTo>
                    <a:pt x="25057" y="3231"/>
                  </a:lnTo>
                  <a:lnTo>
                    <a:pt x="27288" y="869"/>
                  </a:lnTo>
                  <a:lnTo>
                    <a:pt x="28775" y="0"/>
                  </a:lnTo>
                  <a:lnTo>
                    <a:pt x="29767" y="126"/>
                  </a:lnTo>
                  <a:lnTo>
                    <a:pt x="30428" y="916"/>
                  </a:lnTo>
                  <a:lnTo>
                    <a:pt x="24668" y="31798"/>
                  </a:lnTo>
                  <a:lnTo>
                    <a:pt x="20714" y="60802"/>
                  </a:lnTo>
                  <a:lnTo>
                    <a:pt x="19543" y="89856"/>
                  </a:lnTo>
                  <a:lnTo>
                    <a:pt x="19196" y="116339"/>
                  </a:lnTo>
                  <a:lnTo>
                    <a:pt x="19050" y="1485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740">
              <a:extLst>
                <a:ext uri="{FF2B5EF4-FFF2-40B4-BE49-F238E27FC236}">
                  <a16:creationId xmlns:a16="http://schemas.microsoft.com/office/drawing/2014/main" id="{7825F287-9DDF-47BC-7646-FBB9D18EE26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172016" y="2501900"/>
              <a:ext cx="9835" cy="50801"/>
            </a:xfrm>
            <a:custGeom>
              <a:avLst/>
              <a:gdLst/>
              <a:ahLst/>
              <a:cxnLst/>
              <a:rect l="0" t="0" r="0" b="0"/>
              <a:pathLst>
                <a:path w="9835" h="50801">
                  <a:moveTo>
                    <a:pt x="9834" y="50800"/>
                  </a:moveTo>
                  <a:lnTo>
                    <a:pt x="9834" y="50800"/>
                  </a:lnTo>
                  <a:lnTo>
                    <a:pt x="1994" y="22257"/>
                  </a:lnTo>
                  <a:lnTo>
                    <a:pt x="0" y="12714"/>
                  </a:lnTo>
                  <a:lnTo>
                    <a:pt x="34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741">
              <a:extLst>
                <a:ext uri="{FF2B5EF4-FFF2-40B4-BE49-F238E27FC236}">
                  <a16:creationId xmlns:a16="http://schemas.microsoft.com/office/drawing/2014/main" id="{236B7EAF-80C8-74A8-544F-87E18C1BA7B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230584" y="2553999"/>
              <a:ext cx="121629" cy="130627"/>
            </a:xfrm>
            <a:custGeom>
              <a:avLst/>
              <a:gdLst/>
              <a:ahLst/>
              <a:cxnLst/>
              <a:rect l="0" t="0" r="0" b="0"/>
              <a:pathLst>
                <a:path w="121629" h="130627">
                  <a:moveTo>
                    <a:pt x="78266" y="24101"/>
                  </a:moveTo>
                  <a:lnTo>
                    <a:pt x="78266" y="24101"/>
                  </a:lnTo>
                  <a:lnTo>
                    <a:pt x="83292" y="12168"/>
                  </a:lnTo>
                  <a:lnTo>
                    <a:pt x="83734" y="9795"/>
                  </a:lnTo>
                  <a:lnTo>
                    <a:pt x="82617" y="7508"/>
                  </a:lnTo>
                  <a:lnTo>
                    <a:pt x="77613" y="3086"/>
                  </a:lnTo>
                  <a:lnTo>
                    <a:pt x="60120" y="0"/>
                  </a:lnTo>
                  <a:lnTo>
                    <a:pt x="33692" y="2457"/>
                  </a:lnTo>
                  <a:lnTo>
                    <a:pt x="10261" y="11024"/>
                  </a:lnTo>
                  <a:lnTo>
                    <a:pt x="5412" y="14678"/>
                  </a:lnTo>
                  <a:lnTo>
                    <a:pt x="26" y="22500"/>
                  </a:lnTo>
                  <a:lnTo>
                    <a:pt x="0" y="27267"/>
                  </a:lnTo>
                  <a:lnTo>
                    <a:pt x="3735" y="38208"/>
                  </a:lnTo>
                  <a:lnTo>
                    <a:pt x="10098" y="46363"/>
                  </a:lnTo>
                  <a:lnTo>
                    <a:pt x="32423" y="60719"/>
                  </a:lnTo>
                  <a:lnTo>
                    <a:pt x="60859" y="71235"/>
                  </a:lnTo>
                  <a:lnTo>
                    <a:pt x="91993" y="86788"/>
                  </a:lnTo>
                  <a:lnTo>
                    <a:pt x="114453" y="101970"/>
                  </a:lnTo>
                  <a:lnTo>
                    <a:pt x="119043" y="107628"/>
                  </a:lnTo>
                  <a:lnTo>
                    <a:pt x="121628" y="118150"/>
                  </a:lnTo>
                  <a:lnTo>
                    <a:pt x="120580" y="120667"/>
                  </a:lnTo>
                  <a:lnTo>
                    <a:pt x="118470" y="122345"/>
                  </a:lnTo>
                  <a:lnTo>
                    <a:pt x="92262" y="129623"/>
                  </a:lnTo>
                  <a:lnTo>
                    <a:pt x="75749" y="130626"/>
                  </a:lnTo>
                  <a:lnTo>
                    <a:pt x="52905" y="127474"/>
                  </a:lnTo>
                  <a:lnTo>
                    <a:pt x="14766" y="125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742">
              <a:extLst>
                <a:ext uri="{FF2B5EF4-FFF2-40B4-BE49-F238E27FC236}">
                  <a16:creationId xmlns:a16="http://schemas.microsoft.com/office/drawing/2014/main" id="{980627FF-432F-3A60-9AD2-663A121B531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429500" y="2426844"/>
              <a:ext cx="139701" cy="227634"/>
            </a:xfrm>
            <a:custGeom>
              <a:avLst/>
              <a:gdLst/>
              <a:ahLst/>
              <a:cxnLst/>
              <a:rect l="0" t="0" r="0" b="0"/>
              <a:pathLst>
                <a:path w="139701" h="227634">
                  <a:moveTo>
                    <a:pt x="0" y="11556"/>
                  </a:moveTo>
                  <a:lnTo>
                    <a:pt x="0" y="11556"/>
                  </a:lnTo>
                  <a:lnTo>
                    <a:pt x="5776" y="6486"/>
                  </a:lnTo>
                  <a:lnTo>
                    <a:pt x="15901" y="1430"/>
                  </a:lnTo>
                  <a:lnTo>
                    <a:pt x="23764" y="0"/>
                  </a:lnTo>
                  <a:lnTo>
                    <a:pt x="26426" y="1735"/>
                  </a:lnTo>
                  <a:lnTo>
                    <a:pt x="28201" y="5009"/>
                  </a:lnTo>
                  <a:lnTo>
                    <a:pt x="29383" y="9308"/>
                  </a:lnTo>
                  <a:lnTo>
                    <a:pt x="27678" y="35585"/>
                  </a:lnTo>
                  <a:lnTo>
                    <a:pt x="22705" y="60068"/>
                  </a:lnTo>
                  <a:lnTo>
                    <a:pt x="16763" y="84099"/>
                  </a:lnTo>
                  <a:lnTo>
                    <a:pt x="10533" y="112464"/>
                  </a:lnTo>
                  <a:lnTo>
                    <a:pt x="4218" y="136469"/>
                  </a:lnTo>
                  <a:lnTo>
                    <a:pt x="1250" y="160359"/>
                  </a:lnTo>
                  <a:lnTo>
                    <a:pt x="371" y="188682"/>
                  </a:lnTo>
                  <a:lnTo>
                    <a:pt x="779" y="214649"/>
                  </a:lnTo>
                  <a:lnTo>
                    <a:pt x="3404" y="224351"/>
                  </a:lnTo>
                  <a:lnTo>
                    <a:pt x="7208" y="226797"/>
                  </a:lnTo>
                  <a:lnTo>
                    <a:pt x="18961" y="227633"/>
                  </a:lnTo>
                  <a:lnTo>
                    <a:pt x="48797" y="218058"/>
                  </a:lnTo>
                  <a:lnTo>
                    <a:pt x="77685" y="208640"/>
                  </a:lnTo>
                  <a:lnTo>
                    <a:pt x="102040" y="200244"/>
                  </a:lnTo>
                  <a:lnTo>
                    <a:pt x="139700" y="1766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743">
              <a:extLst>
                <a:ext uri="{FF2B5EF4-FFF2-40B4-BE49-F238E27FC236}">
                  <a16:creationId xmlns:a16="http://schemas.microsoft.com/office/drawing/2014/main" id="{9352715A-EEE1-51BE-C855-DD19D464ACE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385050" y="252095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3372" y="28379"/>
                  </a:lnTo>
                  <a:lnTo>
                    <a:pt x="32603" y="16823"/>
                  </a:lnTo>
                  <a:lnTo>
                    <a:pt x="63613" y="11361"/>
                  </a:lnTo>
                  <a:lnTo>
                    <a:pt x="88922" y="7340"/>
                  </a:lnTo>
                  <a:lnTo>
                    <a:pt x="114698" y="3272"/>
                  </a:lnTo>
                  <a:lnTo>
                    <a:pt x="136349" y="145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744">
              <a:extLst>
                <a:ext uri="{FF2B5EF4-FFF2-40B4-BE49-F238E27FC236}">
                  <a16:creationId xmlns:a16="http://schemas.microsoft.com/office/drawing/2014/main" id="{54DA6CEF-D008-67C6-8253-F9B72CCDBDD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562850" y="2537826"/>
              <a:ext cx="196851" cy="108122"/>
            </a:xfrm>
            <a:custGeom>
              <a:avLst/>
              <a:gdLst/>
              <a:ahLst/>
              <a:cxnLst/>
              <a:rect l="0" t="0" r="0" b="0"/>
              <a:pathLst>
                <a:path w="196851" h="108122">
                  <a:moveTo>
                    <a:pt x="0" y="33924"/>
                  </a:moveTo>
                  <a:lnTo>
                    <a:pt x="0" y="33924"/>
                  </a:lnTo>
                  <a:lnTo>
                    <a:pt x="0" y="30553"/>
                  </a:lnTo>
                  <a:lnTo>
                    <a:pt x="6741" y="21715"/>
                  </a:lnTo>
                  <a:lnTo>
                    <a:pt x="11933" y="17914"/>
                  </a:lnTo>
                  <a:lnTo>
                    <a:pt x="38391" y="10205"/>
                  </a:lnTo>
                  <a:lnTo>
                    <a:pt x="66562" y="2088"/>
                  </a:lnTo>
                  <a:lnTo>
                    <a:pt x="71891" y="0"/>
                  </a:lnTo>
                  <a:lnTo>
                    <a:pt x="76855" y="19"/>
                  </a:lnTo>
                  <a:lnTo>
                    <a:pt x="86134" y="3803"/>
                  </a:lnTo>
                  <a:lnTo>
                    <a:pt x="99290" y="13867"/>
                  </a:lnTo>
                  <a:lnTo>
                    <a:pt x="108755" y="32528"/>
                  </a:lnTo>
                  <a:lnTo>
                    <a:pt x="112657" y="55931"/>
                  </a:lnTo>
                  <a:lnTo>
                    <a:pt x="109057" y="85601"/>
                  </a:lnTo>
                  <a:lnTo>
                    <a:pt x="108689" y="91658"/>
                  </a:lnTo>
                  <a:lnTo>
                    <a:pt x="107031" y="96403"/>
                  </a:lnTo>
                  <a:lnTo>
                    <a:pt x="101427" y="103555"/>
                  </a:lnTo>
                  <a:lnTo>
                    <a:pt x="90470" y="107205"/>
                  </a:lnTo>
                  <a:lnTo>
                    <a:pt x="78308" y="108121"/>
                  </a:lnTo>
                  <a:lnTo>
                    <a:pt x="70552" y="106176"/>
                  </a:lnTo>
                  <a:lnTo>
                    <a:pt x="68201" y="103259"/>
                  </a:lnTo>
                  <a:lnTo>
                    <a:pt x="65589" y="94373"/>
                  </a:lnTo>
                  <a:lnTo>
                    <a:pt x="68191" y="83368"/>
                  </a:lnTo>
                  <a:lnTo>
                    <a:pt x="77590" y="67154"/>
                  </a:lnTo>
                  <a:lnTo>
                    <a:pt x="81359" y="62427"/>
                  </a:lnTo>
                  <a:lnTo>
                    <a:pt x="103520" y="49033"/>
                  </a:lnTo>
                  <a:lnTo>
                    <a:pt x="132429" y="39498"/>
                  </a:lnTo>
                  <a:lnTo>
                    <a:pt x="163338" y="32205"/>
                  </a:lnTo>
                  <a:lnTo>
                    <a:pt x="196850" y="275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745">
              <a:extLst>
                <a:ext uri="{FF2B5EF4-FFF2-40B4-BE49-F238E27FC236}">
                  <a16:creationId xmlns:a16="http://schemas.microsoft.com/office/drawing/2014/main" id="{AE720E8E-A8CC-3849-6275-8E1E0144011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804150" y="257175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25400" y="0"/>
                  </a:moveTo>
                  <a:lnTo>
                    <a:pt x="25400" y="0"/>
                  </a:lnTo>
                  <a:lnTo>
                    <a:pt x="22028" y="3371"/>
                  </a:lnTo>
                  <a:lnTo>
                    <a:pt x="12536" y="31706"/>
                  </a:lnTo>
                  <a:lnTo>
                    <a:pt x="6301" y="54550"/>
                  </a:lnTo>
                  <a:lnTo>
                    <a:pt x="1244" y="83761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746">
              <a:extLst>
                <a:ext uri="{FF2B5EF4-FFF2-40B4-BE49-F238E27FC236}">
                  <a16:creationId xmlns:a16="http://schemas.microsoft.com/office/drawing/2014/main" id="{7BD878A6-1B2B-99D2-21DC-B81104C07E3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848600" y="2447442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0" y="3658"/>
                  </a:moveTo>
                  <a:lnTo>
                    <a:pt x="0" y="3658"/>
                  </a:lnTo>
                  <a:lnTo>
                    <a:pt x="3372" y="287"/>
                  </a:lnTo>
                  <a:lnTo>
                    <a:pt x="4364" y="0"/>
                  </a:lnTo>
                  <a:lnTo>
                    <a:pt x="5026" y="513"/>
                  </a:lnTo>
                  <a:lnTo>
                    <a:pt x="5468" y="1562"/>
                  </a:lnTo>
                  <a:lnTo>
                    <a:pt x="6468" y="2260"/>
                  </a:lnTo>
                  <a:lnTo>
                    <a:pt x="12700" y="3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747">
              <a:extLst>
                <a:ext uri="{FF2B5EF4-FFF2-40B4-BE49-F238E27FC236}">
                  <a16:creationId xmlns:a16="http://schemas.microsoft.com/office/drawing/2014/main" id="{9B252106-B76E-2A2A-F3C3-B3DF3524EED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921441" y="2393950"/>
              <a:ext cx="169208" cy="303941"/>
            </a:xfrm>
            <a:custGeom>
              <a:avLst/>
              <a:gdLst/>
              <a:ahLst/>
              <a:cxnLst/>
              <a:rect l="0" t="0" r="0" b="0"/>
              <a:pathLst>
                <a:path w="169208" h="303941">
                  <a:moveTo>
                    <a:pt x="35109" y="0"/>
                  </a:moveTo>
                  <a:lnTo>
                    <a:pt x="35109" y="0"/>
                  </a:lnTo>
                  <a:lnTo>
                    <a:pt x="40577" y="0"/>
                  </a:lnTo>
                  <a:lnTo>
                    <a:pt x="44569" y="6742"/>
                  </a:lnTo>
                  <a:lnTo>
                    <a:pt x="44487" y="17578"/>
                  </a:lnTo>
                  <a:lnTo>
                    <a:pt x="40475" y="43308"/>
                  </a:lnTo>
                  <a:lnTo>
                    <a:pt x="34818" y="73980"/>
                  </a:lnTo>
                  <a:lnTo>
                    <a:pt x="28672" y="99061"/>
                  </a:lnTo>
                  <a:lnTo>
                    <a:pt x="16904" y="129870"/>
                  </a:lnTo>
                  <a:lnTo>
                    <a:pt x="8470" y="154740"/>
                  </a:lnTo>
                  <a:lnTo>
                    <a:pt x="3663" y="184063"/>
                  </a:lnTo>
                  <a:lnTo>
                    <a:pt x="0" y="208740"/>
                  </a:lnTo>
                  <a:lnTo>
                    <a:pt x="2756" y="236670"/>
                  </a:lnTo>
                  <a:lnTo>
                    <a:pt x="8746" y="258273"/>
                  </a:lnTo>
                  <a:lnTo>
                    <a:pt x="15395" y="269069"/>
                  </a:lnTo>
                  <a:lnTo>
                    <a:pt x="44960" y="291157"/>
                  </a:lnTo>
                  <a:lnTo>
                    <a:pt x="66015" y="300444"/>
                  </a:lnTo>
                  <a:lnTo>
                    <a:pt x="92092" y="303940"/>
                  </a:lnTo>
                  <a:lnTo>
                    <a:pt x="116905" y="302664"/>
                  </a:lnTo>
                  <a:lnTo>
                    <a:pt x="127739" y="301259"/>
                  </a:lnTo>
                  <a:lnTo>
                    <a:pt x="145422" y="292173"/>
                  </a:lnTo>
                  <a:lnTo>
                    <a:pt x="167279" y="270085"/>
                  </a:lnTo>
                  <a:lnTo>
                    <a:pt x="169084" y="264723"/>
                  </a:lnTo>
                  <a:lnTo>
                    <a:pt x="169207" y="253122"/>
                  </a:lnTo>
                  <a:lnTo>
                    <a:pt x="161266" y="240910"/>
                  </a:lnTo>
                  <a:lnTo>
                    <a:pt x="148328" y="229838"/>
                  </a:lnTo>
                  <a:lnTo>
                    <a:pt x="117028" y="216981"/>
                  </a:lnTo>
                  <a:lnTo>
                    <a:pt x="101151" y="213558"/>
                  </a:lnTo>
                  <a:lnTo>
                    <a:pt x="60509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748">
              <a:extLst>
                <a:ext uri="{FF2B5EF4-FFF2-40B4-BE49-F238E27FC236}">
                  <a16:creationId xmlns:a16="http://schemas.microsoft.com/office/drawing/2014/main" id="{1126F8E7-49F2-1B6B-718B-2ED7AD80604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124515" y="2559050"/>
              <a:ext cx="111436" cy="114430"/>
            </a:xfrm>
            <a:custGeom>
              <a:avLst/>
              <a:gdLst/>
              <a:ahLst/>
              <a:cxnLst/>
              <a:rect l="0" t="0" r="0" b="0"/>
              <a:pathLst>
                <a:path w="111436" h="114430">
                  <a:moveTo>
                    <a:pt x="3485" y="44450"/>
                  </a:moveTo>
                  <a:lnTo>
                    <a:pt x="3485" y="44450"/>
                  </a:lnTo>
                  <a:lnTo>
                    <a:pt x="6857" y="41079"/>
                  </a:lnTo>
                  <a:lnTo>
                    <a:pt x="8511" y="37542"/>
                  </a:lnTo>
                  <a:lnTo>
                    <a:pt x="9574" y="32894"/>
                  </a:lnTo>
                  <a:lnTo>
                    <a:pt x="9720" y="34140"/>
                  </a:lnTo>
                  <a:lnTo>
                    <a:pt x="9757" y="35460"/>
                  </a:lnTo>
                  <a:lnTo>
                    <a:pt x="3364" y="66075"/>
                  </a:lnTo>
                  <a:lnTo>
                    <a:pt x="0" y="83313"/>
                  </a:lnTo>
                  <a:lnTo>
                    <a:pt x="1466" y="95589"/>
                  </a:lnTo>
                  <a:lnTo>
                    <a:pt x="6351" y="106219"/>
                  </a:lnTo>
                  <a:lnTo>
                    <a:pt x="9630" y="111029"/>
                  </a:lnTo>
                  <a:lnTo>
                    <a:pt x="13931" y="113531"/>
                  </a:lnTo>
                  <a:lnTo>
                    <a:pt x="24356" y="114429"/>
                  </a:lnTo>
                  <a:lnTo>
                    <a:pt x="45495" y="110967"/>
                  </a:lnTo>
                  <a:lnTo>
                    <a:pt x="66262" y="98731"/>
                  </a:lnTo>
                  <a:lnTo>
                    <a:pt x="79079" y="88442"/>
                  </a:lnTo>
                  <a:lnTo>
                    <a:pt x="90716" y="70812"/>
                  </a:lnTo>
                  <a:lnTo>
                    <a:pt x="102221" y="40276"/>
                  </a:lnTo>
                  <a:lnTo>
                    <a:pt x="110534" y="10330"/>
                  </a:lnTo>
                  <a:lnTo>
                    <a:pt x="1114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749">
              <a:extLst>
                <a:ext uri="{FF2B5EF4-FFF2-40B4-BE49-F238E27FC236}">
                  <a16:creationId xmlns:a16="http://schemas.microsoft.com/office/drawing/2014/main" id="{CEA4DB0C-1FB0-ED7C-21E3-34A0AD42865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269243" y="2368550"/>
              <a:ext cx="125458" cy="281623"/>
            </a:xfrm>
            <a:custGeom>
              <a:avLst/>
              <a:gdLst/>
              <a:ahLst/>
              <a:cxnLst/>
              <a:rect l="0" t="0" r="0" b="0"/>
              <a:pathLst>
                <a:path w="125458" h="281623">
                  <a:moveTo>
                    <a:pt x="93707" y="0"/>
                  </a:moveTo>
                  <a:lnTo>
                    <a:pt x="93707" y="0"/>
                  </a:lnTo>
                  <a:lnTo>
                    <a:pt x="84918" y="29511"/>
                  </a:lnTo>
                  <a:lnTo>
                    <a:pt x="73935" y="54605"/>
                  </a:lnTo>
                  <a:lnTo>
                    <a:pt x="57581" y="85419"/>
                  </a:lnTo>
                  <a:lnTo>
                    <a:pt x="45126" y="114318"/>
                  </a:lnTo>
                  <a:lnTo>
                    <a:pt x="34549" y="138216"/>
                  </a:lnTo>
                  <a:lnTo>
                    <a:pt x="24297" y="169694"/>
                  </a:lnTo>
                  <a:lnTo>
                    <a:pt x="15478" y="196503"/>
                  </a:lnTo>
                  <a:lnTo>
                    <a:pt x="6941" y="222887"/>
                  </a:lnTo>
                  <a:lnTo>
                    <a:pt x="341" y="252662"/>
                  </a:lnTo>
                  <a:lnTo>
                    <a:pt x="0" y="264695"/>
                  </a:lnTo>
                  <a:lnTo>
                    <a:pt x="2199" y="272394"/>
                  </a:lnTo>
                  <a:lnTo>
                    <a:pt x="9293" y="278168"/>
                  </a:lnTo>
                  <a:lnTo>
                    <a:pt x="14148" y="280695"/>
                  </a:lnTo>
                  <a:lnTo>
                    <a:pt x="27068" y="281622"/>
                  </a:lnTo>
                  <a:lnTo>
                    <a:pt x="57885" y="278282"/>
                  </a:lnTo>
                  <a:lnTo>
                    <a:pt x="88225" y="265643"/>
                  </a:lnTo>
                  <a:lnTo>
                    <a:pt x="103265" y="257058"/>
                  </a:lnTo>
                  <a:lnTo>
                    <a:pt x="125457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750">
              <a:extLst>
                <a:ext uri="{FF2B5EF4-FFF2-40B4-BE49-F238E27FC236}">
                  <a16:creationId xmlns:a16="http://schemas.microsoft.com/office/drawing/2014/main" id="{895399A2-8300-FB64-3B8D-BC472F524DC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305800" y="2527609"/>
              <a:ext cx="129925" cy="139392"/>
            </a:xfrm>
            <a:custGeom>
              <a:avLst/>
              <a:gdLst/>
              <a:ahLst/>
              <a:cxnLst/>
              <a:rect l="0" t="0" r="0" b="0"/>
              <a:pathLst>
                <a:path w="129925" h="139392">
                  <a:moveTo>
                    <a:pt x="0" y="25091"/>
                  </a:moveTo>
                  <a:lnTo>
                    <a:pt x="0" y="25091"/>
                  </a:lnTo>
                  <a:lnTo>
                    <a:pt x="25749" y="23210"/>
                  </a:lnTo>
                  <a:lnTo>
                    <a:pt x="48316" y="20065"/>
                  </a:lnTo>
                  <a:lnTo>
                    <a:pt x="65924" y="17919"/>
                  </a:lnTo>
                  <a:lnTo>
                    <a:pt x="92593" y="8805"/>
                  </a:lnTo>
                  <a:lnTo>
                    <a:pt x="123237" y="387"/>
                  </a:lnTo>
                  <a:lnTo>
                    <a:pt x="125328" y="0"/>
                  </a:lnTo>
                  <a:lnTo>
                    <a:pt x="129876" y="9896"/>
                  </a:lnTo>
                  <a:lnTo>
                    <a:pt x="129924" y="20454"/>
                  </a:lnTo>
                  <a:lnTo>
                    <a:pt x="124207" y="47850"/>
                  </a:lnTo>
                  <a:lnTo>
                    <a:pt x="119238" y="76867"/>
                  </a:lnTo>
                  <a:lnTo>
                    <a:pt x="111292" y="107064"/>
                  </a:lnTo>
                  <a:lnTo>
                    <a:pt x="113800" y="121660"/>
                  </a:lnTo>
                  <a:lnTo>
                    <a:pt x="120650" y="1393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751">
              <a:extLst>
                <a:ext uri="{FF2B5EF4-FFF2-40B4-BE49-F238E27FC236}">
                  <a16:creationId xmlns:a16="http://schemas.microsoft.com/office/drawing/2014/main" id="{F0BEC68E-A69F-AE10-6D54-1329A50FA61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445500" y="24701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31750"/>
                  </a:moveTo>
                  <a:lnTo>
                    <a:pt x="0" y="31750"/>
                  </a:lnTo>
                  <a:lnTo>
                    <a:pt x="705" y="17952"/>
                  </a:lnTo>
                  <a:lnTo>
                    <a:pt x="3372" y="1197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752">
              <a:extLst>
                <a:ext uri="{FF2B5EF4-FFF2-40B4-BE49-F238E27FC236}">
                  <a16:creationId xmlns:a16="http://schemas.microsoft.com/office/drawing/2014/main" id="{C97587F1-5315-4861-7846-EC525EBFF6F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507139" y="2518379"/>
              <a:ext cx="281262" cy="142272"/>
            </a:xfrm>
            <a:custGeom>
              <a:avLst/>
              <a:gdLst/>
              <a:ahLst/>
              <a:cxnLst/>
              <a:rect l="0" t="0" r="0" b="0"/>
              <a:pathLst>
                <a:path w="281262" h="142272">
                  <a:moveTo>
                    <a:pt x="65361" y="15271"/>
                  </a:moveTo>
                  <a:lnTo>
                    <a:pt x="65361" y="15271"/>
                  </a:lnTo>
                  <a:lnTo>
                    <a:pt x="68733" y="8529"/>
                  </a:lnTo>
                  <a:lnTo>
                    <a:pt x="69020" y="6543"/>
                  </a:lnTo>
                  <a:lnTo>
                    <a:pt x="68506" y="5219"/>
                  </a:lnTo>
                  <a:lnTo>
                    <a:pt x="67458" y="4336"/>
                  </a:lnTo>
                  <a:lnTo>
                    <a:pt x="66053" y="4453"/>
                  </a:lnTo>
                  <a:lnTo>
                    <a:pt x="40149" y="19280"/>
                  </a:lnTo>
                  <a:lnTo>
                    <a:pt x="21673" y="36214"/>
                  </a:lnTo>
                  <a:lnTo>
                    <a:pt x="7652" y="58792"/>
                  </a:lnTo>
                  <a:lnTo>
                    <a:pt x="1378" y="75066"/>
                  </a:lnTo>
                  <a:lnTo>
                    <a:pt x="0" y="89824"/>
                  </a:lnTo>
                  <a:lnTo>
                    <a:pt x="621" y="96723"/>
                  </a:lnTo>
                  <a:lnTo>
                    <a:pt x="5072" y="106270"/>
                  </a:lnTo>
                  <a:lnTo>
                    <a:pt x="16058" y="118148"/>
                  </a:lnTo>
                  <a:lnTo>
                    <a:pt x="19792" y="119134"/>
                  </a:lnTo>
                  <a:lnTo>
                    <a:pt x="29586" y="118347"/>
                  </a:lnTo>
                  <a:lnTo>
                    <a:pt x="43628" y="113937"/>
                  </a:lnTo>
                  <a:lnTo>
                    <a:pt x="46640" y="109976"/>
                  </a:lnTo>
                  <a:lnTo>
                    <a:pt x="49985" y="98049"/>
                  </a:lnTo>
                  <a:lnTo>
                    <a:pt x="48474" y="72466"/>
                  </a:lnTo>
                  <a:lnTo>
                    <a:pt x="51970" y="44048"/>
                  </a:lnTo>
                  <a:lnTo>
                    <a:pt x="56117" y="34881"/>
                  </a:lnTo>
                  <a:lnTo>
                    <a:pt x="66906" y="20869"/>
                  </a:lnTo>
                  <a:lnTo>
                    <a:pt x="85971" y="11307"/>
                  </a:lnTo>
                  <a:lnTo>
                    <a:pt x="116366" y="490"/>
                  </a:lnTo>
                  <a:lnTo>
                    <a:pt x="127071" y="0"/>
                  </a:lnTo>
                  <a:lnTo>
                    <a:pt x="131901" y="857"/>
                  </a:lnTo>
                  <a:lnTo>
                    <a:pt x="139149" y="5572"/>
                  </a:lnTo>
                  <a:lnTo>
                    <a:pt x="142070" y="8805"/>
                  </a:lnTo>
                  <a:lnTo>
                    <a:pt x="143434" y="21805"/>
                  </a:lnTo>
                  <a:lnTo>
                    <a:pt x="140235" y="47075"/>
                  </a:lnTo>
                  <a:lnTo>
                    <a:pt x="132937" y="70556"/>
                  </a:lnTo>
                  <a:lnTo>
                    <a:pt x="124571" y="90711"/>
                  </a:lnTo>
                  <a:lnTo>
                    <a:pt x="122564" y="103725"/>
                  </a:lnTo>
                  <a:lnTo>
                    <a:pt x="122527" y="100668"/>
                  </a:lnTo>
                  <a:lnTo>
                    <a:pt x="128162" y="97205"/>
                  </a:lnTo>
                  <a:lnTo>
                    <a:pt x="137016" y="92608"/>
                  </a:lnTo>
                  <a:lnTo>
                    <a:pt x="163798" y="72797"/>
                  </a:lnTo>
                  <a:lnTo>
                    <a:pt x="178724" y="64301"/>
                  </a:lnTo>
                  <a:lnTo>
                    <a:pt x="197728" y="52846"/>
                  </a:lnTo>
                  <a:lnTo>
                    <a:pt x="229012" y="39705"/>
                  </a:lnTo>
                  <a:lnTo>
                    <a:pt x="248206" y="35030"/>
                  </a:lnTo>
                  <a:lnTo>
                    <a:pt x="250757" y="34794"/>
                  </a:lnTo>
                  <a:lnTo>
                    <a:pt x="252459" y="35342"/>
                  </a:lnTo>
                  <a:lnTo>
                    <a:pt x="253594" y="36412"/>
                  </a:lnTo>
                  <a:lnTo>
                    <a:pt x="254349" y="37832"/>
                  </a:lnTo>
                  <a:lnTo>
                    <a:pt x="255662" y="66045"/>
                  </a:lnTo>
                  <a:lnTo>
                    <a:pt x="255821" y="91466"/>
                  </a:lnTo>
                  <a:lnTo>
                    <a:pt x="255857" y="122829"/>
                  </a:lnTo>
                  <a:lnTo>
                    <a:pt x="257741" y="128456"/>
                  </a:lnTo>
                  <a:lnTo>
                    <a:pt x="259231" y="130945"/>
                  </a:lnTo>
                  <a:lnTo>
                    <a:pt x="281261" y="1422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1" name="SMARTInkShape-Group166">
            <a:extLst>
              <a:ext uri="{FF2B5EF4-FFF2-40B4-BE49-F238E27FC236}">
                <a16:creationId xmlns:a16="http://schemas.microsoft.com/office/drawing/2014/main" id="{D5A092DF-F82A-BC34-9E8C-D356182A057B}"/>
              </a:ext>
            </a:extLst>
          </p:cNvPr>
          <p:cNvGrpSpPr/>
          <p:nvPr/>
        </p:nvGrpSpPr>
        <p:grpSpPr>
          <a:xfrm>
            <a:off x="6330950" y="2415027"/>
            <a:ext cx="222251" cy="266436"/>
            <a:chOff x="6330950" y="2415027"/>
            <a:chExt cx="222251" cy="266436"/>
          </a:xfrm>
        </p:grpSpPr>
        <p:sp>
          <p:nvSpPr>
            <p:cNvPr id="429" name="SMARTInkShape-753">
              <a:extLst>
                <a:ext uri="{FF2B5EF4-FFF2-40B4-BE49-F238E27FC236}">
                  <a16:creationId xmlns:a16="http://schemas.microsoft.com/office/drawing/2014/main" id="{C46168C3-C31A-9715-546F-37DA9097403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330950" y="2415027"/>
              <a:ext cx="133351" cy="266436"/>
            </a:xfrm>
            <a:custGeom>
              <a:avLst/>
              <a:gdLst/>
              <a:ahLst/>
              <a:cxnLst/>
              <a:rect l="0" t="0" r="0" b="0"/>
              <a:pathLst>
                <a:path w="133351" h="266436">
                  <a:moveTo>
                    <a:pt x="0" y="17023"/>
                  </a:moveTo>
                  <a:lnTo>
                    <a:pt x="0" y="17023"/>
                  </a:lnTo>
                  <a:lnTo>
                    <a:pt x="5071" y="11248"/>
                  </a:lnTo>
                  <a:lnTo>
                    <a:pt x="11555" y="0"/>
                  </a:lnTo>
                  <a:lnTo>
                    <a:pt x="12643" y="30"/>
                  </a:lnTo>
                  <a:lnTo>
                    <a:pt x="15732" y="1945"/>
                  </a:lnTo>
                  <a:lnTo>
                    <a:pt x="21436" y="17102"/>
                  </a:lnTo>
                  <a:lnTo>
                    <a:pt x="26760" y="45639"/>
                  </a:lnTo>
                  <a:lnTo>
                    <a:pt x="28826" y="60785"/>
                  </a:lnTo>
                  <a:lnTo>
                    <a:pt x="26729" y="85180"/>
                  </a:lnTo>
                  <a:lnTo>
                    <a:pt x="25665" y="116825"/>
                  </a:lnTo>
                  <a:lnTo>
                    <a:pt x="25453" y="147039"/>
                  </a:lnTo>
                  <a:lnTo>
                    <a:pt x="22045" y="178548"/>
                  </a:lnTo>
                  <a:lnTo>
                    <a:pt x="18500" y="200525"/>
                  </a:lnTo>
                  <a:lnTo>
                    <a:pt x="12537" y="228968"/>
                  </a:lnTo>
                  <a:lnTo>
                    <a:pt x="7165" y="258377"/>
                  </a:lnTo>
                  <a:lnTo>
                    <a:pt x="6712" y="264932"/>
                  </a:lnTo>
                  <a:lnTo>
                    <a:pt x="7297" y="266257"/>
                  </a:lnTo>
                  <a:lnTo>
                    <a:pt x="8393" y="266435"/>
                  </a:lnTo>
                  <a:lnTo>
                    <a:pt x="9828" y="265847"/>
                  </a:lnTo>
                  <a:lnTo>
                    <a:pt x="40199" y="257811"/>
                  </a:lnTo>
                  <a:lnTo>
                    <a:pt x="67286" y="249755"/>
                  </a:lnTo>
                  <a:lnTo>
                    <a:pt x="94883" y="243476"/>
                  </a:lnTo>
                  <a:lnTo>
                    <a:pt x="133350" y="2329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754">
              <a:extLst>
                <a:ext uri="{FF2B5EF4-FFF2-40B4-BE49-F238E27FC236}">
                  <a16:creationId xmlns:a16="http://schemas.microsoft.com/office/drawing/2014/main" id="{31C34F55-B608-FA6C-865F-4CB9C5EB879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330950" y="2559071"/>
              <a:ext cx="222251" cy="19030"/>
            </a:xfrm>
            <a:custGeom>
              <a:avLst/>
              <a:gdLst/>
              <a:ahLst/>
              <a:cxnLst/>
              <a:rect l="0" t="0" r="0" b="0"/>
              <a:pathLst>
                <a:path w="222251" h="19030">
                  <a:moveTo>
                    <a:pt x="0" y="19029"/>
                  </a:moveTo>
                  <a:lnTo>
                    <a:pt x="0" y="19029"/>
                  </a:lnTo>
                  <a:lnTo>
                    <a:pt x="0" y="15658"/>
                  </a:lnTo>
                  <a:lnTo>
                    <a:pt x="3763" y="12121"/>
                  </a:lnTo>
                  <a:lnTo>
                    <a:pt x="6742" y="10191"/>
                  </a:lnTo>
                  <a:lnTo>
                    <a:pt x="31160" y="4102"/>
                  </a:lnTo>
                  <a:lnTo>
                    <a:pt x="58465" y="1201"/>
                  </a:lnTo>
                  <a:lnTo>
                    <a:pt x="84430" y="341"/>
                  </a:lnTo>
                  <a:lnTo>
                    <a:pt x="109998" y="86"/>
                  </a:lnTo>
                  <a:lnTo>
                    <a:pt x="130732" y="26"/>
                  </a:lnTo>
                  <a:lnTo>
                    <a:pt x="153352" y="0"/>
                  </a:lnTo>
                  <a:lnTo>
                    <a:pt x="184510" y="691"/>
                  </a:lnTo>
                  <a:lnTo>
                    <a:pt x="206364" y="5051"/>
                  </a:lnTo>
                  <a:lnTo>
                    <a:pt x="222250" y="126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2" name="SMARTInkShape-Group167">
            <a:extLst>
              <a:ext uri="{FF2B5EF4-FFF2-40B4-BE49-F238E27FC236}">
                <a16:creationId xmlns:a16="http://schemas.microsoft.com/office/drawing/2014/main" id="{3CA65C46-86A6-A04E-2441-4EB986357D68}"/>
              </a:ext>
            </a:extLst>
          </p:cNvPr>
          <p:cNvGrpSpPr/>
          <p:nvPr/>
        </p:nvGrpSpPr>
        <p:grpSpPr>
          <a:xfrm>
            <a:off x="4540250" y="2428392"/>
            <a:ext cx="1420734" cy="308346"/>
            <a:chOff x="4540250" y="2428392"/>
            <a:chExt cx="1420734" cy="308346"/>
          </a:xfrm>
        </p:grpSpPr>
        <p:sp>
          <p:nvSpPr>
            <p:cNvPr id="432" name="SMARTInkShape-755">
              <a:extLst>
                <a:ext uri="{FF2B5EF4-FFF2-40B4-BE49-F238E27FC236}">
                  <a16:creationId xmlns:a16="http://schemas.microsoft.com/office/drawing/2014/main" id="{4D2B339B-9898-8376-0FE9-E2BA01B9C5A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540250" y="2527843"/>
              <a:ext cx="194795" cy="196128"/>
            </a:xfrm>
            <a:custGeom>
              <a:avLst/>
              <a:gdLst/>
              <a:ahLst/>
              <a:cxnLst/>
              <a:rect l="0" t="0" r="0" b="0"/>
              <a:pathLst>
                <a:path w="194795" h="196128">
                  <a:moveTo>
                    <a:pt x="146050" y="18507"/>
                  </a:moveTo>
                  <a:lnTo>
                    <a:pt x="146050" y="18507"/>
                  </a:lnTo>
                  <a:lnTo>
                    <a:pt x="160977" y="3580"/>
                  </a:lnTo>
                  <a:lnTo>
                    <a:pt x="160940" y="2206"/>
                  </a:lnTo>
                  <a:lnTo>
                    <a:pt x="159505" y="1289"/>
                  </a:lnTo>
                  <a:lnTo>
                    <a:pt x="146979" y="0"/>
                  </a:lnTo>
                  <a:lnTo>
                    <a:pt x="134468" y="404"/>
                  </a:lnTo>
                  <a:lnTo>
                    <a:pt x="107122" y="8327"/>
                  </a:lnTo>
                  <a:lnTo>
                    <a:pt x="81680" y="22245"/>
                  </a:lnTo>
                  <a:lnTo>
                    <a:pt x="52092" y="42764"/>
                  </a:lnTo>
                  <a:lnTo>
                    <a:pt x="32398" y="57244"/>
                  </a:lnTo>
                  <a:lnTo>
                    <a:pt x="28510" y="64181"/>
                  </a:lnTo>
                  <a:lnTo>
                    <a:pt x="27473" y="68006"/>
                  </a:lnTo>
                  <a:lnTo>
                    <a:pt x="28898" y="71967"/>
                  </a:lnTo>
                  <a:lnTo>
                    <a:pt x="36128" y="80132"/>
                  </a:lnTo>
                  <a:lnTo>
                    <a:pt x="66037" y="91802"/>
                  </a:lnTo>
                  <a:lnTo>
                    <a:pt x="93373" y="102783"/>
                  </a:lnTo>
                  <a:lnTo>
                    <a:pt x="121976" y="112387"/>
                  </a:lnTo>
                  <a:lnTo>
                    <a:pt x="149030" y="119701"/>
                  </a:lnTo>
                  <a:lnTo>
                    <a:pt x="163602" y="125571"/>
                  </a:lnTo>
                  <a:lnTo>
                    <a:pt x="182295" y="140071"/>
                  </a:lnTo>
                  <a:lnTo>
                    <a:pt x="189911" y="149205"/>
                  </a:lnTo>
                  <a:lnTo>
                    <a:pt x="193766" y="157969"/>
                  </a:lnTo>
                  <a:lnTo>
                    <a:pt x="194794" y="162282"/>
                  </a:lnTo>
                  <a:lnTo>
                    <a:pt x="192658" y="166568"/>
                  </a:lnTo>
                  <a:lnTo>
                    <a:pt x="182757" y="175094"/>
                  </a:lnTo>
                  <a:lnTo>
                    <a:pt x="157945" y="184456"/>
                  </a:lnTo>
                  <a:lnTo>
                    <a:pt x="131754" y="193234"/>
                  </a:lnTo>
                  <a:lnTo>
                    <a:pt x="102748" y="195700"/>
                  </a:lnTo>
                  <a:lnTo>
                    <a:pt x="77246" y="196127"/>
                  </a:lnTo>
                  <a:lnTo>
                    <a:pt x="55499" y="195522"/>
                  </a:lnTo>
                  <a:lnTo>
                    <a:pt x="25538" y="191919"/>
                  </a:lnTo>
                  <a:lnTo>
                    <a:pt x="8194" y="189833"/>
                  </a:lnTo>
                  <a:lnTo>
                    <a:pt x="0" y="1836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756">
              <a:extLst>
                <a:ext uri="{FF2B5EF4-FFF2-40B4-BE49-F238E27FC236}">
                  <a16:creationId xmlns:a16="http://schemas.microsoft.com/office/drawing/2014/main" id="{9571EFB3-3E09-668A-6C6A-E56C264E609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794377" y="2502133"/>
              <a:ext cx="114174" cy="208722"/>
            </a:xfrm>
            <a:custGeom>
              <a:avLst/>
              <a:gdLst/>
              <a:ahLst/>
              <a:cxnLst/>
              <a:rect l="0" t="0" r="0" b="0"/>
              <a:pathLst>
                <a:path w="114174" h="208722">
                  <a:moveTo>
                    <a:pt x="6223" y="18817"/>
                  </a:moveTo>
                  <a:lnTo>
                    <a:pt x="6223" y="18817"/>
                  </a:lnTo>
                  <a:lnTo>
                    <a:pt x="12496" y="0"/>
                  </a:lnTo>
                  <a:lnTo>
                    <a:pt x="12563" y="25546"/>
                  </a:lnTo>
                  <a:lnTo>
                    <a:pt x="12570" y="48092"/>
                  </a:lnTo>
                  <a:lnTo>
                    <a:pt x="10691" y="73352"/>
                  </a:lnTo>
                  <a:lnTo>
                    <a:pt x="7106" y="100851"/>
                  </a:lnTo>
                  <a:lnTo>
                    <a:pt x="3113" y="127006"/>
                  </a:lnTo>
                  <a:lnTo>
                    <a:pt x="513" y="157310"/>
                  </a:lnTo>
                  <a:lnTo>
                    <a:pt x="0" y="183679"/>
                  </a:lnTo>
                  <a:lnTo>
                    <a:pt x="635" y="195100"/>
                  </a:lnTo>
                  <a:lnTo>
                    <a:pt x="3269" y="202528"/>
                  </a:lnTo>
                  <a:lnTo>
                    <a:pt x="5665" y="204791"/>
                  </a:lnTo>
                  <a:lnTo>
                    <a:pt x="12090" y="207305"/>
                  </a:lnTo>
                  <a:lnTo>
                    <a:pt x="23641" y="208721"/>
                  </a:lnTo>
                  <a:lnTo>
                    <a:pt x="39371" y="205769"/>
                  </a:lnTo>
                  <a:lnTo>
                    <a:pt x="59855" y="198310"/>
                  </a:lnTo>
                  <a:lnTo>
                    <a:pt x="87735" y="192476"/>
                  </a:lnTo>
                  <a:lnTo>
                    <a:pt x="114173" y="190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757">
              <a:extLst>
                <a:ext uri="{FF2B5EF4-FFF2-40B4-BE49-F238E27FC236}">
                  <a16:creationId xmlns:a16="http://schemas.microsoft.com/office/drawing/2014/main" id="{20B8E35A-CF2A-AFED-5AA9-7D5CEECDA25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762500" y="258445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15580" y="25891"/>
                  </a:lnTo>
                  <a:lnTo>
                    <a:pt x="43033" y="15332"/>
                  </a:lnTo>
                  <a:lnTo>
                    <a:pt x="65196" y="8619"/>
                  </a:lnTo>
                  <a:lnTo>
                    <a:pt x="96222" y="286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758">
              <a:extLst>
                <a:ext uri="{FF2B5EF4-FFF2-40B4-BE49-F238E27FC236}">
                  <a16:creationId xmlns:a16="http://schemas.microsoft.com/office/drawing/2014/main" id="{927D7FAA-EF23-D346-23DE-2502E9E7D6A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978400" y="2603877"/>
              <a:ext cx="107951" cy="125715"/>
            </a:xfrm>
            <a:custGeom>
              <a:avLst/>
              <a:gdLst/>
              <a:ahLst/>
              <a:cxnLst/>
              <a:rect l="0" t="0" r="0" b="0"/>
              <a:pathLst>
                <a:path w="107951" h="125715">
                  <a:moveTo>
                    <a:pt x="0" y="37723"/>
                  </a:moveTo>
                  <a:lnTo>
                    <a:pt x="0" y="37723"/>
                  </a:lnTo>
                  <a:lnTo>
                    <a:pt x="0" y="25514"/>
                  </a:lnTo>
                  <a:lnTo>
                    <a:pt x="1882" y="19832"/>
                  </a:lnTo>
                  <a:lnTo>
                    <a:pt x="4364" y="14955"/>
                  </a:lnTo>
                  <a:lnTo>
                    <a:pt x="6316" y="189"/>
                  </a:lnTo>
                  <a:lnTo>
                    <a:pt x="6327" y="0"/>
                  </a:lnTo>
                  <a:lnTo>
                    <a:pt x="1322" y="18514"/>
                  </a:lnTo>
                  <a:lnTo>
                    <a:pt x="879" y="49252"/>
                  </a:lnTo>
                  <a:lnTo>
                    <a:pt x="8860" y="78648"/>
                  </a:lnTo>
                  <a:lnTo>
                    <a:pt x="22081" y="105439"/>
                  </a:lnTo>
                  <a:lnTo>
                    <a:pt x="30039" y="116268"/>
                  </a:lnTo>
                  <a:lnTo>
                    <a:pt x="38280" y="122021"/>
                  </a:lnTo>
                  <a:lnTo>
                    <a:pt x="47352" y="124577"/>
                  </a:lnTo>
                  <a:lnTo>
                    <a:pt x="58440" y="125714"/>
                  </a:lnTo>
                  <a:lnTo>
                    <a:pt x="62948" y="123900"/>
                  </a:lnTo>
                  <a:lnTo>
                    <a:pt x="69841" y="116241"/>
                  </a:lnTo>
                  <a:lnTo>
                    <a:pt x="84151" y="87992"/>
                  </a:lnTo>
                  <a:lnTo>
                    <a:pt x="90317" y="74881"/>
                  </a:lnTo>
                  <a:lnTo>
                    <a:pt x="96157" y="43469"/>
                  </a:lnTo>
                  <a:lnTo>
                    <a:pt x="101869" y="24139"/>
                  </a:lnTo>
                  <a:lnTo>
                    <a:pt x="107950" y="123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759">
              <a:extLst>
                <a:ext uri="{FF2B5EF4-FFF2-40B4-BE49-F238E27FC236}">
                  <a16:creationId xmlns:a16="http://schemas.microsoft.com/office/drawing/2014/main" id="{42DFCD59-10E8-96B6-088D-89225F78EB6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122500" y="2457450"/>
              <a:ext cx="103551" cy="276318"/>
            </a:xfrm>
            <a:custGeom>
              <a:avLst/>
              <a:gdLst/>
              <a:ahLst/>
              <a:cxnLst/>
              <a:rect l="0" t="0" r="0" b="0"/>
              <a:pathLst>
                <a:path w="103551" h="276318">
                  <a:moveTo>
                    <a:pt x="84500" y="190500"/>
                  </a:moveTo>
                  <a:lnTo>
                    <a:pt x="84500" y="190500"/>
                  </a:lnTo>
                  <a:lnTo>
                    <a:pt x="87871" y="190500"/>
                  </a:lnTo>
                  <a:lnTo>
                    <a:pt x="88864" y="189795"/>
                  </a:lnTo>
                  <a:lnTo>
                    <a:pt x="89526" y="188619"/>
                  </a:lnTo>
                  <a:lnTo>
                    <a:pt x="90588" y="181662"/>
                  </a:lnTo>
                  <a:lnTo>
                    <a:pt x="90827" y="169301"/>
                  </a:lnTo>
                  <a:lnTo>
                    <a:pt x="88718" y="167195"/>
                  </a:lnTo>
                  <a:lnTo>
                    <a:pt x="80731" y="162974"/>
                  </a:lnTo>
                  <a:lnTo>
                    <a:pt x="70124" y="162509"/>
                  </a:lnTo>
                  <a:lnTo>
                    <a:pt x="50372" y="168095"/>
                  </a:lnTo>
                  <a:lnTo>
                    <a:pt x="42698" y="171330"/>
                  </a:lnTo>
                  <a:lnTo>
                    <a:pt x="30409" y="184332"/>
                  </a:lnTo>
                  <a:lnTo>
                    <a:pt x="11021" y="211311"/>
                  </a:lnTo>
                  <a:lnTo>
                    <a:pt x="1267" y="232493"/>
                  </a:lnTo>
                  <a:lnTo>
                    <a:pt x="0" y="244676"/>
                  </a:lnTo>
                  <a:lnTo>
                    <a:pt x="4936" y="267367"/>
                  </a:lnTo>
                  <a:lnTo>
                    <a:pt x="8686" y="274052"/>
                  </a:lnTo>
                  <a:lnTo>
                    <a:pt x="10675" y="275835"/>
                  </a:lnTo>
                  <a:lnTo>
                    <a:pt x="13410" y="276317"/>
                  </a:lnTo>
                  <a:lnTo>
                    <a:pt x="20214" y="274972"/>
                  </a:lnTo>
                  <a:lnTo>
                    <a:pt x="35348" y="266878"/>
                  </a:lnTo>
                  <a:lnTo>
                    <a:pt x="53238" y="248800"/>
                  </a:lnTo>
                  <a:lnTo>
                    <a:pt x="68574" y="218828"/>
                  </a:lnTo>
                  <a:lnTo>
                    <a:pt x="75313" y="189878"/>
                  </a:lnTo>
                  <a:lnTo>
                    <a:pt x="78771" y="168352"/>
                  </a:lnTo>
                  <a:lnTo>
                    <a:pt x="81954" y="145379"/>
                  </a:lnTo>
                  <a:lnTo>
                    <a:pt x="83368" y="123409"/>
                  </a:lnTo>
                  <a:lnTo>
                    <a:pt x="83997" y="101885"/>
                  </a:lnTo>
                  <a:lnTo>
                    <a:pt x="86233" y="71816"/>
                  </a:lnTo>
                  <a:lnTo>
                    <a:pt x="93310" y="43114"/>
                  </a:lnTo>
                  <a:lnTo>
                    <a:pt x="103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760">
              <a:extLst>
                <a:ext uri="{FF2B5EF4-FFF2-40B4-BE49-F238E27FC236}">
                  <a16:creationId xmlns:a16="http://schemas.microsoft.com/office/drawing/2014/main" id="{624DBB1B-8645-7B51-519A-96EA36CECA1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276850" y="2598058"/>
              <a:ext cx="279401" cy="119743"/>
            </a:xfrm>
            <a:custGeom>
              <a:avLst/>
              <a:gdLst/>
              <a:ahLst/>
              <a:cxnLst/>
              <a:rect l="0" t="0" r="0" b="0"/>
              <a:pathLst>
                <a:path w="279401" h="119743">
                  <a:moveTo>
                    <a:pt x="0" y="30842"/>
                  </a:moveTo>
                  <a:lnTo>
                    <a:pt x="0" y="30842"/>
                  </a:lnTo>
                  <a:lnTo>
                    <a:pt x="0" y="34213"/>
                  </a:lnTo>
                  <a:lnTo>
                    <a:pt x="1882" y="37749"/>
                  </a:lnTo>
                  <a:lnTo>
                    <a:pt x="3371" y="39680"/>
                  </a:lnTo>
                  <a:lnTo>
                    <a:pt x="5776" y="40262"/>
                  </a:lnTo>
                  <a:lnTo>
                    <a:pt x="27135" y="34365"/>
                  </a:lnTo>
                  <a:lnTo>
                    <a:pt x="58184" y="22313"/>
                  </a:lnTo>
                  <a:lnTo>
                    <a:pt x="88538" y="10351"/>
                  </a:lnTo>
                  <a:lnTo>
                    <a:pt x="93924" y="6412"/>
                  </a:lnTo>
                  <a:lnTo>
                    <a:pt x="93661" y="6088"/>
                  </a:lnTo>
                  <a:lnTo>
                    <a:pt x="91486" y="5729"/>
                  </a:lnTo>
                  <a:lnTo>
                    <a:pt x="83636" y="1135"/>
                  </a:lnTo>
                  <a:lnTo>
                    <a:pt x="76918" y="0"/>
                  </a:lnTo>
                  <a:lnTo>
                    <a:pt x="49422" y="8010"/>
                  </a:lnTo>
                  <a:lnTo>
                    <a:pt x="30198" y="16820"/>
                  </a:lnTo>
                  <a:lnTo>
                    <a:pt x="17101" y="28177"/>
                  </a:lnTo>
                  <a:lnTo>
                    <a:pt x="3796" y="46857"/>
                  </a:lnTo>
                  <a:lnTo>
                    <a:pt x="1687" y="54187"/>
                  </a:lnTo>
                  <a:lnTo>
                    <a:pt x="223" y="82208"/>
                  </a:lnTo>
                  <a:lnTo>
                    <a:pt x="3862" y="92712"/>
                  </a:lnTo>
                  <a:lnTo>
                    <a:pt x="14325" y="107582"/>
                  </a:lnTo>
                  <a:lnTo>
                    <a:pt x="27764" y="115042"/>
                  </a:lnTo>
                  <a:lnTo>
                    <a:pt x="41779" y="118349"/>
                  </a:lnTo>
                  <a:lnTo>
                    <a:pt x="50554" y="117242"/>
                  </a:lnTo>
                  <a:lnTo>
                    <a:pt x="59157" y="113692"/>
                  </a:lnTo>
                  <a:lnTo>
                    <a:pt x="89758" y="92443"/>
                  </a:lnTo>
                  <a:lnTo>
                    <a:pt x="96994" y="85940"/>
                  </a:lnTo>
                  <a:lnTo>
                    <a:pt x="115501" y="56779"/>
                  </a:lnTo>
                  <a:lnTo>
                    <a:pt x="129067" y="42524"/>
                  </a:lnTo>
                  <a:lnTo>
                    <a:pt x="138161" y="37894"/>
                  </a:lnTo>
                  <a:lnTo>
                    <a:pt x="142615" y="37400"/>
                  </a:lnTo>
                  <a:lnTo>
                    <a:pt x="144464" y="39448"/>
                  </a:lnTo>
                  <a:lnTo>
                    <a:pt x="149735" y="51736"/>
                  </a:lnTo>
                  <a:lnTo>
                    <a:pt x="157763" y="82494"/>
                  </a:lnTo>
                  <a:lnTo>
                    <a:pt x="160193" y="87430"/>
                  </a:lnTo>
                  <a:lnTo>
                    <a:pt x="164131" y="92977"/>
                  </a:lnTo>
                  <a:lnTo>
                    <a:pt x="168432" y="91854"/>
                  </a:lnTo>
                  <a:lnTo>
                    <a:pt x="175048" y="88297"/>
                  </a:lnTo>
                  <a:lnTo>
                    <a:pt x="199096" y="69433"/>
                  </a:lnTo>
                  <a:lnTo>
                    <a:pt x="215926" y="43848"/>
                  </a:lnTo>
                  <a:lnTo>
                    <a:pt x="240023" y="13949"/>
                  </a:lnTo>
                  <a:lnTo>
                    <a:pt x="250017" y="3191"/>
                  </a:lnTo>
                  <a:lnTo>
                    <a:pt x="252050" y="2530"/>
                  </a:lnTo>
                  <a:lnTo>
                    <a:pt x="254110" y="2795"/>
                  </a:lnTo>
                  <a:lnTo>
                    <a:pt x="256191" y="3678"/>
                  </a:lnTo>
                  <a:lnTo>
                    <a:pt x="260383" y="8421"/>
                  </a:lnTo>
                  <a:lnTo>
                    <a:pt x="262488" y="11661"/>
                  </a:lnTo>
                  <a:lnTo>
                    <a:pt x="265868" y="36434"/>
                  </a:lnTo>
                  <a:lnTo>
                    <a:pt x="266536" y="64324"/>
                  </a:lnTo>
                  <a:lnTo>
                    <a:pt x="268532" y="84742"/>
                  </a:lnTo>
                  <a:lnTo>
                    <a:pt x="279400" y="1197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761">
              <a:extLst>
                <a:ext uri="{FF2B5EF4-FFF2-40B4-BE49-F238E27FC236}">
                  <a16:creationId xmlns:a16="http://schemas.microsoft.com/office/drawing/2014/main" id="{60B38D9A-4D81-FF21-0AB0-0D04329836F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614006" y="2428392"/>
              <a:ext cx="94645" cy="308346"/>
            </a:xfrm>
            <a:custGeom>
              <a:avLst/>
              <a:gdLst/>
              <a:ahLst/>
              <a:cxnLst/>
              <a:rect l="0" t="0" r="0" b="0"/>
              <a:pathLst>
                <a:path w="94645" h="308346">
                  <a:moveTo>
                    <a:pt x="24794" y="3658"/>
                  </a:moveTo>
                  <a:lnTo>
                    <a:pt x="24794" y="3658"/>
                  </a:lnTo>
                  <a:lnTo>
                    <a:pt x="28165" y="287"/>
                  </a:lnTo>
                  <a:lnTo>
                    <a:pt x="29158" y="0"/>
                  </a:lnTo>
                  <a:lnTo>
                    <a:pt x="29820" y="513"/>
                  </a:lnTo>
                  <a:lnTo>
                    <a:pt x="30262" y="1561"/>
                  </a:lnTo>
                  <a:lnTo>
                    <a:pt x="30264" y="18452"/>
                  </a:lnTo>
                  <a:lnTo>
                    <a:pt x="24202" y="47816"/>
                  </a:lnTo>
                  <a:lnTo>
                    <a:pt x="18268" y="77890"/>
                  </a:lnTo>
                  <a:lnTo>
                    <a:pt x="13922" y="106556"/>
                  </a:lnTo>
                  <a:lnTo>
                    <a:pt x="10756" y="135511"/>
                  </a:lnTo>
                  <a:lnTo>
                    <a:pt x="7229" y="161965"/>
                  </a:lnTo>
                  <a:lnTo>
                    <a:pt x="6183" y="187676"/>
                  </a:lnTo>
                  <a:lnTo>
                    <a:pt x="3993" y="216932"/>
                  </a:lnTo>
                  <a:lnTo>
                    <a:pt x="1438" y="239558"/>
                  </a:lnTo>
                  <a:lnTo>
                    <a:pt x="0" y="270718"/>
                  </a:lnTo>
                  <a:lnTo>
                    <a:pt x="279" y="291866"/>
                  </a:lnTo>
                  <a:lnTo>
                    <a:pt x="1395" y="295281"/>
                  </a:lnTo>
                  <a:lnTo>
                    <a:pt x="3811" y="299779"/>
                  </a:lnTo>
                  <a:lnTo>
                    <a:pt x="5668" y="308078"/>
                  </a:lnTo>
                  <a:lnTo>
                    <a:pt x="9093" y="308345"/>
                  </a:lnTo>
                  <a:lnTo>
                    <a:pt x="29538" y="302496"/>
                  </a:lnTo>
                  <a:lnTo>
                    <a:pt x="34305" y="302367"/>
                  </a:lnTo>
                  <a:lnTo>
                    <a:pt x="43368" y="298460"/>
                  </a:lnTo>
                  <a:lnTo>
                    <a:pt x="54521" y="292090"/>
                  </a:lnTo>
                  <a:lnTo>
                    <a:pt x="80082" y="280727"/>
                  </a:lnTo>
                  <a:lnTo>
                    <a:pt x="94644" y="270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762">
              <a:extLst>
                <a:ext uri="{FF2B5EF4-FFF2-40B4-BE49-F238E27FC236}">
                  <a16:creationId xmlns:a16="http://schemas.microsoft.com/office/drawing/2014/main" id="{E0B20884-407A-3817-00A5-EAACF14CE9A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594350" y="255905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26744" y="20919"/>
                  </a:lnTo>
                  <a:lnTo>
                    <a:pt x="53863" y="14743"/>
                  </a:lnTo>
                  <a:lnTo>
                    <a:pt x="80087" y="844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763">
              <a:extLst>
                <a:ext uri="{FF2B5EF4-FFF2-40B4-BE49-F238E27FC236}">
                  <a16:creationId xmlns:a16="http://schemas.microsoft.com/office/drawing/2014/main" id="{70A9EABB-E363-EEB5-323A-E1138A1CEB0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791200" y="2543280"/>
              <a:ext cx="55385" cy="47521"/>
            </a:xfrm>
            <a:custGeom>
              <a:avLst/>
              <a:gdLst/>
              <a:ahLst/>
              <a:cxnLst/>
              <a:rect l="0" t="0" r="0" b="0"/>
              <a:pathLst>
                <a:path w="55385" h="47521">
                  <a:moveTo>
                    <a:pt x="44450" y="9420"/>
                  </a:moveTo>
                  <a:lnTo>
                    <a:pt x="44450" y="9420"/>
                  </a:lnTo>
                  <a:lnTo>
                    <a:pt x="51192" y="6049"/>
                  </a:lnTo>
                  <a:lnTo>
                    <a:pt x="53178" y="4350"/>
                  </a:lnTo>
                  <a:lnTo>
                    <a:pt x="55384" y="582"/>
                  </a:lnTo>
                  <a:lnTo>
                    <a:pt x="55267" y="0"/>
                  </a:lnTo>
                  <a:lnTo>
                    <a:pt x="54482" y="318"/>
                  </a:lnTo>
                  <a:lnTo>
                    <a:pt x="23519" y="24625"/>
                  </a:lnTo>
                  <a:lnTo>
                    <a:pt x="0" y="475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764">
              <a:extLst>
                <a:ext uri="{FF2B5EF4-FFF2-40B4-BE49-F238E27FC236}">
                  <a16:creationId xmlns:a16="http://schemas.microsoft.com/office/drawing/2014/main" id="{B6AD1166-8526-1D77-0F9B-B1519092E77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880100" y="2606954"/>
              <a:ext cx="80884" cy="119720"/>
            </a:xfrm>
            <a:custGeom>
              <a:avLst/>
              <a:gdLst/>
              <a:ahLst/>
              <a:cxnLst/>
              <a:rect l="0" t="0" r="0" b="0"/>
              <a:pathLst>
                <a:path w="80884" h="119720">
                  <a:moveTo>
                    <a:pt x="57150" y="15596"/>
                  </a:moveTo>
                  <a:lnTo>
                    <a:pt x="57150" y="15596"/>
                  </a:lnTo>
                  <a:lnTo>
                    <a:pt x="74109" y="8688"/>
                  </a:lnTo>
                  <a:lnTo>
                    <a:pt x="78798" y="4765"/>
                  </a:lnTo>
                  <a:lnTo>
                    <a:pt x="80883" y="669"/>
                  </a:lnTo>
                  <a:lnTo>
                    <a:pt x="80733" y="0"/>
                  </a:lnTo>
                  <a:lnTo>
                    <a:pt x="79927" y="260"/>
                  </a:lnTo>
                  <a:lnTo>
                    <a:pt x="78685" y="1139"/>
                  </a:lnTo>
                  <a:lnTo>
                    <a:pt x="48898" y="6428"/>
                  </a:lnTo>
                  <a:lnTo>
                    <a:pt x="18675" y="16672"/>
                  </a:lnTo>
                  <a:lnTo>
                    <a:pt x="14567" y="18430"/>
                  </a:lnTo>
                  <a:lnTo>
                    <a:pt x="8119" y="24146"/>
                  </a:lnTo>
                  <a:lnTo>
                    <a:pt x="5414" y="27646"/>
                  </a:lnTo>
                  <a:lnTo>
                    <a:pt x="4314" y="30685"/>
                  </a:lnTo>
                  <a:lnTo>
                    <a:pt x="4287" y="33417"/>
                  </a:lnTo>
                  <a:lnTo>
                    <a:pt x="4975" y="35943"/>
                  </a:lnTo>
                  <a:lnTo>
                    <a:pt x="12684" y="46241"/>
                  </a:lnTo>
                  <a:lnTo>
                    <a:pt x="41636" y="70718"/>
                  </a:lnTo>
                  <a:lnTo>
                    <a:pt x="51456" y="86727"/>
                  </a:lnTo>
                  <a:lnTo>
                    <a:pt x="55463" y="101505"/>
                  </a:lnTo>
                  <a:lnTo>
                    <a:pt x="54519" y="108576"/>
                  </a:lnTo>
                  <a:lnTo>
                    <a:pt x="50020" y="116523"/>
                  </a:lnTo>
                  <a:lnTo>
                    <a:pt x="48163" y="118864"/>
                  </a:lnTo>
                  <a:lnTo>
                    <a:pt x="45515" y="119719"/>
                  </a:lnTo>
                  <a:lnTo>
                    <a:pt x="38808" y="118788"/>
                  </a:lnTo>
                  <a:lnTo>
                    <a:pt x="22010" y="112380"/>
                  </a:lnTo>
                  <a:lnTo>
                    <a:pt x="0" y="1108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" name="SMARTInkShape-Group168">
            <a:extLst>
              <a:ext uri="{FF2B5EF4-FFF2-40B4-BE49-F238E27FC236}">
                <a16:creationId xmlns:a16="http://schemas.microsoft.com/office/drawing/2014/main" id="{2CBDE68B-76F4-FB49-A8E9-5CFF54B4EB86}"/>
              </a:ext>
            </a:extLst>
          </p:cNvPr>
          <p:cNvGrpSpPr/>
          <p:nvPr/>
        </p:nvGrpSpPr>
        <p:grpSpPr>
          <a:xfrm>
            <a:off x="3289300" y="2572019"/>
            <a:ext cx="847687" cy="367848"/>
            <a:chOff x="3289300" y="2572019"/>
            <a:chExt cx="847687" cy="367848"/>
          </a:xfrm>
        </p:grpSpPr>
        <p:sp>
          <p:nvSpPr>
            <p:cNvPr id="443" name="SMARTInkShape-765">
              <a:extLst>
                <a:ext uri="{FF2B5EF4-FFF2-40B4-BE49-F238E27FC236}">
                  <a16:creationId xmlns:a16="http://schemas.microsoft.com/office/drawing/2014/main" id="{C65F75FA-BD56-A5EA-5F14-C83BFD7AFFF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321050" y="2572019"/>
              <a:ext cx="114192" cy="367848"/>
            </a:xfrm>
            <a:custGeom>
              <a:avLst/>
              <a:gdLst/>
              <a:ahLst/>
              <a:cxnLst/>
              <a:rect l="0" t="0" r="0" b="0"/>
              <a:pathLst>
                <a:path w="114192" h="367848">
                  <a:moveTo>
                    <a:pt x="88900" y="63231"/>
                  </a:moveTo>
                  <a:lnTo>
                    <a:pt x="88900" y="63231"/>
                  </a:lnTo>
                  <a:lnTo>
                    <a:pt x="99731" y="53105"/>
                  </a:lnTo>
                  <a:lnTo>
                    <a:pt x="103827" y="51675"/>
                  </a:lnTo>
                  <a:lnTo>
                    <a:pt x="107999" y="47277"/>
                  </a:lnTo>
                  <a:lnTo>
                    <a:pt x="113055" y="39697"/>
                  </a:lnTo>
                  <a:lnTo>
                    <a:pt x="113931" y="35013"/>
                  </a:lnTo>
                  <a:lnTo>
                    <a:pt x="114191" y="25785"/>
                  </a:lnTo>
                  <a:lnTo>
                    <a:pt x="112370" y="20013"/>
                  </a:lnTo>
                  <a:lnTo>
                    <a:pt x="110897" y="17486"/>
                  </a:lnTo>
                  <a:lnTo>
                    <a:pt x="109209" y="15801"/>
                  </a:lnTo>
                  <a:lnTo>
                    <a:pt x="104168" y="12724"/>
                  </a:lnTo>
                  <a:lnTo>
                    <a:pt x="102741" y="9503"/>
                  </a:lnTo>
                  <a:lnTo>
                    <a:pt x="101655" y="8363"/>
                  </a:lnTo>
                  <a:lnTo>
                    <a:pt x="98567" y="7095"/>
                  </a:lnTo>
                  <a:lnTo>
                    <a:pt x="68699" y="1094"/>
                  </a:lnTo>
                  <a:lnTo>
                    <a:pt x="47594" y="0"/>
                  </a:lnTo>
                  <a:lnTo>
                    <a:pt x="38557" y="3614"/>
                  </a:lnTo>
                  <a:lnTo>
                    <a:pt x="34171" y="6553"/>
                  </a:lnTo>
                  <a:lnTo>
                    <a:pt x="21257" y="24174"/>
                  </a:lnTo>
                  <a:lnTo>
                    <a:pt x="11864" y="50639"/>
                  </a:lnTo>
                  <a:lnTo>
                    <a:pt x="4613" y="80824"/>
                  </a:lnTo>
                  <a:lnTo>
                    <a:pt x="1367" y="108738"/>
                  </a:lnTo>
                  <a:lnTo>
                    <a:pt x="608" y="130023"/>
                  </a:lnTo>
                  <a:lnTo>
                    <a:pt x="270" y="154300"/>
                  </a:lnTo>
                  <a:lnTo>
                    <a:pt x="121" y="181552"/>
                  </a:lnTo>
                  <a:lnTo>
                    <a:pt x="1935" y="208246"/>
                  </a:lnTo>
                  <a:lnTo>
                    <a:pt x="4388" y="234221"/>
                  </a:lnTo>
                  <a:lnTo>
                    <a:pt x="5478" y="259876"/>
                  </a:lnTo>
                  <a:lnTo>
                    <a:pt x="5962" y="285390"/>
                  </a:lnTo>
                  <a:lnTo>
                    <a:pt x="6235" y="316028"/>
                  </a:lnTo>
                  <a:lnTo>
                    <a:pt x="2956" y="345764"/>
                  </a:lnTo>
                  <a:lnTo>
                    <a:pt x="390" y="367755"/>
                  </a:lnTo>
                  <a:lnTo>
                    <a:pt x="260" y="367847"/>
                  </a:lnTo>
                  <a:lnTo>
                    <a:pt x="0" y="3616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766">
              <a:extLst>
                <a:ext uri="{FF2B5EF4-FFF2-40B4-BE49-F238E27FC236}">
                  <a16:creationId xmlns:a16="http://schemas.microsoft.com/office/drawing/2014/main" id="{182A0C29-4432-9B02-CB8C-DA00DB29032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289300" y="274320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5645" y="24842"/>
                  </a:lnTo>
                  <a:lnTo>
                    <a:pt x="18841" y="20766"/>
                  </a:lnTo>
                  <a:lnTo>
                    <a:pt x="49623" y="14207"/>
                  </a:lnTo>
                  <a:lnTo>
                    <a:pt x="77849" y="6230"/>
                  </a:lnTo>
                  <a:lnTo>
                    <a:pt x="102088" y="184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767">
              <a:extLst>
                <a:ext uri="{FF2B5EF4-FFF2-40B4-BE49-F238E27FC236}">
                  <a16:creationId xmlns:a16="http://schemas.microsoft.com/office/drawing/2014/main" id="{7E5F4300-78C4-FF72-AA0D-D0DF8A2B633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487547" y="2721336"/>
              <a:ext cx="64487" cy="95521"/>
            </a:xfrm>
            <a:custGeom>
              <a:avLst/>
              <a:gdLst/>
              <a:ahLst/>
              <a:cxnLst/>
              <a:rect l="0" t="0" r="0" b="0"/>
              <a:pathLst>
                <a:path w="64487" h="95521">
                  <a:moveTo>
                    <a:pt x="24003" y="34564"/>
                  </a:moveTo>
                  <a:lnTo>
                    <a:pt x="24003" y="34564"/>
                  </a:lnTo>
                  <a:lnTo>
                    <a:pt x="24003" y="27822"/>
                  </a:lnTo>
                  <a:lnTo>
                    <a:pt x="25884" y="22631"/>
                  </a:lnTo>
                  <a:lnTo>
                    <a:pt x="28367" y="17971"/>
                  </a:lnTo>
                  <a:lnTo>
                    <a:pt x="30470" y="11382"/>
                  </a:lnTo>
                  <a:lnTo>
                    <a:pt x="34543" y="4961"/>
                  </a:lnTo>
                  <a:lnTo>
                    <a:pt x="35743" y="711"/>
                  </a:lnTo>
                  <a:lnTo>
                    <a:pt x="35357" y="0"/>
                  </a:lnTo>
                  <a:lnTo>
                    <a:pt x="34395" y="233"/>
                  </a:lnTo>
                  <a:lnTo>
                    <a:pt x="21038" y="9046"/>
                  </a:lnTo>
                  <a:lnTo>
                    <a:pt x="13748" y="20166"/>
                  </a:lnTo>
                  <a:lnTo>
                    <a:pt x="3319" y="46929"/>
                  </a:lnTo>
                  <a:lnTo>
                    <a:pt x="0" y="62844"/>
                  </a:lnTo>
                  <a:lnTo>
                    <a:pt x="1106" y="72062"/>
                  </a:lnTo>
                  <a:lnTo>
                    <a:pt x="2388" y="76496"/>
                  </a:lnTo>
                  <a:lnTo>
                    <a:pt x="9457" y="85186"/>
                  </a:lnTo>
                  <a:lnTo>
                    <a:pt x="14306" y="89478"/>
                  </a:lnTo>
                  <a:lnTo>
                    <a:pt x="25338" y="94248"/>
                  </a:lnTo>
                  <a:lnTo>
                    <a:pt x="31243" y="95520"/>
                  </a:lnTo>
                  <a:lnTo>
                    <a:pt x="36591" y="94957"/>
                  </a:lnTo>
                  <a:lnTo>
                    <a:pt x="50154" y="88128"/>
                  </a:lnTo>
                  <a:lnTo>
                    <a:pt x="56322" y="83535"/>
                  </a:lnTo>
                  <a:lnTo>
                    <a:pt x="63761" y="70240"/>
                  </a:lnTo>
                  <a:lnTo>
                    <a:pt x="64486" y="57005"/>
                  </a:lnTo>
                  <a:lnTo>
                    <a:pt x="59203" y="28884"/>
                  </a:lnTo>
                  <a:lnTo>
                    <a:pt x="55405" y="21456"/>
                  </a:lnTo>
                  <a:lnTo>
                    <a:pt x="36703" y="28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768">
              <a:extLst>
                <a:ext uri="{FF2B5EF4-FFF2-40B4-BE49-F238E27FC236}">
                  <a16:creationId xmlns:a16="http://schemas.microsoft.com/office/drawing/2014/main" id="{90AB079B-CCAF-EFB7-CA4C-6BB908A2359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613150" y="2630245"/>
              <a:ext cx="6351" cy="170106"/>
            </a:xfrm>
            <a:custGeom>
              <a:avLst/>
              <a:gdLst/>
              <a:ahLst/>
              <a:cxnLst/>
              <a:rect l="0" t="0" r="0" b="0"/>
              <a:pathLst>
                <a:path w="6351" h="170106">
                  <a:moveTo>
                    <a:pt x="0" y="36755"/>
                  </a:moveTo>
                  <a:lnTo>
                    <a:pt x="0" y="36755"/>
                  </a:lnTo>
                  <a:lnTo>
                    <a:pt x="705" y="15798"/>
                  </a:lnTo>
                  <a:lnTo>
                    <a:pt x="6088" y="0"/>
                  </a:lnTo>
                  <a:lnTo>
                    <a:pt x="6327" y="26563"/>
                  </a:lnTo>
                  <a:lnTo>
                    <a:pt x="6345" y="52093"/>
                  </a:lnTo>
                  <a:lnTo>
                    <a:pt x="6349" y="79007"/>
                  </a:lnTo>
                  <a:lnTo>
                    <a:pt x="6350" y="108620"/>
                  </a:lnTo>
                  <a:lnTo>
                    <a:pt x="6350" y="134170"/>
                  </a:lnTo>
                  <a:lnTo>
                    <a:pt x="6350" y="1701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769">
              <a:extLst>
                <a:ext uri="{FF2B5EF4-FFF2-40B4-BE49-F238E27FC236}">
                  <a16:creationId xmlns:a16="http://schemas.microsoft.com/office/drawing/2014/main" id="{1CABB0C6-E0C8-838B-EC78-73629400782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676650" y="2604954"/>
              <a:ext cx="25401" cy="214447"/>
            </a:xfrm>
            <a:custGeom>
              <a:avLst/>
              <a:gdLst/>
              <a:ahLst/>
              <a:cxnLst/>
              <a:rect l="0" t="0" r="0" b="0"/>
              <a:pathLst>
                <a:path w="25401" h="214447">
                  <a:moveTo>
                    <a:pt x="0" y="36646"/>
                  </a:moveTo>
                  <a:lnTo>
                    <a:pt x="0" y="36646"/>
                  </a:lnTo>
                  <a:lnTo>
                    <a:pt x="5958" y="5908"/>
                  </a:lnTo>
                  <a:lnTo>
                    <a:pt x="6088" y="3454"/>
                  </a:lnTo>
                  <a:lnTo>
                    <a:pt x="6881" y="1818"/>
                  </a:lnTo>
                  <a:lnTo>
                    <a:pt x="8115" y="727"/>
                  </a:lnTo>
                  <a:lnTo>
                    <a:pt x="9644" y="0"/>
                  </a:lnTo>
                  <a:lnTo>
                    <a:pt x="11368" y="2338"/>
                  </a:lnTo>
                  <a:lnTo>
                    <a:pt x="15165" y="12461"/>
                  </a:lnTo>
                  <a:lnTo>
                    <a:pt x="15442" y="24486"/>
                  </a:lnTo>
                  <a:lnTo>
                    <a:pt x="14624" y="36886"/>
                  </a:lnTo>
                  <a:lnTo>
                    <a:pt x="16085" y="62093"/>
                  </a:lnTo>
                  <a:lnTo>
                    <a:pt x="13369" y="87455"/>
                  </a:lnTo>
                  <a:lnTo>
                    <a:pt x="12898" y="116612"/>
                  </a:lnTo>
                  <a:lnTo>
                    <a:pt x="16130" y="141949"/>
                  </a:lnTo>
                  <a:lnTo>
                    <a:pt x="18185" y="169604"/>
                  </a:lnTo>
                  <a:lnTo>
                    <a:pt x="25400" y="2144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770">
              <a:extLst>
                <a:ext uri="{FF2B5EF4-FFF2-40B4-BE49-F238E27FC236}">
                  <a16:creationId xmlns:a16="http://schemas.microsoft.com/office/drawing/2014/main" id="{2A452A70-55E3-8CE4-340A-865CEE436EC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779497" y="2719384"/>
              <a:ext cx="34468" cy="89365"/>
            </a:xfrm>
            <a:custGeom>
              <a:avLst/>
              <a:gdLst/>
              <a:ahLst/>
              <a:cxnLst/>
              <a:rect l="0" t="0" r="0" b="0"/>
              <a:pathLst>
                <a:path w="34468" h="89365">
                  <a:moveTo>
                    <a:pt x="24153" y="36516"/>
                  </a:moveTo>
                  <a:lnTo>
                    <a:pt x="24153" y="36516"/>
                  </a:lnTo>
                  <a:lnTo>
                    <a:pt x="24858" y="20615"/>
                  </a:lnTo>
                  <a:lnTo>
                    <a:pt x="29620" y="3761"/>
                  </a:lnTo>
                  <a:lnTo>
                    <a:pt x="29209" y="1979"/>
                  </a:lnTo>
                  <a:lnTo>
                    <a:pt x="28229" y="792"/>
                  </a:lnTo>
                  <a:lnTo>
                    <a:pt x="26871" y="0"/>
                  </a:lnTo>
                  <a:lnTo>
                    <a:pt x="25965" y="178"/>
                  </a:lnTo>
                  <a:lnTo>
                    <a:pt x="25361" y="1001"/>
                  </a:lnTo>
                  <a:lnTo>
                    <a:pt x="24958" y="2256"/>
                  </a:lnTo>
                  <a:lnTo>
                    <a:pt x="2960" y="32688"/>
                  </a:lnTo>
                  <a:lnTo>
                    <a:pt x="0" y="53334"/>
                  </a:lnTo>
                  <a:lnTo>
                    <a:pt x="1189" y="63511"/>
                  </a:lnTo>
                  <a:lnTo>
                    <a:pt x="7701" y="79164"/>
                  </a:lnTo>
                  <a:lnTo>
                    <a:pt x="13548" y="85574"/>
                  </a:lnTo>
                  <a:lnTo>
                    <a:pt x="17083" y="88272"/>
                  </a:lnTo>
                  <a:lnTo>
                    <a:pt x="20850" y="89364"/>
                  </a:lnTo>
                  <a:lnTo>
                    <a:pt x="28800" y="88697"/>
                  </a:lnTo>
                  <a:lnTo>
                    <a:pt x="31484" y="86825"/>
                  </a:lnTo>
                  <a:lnTo>
                    <a:pt x="33274" y="84167"/>
                  </a:lnTo>
                  <a:lnTo>
                    <a:pt x="34467" y="80983"/>
                  </a:lnTo>
                  <a:lnTo>
                    <a:pt x="32775" y="63018"/>
                  </a:lnTo>
                  <a:lnTo>
                    <a:pt x="25883" y="38145"/>
                  </a:lnTo>
                  <a:lnTo>
                    <a:pt x="11453" y="174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771">
              <a:extLst>
                <a:ext uri="{FF2B5EF4-FFF2-40B4-BE49-F238E27FC236}">
                  <a16:creationId xmlns:a16="http://schemas.microsoft.com/office/drawing/2014/main" id="{2A4247A5-B646-AB17-6778-A29E9C34018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835400" y="2711450"/>
              <a:ext cx="165101" cy="109776"/>
            </a:xfrm>
            <a:custGeom>
              <a:avLst/>
              <a:gdLst/>
              <a:ahLst/>
              <a:cxnLst/>
              <a:rect l="0" t="0" r="0" b="0"/>
              <a:pathLst>
                <a:path w="165101" h="109776">
                  <a:moveTo>
                    <a:pt x="0" y="57150"/>
                  </a:moveTo>
                  <a:lnTo>
                    <a:pt x="0" y="57150"/>
                  </a:lnTo>
                  <a:lnTo>
                    <a:pt x="10983" y="36445"/>
                  </a:lnTo>
                  <a:lnTo>
                    <a:pt x="14073" y="24910"/>
                  </a:lnTo>
                  <a:lnTo>
                    <a:pt x="18067" y="11741"/>
                  </a:lnTo>
                  <a:lnTo>
                    <a:pt x="18964" y="1356"/>
                  </a:lnTo>
                  <a:lnTo>
                    <a:pt x="19047" y="29546"/>
                  </a:lnTo>
                  <a:lnTo>
                    <a:pt x="22421" y="60086"/>
                  </a:lnTo>
                  <a:lnTo>
                    <a:pt x="29881" y="87520"/>
                  </a:lnTo>
                  <a:lnTo>
                    <a:pt x="33977" y="97929"/>
                  </a:lnTo>
                  <a:lnTo>
                    <a:pt x="40031" y="105378"/>
                  </a:lnTo>
                  <a:lnTo>
                    <a:pt x="43621" y="108352"/>
                  </a:lnTo>
                  <a:lnTo>
                    <a:pt x="46719" y="109629"/>
                  </a:lnTo>
                  <a:lnTo>
                    <a:pt x="49490" y="109775"/>
                  </a:lnTo>
                  <a:lnTo>
                    <a:pt x="52044" y="109166"/>
                  </a:lnTo>
                  <a:lnTo>
                    <a:pt x="56762" y="104728"/>
                  </a:lnTo>
                  <a:lnTo>
                    <a:pt x="65540" y="90380"/>
                  </a:lnTo>
                  <a:lnTo>
                    <a:pt x="76190" y="59714"/>
                  </a:lnTo>
                  <a:lnTo>
                    <a:pt x="80665" y="45210"/>
                  </a:lnTo>
                  <a:lnTo>
                    <a:pt x="82418" y="37027"/>
                  </a:lnTo>
                  <a:lnTo>
                    <a:pt x="87907" y="27071"/>
                  </a:lnTo>
                  <a:lnTo>
                    <a:pt x="88943" y="27219"/>
                  </a:lnTo>
                  <a:lnTo>
                    <a:pt x="91977" y="29266"/>
                  </a:lnTo>
                  <a:lnTo>
                    <a:pt x="101726" y="59053"/>
                  </a:lnTo>
                  <a:lnTo>
                    <a:pt x="110091" y="84651"/>
                  </a:lnTo>
                  <a:lnTo>
                    <a:pt x="124865" y="105254"/>
                  </a:lnTo>
                  <a:lnTo>
                    <a:pt x="127933" y="106752"/>
                  </a:lnTo>
                  <a:lnTo>
                    <a:pt x="129739" y="107151"/>
                  </a:lnTo>
                  <a:lnTo>
                    <a:pt x="131648" y="106006"/>
                  </a:lnTo>
                  <a:lnTo>
                    <a:pt x="135651" y="100971"/>
                  </a:lnTo>
                  <a:lnTo>
                    <a:pt x="143264" y="81877"/>
                  </a:lnTo>
                  <a:lnTo>
                    <a:pt x="147381" y="58141"/>
                  </a:lnTo>
                  <a:lnTo>
                    <a:pt x="152795" y="3204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772">
              <a:extLst>
                <a:ext uri="{FF2B5EF4-FFF2-40B4-BE49-F238E27FC236}">
                  <a16:creationId xmlns:a16="http://schemas.microsoft.com/office/drawing/2014/main" id="{2DAFBBE7-D3C2-E883-6EBA-F065B14ECF1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055558" y="2687479"/>
              <a:ext cx="81429" cy="112872"/>
            </a:xfrm>
            <a:custGeom>
              <a:avLst/>
              <a:gdLst/>
              <a:ahLst/>
              <a:cxnLst/>
              <a:rect l="0" t="0" r="0" b="0"/>
              <a:pathLst>
                <a:path w="81429" h="112872">
                  <a:moveTo>
                    <a:pt x="59242" y="23971"/>
                  </a:moveTo>
                  <a:lnTo>
                    <a:pt x="59242" y="23971"/>
                  </a:lnTo>
                  <a:lnTo>
                    <a:pt x="75644" y="18504"/>
                  </a:lnTo>
                  <a:lnTo>
                    <a:pt x="80879" y="11141"/>
                  </a:lnTo>
                  <a:lnTo>
                    <a:pt x="81428" y="8362"/>
                  </a:lnTo>
                  <a:lnTo>
                    <a:pt x="81088" y="5804"/>
                  </a:lnTo>
                  <a:lnTo>
                    <a:pt x="80156" y="3393"/>
                  </a:lnTo>
                  <a:lnTo>
                    <a:pt x="77418" y="1786"/>
                  </a:lnTo>
                  <a:lnTo>
                    <a:pt x="68731" y="0"/>
                  </a:lnTo>
                  <a:lnTo>
                    <a:pt x="51941" y="2365"/>
                  </a:lnTo>
                  <a:lnTo>
                    <a:pt x="28715" y="13850"/>
                  </a:lnTo>
                  <a:lnTo>
                    <a:pt x="6674" y="28765"/>
                  </a:lnTo>
                  <a:lnTo>
                    <a:pt x="1071" y="35744"/>
                  </a:lnTo>
                  <a:lnTo>
                    <a:pt x="0" y="40286"/>
                  </a:lnTo>
                  <a:lnTo>
                    <a:pt x="692" y="50978"/>
                  </a:lnTo>
                  <a:lnTo>
                    <a:pt x="2570" y="55381"/>
                  </a:lnTo>
                  <a:lnTo>
                    <a:pt x="8419" y="62155"/>
                  </a:lnTo>
                  <a:lnTo>
                    <a:pt x="34675" y="74503"/>
                  </a:lnTo>
                  <a:lnTo>
                    <a:pt x="49376" y="81042"/>
                  </a:lnTo>
                  <a:lnTo>
                    <a:pt x="66671" y="91694"/>
                  </a:lnTo>
                  <a:lnTo>
                    <a:pt x="69600" y="95933"/>
                  </a:lnTo>
                  <a:lnTo>
                    <a:pt x="69675" y="98051"/>
                  </a:lnTo>
                  <a:lnTo>
                    <a:pt x="67877" y="102286"/>
                  </a:lnTo>
                  <a:lnTo>
                    <a:pt x="66410" y="103698"/>
                  </a:lnTo>
                  <a:lnTo>
                    <a:pt x="62898" y="105266"/>
                  </a:lnTo>
                  <a:lnTo>
                    <a:pt x="34135" y="110811"/>
                  </a:lnTo>
                  <a:lnTo>
                    <a:pt x="21142" y="1128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6" name="SMARTInkShape-Group169">
            <a:extLst>
              <a:ext uri="{FF2B5EF4-FFF2-40B4-BE49-F238E27FC236}">
                <a16:creationId xmlns:a16="http://schemas.microsoft.com/office/drawing/2014/main" id="{474CA300-A6C7-7DDF-28FA-CE97990341F0}"/>
              </a:ext>
            </a:extLst>
          </p:cNvPr>
          <p:cNvGrpSpPr/>
          <p:nvPr/>
        </p:nvGrpSpPr>
        <p:grpSpPr>
          <a:xfrm>
            <a:off x="1314450" y="3188127"/>
            <a:ext cx="742951" cy="316457"/>
            <a:chOff x="1314450" y="3188127"/>
            <a:chExt cx="742951" cy="316457"/>
          </a:xfrm>
        </p:grpSpPr>
        <p:sp>
          <p:nvSpPr>
            <p:cNvPr id="452" name="SMARTInkShape-773">
              <a:extLst>
                <a:ext uri="{FF2B5EF4-FFF2-40B4-BE49-F238E27FC236}">
                  <a16:creationId xmlns:a16="http://schemas.microsoft.com/office/drawing/2014/main" id="{9E015E08-3210-E169-9DB6-B3E344E2283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314450" y="3188127"/>
              <a:ext cx="122505" cy="139068"/>
            </a:xfrm>
            <a:custGeom>
              <a:avLst/>
              <a:gdLst/>
              <a:ahLst/>
              <a:cxnLst/>
              <a:rect l="0" t="0" r="0" b="0"/>
              <a:pathLst>
                <a:path w="122505" h="139068">
                  <a:moveTo>
                    <a:pt x="101600" y="12273"/>
                  </a:moveTo>
                  <a:lnTo>
                    <a:pt x="101600" y="12273"/>
                  </a:lnTo>
                  <a:lnTo>
                    <a:pt x="107950" y="12273"/>
                  </a:lnTo>
                  <a:lnTo>
                    <a:pt x="107950" y="2814"/>
                  </a:lnTo>
                  <a:lnTo>
                    <a:pt x="107245" y="1734"/>
                  </a:lnTo>
                  <a:lnTo>
                    <a:pt x="106069" y="1013"/>
                  </a:lnTo>
                  <a:lnTo>
                    <a:pt x="101043" y="0"/>
                  </a:lnTo>
                  <a:lnTo>
                    <a:pt x="95002" y="468"/>
                  </a:lnTo>
                  <a:lnTo>
                    <a:pt x="66978" y="8436"/>
                  </a:lnTo>
                  <a:lnTo>
                    <a:pt x="44629" y="25582"/>
                  </a:lnTo>
                  <a:lnTo>
                    <a:pt x="23666" y="45804"/>
                  </a:lnTo>
                  <a:lnTo>
                    <a:pt x="21101" y="52105"/>
                  </a:lnTo>
                  <a:lnTo>
                    <a:pt x="20417" y="55761"/>
                  </a:lnTo>
                  <a:lnTo>
                    <a:pt x="21373" y="58904"/>
                  </a:lnTo>
                  <a:lnTo>
                    <a:pt x="26197" y="64278"/>
                  </a:lnTo>
                  <a:lnTo>
                    <a:pt x="33045" y="67136"/>
                  </a:lnTo>
                  <a:lnTo>
                    <a:pt x="61459" y="74757"/>
                  </a:lnTo>
                  <a:lnTo>
                    <a:pt x="92257" y="84522"/>
                  </a:lnTo>
                  <a:lnTo>
                    <a:pt x="105574" y="90673"/>
                  </a:lnTo>
                  <a:lnTo>
                    <a:pt x="112303" y="98623"/>
                  </a:lnTo>
                  <a:lnTo>
                    <a:pt x="122372" y="114232"/>
                  </a:lnTo>
                  <a:lnTo>
                    <a:pt x="122504" y="117640"/>
                  </a:lnTo>
                  <a:lnTo>
                    <a:pt x="118887" y="125190"/>
                  </a:lnTo>
                  <a:lnTo>
                    <a:pt x="110694" y="131367"/>
                  </a:lnTo>
                  <a:lnTo>
                    <a:pt x="99997" y="135759"/>
                  </a:lnTo>
                  <a:lnTo>
                    <a:pt x="72121" y="138579"/>
                  </a:lnTo>
                  <a:lnTo>
                    <a:pt x="45123" y="139067"/>
                  </a:lnTo>
                  <a:lnTo>
                    <a:pt x="23012" y="137330"/>
                  </a:lnTo>
                  <a:lnTo>
                    <a:pt x="0" y="1329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774">
              <a:extLst>
                <a:ext uri="{FF2B5EF4-FFF2-40B4-BE49-F238E27FC236}">
                  <a16:creationId xmlns:a16="http://schemas.microsoft.com/office/drawing/2014/main" id="{563D35C7-075C-29FD-A70B-EBA890AB697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417098" y="3201544"/>
              <a:ext cx="186173" cy="303040"/>
            </a:xfrm>
            <a:custGeom>
              <a:avLst/>
              <a:gdLst/>
              <a:ahLst/>
              <a:cxnLst/>
              <a:rect l="0" t="0" r="0" b="0"/>
              <a:pathLst>
                <a:path w="186173" h="303040">
                  <a:moveTo>
                    <a:pt x="176752" y="11556"/>
                  </a:moveTo>
                  <a:lnTo>
                    <a:pt x="176752" y="11556"/>
                  </a:lnTo>
                  <a:lnTo>
                    <a:pt x="176752" y="8185"/>
                  </a:lnTo>
                  <a:lnTo>
                    <a:pt x="178633" y="4649"/>
                  </a:lnTo>
                  <a:lnTo>
                    <a:pt x="180123" y="2718"/>
                  </a:lnTo>
                  <a:lnTo>
                    <a:pt x="183659" y="572"/>
                  </a:lnTo>
                  <a:lnTo>
                    <a:pt x="185590" y="0"/>
                  </a:lnTo>
                  <a:lnTo>
                    <a:pt x="186172" y="324"/>
                  </a:lnTo>
                  <a:lnTo>
                    <a:pt x="185854" y="1246"/>
                  </a:lnTo>
                  <a:lnTo>
                    <a:pt x="183620" y="5562"/>
                  </a:lnTo>
                  <a:lnTo>
                    <a:pt x="171054" y="31489"/>
                  </a:lnTo>
                  <a:lnTo>
                    <a:pt x="154590" y="56886"/>
                  </a:lnTo>
                  <a:lnTo>
                    <a:pt x="131687" y="88348"/>
                  </a:lnTo>
                  <a:lnTo>
                    <a:pt x="114952" y="113332"/>
                  </a:lnTo>
                  <a:lnTo>
                    <a:pt x="99174" y="138608"/>
                  </a:lnTo>
                  <a:lnTo>
                    <a:pt x="82975" y="163972"/>
                  </a:lnTo>
                  <a:lnTo>
                    <a:pt x="64860" y="194455"/>
                  </a:lnTo>
                  <a:lnTo>
                    <a:pt x="47693" y="225223"/>
                  </a:lnTo>
                  <a:lnTo>
                    <a:pt x="28832" y="254296"/>
                  </a:lnTo>
                  <a:lnTo>
                    <a:pt x="11674" y="283636"/>
                  </a:lnTo>
                  <a:lnTo>
                    <a:pt x="5855" y="298970"/>
                  </a:lnTo>
                  <a:lnTo>
                    <a:pt x="4259" y="300532"/>
                  </a:lnTo>
                  <a:lnTo>
                    <a:pt x="0" y="303039"/>
                  </a:lnTo>
                  <a:lnTo>
                    <a:pt x="5302" y="2973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775">
              <a:extLst>
                <a:ext uri="{FF2B5EF4-FFF2-40B4-BE49-F238E27FC236}">
                  <a16:creationId xmlns:a16="http://schemas.microsoft.com/office/drawing/2014/main" id="{CC5457A9-5B6F-3A9A-4D4D-6418D57A86C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638300" y="3233605"/>
              <a:ext cx="419101" cy="262843"/>
            </a:xfrm>
            <a:custGeom>
              <a:avLst/>
              <a:gdLst/>
              <a:ahLst/>
              <a:cxnLst/>
              <a:rect l="0" t="0" r="0" b="0"/>
              <a:pathLst>
                <a:path w="419101" h="262843">
                  <a:moveTo>
                    <a:pt x="0" y="233495"/>
                  </a:moveTo>
                  <a:lnTo>
                    <a:pt x="0" y="233495"/>
                  </a:lnTo>
                  <a:lnTo>
                    <a:pt x="0" y="230124"/>
                  </a:lnTo>
                  <a:lnTo>
                    <a:pt x="706" y="229131"/>
                  </a:lnTo>
                  <a:lnTo>
                    <a:pt x="1881" y="228469"/>
                  </a:lnTo>
                  <a:lnTo>
                    <a:pt x="3371" y="228028"/>
                  </a:lnTo>
                  <a:lnTo>
                    <a:pt x="11556" y="221755"/>
                  </a:lnTo>
                  <a:lnTo>
                    <a:pt x="27402" y="207967"/>
                  </a:lnTo>
                  <a:lnTo>
                    <a:pt x="30968" y="205893"/>
                  </a:lnTo>
                  <a:lnTo>
                    <a:pt x="36812" y="197944"/>
                  </a:lnTo>
                  <a:lnTo>
                    <a:pt x="39358" y="192861"/>
                  </a:lnTo>
                  <a:lnTo>
                    <a:pt x="41761" y="190178"/>
                  </a:lnTo>
                  <a:lnTo>
                    <a:pt x="44068" y="189095"/>
                  </a:lnTo>
                  <a:lnTo>
                    <a:pt x="46312" y="189078"/>
                  </a:lnTo>
                  <a:lnTo>
                    <a:pt x="73795" y="182957"/>
                  </a:lnTo>
                  <a:lnTo>
                    <a:pt x="77013" y="186575"/>
                  </a:lnTo>
                  <a:lnTo>
                    <a:pt x="80089" y="192180"/>
                  </a:lnTo>
                  <a:lnTo>
                    <a:pt x="87403" y="219680"/>
                  </a:lnTo>
                  <a:lnTo>
                    <a:pt x="95174" y="248028"/>
                  </a:lnTo>
                  <a:lnTo>
                    <a:pt x="100614" y="262699"/>
                  </a:lnTo>
                  <a:lnTo>
                    <a:pt x="100943" y="262842"/>
                  </a:lnTo>
                  <a:lnTo>
                    <a:pt x="105906" y="247784"/>
                  </a:lnTo>
                  <a:lnTo>
                    <a:pt x="109427" y="221318"/>
                  </a:lnTo>
                  <a:lnTo>
                    <a:pt x="114738" y="194374"/>
                  </a:lnTo>
                  <a:lnTo>
                    <a:pt x="118023" y="170952"/>
                  </a:lnTo>
                  <a:lnTo>
                    <a:pt x="119872" y="142605"/>
                  </a:lnTo>
                  <a:lnTo>
                    <a:pt x="120497" y="111825"/>
                  </a:lnTo>
                  <a:lnTo>
                    <a:pt x="120620" y="85519"/>
                  </a:lnTo>
                  <a:lnTo>
                    <a:pt x="120647" y="55918"/>
                  </a:lnTo>
                  <a:lnTo>
                    <a:pt x="120649" y="44551"/>
                  </a:lnTo>
                  <a:lnTo>
                    <a:pt x="121355" y="41915"/>
                  </a:lnTo>
                  <a:lnTo>
                    <a:pt x="122531" y="40159"/>
                  </a:lnTo>
                  <a:lnTo>
                    <a:pt x="132859" y="33968"/>
                  </a:lnTo>
                  <a:lnTo>
                    <a:pt x="163697" y="30315"/>
                  </a:lnTo>
                  <a:lnTo>
                    <a:pt x="192044" y="25441"/>
                  </a:lnTo>
                  <a:lnTo>
                    <a:pt x="217298" y="19527"/>
                  </a:lnTo>
                  <a:lnTo>
                    <a:pt x="241451" y="15396"/>
                  </a:lnTo>
                  <a:lnTo>
                    <a:pt x="268649" y="13090"/>
                  </a:lnTo>
                  <a:lnTo>
                    <a:pt x="294377" y="11360"/>
                  </a:lnTo>
                  <a:lnTo>
                    <a:pt x="320762" y="7124"/>
                  </a:lnTo>
                  <a:lnTo>
                    <a:pt x="348640" y="3453"/>
                  </a:lnTo>
                  <a:lnTo>
                    <a:pt x="371882" y="0"/>
                  </a:lnTo>
                  <a:lnTo>
                    <a:pt x="395467" y="857"/>
                  </a:lnTo>
                  <a:lnTo>
                    <a:pt x="419100" y="112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776">
              <a:extLst>
                <a:ext uri="{FF2B5EF4-FFF2-40B4-BE49-F238E27FC236}">
                  <a16:creationId xmlns:a16="http://schemas.microsoft.com/office/drawing/2014/main" id="{379E1690-E37A-B047-3F1B-991CDF8AC4F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835150" y="3385533"/>
              <a:ext cx="165101" cy="113318"/>
            </a:xfrm>
            <a:custGeom>
              <a:avLst/>
              <a:gdLst/>
              <a:ahLst/>
              <a:cxnLst/>
              <a:rect l="0" t="0" r="0" b="0"/>
              <a:pathLst>
                <a:path w="165101" h="113318">
                  <a:moveTo>
                    <a:pt x="0" y="18067"/>
                  </a:moveTo>
                  <a:lnTo>
                    <a:pt x="0" y="18067"/>
                  </a:lnTo>
                  <a:lnTo>
                    <a:pt x="0" y="14696"/>
                  </a:lnTo>
                  <a:lnTo>
                    <a:pt x="1881" y="11160"/>
                  </a:lnTo>
                  <a:lnTo>
                    <a:pt x="3371" y="9229"/>
                  </a:lnTo>
                  <a:lnTo>
                    <a:pt x="8789" y="7083"/>
                  </a:lnTo>
                  <a:lnTo>
                    <a:pt x="12209" y="6511"/>
                  </a:lnTo>
                  <a:lnTo>
                    <a:pt x="14489" y="5424"/>
                  </a:lnTo>
                  <a:lnTo>
                    <a:pt x="16010" y="3994"/>
                  </a:lnTo>
                  <a:lnTo>
                    <a:pt x="18449" y="0"/>
                  </a:lnTo>
                  <a:lnTo>
                    <a:pt x="19355" y="378"/>
                  </a:lnTo>
                  <a:lnTo>
                    <a:pt x="22243" y="2679"/>
                  </a:lnTo>
                  <a:lnTo>
                    <a:pt x="31891" y="32643"/>
                  </a:lnTo>
                  <a:lnTo>
                    <a:pt x="36261" y="58604"/>
                  </a:lnTo>
                  <a:lnTo>
                    <a:pt x="35673" y="84876"/>
                  </a:lnTo>
                  <a:lnTo>
                    <a:pt x="31980" y="111142"/>
                  </a:lnTo>
                  <a:lnTo>
                    <a:pt x="33734" y="108587"/>
                  </a:lnTo>
                  <a:lnTo>
                    <a:pt x="36159" y="102748"/>
                  </a:lnTo>
                  <a:lnTo>
                    <a:pt x="41480" y="83739"/>
                  </a:lnTo>
                  <a:lnTo>
                    <a:pt x="56053" y="54467"/>
                  </a:lnTo>
                  <a:lnTo>
                    <a:pt x="83242" y="24193"/>
                  </a:lnTo>
                  <a:lnTo>
                    <a:pt x="110598" y="7345"/>
                  </a:lnTo>
                  <a:lnTo>
                    <a:pt x="119945" y="5953"/>
                  </a:lnTo>
                  <a:lnTo>
                    <a:pt x="123002" y="7169"/>
                  </a:lnTo>
                  <a:lnTo>
                    <a:pt x="128281" y="12283"/>
                  </a:lnTo>
                  <a:lnTo>
                    <a:pt x="144616" y="43054"/>
                  </a:lnTo>
                  <a:lnTo>
                    <a:pt x="154234" y="68785"/>
                  </a:lnTo>
                  <a:lnTo>
                    <a:pt x="160037" y="96844"/>
                  </a:lnTo>
                  <a:lnTo>
                    <a:pt x="165074" y="106915"/>
                  </a:lnTo>
                  <a:lnTo>
                    <a:pt x="165100" y="113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9" name="SMARTInkShape-Group170">
            <a:extLst>
              <a:ext uri="{FF2B5EF4-FFF2-40B4-BE49-F238E27FC236}">
                <a16:creationId xmlns:a16="http://schemas.microsoft.com/office/drawing/2014/main" id="{F139320B-CCFA-FFD6-9E7C-027E29FCDF00}"/>
              </a:ext>
            </a:extLst>
          </p:cNvPr>
          <p:cNvGrpSpPr/>
          <p:nvPr/>
        </p:nvGrpSpPr>
        <p:grpSpPr>
          <a:xfrm>
            <a:off x="927100" y="2552707"/>
            <a:ext cx="1485901" cy="469894"/>
            <a:chOff x="927100" y="2552707"/>
            <a:chExt cx="1485901" cy="469894"/>
          </a:xfrm>
        </p:grpSpPr>
        <p:sp>
          <p:nvSpPr>
            <p:cNvPr id="457" name="SMARTInkShape-777">
              <a:extLst>
                <a:ext uri="{FF2B5EF4-FFF2-40B4-BE49-F238E27FC236}">
                  <a16:creationId xmlns:a16="http://schemas.microsoft.com/office/drawing/2014/main" id="{BE5B88EA-37F2-8405-AE12-6CDDBA8647C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000512" y="2552707"/>
              <a:ext cx="412489" cy="311121"/>
            </a:xfrm>
            <a:custGeom>
              <a:avLst/>
              <a:gdLst/>
              <a:ahLst/>
              <a:cxnLst/>
              <a:rect l="0" t="0" r="0" b="0"/>
              <a:pathLst>
                <a:path w="412489" h="311121">
                  <a:moveTo>
                    <a:pt x="6088" y="304793"/>
                  </a:moveTo>
                  <a:lnTo>
                    <a:pt x="6088" y="304793"/>
                  </a:lnTo>
                  <a:lnTo>
                    <a:pt x="6088" y="311120"/>
                  </a:lnTo>
                  <a:lnTo>
                    <a:pt x="621" y="305674"/>
                  </a:lnTo>
                  <a:lnTo>
                    <a:pt x="0" y="301683"/>
                  </a:lnTo>
                  <a:lnTo>
                    <a:pt x="3187" y="292661"/>
                  </a:lnTo>
                  <a:lnTo>
                    <a:pt x="11290" y="281335"/>
                  </a:lnTo>
                  <a:lnTo>
                    <a:pt x="21113" y="269541"/>
                  </a:lnTo>
                  <a:lnTo>
                    <a:pt x="36725" y="240832"/>
                  </a:lnTo>
                  <a:lnTo>
                    <a:pt x="58902" y="209482"/>
                  </a:lnTo>
                  <a:lnTo>
                    <a:pt x="83834" y="177785"/>
                  </a:lnTo>
                  <a:lnTo>
                    <a:pt x="103107" y="154273"/>
                  </a:lnTo>
                  <a:lnTo>
                    <a:pt x="128251" y="127110"/>
                  </a:lnTo>
                  <a:lnTo>
                    <a:pt x="149942" y="100633"/>
                  </a:lnTo>
                  <a:lnTo>
                    <a:pt x="175414" y="72247"/>
                  </a:lnTo>
                  <a:lnTo>
                    <a:pt x="199985" y="43049"/>
                  </a:lnTo>
                  <a:lnTo>
                    <a:pt x="212743" y="27759"/>
                  </a:lnTo>
                  <a:lnTo>
                    <a:pt x="216947" y="19092"/>
                  </a:lnTo>
                  <a:lnTo>
                    <a:pt x="219747" y="14832"/>
                  </a:lnTo>
                  <a:lnTo>
                    <a:pt x="221901" y="6716"/>
                  </a:lnTo>
                  <a:lnTo>
                    <a:pt x="221980" y="908"/>
                  </a:lnTo>
                  <a:lnTo>
                    <a:pt x="221277" y="603"/>
                  </a:lnTo>
                  <a:lnTo>
                    <a:pt x="216520" y="74"/>
                  </a:lnTo>
                  <a:lnTo>
                    <a:pt x="219471" y="9"/>
                  </a:lnTo>
                  <a:lnTo>
                    <a:pt x="217812" y="0"/>
                  </a:lnTo>
                  <a:lnTo>
                    <a:pt x="217793" y="703"/>
                  </a:lnTo>
                  <a:lnTo>
                    <a:pt x="219653" y="3366"/>
                  </a:lnTo>
                  <a:lnTo>
                    <a:pt x="219726" y="4358"/>
                  </a:lnTo>
                  <a:lnTo>
                    <a:pt x="219069" y="5020"/>
                  </a:lnTo>
                  <a:lnTo>
                    <a:pt x="217925" y="5461"/>
                  </a:lnTo>
                  <a:lnTo>
                    <a:pt x="217163" y="6461"/>
                  </a:lnTo>
                  <a:lnTo>
                    <a:pt x="216316" y="9453"/>
                  </a:lnTo>
                  <a:lnTo>
                    <a:pt x="214361" y="19239"/>
                  </a:lnTo>
                  <a:lnTo>
                    <a:pt x="201350" y="47309"/>
                  </a:lnTo>
                  <a:lnTo>
                    <a:pt x="190308" y="74689"/>
                  </a:lnTo>
                  <a:lnTo>
                    <a:pt x="181785" y="102942"/>
                  </a:lnTo>
                  <a:lnTo>
                    <a:pt x="178796" y="132253"/>
                  </a:lnTo>
                  <a:lnTo>
                    <a:pt x="182856" y="162918"/>
                  </a:lnTo>
                  <a:lnTo>
                    <a:pt x="186486" y="173769"/>
                  </a:lnTo>
                  <a:lnTo>
                    <a:pt x="194215" y="183296"/>
                  </a:lnTo>
                  <a:lnTo>
                    <a:pt x="199239" y="187812"/>
                  </a:lnTo>
                  <a:lnTo>
                    <a:pt x="212348" y="192829"/>
                  </a:lnTo>
                  <a:lnTo>
                    <a:pt x="219795" y="194167"/>
                  </a:lnTo>
                  <a:lnTo>
                    <a:pt x="235594" y="191891"/>
                  </a:lnTo>
                  <a:lnTo>
                    <a:pt x="251319" y="185470"/>
                  </a:lnTo>
                  <a:lnTo>
                    <a:pt x="265363" y="175561"/>
                  </a:lnTo>
                  <a:lnTo>
                    <a:pt x="285851" y="143930"/>
                  </a:lnTo>
                  <a:lnTo>
                    <a:pt x="299795" y="113875"/>
                  </a:lnTo>
                  <a:lnTo>
                    <a:pt x="305795" y="85632"/>
                  </a:lnTo>
                  <a:lnTo>
                    <a:pt x="314581" y="56975"/>
                  </a:lnTo>
                  <a:lnTo>
                    <a:pt x="316888" y="46233"/>
                  </a:lnTo>
                  <a:lnTo>
                    <a:pt x="310392" y="55086"/>
                  </a:lnTo>
                  <a:lnTo>
                    <a:pt x="301330" y="85063"/>
                  </a:lnTo>
                  <a:lnTo>
                    <a:pt x="298809" y="112412"/>
                  </a:lnTo>
                  <a:lnTo>
                    <a:pt x="300254" y="139136"/>
                  </a:lnTo>
                  <a:lnTo>
                    <a:pt x="305150" y="164928"/>
                  </a:lnTo>
                  <a:lnTo>
                    <a:pt x="309749" y="179836"/>
                  </a:lnTo>
                  <a:lnTo>
                    <a:pt x="331804" y="210444"/>
                  </a:lnTo>
                  <a:lnTo>
                    <a:pt x="339940" y="213471"/>
                  </a:lnTo>
                  <a:lnTo>
                    <a:pt x="359039" y="215415"/>
                  </a:lnTo>
                  <a:lnTo>
                    <a:pt x="384431" y="210804"/>
                  </a:lnTo>
                  <a:lnTo>
                    <a:pt x="397196" y="210809"/>
                  </a:lnTo>
                  <a:lnTo>
                    <a:pt x="412488" y="2158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778">
              <a:extLst>
                <a:ext uri="{FF2B5EF4-FFF2-40B4-BE49-F238E27FC236}">
                  <a16:creationId xmlns:a16="http://schemas.microsoft.com/office/drawing/2014/main" id="{D4D6D952-0691-B887-EDD9-3617C706F2D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27100" y="2984500"/>
              <a:ext cx="1485901" cy="38101"/>
            </a:xfrm>
            <a:custGeom>
              <a:avLst/>
              <a:gdLst/>
              <a:ahLst/>
              <a:cxnLst/>
              <a:rect l="0" t="0" r="0" b="0"/>
              <a:pathLst>
                <a:path w="1485901" h="38101">
                  <a:moveTo>
                    <a:pt x="0" y="38100"/>
                  </a:moveTo>
                  <a:lnTo>
                    <a:pt x="0" y="38100"/>
                  </a:lnTo>
                  <a:lnTo>
                    <a:pt x="29493" y="38100"/>
                  </a:lnTo>
                  <a:lnTo>
                    <a:pt x="53894" y="38100"/>
                  </a:lnTo>
                  <a:lnTo>
                    <a:pt x="81585" y="38100"/>
                  </a:lnTo>
                  <a:lnTo>
                    <a:pt x="107664" y="38100"/>
                  </a:lnTo>
                  <a:lnTo>
                    <a:pt x="133265" y="38100"/>
                  </a:lnTo>
                  <a:lnTo>
                    <a:pt x="160606" y="38100"/>
                  </a:lnTo>
                  <a:lnTo>
                    <a:pt x="181447" y="37394"/>
                  </a:lnTo>
                  <a:lnTo>
                    <a:pt x="204821" y="34729"/>
                  </a:lnTo>
                  <a:lnTo>
                    <a:pt x="229320" y="34955"/>
                  </a:lnTo>
                  <a:lnTo>
                    <a:pt x="255026" y="35997"/>
                  </a:lnTo>
                  <a:lnTo>
                    <a:pt x="282913" y="34108"/>
                  </a:lnTo>
                  <a:lnTo>
                    <a:pt x="311771" y="32798"/>
                  </a:lnTo>
                  <a:lnTo>
                    <a:pt x="341765" y="32216"/>
                  </a:lnTo>
                  <a:lnTo>
                    <a:pt x="357666" y="32060"/>
                  </a:lnTo>
                  <a:lnTo>
                    <a:pt x="373911" y="31957"/>
                  </a:lnTo>
                  <a:lnTo>
                    <a:pt x="391090" y="31182"/>
                  </a:lnTo>
                  <a:lnTo>
                    <a:pt x="408894" y="29960"/>
                  </a:lnTo>
                  <a:lnTo>
                    <a:pt x="427112" y="28440"/>
                  </a:lnTo>
                  <a:lnTo>
                    <a:pt x="445608" y="27427"/>
                  </a:lnTo>
                  <a:lnTo>
                    <a:pt x="464289" y="26751"/>
                  </a:lnTo>
                  <a:lnTo>
                    <a:pt x="483093" y="26301"/>
                  </a:lnTo>
                  <a:lnTo>
                    <a:pt x="501978" y="26001"/>
                  </a:lnTo>
                  <a:lnTo>
                    <a:pt x="520919" y="25800"/>
                  </a:lnTo>
                  <a:lnTo>
                    <a:pt x="539896" y="25667"/>
                  </a:lnTo>
                  <a:lnTo>
                    <a:pt x="558898" y="25578"/>
                  </a:lnTo>
                  <a:lnTo>
                    <a:pt x="577915" y="25519"/>
                  </a:lnTo>
                  <a:lnTo>
                    <a:pt x="596943" y="25479"/>
                  </a:lnTo>
                  <a:lnTo>
                    <a:pt x="616684" y="24747"/>
                  </a:lnTo>
                  <a:lnTo>
                    <a:pt x="636901" y="23554"/>
                  </a:lnTo>
                  <a:lnTo>
                    <a:pt x="657434" y="22052"/>
                  </a:lnTo>
                  <a:lnTo>
                    <a:pt x="678178" y="21051"/>
                  </a:lnTo>
                  <a:lnTo>
                    <a:pt x="699063" y="20384"/>
                  </a:lnTo>
                  <a:lnTo>
                    <a:pt x="720042" y="19940"/>
                  </a:lnTo>
                  <a:lnTo>
                    <a:pt x="740378" y="19643"/>
                  </a:lnTo>
                  <a:lnTo>
                    <a:pt x="760285" y="19445"/>
                  </a:lnTo>
                  <a:lnTo>
                    <a:pt x="779907" y="19314"/>
                  </a:lnTo>
                  <a:lnTo>
                    <a:pt x="800044" y="19226"/>
                  </a:lnTo>
                  <a:lnTo>
                    <a:pt x="820524" y="19167"/>
                  </a:lnTo>
                  <a:lnTo>
                    <a:pt x="841232" y="19128"/>
                  </a:lnTo>
                  <a:lnTo>
                    <a:pt x="861389" y="19102"/>
                  </a:lnTo>
                  <a:lnTo>
                    <a:pt x="881176" y="19085"/>
                  </a:lnTo>
                  <a:lnTo>
                    <a:pt x="900717" y="19073"/>
                  </a:lnTo>
                  <a:lnTo>
                    <a:pt x="920800" y="19065"/>
                  </a:lnTo>
                  <a:lnTo>
                    <a:pt x="941244" y="19060"/>
                  </a:lnTo>
                  <a:lnTo>
                    <a:pt x="961930" y="19057"/>
                  </a:lnTo>
                  <a:lnTo>
                    <a:pt x="982070" y="19055"/>
                  </a:lnTo>
                  <a:lnTo>
                    <a:pt x="1001847" y="19053"/>
                  </a:lnTo>
                  <a:lnTo>
                    <a:pt x="1021381" y="19052"/>
                  </a:lnTo>
                  <a:lnTo>
                    <a:pt x="1040754" y="19051"/>
                  </a:lnTo>
                  <a:lnTo>
                    <a:pt x="1060019" y="19051"/>
                  </a:lnTo>
                  <a:lnTo>
                    <a:pt x="1079213" y="19051"/>
                  </a:lnTo>
                  <a:lnTo>
                    <a:pt x="1097653" y="18345"/>
                  </a:lnTo>
                  <a:lnTo>
                    <a:pt x="1115591" y="17169"/>
                  </a:lnTo>
                  <a:lnTo>
                    <a:pt x="1133194" y="15679"/>
                  </a:lnTo>
                  <a:lnTo>
                    <a:pt x="1150574" y="15392"/>
                  </a:lnTo>
                  <a:lnTo>
                    <a:pt x="1167805" y="15905"/>
                  </a:lnTo>
                  <a:lnTo>
                    <a:pt x="1184937" y="16954"/>
                  </a:lnTo>
                  <a:lnTo>
                    <a:pt x="1201296" y="16947"/>
                  </a:lnTo>
                  <a:lnTo>
                    <a:pt x="1232645" y="15058"/>
                  </a:lnTo>
                  <a:lnTo>
                    <a:pt x="1261159" y="13748"/>
                  </a:lnTo>
                  <a:lnTo>
                    <a:pt x="1287943" y="13166"/>
                  </a:lnTo>
                  <a:lnTo>
                    <a:pt x="1313958" y="12907"/>
                  </a:lnTo>
                  <a:lnTo>
                    <a:pt x="1337749" y="12792"/>
                  </a:lnTo>
                  <a:lnTo>
                    <a:pt x="1360083" y="12741"/>
                  </a:lnTo>
                  <a:lnTo>
                    <a:pt x="1391079" y="12006"/>
                  </a:lnTo>
                  <a:lnTo>
                    <a:pt x="1421230" y="7676"/>
                  </a:lnTo>
                  <a:lnTo>
                    <a:pt x="1450940" y="3241"/>
                  </a:lnTo>
                  <a:lnTo>
                    <a:pt x="1485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0" name="SMARTInkShape-779">
            <a:extLst>
              <a:ext uri="{FF2B5EF4-FFF2-40B4-BE49-F238E27FC236}">
                <a16:creationId xmlns:a16="http://schemas.microsoft.com/office/drawing/2014/main" id="{4F5CD4EC-0A0E-C7FE-E0EE-D7C5FB78FC6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06834" y="2692400"/>
            <a:ext cx="209267" cy="6351"/>
          </a:xfrm>
          <a:custGeom>
            <a:avLst/>
            <a:gdLst/>
            <a:ahLst/>
            <a:cxnLst/>
            <a:rect l="0" t="0" r="0" b="0"/>
            <a:pathLst>
              <a:path w="209267" h="6351">
                <a:moveTo>
                  <a:pt x="12416" y="0"/>
                </a:moveTo>
                <a:lnTo>
                  <a:pt x="12416" y="0"/>
                </a:lnTo>
                <a:lnTo>
                  <a:pt x="9045" y="0"/>
                </a:lnTo>
                <a:lnTo>
                  <a:pt x="8052" y="706"/>
                </a:lnTo>
                <a:lnTo>
                  <a:pt x="7390" y="1881"/>
                </a:lnTo>
                <a:lnTo>
                  <a:pt x="6949" y="3371"/>
                </a:lnTo>
                <a:lnTo>
                  <a:pt x="5949" y="4364"/>
                </a:lnTo>
                <a:lnTo>
                  <a:pt x="0" y="6272"/>
                </a:lnTo>
                <a:lnTo>
                  <a:pt x="29265" y="6340"/>
                </a:lnTo>
                <a:lnTo>
                  <a:pt x="59977" y="6347"/>
                </a:lnTo>
                <a:lnTo>
                  <a:pt x="83649" y="6349"/>
                </a:lnTo>
                <a:lnTo>
                  <a:pt x="108281" y="6349"/>
                </a:lnTo>
                <a:lnTo>
                  <a:pt x="135835" y="6350"/>
                </a:lnTo>
                <a:lnTo>
                  <a:pt x="164147" y="6350"/>
                </a:lnTo>
                <a:lnTo>
                  <a:pt x="193768" y="5644"/>
                </a:lnTo>
                <a:lnTo>
                  <a:pt x="208620" y="261"/>
                </a:lnTo>
                <a:lnTo>
                  <a:pt x="208979" y="1998"/>
                </a:lnTo>
                <a:lnTo>
                  <a:pt x="209266" y="63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3" name="SMARTInkShape-Group172">
            <a:extLst>
              <a:ext uri="{FF2B5EF4-FFF2-40B4-BE49-F238E27FC236}">
                <a16:creationId xmlns:a16="http://schemas.microsoft.com/office/drawing/2014/main" id="{87B11685-E88D-8727-2FC8-17EDD36D71B8}"/>
              </a:ext>
            </a:extLst>
          </p:cNvPr>
          <p:cNvGrpSpPr/>
          <p:nvPr/>
        </p:nvGrpSpPr>
        <p:grpSpPr>
          <a:xfrm>
            <a:off x="1010533" y="2482873"/>
            <a:ext cx="297568" cy="322247"/>
            <a:chOff x="1010533" y="2482873"/>
            <a:chExt cx="297568" cy="322247"/>
          </a:xfrm>
        </p:grpSpPr>
        <p:sp>
          <p:nvSpPr>
            <p:cNvPr id="461" name="SMARTInkShape-780">
              <a:extLst>
                <a:ext uri="{FF2B5EF4-FFF2-40B4-BE49-F238E27FC236}">
                  <a16:creationId xmlns:a16="http://schemas.microsoft.com/office/drawing/2014/main" id="{2F5CB6E2-37A5-6B0B-6EF2-BF819655CF1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24244" y="2610226"/>
              <a:ext cx="283857" cy="194894"/>
            </a:xfrm>
            <a:custGeom>
              <a:avLst/>
              <a:gdLst/>
              <a:ahLst/>
              <a:cxnLst/>
              <a:rect l="0" t="0" r="0" b="0"/>
              <a:pathLst>
                <a:path w="283857" h="194894">
                  <a:moveTo>
                    <a:pt x="17156" y="44074"/>
                  </a:moveTo>
                  <a:lnTo>
                    <a:pt x="17156" y="44074"/>
                  </a:lnTo>
                  <a:lnTo>
                    <a:pt x="17156" y="40415"/>
                  </a:lnTo>
                  <a:lnTo>
                    <a:pt x="17156" y="41977"/>
                  </a:lnTo>
                  <a:lnTo>
                    <a:pt x="17156" y="34358"/>
                  </a:lnTo>
                  <a:lnTo>
                    <a:pt x="17862" y="33364"/>
                  </a:lnTo>
                  <a:lnTo>
                    <a:pt x="19037" y="32700"/>
                  </a:lnTo>
                  <a:lnTo>
                    <a:pt x="20527" y="32258"/>
                  </a:lnTo>
                  <a:lnTo>
                    <a:pt x="21520" y="30552"/>
                  </a:lnTo>
                  <a:lnTo>
                    <a:pt x="22623" y="24894"/>
                  </a:lnTo>
                  <a:lnTo>
                    <a:pt x="24329" y="22115"/>
                  </a:lnTo>
                  <a:lnTo>
                    <a:pt x="37734" y="10382"/>
                  </a:lnTo>
                  <a:lnTo>
                    <a:pt x="55401" y="2480"/>
                  </a:lnTo>
                  <a:lnTo>
                    <a:pt x="72905" y="0"/>
                  </a:lnTo>
                  <a:lnTo>
                    <a:pt x="88559" y="404"/>
                  </a:lnTo>
                  <a:lnTo>
                    <a:pt x="94281" y="3028"/>
                  </a:lnTo>
                  <a:lnTo>
                    <a:pt x="111439" y="26763"/>
                  </a:lnTo>
                  <a:lnTo>
                    <a:pt x="116588" y="41218"/>
                  </a:lnTo>
                  <a:lnTo>
                    <a:pt x="118114" y="54438"/>
                  </a:lnTo>
                  <a:lnTo>
                    <a:pt x="108619" y="83966"/>
                  </a:lnTo>
                  <a:lnTo>
                    <a:pt x="105784" y="92142"/>
                  </a:lnTo>
                  <a:lnTo>
                    <a:pt x="88529" y="120751"/>
                  </a:lnTo>
                  <a:lnTo>
                    <a:pt x="65996" y="152087"/>
                  </a:lnTo>
                  <a:lnTo>
                    <a:pt x="36591" y="178196"/>
                  </a:lnTo>
                  <a:lnTo>
                    <a:pt x="27205" y="185528"/>
                  </a:lnTo>
                  <a:lnTo>
                    <a:pt x="7695" y="194103"/>
                  </a:lnTo>
                  <a:lnTo>
                    <a:pt x="4499" y="194893"/>
                  </a:lnTo>
                  <a:lnTo>
                    <a:pt x="2368" y="194714"/>
                  </a:lnTo>
                  <a:lnTo>
                    <a:pt x="947" y="193890"/>
                  </a:lnTo>
                  <a:lnTo>
                    <a:pt x="0" y="192635"/>
                  </a:lnTo>
                  <a:lnTo>
                    <a:pt x="2711" y="185596"/>
                  </a:lnTo>
                  <a:lnTo>
                    <a:pt x="19320" y="163830"/>
                  </a:lnTo>
                  <a:lnTo>
                    <a:pt x="46642" y="139853"/>
                  </a:lnTo>
                  <a:lnTo>
                    <a:pt x="72735" y="118915"/>
                  </a:lnTo>
                  <a:lnTo>
                    <a:pt x="101120" y="97976"/>
                  </a:lnTo>
                  <a:lnTo>
                    <a:pt x="126796" y="79546"/>
                  </a:lnTo>
                  <a:lnTo>
                    <a:pt x="152261" y="63051"/>
                  </a:lnTo>
                  <a:lnTo>
                    <a:pt x="178343" y="44478"/>
                  </a:lnTo>
                  <a:lnTo>
                    <a:pt x="208421" y="27324"/>
                  </a:lnTo>
                  <a:lnTo>
                    <a:pt x="224558" y="15705"/>
                  </a:lnTo>
                  <a:lnTo>
                    <a:pt x="232558" y="12522"/>
                  </a:lnTo>
                  <a:lnTo>
                    <a:pt x="229538" y="15753"/>
                  </a:lnTo>
                  <a:lnTo>
                    <a:pt x="199205" y="33306"/>
                  </a:lnTo>
                  <a:lnTo>
                    <a:pt x="168048" y="53799"/>
                  </a:lnTo>
                  <a:lnTo>
                    <a:pt x="140487" y="76491"/>
                  </a:lnTo>
                  <a:lnTo>
                    <a:pt x="114347" y="105014"/>
                  </a:lnTo>
                  <a:lnTo>
                    <a:pt x="100925" y="127581"/>
                  </a:lnTo>
                  <a:lnTo>
                    <a:pt x="98402" y="133613"/>
                  </a:lnTo>
                  <a:lnTo>
                    <a:pt x="97480" y="145958"/>
                  </a:lnTo>
                  <a:lnTo>
                    <a:pt x="100128" y="157795"/>
                  </a:lnTo>
                  <a:lnTo>
                    <a:pt x="113881" y="177932"/>
                  </a:lnTo>
                  <a:lnTo>
                    <a:pt x="130795" y="185414"/>
                  </a:lnTo>
                  <a:lnTo>
                    <a:pt x="157052" y="188729"/>
                  </a:lnTo>
                  <a:lnTo>
                    <a:pt x="188096" y="185485"/>
                  </a:lnTo>
                  <a:lnTo>
                    <a:pt x="212365" y="183575"/>
                  </a:lnTo>
                  <a:lnTo>
                    <a:pt x="242087" y="178848"/>
                  </a:lnTo>
                  <a:lnTo>
                    <a:pt x="257369" y="175964"/>
                  </a:lnTo>
                  <a:lnTo>
                    <a:pt x="268952" y="170642"/>
                  </a:lnTo>
                  <a:lnTo>
                    <a:pt x="271804" y="168669"/>
                  </a:lnTo>
                  <a:lnTo>
                    <a:pt x="274410" y="168059"/>
                  </a:lnTo>
                  <a:lnTo>
                    <a:pt x="283856" y="1710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781">
              <a:extLst>
                <a:ext uri="{FF2B5EF4-FFF2-40B4-BE49-F238E27FC236}">
                  <a16:creationId xmlns:a16="http://schemas.microsoft.com/office/drawing/2014/main" id="{D25734DA-BE1D-6B74-E12B-650614AB2DD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10533" y="2482873"/>
              <a:ext cx="284868" cy="19028"/>
            </a:xfrm>
            <a:custGeom>
              <a:avLst/>
              <a:gdLst/>
              <a:ahLst/>
              <a:cxnLst/>
              <a:rect l="0" t="0" r="0" b="0"/>
              <a:pathLst>
                <a:path w="284868" h="19028">
                  <a:moveTo>
                    <a:pt x="5467" y="19027"/>
                  </a:moveTo>
                  <a:lnTo>
                    <a:pt x="5467" y="19027"/>
                  </a:lnTo>
                  <a:lnTo>
                    <a:pt x="0" y="19027"/>
                  </a:lnTo>
                  <a:lnTo>
                    <a:pt x="22083" y="19027"/>
                  </a:lnTo>
                  <a:lnTo>
                    <a:pt x="43661" y="19027"/>
                  </a:lnTo>
                  <a:lnTo>
                    <a:pt x="67598" y="18321"/>
                  </a:lnTo>
                  <a:lnTo>
                    <a:pt x="96940" y="14663"/>
                  </a:lnTo>
                  <a:lnTo>
                    <a:pt x="123509" y="13265"/>
                  </a:lnTo>
                  <a:lnTo>
                    <a:pt x="149255" y="12146"/>
                  </a:lnTo>
                  <a:lnTo>
                    <a:pt x="174757" y="8365"/>
                  </a:lnTo>
                  <a:lnTo>
                    <a:pt x="201599" y="6931"/>
                  </a:lnTo>
                  <a:lnTo>
                    <a:pt x="223870" y="6595"/>
                  </a:lnTo>
                  <a:lnTo>
                    <a:pt x="250096" y="3036"/>
                  </a:lnTo>
                  <a:lnTo>
                    <a:pt x="280784" y="156"/>
                  </a:lnTo>
                  <a:lnTo>
                    <a:pt x="284330" y="0"/>
                  </a:lnTo>
                  <a:lnTo>
                    <a:pt x="284867" y="63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8" name="SMARTInkShape-Group173">
            <a:extLst>
              <a:ext uri="{FF2B5EF4-FFF2-40B4-BE49-F238E27FC236}">
                <a16:creationId xmlns:a16="http://schemas.microsoft.com/office/drawing/2014/main" id="{CAAF17F7-C4AA-70BB-213C-279CB88BA90A}"/>
              </a:ext>
            </a:extLst>
          </p:cNvPr>
          <p:cNvGrpSpPr/>
          <p:nvPr/>
        </p:nvGrpSpPr>
        <p:grpSpPr>
          <a:xfrm>
            <a:off x="4213056" y="1746250"/>
            <a:ext cx="555795" cy="311151"/>
            <a:chOff x="4213056" y="1746250"/>
            <a:chExt cx="555795" cy="311151"/>
          </a:xfrm>
        </p:grpSpPr>
        <p:sp>
          <p:nvSpPr>
            <p:cNvPr id="464" name="SMARTInkShape-782">
              <a:extLst>
                <a:ext uri="{FF2B5EF4-FFF2-40B4-BE49-F238E27FC236}">
                  <a16:creationId xmlns:a16="http://schemas.microsoft.com/office/drawing/2014/main" id="{092B2BCB-6FE2-6E81-0990-C92A87492AB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213056" y="1746250"/>
              <a:ext cx="117645" cy="288769"/>
            </a:xfrm>
            <a:custGeom>
              <a:avLst/>
              <a:gdLst/>
              <a:ahLst/>
              <a:cxnLst/>
              <a:rect l="0" t="0" r="0" b="0"/>
              <a:pathLst>
                <a:path w="117645" h="288769">
                  <a:moveTo>
                    <a:pt x="117644" y="203200"/>
                  </a:moveTo>
                  <a:lnTo>
                    <a:pt x="117644" y="203200"/>
                  </a:lnTo>
                  <a:lnTo>
                    <a:pt x="116939" y="180418"/>
                  </a:lnTo>
                  <a:lnTo>
                    <a:pt x="114273" y="169791"/>
                  </a:lnTo>
                  <a:lnTo>
                    <a:pt x="108855" y="161776"/>
                  </a:lnTo>
                  <a:lnTo>
                    <a:pt x="101038" y="155861"/>
                  </a:lnTo>
                  <a:lnTo>
                    <a:pt x="90508" y="150881"/>
                  </a:lnTo>
                  <a:lnTo>
                    <a:pt x="65938" y="150852"/>
                  </a:lnTo>
                  <a:lnTo>
                    <a:pt x="43057" y="155312"/>
                  </a:lnTo>
                  <a:lnTo>
                    <a:pt x="33224" y="160985"/>
                  </a:lnTo>
                  <a:lnTo>
                    <a:pt x="14387" y="180916"/>
                  </a:lnTo>
                  <a:lnTo>
                    <a:pt x="6929" y="197068"/>
                  </a:lnTo>
                  <a:lnTo>
                    <a:pt x="0" y="228564"/>
                  </a:lnTo>
                  <a:lnTo>
                    <a:pt x="1387" y="238227"/>
                  </a:lnTo>
                  <a:lnTo>
                    <a:pt x="13802" y="265361"/>
                  </a:lnTo>
                  <a:lnTo>
                    <a:pt x="24220" y="278805"/>
                  </a:lnTo>
                  <a:lnTo>
                    <a:pt x="37787" y="286191"/>
                  </a:lnTo>
                  <a:lnTo>
                    <a:pt x="51813" y="288768"/>
                  </a:lnTo>
                  <a:lnTo>
                    <a:pt x="62751" y="287562"/>
                  </a:lnTo>
                  <a:lnTo>
                    <a:pt x="80212" y="279545"/>
                  </a:lnTo>
                  <a:lnTo>
                    <a:pt x="90660" y="266529"/>
                  </a:lnTo>
                  <a:lnTo>
                    <a:pt x="105493" y="236170"/>
                  </a:lnTo>
                  <a:lnTo>
                    <a:pt x="109575" y="212891"/>
                  </a:lnTo>
                  <a:lnTo>
                    <a:pt x="110785" y="184748"/>
                  </a:lnTo>
                  <a:lnTo>
                    <a:pt x="112949" y="162543"/>
                  </a:lnTo>
                  <a:lnTo>
                    <a:pt x="115557" y="138564"/>
                  </a:lnTo>
                  <a:lnTo>
                    <a:pt x="116717" y="113795"/>
                  </a:lnTo>
                  <a:lnTo>
                    <a:pt x="117231" y="90557"/>
                  </a:lnTo>
                  <a:lnTo>
                    <a:pt x="117522" y="61404"/>
                  </a:lnTo>
                  <a:lnTo>
                    <a:pt x="117608" y="37479"/>
                  </a:lnTo>
                  <a:lnTo>
                    <a:pt x="117641" y="7968"/>
                  </a:lnTo>
                  <a:lnTo>
                    <a:pt x="1176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783">
              <a:extLst>
                <a:ext uri="{FF2B5EF4-FFF2-40B4-BE49-F238E27FC236}">
                  <a16:creationId xmlns:a16="http://schemas.microsoft.com/office/drawing/2014/main" id="{7E8809CA-FD5E-146C-4E71-79B43EA8A8B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363482" y="1907191"/>
              <a:ext cx="176769" cy="130280"/>
            </a:xfrm>
            <a:custGeom>
              <a:avLst/>
              <a:gdLst/>
              <a:ahLst/>
              <a:cxnLst/>
              <a:rect l="0" t="0" r="0" b="0"/>
              <a:pathLst>
                <a:path w="176769" h="130280">
                  <a:moveTo>
                    <a:pt x="18018" y="35909"/>
                  </a:moveTo>
                  <a:lnTo>
                    <a:pt x="18018" y="35909"/>
                  </a:lnTo>
                  <a:lnTo>
                    <a:pt x="18018" y="39280"/>
                  </a:lnTo>
                  <a:lnTo>
                    <a:pt x="21781" y="42817"/>
                  </a:lnTo>
                  <a:lnTo>
                    <a:pt x="28157" y="46035"/>
                  </a:lnTo>
                  <a:lnTo>
                    <a:pt x="35694" y="47465"/>
                  </a:lnTo>
                  <a:lnTo>
                    <a:pt x="65884" y="43041"/>
                  </a:lnTo>
                  <a:lnTo>
                    <a:pt x="87132" y="37344"/>
                  </a:lnTo>
                  <a:lnTo>
                    <a:pt x="99586" y="31306"/>
                  </a:lnTo>
                  <a:lnTo>
                    <a:pt x="102030" y="30723"/>
                  </a:lnTo>
                  <a:lnTo>
                    <a:pt x="112212" y="23162"/>
                  </a:lnTo>
                  <a:lnTo>
                    <a:pt x="116327" y="17779"/>
                  </a:lnTo>
                  <a:lnTo>
                    <a:pt x="117424" y="15356"/>
                  </a:lnTo>
                  <a:lnTo>
                    <a:pt x="116761" y="8900"/>
                  </a:lnTo>
                  <a:lnTo>
                    <a:pt x="115597" y="5203"/>
                  </a:lnTo>
                  <a:lnTo>
                    <a:pt x="111998" y="2738"/>
                  </a:lnTo>
                  <a:lnTo>
                    <a:pt x="100475" y="0"/>
                  </a:lnTo>
                  <a:lnTo>
                    <a:pt x="85944" y="2546"/>
                  </a:lnTo>
                  <a:lnTo>
                    <a:pt x="65660" y="11913"/>
                  </a:lnTo>
                  <a:lnTo>
                    <a:pt x="37358" y="31860"/>
                  </a:lnTo>
                  <a:lnTo>
                    <a:pt x="10730" y="59609"/>
                  </a:lnTo>
                  <a:lnTo>
                    <a:pt x="4197" y="75135"/>
                  </a:lnTo>
                  <a:lnTo>
                    <a:pt x="0" y="104727"/>
                  </a:lnTo>
                  <a:lnTo>
                    <a:pt x="1774" y="110715"/>
                  </a:lnTo>
                  <a:lnTo>
                    <a:pt x="9387" y="121132"/>
                  </a:lnTo>
                  <a:lnTo>
                    <a:pt x="16063" y="126703"/>
                  </a:lnTo>
                  <a:lnTo>
                    <a:pt x="18832" y="128188"/>
                  </a:lnTo>
                  <a:lnTo>
                    <a:pt x="39583" y="130279"/>
                  </a:lnTo>
                  <a:lnTo>
                    <a:pt x="68073" y="127527"/>
                  </a:lnTo>
                  <a:lnTo>
                    <a:pt x="92116" y="125614"/>
                  </a:lnTo>
                  <a:lnTo>
                    <a:pt x="119387" y="121677"/>
                  </a:lnTo>
                  <a:lnTo>
                    <a:pt x="148658" y="114025"/>
                  </a:lnTo>
                  <a:lnTo>
                    <a:pt x="176768" y="105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784">
              <a:extLst>
                <a:ext uri="{FF2B5EF4-FFF2-40B4-BE49-F238E27FC236}">
                  <a16:creationId xmlns:a16="http://schemas.microsoft.com/office/drawing/2014/main" id="{E9996C74-C3BC-21DB-2128-58473CE54C1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559300" y="1873250"/>
              <a:ext cx="171451" cy="156912"/>
            </a:xfrm>
            <a:custGeom>
              <a:avLst/>
              <a:gdLst/>
              <a:ahLst/>
              <a:cxnLst/>
              <a:rect l="0" t="0" r="0" b="0"/>
              <a:pathLst>
                <a:path w="171451" h="156912">
                  <a:moveTo>
                    <a:pt x="0" y="63500"/>
                  </a:moveTo>
                  <a:lnTo>
                    <a:pt x="0" y="63500"/>
                  </a:lnTo>
                  <a:lnTo>
                    <a:pt x="3371" y="56758"/>
                  </a:lnTo>
                  <a:lnTo>
                    <a:pt x="5070" y="54772"/>
                  </a:lnTo>
                  <a:lnTo>
                    <a:pt x="14927" y="47952"/>
                  </a:lnTo>
                  <a:lnTo>
                    <a:pt x="17007" y="47490"/>
                  </a:lnTo>
                  <a:lnTo>
                    <a:pt x="19098" y="47888"/>
                  </a:lnTo>
                  <a:lnTo>
                    <a:pt x="21199" y="48859"/>
                  </a:lnTo>
                  <a:lnTo>
                    <a:pt x="27526" y="56967"/>
                  </a:lnTo>
                  <a:lnTo>
                    <a:pt x="35280" y="82488"/>
                  </a:lnTo>
                  <a:lnTo>
                    <a:pt x="37970" y="106442"/>
                  </a:lnTo>
                  <a:lnTo>
                    <a:pt x="43627" y="130003"/>
                  </a:lnTo>
                  <a:lnTo>
                    <a:pt x="58462" y="152543"/>
                  </a:lnTo>
                  <a:lnTo>
                    <a:pt x="65024" y="155991"/>
                  </a:lnTo>
                  <a:lnTo>
                    <a:pt x="68749" y="156911"/>
                  </a:lnTo>
                  <a:lnTo>
                    <a:pt x="71939" y="156818"/>
                  </a:lnTo>
                  <a:lnTo>
                    <a:pt x="77364" y="154834"/>
                  </a:lnTo>
                  <a:lnTo>
                    <a:pt x="95323" y="142742"/>
                  </a:lnTo>
                  <a:lnTo>
                    <a:pt x="104601" y="130175"/>
                  </a:lnTo>
                  <a:lnTo>
                    <a:pt x="116255" y="101182"/>
                  </a:lnTo>
                  <a:lnTo>
                    <a:pt x="132004" y="69795"/>
                  </a:lnTo>
                  <a:lnTo>
                    <a:pt x="143756" y="38093"/>
                  </a:lnTo>
                  <a:lnTo>
                    <a:pt x="152365" y="16462"/>
                  </a:lnTo>
                  <a:lnTo>
                    <a:pt x="156857" y="7464"/>
                  </a:lnTo>
                  <a:lnTo>
                    <a:pt x="157488" y="4976"/>
                  </a:lnTo>
                  <a:lnTo>
                    <a:pt x="159320" y="331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785">
              <a:extLst>
                <a:ext uri="{FF2B5EF4-FFF2-40B4-BE49-F238E27FC236}">
                  <a16:creationId xmlns:a16="http://schemas.microsoft.com/office/drawing/2014/main" id="{6AB141D0-F61B-0FEE-142E-FE125CC8A3B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756150" y="20383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0" y="9406"/>
                  </a:lnTo>
                  <a:lnTo>
                    <a:pt x="705" y="8388"/>
                  </a:lnTo>
                  <a:lnTo>
                    <a:pt x="1882" y="7708"/>
                  </a:lnTo>
                  <a:lnTo>
                    <a:pt x="3371" y="7256"/>
                  </a:lnTo>
                  <a:lnTo>
                    <a:pt x="4364" y="6248"/>
                  </a:lnTo>
                  <a:lnTo>
                    <a:pt x="6088" y="962"/>
                  </a:lnTo>
                  <a:lnTo>
                    <a:pt x="8115" y="42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4" name="SMARTInkShape-Group174">
            <a:extLst>
              <a:ext uri="{FF2B5EF4-FFF2-40B4-BE49-F238E27FC236}">
                <a16:creationId xmlns:a16="http://schemas.microsoft.com/office/drawing/2014/main" id="{D4E9563F-8161-5F2C-5B55-36A307DE75C8}"/>
              </a:ext>
            </a:extLst>
          </p:cNvPr>
          <p:cNvGrpSpPr/>
          <p:nvPr/>
        </p:nvGrpSpPr>
        <p:grpSpPr>
          <a:xfrm>
            <a:off x="3479800" y="1767049"/>
            <a:ext cx="565151" cy="264107"/>
            <a:chOff x="3479800" y="1767049"/>
            <a:chExt cx="565151" cy="264107"/>
          </a:xfrm>
        </p:grpSpPr>
        <p:sp>
          <p:nvSpPr>
            <p:cNvPr id="469" name="SMARTInkShape-786">
              <a:extLst>
                <a:ext uri="{FF2B5EF4-FFF2-40B4-BE49-F238E27FC236}">
                  <a16:creationId xmlns:a16="http://schemas.microsoft.com/office/drawing/2014/main" id="{8BDD1EBF-1911-258B-1D99-AE74B023348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479800" y="1861510"/>
              <a:ext cx="141966" cy="132179"/>
            </a:xfrm>
            <a:custGeom>
              <a:avLst/>
              <a:gdLst/>
              <a:ahLst/>
              <a:cxnLst/>
              <a:rect l="0" t="0" r="0" b="0"/>
              <a:pathLst>
                <a:path w="141966" h="132179">
                  <a:moveTo>
                    <a:pt x="82550" y="11740"/>
                  </a:moveTo>
                  <a:lnTo>
                    <a:pt x="82550" y="11740"/>
                  </a:lnTo>
                  <a:lnTo>
                    <a:pt x="85921" y="11740"/>
                  </a:lnTo>
                  <a:lnTo>
                    <a:pt x="89457" y="9859"/>
                  </a:lnTo>
                  <a:lnTo>
                    <a:pt x="91388" y="8369"/>
                  </a:lnTo>
                  <a:lnTo>
                    <a:pt x="97296" y="6714"/>
                  </a:lnTo>
                  <a:lnTo>
                    <a:pt x="100848" y="6273"/>
                  </a:lnTo>
                  <a:lnTo>
                    <a:pt x="103215" y="5273"/>
                  </a:lnTo>
                  <a:lnTo>
                    <a:pt x="104793" y="3901"/>
                  </a:lnTo>
                  <a:lnTo>
                    <a:pt x="105845" y="2280"/>
                  </a:lnTo>
                  <a:lnTo>
                    <a:pt x="105841" y="1201"/>
                  </a:lnTo>
                  <a:lnTo>
                    <a:pt x="105133" y="480"/>
                  </a:lnTo>
                  <a:lnTo>
                    <a:pt x="103956" y="0"/>
                  </a:lnTo>
                  <a:lnTo>
                    <a:pt x="79306" y="6074"/>
                  </a:lnTo>
                  <a:lnTo>
                    <a:pt x="48517" y="16769"/>
                  </a:lnTo>
                  <a:lnTo>
                    <a:pt x="20117" y="32036"/>
                  </a:lnTo>
                  <a:lnTo>
                    <a:pt x="17645" y="35854"/>
                  </a:lnTo>
                  <a:lnTo>
                    <a:pt x="14898" y="45741"/>
                  </a:lnTo>
                  <a:lnTo>
                    <a:pt x="16282" y="49929"/>
                  </a:lnTo>
                  <a:lnTo>
                    <a:pt x="23464" y="56465"/>
                  </a:lnTo>
                  <a:lnTo>
                    <a:pt x="44617" y="65704"/>
                  </a:lnTo>
                  <a:lnTo>
                    <a:pt x="74218" y="71841"/>
                  </a:lnTo>
                  <a:lnTo>
                    <a:pt x="105572" y="80344"/>
                  </a:lnTo>
                  <a:lnTo>
                    <a:pt x="132645" y="95546"/>
                  </a:lnTo>
                  <a:lnTo>
                    <a:pt x="140981" y="102502"/>
                  </a:lnTo>
                  <a:lnTo>
                    <a:pt x="141965" y="104703"/>
                  </a:lnTo>
                  <a:lnTo>
                    <a:pt x="141915" y="106877"/>
                  </a:lnTo>
                  <a:lnTo>
                    <a:pt x="141177" y="109031"/>
                  </a:lnTo>
                  <a:lnTo>
                    <a:pt x="126654" y="118805"/>
                  </a:lnTo>
                  <a:lnTo>
                    <a:pt x="97168" y="125316"/>
                  </a:lnTo>
                  <a:lnTo>
                    <a:pt x="67123" y="131319"/>
                  </a:lnTo>
                  <a:lnTo>
                    <a:pt x="36595" y="132178"/>
                  </a:lnTo>
                  <a:lnTo>
                    <a:pt x="22446" y="131622"/>
                  </a:lnTo>
                  <a:lnTo>
                    <a:pt x="7591" y="127302"/>
                  </a:lnTo>
                  <a:lnTo>
                    <a:pt x="0" y="1196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787">
              <a:extLst>
                <a:ext uri="{FF2B5EF4-FFF2-40B4-BE49-F238E27FC236}">
                  <a16:creationId xmlns:a16="http://schemas.microsoft.com/office/drawing/2014/main" id="{9756A8C0-AD5F-F370-17D5-CF18DF1014A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670300" y="1778940"/>
              <a:ext cx="95251" cy="214228"/>
            </a:xfrm>
            <a:custGeom>
              <a:avLst/>
              <a:gdLst/>
              <a:ahLst/>
              <a:cxnLst/>
              <a:rect l="0" t="0" r="0" b="0"/>
              <a:pathLst>
                <a:path w="95251" h="214228">
                  <a:moveTo>
                    <a:pt x="0" y="30810"/>
                  </a:moveTo>
                  <a:lnTo>
                    <a:pt x="0" y="30810"/>
                  </a:lnTo>
                  <a:lnTo>
                    <a:pt x="705" y="19966"/>
                  </a:lnTo>
                  <a:lnTo>
                    <a:pt x="5069" y="6195"/>
                  </a:lnTo>
                  <a:lnTo>
                    <a:pt x="6907" y="3817"/>
                  </a:lnTo>
                  <a:lnTo>
                    <a:pt x="10831" y="1174"/>
                  </a:lnTo>
                  <a:lnTo>
                    <a:pt x="14927" y="0"/>
                  </a:lnTo>
                  <a:lnTo>
                    <a:pt x="16301" y="1098"/>
                  </a:lnTo>
                  <a:lnTo>
                    <a:pt x="22059" y="26932"/>
                  </a:lnTo>
                  <a:lnTo>
                    <a:pt x="20376" y="57561"/>
                  </a:lnTo>
                  <a:lnTo>
                    <a:pt x="18738" y="88125"/>
                  </a:lnTo>
                  <a:lnTo>
                    <a:pt x="14097" y="112939"/>
                  </a:lnTo>
                  <a:lnTo>
                    <a:pt x="8959" y="142006"/>
                  </a:lnTo>
                  <a:lnTo>
                    <a:pt x="6417" y="170845"/>
                  </a:lnTo>
                  <a:lnTo>
                    <a:pt x="2920" y="189973"/>
                  </a:lnTo>
                  <a:lnTo>
                    <a:pt x="5759" y="211252"/>
                  </a:lnTo>
                  <a:lnTo>
                    <a:pt x="6662" y="212488"/>
                  </a:lnTo>
                  <a:lnTo>
                    <a:pt x="7969" y="213312"/>
                  </a:lnTo>
                  <a:lnTo>
                    <a:pt x="12714" y="214227"/>
                  </a:lnTo>
                  <a:lnTo>
                    <a:pt x="27286" y="214037"/>
                  </a:lnTo>
                  <a:lnTo>
                    <a:pt x="57398" y="209464"/>
                  </a:lnTo>
                  <a:lnTo>
                    <a:pt x="95250" y="2022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788">
              <a:extLst>
                <a:ext uri="{FF2B5EF4-FFF2-40B4-BE49-F238E27FC236}">
                  <a16:creationId xmlns:a16="http://schemas.microsoft.com/office/drawing/2014/main" id="{449423D4-30A9-1EE2-F784-E432ED41DEE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651250" y="1888887"/>
              <a:ext cx="171451" cy="28814"/>
            </a:xfrm>
            <a:custGeom>
              <a:avLst/>
              <a:gdLst/>
              <a:ahLst/>
              <a:cxnLst/>
              <a:rect l="0" t="0" r="0" b="0"/>
              <a:pathLst>
                <a:path w="171451" h="28814">
                  <a:moveTo>
                    <a:pt x="0" y="28813"/>
                  </a:moveTo>
                  <a:lnTo>
                    <a:pt x="0" y="28813"/>
                  </a:lnTo>
                  <a:lnTo>
                    <a:pt x="26515" y="19975"/>
                  </a:lnTo>
                  <a:lnTo>
                    <a:pt x="52432" y="11806"/>
                  </a:lnTo>
                  <a:lnTo>
                    <a:pt x="78643" y="6213"/>
                  </a:lnTo>
                  <a:lnTo>
                    <a:pt x="101853" y="3537"/>
                  </a:lnTo>
                  <a:lnTo>
                    <a:pt x="129035" y="0"/>
                  </a:lnTo>
                  <a:lnTo>
                    <a:pt x="171450" y="34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789">
              <a:extLst>
                <a:ext uri="{FF2B5EF4-FFF2-40B4-BE49-F238E27FC236}">
                  <a16:creationId xmlns:a16="http://schemas.microsoft.com/office/drawing/2014/main" id="{18B2EF51-6887-ABE5-5C94-9EE659B39B8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855068" y="1767049"/>
              <a:ext cx="100983" cy="264107"/>
            </a:xfrm>
            <a:custGeom>
              <a:avLst/>
              <a:gdLst/>
              <a:ahLst/>
              <a:cxnLst/>
              <a:rect l="0" t="0" r="0" b="0"/>
              <a:pathLst>
                <a:path w="100983" h="264107">
                  <a:moveTo>
                    <a:pt x="100982" y="157001"/>
                  </a:moveTo>
                  <a:lnTo>
                    <a:pt x="100982" y="157001"/>
                  </a:lnTo>
                  <a:lnTo>
                    <a:pt x="100982" y="153630"/>
                  </a:lnTo>
                  <a:lnTo>
                    <a:pt x="99101" y="150093"/>
                  </a:lnTo>
                  <a:lnTo>
                    <a:pt x="92144" y="142074"/>
                  </a:lnTo>
                  <a:lnTo>
                    <a:pt x="82684" y="135802"/>
                  </a:lnTo>
                  <a:lnTo>
                    <a:pt x="71212" y="135349"/>
                  </a:lnTo>
                  <a:lnTo>
                    <a:pt x="40852" y="140808"/>
                  </a:lnTo>
                  <a:lnTo>
                    <a:pt x="19431" y="153379"/>
                  </a:lnTo>
                  <a:lnTo>
                    <a:pt x="9939" y="166445"/>
                  </a:lnTo>
                  <a:lnTo>
                    <a:pt x="4074" y="182365"/>
                  </a:lnTo>
                  <a:lnTo>
                    <a:pt x="772" y="209045"/>
                  </a:lnTo>
                  <a:lnTo>
                    <a:pt x="0" y="221524"/>
                  </a:lnTo>
                  <a:lnTo>
                    <a:pt x="3419" y="233656"/>
                  </a:lnTo>
                  <a:lnTo>
                    <a:pt x="6307" y="239854"/>
                  </a:lnTo>
                  <a:lnTo>
                    <a:pt x="17041" y="250504"/>
                  </a:lnTo>
                  <a:lnTo>
                    <a:pt x="29808" y="258530"/>
                  </a:lnTo>
                  <a:lnTo>
                    <a:pt x="45635" y="263049"/>
                  </a:lnTo>
                  <a:lnTo>
                    <a:pt x="57333" y="264106"/>
                  </a:lnTo>
                  <a:lnTo>
                    <a:pt x="67707" y="260812"/>
                  </a:lnTo>
                  <a:lnTo>
                    <a:pt x="72448" y="257959"/>
                  </a:lnTo>
                  <a:lnTo>
                    <a:pt x="79599" y="249143"/>
                  </a:lnTo>
                  <a:lnTo>
                    <a:pt x="89937" y="226237"/>
                  </a:lnTo>
                  <a:lnTo>
                    <a:pt x="90664" y="213878"/>
                  </a:lnTo>
                  <a:lnTo>
                    <a:pt x="88753" y="188697"/>
                  </a:lnTo>
                  <a:lnTo>
                    <a:pt x="88422" y="162943"/>
                  </a:lnTo>
                  <a:lnTo>
                    <a:pt x="84953" y="132970"/>
                  </a:lnTo>
                  <a:lnTo>
                    <a:pt x="82827" y="101746"/>
                  </a:lnTo>
                  <a:lnTo>
                    <a:pt x="78826" y="73523"/>
                  </a:lnTo>
                  <a:lnTo>
                    <a:pt x="75517" y="43772"/>
                  </a:lnTo>
                  <a:lnTo>
                    <a:pt x="66828" y="14463"/>
                  </a:lnTo>
                  <a:lnTo>
                    <a:pt x="64051" y="4152"/>
                  </a:lnTo>
                  <a:lnTo>
                    <a:pt x="64367" y="2185"/>
                  </a:lnTo>
                  <a:lnTo>
                    <a:pt x="65283" y="874"/>
                  </a:lnTo>
                  <a:lnTo>
                    <a:pt x="66599" y="0"/>
                  </a:lnTo>
                  <a:lnTo>
                    <a:pt x="68182" y="1533"/>
                  </a:lnTo>
                  <a:lnTo>
                    <a:pt x="81932" y="23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790">
              <a:extLst>
                <a:ext uri="{FF2B5EF4-FFF2-40B4-BE49-F238E27FC236}">
                  <a16:creationId xmlns:a16="http://schemas.microsoft.com/office/drawing/2014/main" id="{05ED145B-CF0C-AD11-2A23-8A08F7AFE2B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032250" y="2006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881" y="5792"/>
                  </a:lnTo>
                  <a:lnTo>
                    <a:pt x="3371" y="3862"/>
                  </a:lnTo>
                  <a:lnTo>
                    <a:pt x="6907" y="171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SMARTInkShape-Group175">
            <a:extLst>
              <a:ext uri="{FF2B5EF4-FFF2-40B4-BE49-F238E27FC236}">
                <a16:creationId xmlns:a16="http://schemas.microsoft.com/office/drawing/2014/main" id="{9EAFC7DE-78A4-3D57-D466-35E345E6AB1B}"/>
              </a:ext>
            </a:extLst>
          </p:cNvPr>
          <p:cNvGrpSpPr/>
          <p:nvPr/>
        </p:nvGrpSpPr>
        <p:grpSpPr>
          <a:xfrm>
            <a:off x="2209800" y="1795274"/>
            <a:ext cx="971551" cy="312927"/>
            <a:chOff x="2209800" y="1795274"/>
            <a:chExt cx="971551" cy="312927"/>
          </a:xfrm>
        </p:grpSpPr>
        <p:sp>
          <p:nvSpPr>
            <p:cNvPr id="475" name="SMARTInkShape-791">
              <a:extLst>
                <a:ext uri="{FF2B5EF4-FFF2-40B4-BE49-F238E27FC236}">
                  <a16:creationId xmlns:a16="http://schemas.microsoft.com/office/drawing/2014/main" id="{6F42C07A-CDBC-858F-C6C6-8E400BE02FD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209800" y="1854484"/>
              <a:ext cx="138122" cy="182505"/>
            </a:xfrm>
            <a:custGeom>
              <a:avLst/>
              <a:gdLst/>
              <a:ahLst/>
              <a:cxnLst/>
              <a:rect l="0" t="0" r="0" b="0"/>
              <a:pathLst>
                <a:path w="138122" h="182505">
                  <a:moveTo>
                    <a:pt x="127000" y="12416"/>
                  </a:moveTo>
                  <a:lnTo>
                    <a:pt x="127000" y="12416"/>
                  </a:lnTo>
                  <a:lnTo>
                    <a:pt x="136460" y="2956"/>
                  </a:lnTo>
                  <a:lnTo>
                    <a:pt x="136834" y="1877"/>
                  </a:lnTo>
                  <a:lnTo>
                    <a:pt x="136378" y="1156"/>
                  </a:lnTo>
                  <a:lnTo>
                    <a:pt x="133990" y="356"/>
                  </a:lnTo>
                  <a:lnTo>
                    <a:pt x="130577" y="0"/>
                  </a:lnTo>
                  <a:lnTo>
                    <a:pt x="102986" y="6661"/>
                  </a:lnTo>
                  <a:lnTo>
                    <a:pt x="82255" y="12592"/>
                  </a:lnTo>
                  <a:lnTo>
                    <a:pt x="51911" y="28092"/>
                  </a:lnTo>
                  <a:lnTo>
                    <a:pt x="38594" y="36081"/>
                  </a:lnTo>
                  <a:lnTo>
                    <a:pt x="29383" y="46217"/>
                  </a:lnTo>
                  <a:lnTo>
                    <a:pt x="25939" y="51884"/>
                  </a:lnTo>
                  <a:lnTo>
                    <a:pt x="24348" y="57072"/>
                  </a:lnTo>
                  <a:lnTo>
                    <a:pt x="24462" y="66600"/>
                  </a:lnTo>
                  <a:lnTo>
                    <a:pt x="26185" y="70411"/>
                  </a:lnTo>
                  <a:lnTo>
                    <a:pt x="31864" y="76527"/>
                  </a:lnTo>
                  <a:lnTo>
                    <a:pt x="61146" y="88418"/>
                  </a:lnTo>
                  <a:lnTo>
                    <a:pt x="89426" y="99173"/>
                  </a:lnTo>
                  <a:lnTo>
                    <a:pt x="110641" y="107661"/>
                  </a:lnTo>
                  <a:lnTo>
                    <a:pt x="134370" y="127950"/>
                  </a:lnTo>
                  <a:lnTo>
                    <a:pt x="137331" y="134555"/>
                  </a:lnTo>
                  <a:lnTo>
                    <a:pt x="138121" y="138292"/>
                  </a:lnTo>
                  <a:lnTo>
                    <a:pt x="136530" y="142195"/>
                  </a:lnTo>
                  <a:lnTo>
                    <a:pt x="124179" y="154429"/>
                  </a:lnTo>
                  <a:lnTo>
                    <a:pt x="98250" y="172054"/>
                  </a:lnTo>
                  <a:lnTo>
                    <a:pt x="74815" y="179269"/>
                  </a:lnTo>
                  <a:lnTo>
                    <a:pt x="45529" y="182504"/>
                  </a:lnTo>
                  <a:lnTo>
                    <a:pt x="28702" y="179498"/>
                  </a:lnTo>
                  <a:lnTo>
                    <a:pt x="0" y="1648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792">
              <a:extLst>
                <a:ext uri="{FF2B5EF4-FFF2-40B4-BE49-F238E27FC236}">
                  <a16:creationId xmlns:a16="http://schemas.microsoft.com/office/drawing/2014/main" id="{92C7DE52-0818-3AF7-BCE7-BF566418C7E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408066" y="1887466"/>
              <a:ext cx="353740" cy="150885"/>
            </a:xfrm>
            <a:custGeom>
              <a:avLst/>
              <a:gdLst/>
              <a:ahLst/>
              <a:cxnLst/>
              <a:rect l="0" t="0" r="0" b="0"/>
              <a:pathLst>
                <a:path w="353740" h="150885">
                  <a:moveTo>
                    <a:pt x="74784" y="49284"/>
                  </a:moveTo>
                  <a:lnTo>
                    <a:pt x="74784" y="49284"/>
                  </a:lnTo>
                  <a:lnTo>
                    <a:pt x="89090" y="40446"/>
                  </a:lnTo>
                  <a:lnTo>
                    <a:pt x="91726" y="36419"/>
                  </a:lnTo>
                  <a:lnTo>
                    <a:pt x="93602" y="32277"/>
                  </a:lnTo>
                  <a:lnTo>
                    <a:pt x="97920" y="25979"/>
                  </a:lnTo>
                  <a:lnTo>
                    <a:pt x="99178" y="21758"/>
                  </a:lnTo>
                  <a:lnTo>
                    <a:pt x="97855" y="15648"/>
                  </a:lnTo>
                  <a:lnTo>
                    <a:pt x="96515" y="12043"/>
                  </a:lnTo>
                  <a:lnTo>
                    <a:pt x="91263" y="6157"/>
                  </a:lnTo>
                  <a:lnTo>
                    <a:pt x="84225" y="1894"/>
                  </a:lnTo>
                  <a:lnTo>
                    <a:pt x="76393" y="0"/>
                  </a:lnTo>
                  <a:lnTo>
                    <a:pt x="60679" y="2304"/>
                  </a:lnTo>
                  <a:lnTo>
                    <a:pt x="39247" y="14197"/>
                  </a:lnTo>
                  <a:lnTo>
                    <a:pt x="11018" y="42807"/>
                  </a:lnTo>
                  <a:lnTo>
                    <a:pt x="3366" y="60849"/>
                  </a:lnTo>
                  <a:lnTo>
                    <a:pt x="0" y="77327"/>
                  </a:lnTo>
                  <a:lnTo>
                    <a:pt x="2374" y="94517"/>
                  </a:lnTo>
                  <a:lnTo>
                    <a:pt x="7559" y="103019"/>
                  </a:lnTo>
                  <a:lnTo>
                    <a:pt x="22386" y="114226"/>
                  </a:lnTo>
                  <a:lnTo>
                    <a:pt x="34721" y="117680"/>
                  </a:lnTo>
                  <a:lnTo>
                    <a:pt x="43942" y="118703"/>
                  </a:lnTo>
                  <a:lnTo>
                    <a:pt x="48847" y="117061"/>
                  </a:lnTo>
                  <a:lnTo>
                    <a:pt x="61116" y="110258"/>
                  </a:lnTo>
                  <a:lnTo>
                    <a:pt x="63555" y="107572"/>
                  </a:lnTo>
                  <a:lnTo>
                    <a:pt x="69105" y="97050"/>
                  </a:lnTo>
                  <a:lnTo>
                    <a:pt x="88017" y="76680"/>
                  </a:lnTo>
                  <a:lnTo>
                    <a:pt x="98790" y="58132"/>
                  </a:lnTo>
                  <a:lnTo>
                    <a:pt x="98549" y="57299"/>
                  </a:lnTo>
                  <a:lnTo>
                    <a:pt x="97683" y="56744"/>
                  </a:lnTo>
                  <a:lnTo>
                    <a:pt x="96400" y="56374"/>
                  </a:lnTo>
                  <a:lnTo>
                    <a:pt x="96250" y="56833"/>
                  </a:lnTo>
                  <a:lnTo>
                    <a:pt x="97966" y="59224"/>
                  </a:lnTo>
                  <a:lnTo>
                    <a:pt x="99527" y="67908"/>
                  </a:lnTo>
                  <a:lnTo>
                    <a:pt x="101979" y="92633"/>
                  </a:lnTo>
                  <a:lnTo>
                    <a:pt x="107066" y="104226"/>
                  </a:lnTo>
                  <a:lnTo>
                    <a:pt x="111004" y="108981"/>
                  </a:lnTo>
                  <a:lnTo>
                    <a:pt x="115106" y="111094"/>
                  </a:lnTo>
                  <a:lnTo>
                    <a:pt x="117187" y="110952"/>
                  </a:lnTo>
                  <a:lnTo>
                    <a:pt x="121382" y="108912"/>
                  </a:lnTo>
                  <a:lnTo>
                    <a:pt x="134188" y="96784"/>
                  </a:lnTo>
                  <a:lnTo>
                    <a:pt x="157776" y="66383"/>
                  </a:lnTo>
                  <a:lnTo>
                    <a:pt x="165291" y="56884"/>
                  </a:lnTo>
                  <a:lnTo>
                    <a:pt x="172784" y="50830"/>
                  </a:lnTo>
                  <a:lnTo>
                    <a:pt x="176023" y="45587"/>
                  </a:lnTo>
                  <a:lnTo>
                    <a:pt x="179281" y="44113"/>
                  </a:lnTo>
                  <a:lnTo>
                    <a:pt x="181137" y="45131"/>
                  </a:lnTo>
                  <a:lnTo>
                    <a:pt x="185082" y="50025"/>
                  </a:lnTo>
                  <a:lnTo>
                    <a:pt x="187306" y="55023"/>
                  </a:lnTo>
                  <a:lnTo>
                    <a:pt x="195836" y="82095"/>
                  </a:lnTo>
                  <a:lnTo>
                    <a:pt x="201001" y="107149"/>
                  </a:lnTo>
                  <a:lnTo>
                    <a:pt x="201681" y="117416"/>
                  </a:lnTo>
                  <a:lnTo>
                    <a:pt x="202421" y="117989"/>
                  </a:lnTo>
                  <a:lnTo>
                    <a:pt x="205124" y="118625"/>
                  </a:lnTo>
                  <a:lnTo>
                    <a:pt x="206833" y="117384"/>
                  </a:lnTo>
                  <a:lnTo>
                    <a:pt x="226354" y="89267"/>
                  </a:lnTo>
                  <a:lnTo>
                    <a:pt x="242640" y="70185"/>
                  </a:lnTo>
                  <a:lnTo>
                    <a:pt x="243838" y="67451"/>
                  </a:lnTo>
                  <a:lnTo>
                    <a:pt x="248932" y="62532"/>
                  </a:lnTo>
                  <a:lnTo>
                    <a:pt x="256958" y="56997"/>
                  </a:lnTo>
                  <a:lnTo>
                    <a:pt x="261819" y="58121"/>
                  </a:lnTo>
                  <a:lnTo>
                    <a:pt x="265091" y="59409"/>
                  </a:lnTo>
                  <a:lnTo>
                    <a:pt x="267272" y="61678"/>
                  </a:lnTo>
                  <a:lnTo>
                    <a:pt x="269696" y="67963"/>
                  </a:lnTo>
                  <a:lnTo>
                    <a:pt x="271464" y="95141"/>
                  </a:lnTo>
                  <a:lnTo>
                    <a:pt x="272306" y="112931"/>
                  </a:lnTo>
                  <a:lnTo>
                    <a:pt x="273493" y="114999"/>
                  </a:lnTo>
                  <a:lnTo>
                    <a:pt x="277096" y="118317"/>
                  </a:lnTo>
                  <a:lnTo>
                    <a:pt x="279471" y="116890"/>
                  </a:lnTo>
                  <a:lnTo>
                    <a:pt x="299339" y="97044"/>
                  </a:lnTo>
                  <a:lnTo>
                    <a:pt x="314968" y="76679"/>
                  </a:lnTo>
                  <a:lnTo>
                    <a:pt x="338590" y="58697"/>
                  </a:lnTo>
                  <a:lnTo>
                    <a:pt x="343255" y="56995"/>
                  </a:lnTo>
                  <a:lnTo>
                    <a:pt x="344781" y="57247"/>
                  </a:lnTo>
                  <a:lnTo>
                    <a:pt x="345799" y="58121"/>
                  </a:lnTo>
                  <a:lnTo>
                    <a:pt x="350803" y="71334"/>
                  </a:lnTo>
                  <a:lnTo>
                    <a:pt x="353739" y="97335"/>
                  </a:lnTo>
                  <a:lnTo>
                    <a:pt x="352170" y="118319"/>
                  </a:lnTo>
                  <a:lnTo>
                    <a:pt x="347834" y="1508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793">
              <a:extLst>
                <a:ext uri="{FF2B5EF4-FFF2-40B4-BE49-F238E27FC236}">
                  <a16:creationId xmlns:a16="http://schemas.microsoft.com/office/drawing/2014/main" id="{C8795125-0BFB-8179-0C5F-2EFF29F91A4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838450" y="1949973"/>
              <a:ext cx="24518" cy="158228"/>
            </a:xfrm>
            <a:custGeom>
              <a:avLst/>
              <a:gdLst/>
              <a:ahLst/>
              <a:cxnLst/>
              <a:rect l="0" t="0" r="0" b="0"/>
              <a:pathLst>
                <a:path w="24518" h="158228">
                  <a:moveTo>
                    <a:pt x="0" y="12177"/>
                  </a:moveTo>
                  <a:lnTo>
                    <a:pt x="0" y="12177"/>
                  </a:lnTo>
                  <a:lnTo>
                    <a:pt x="3371" y="12177"/>
                  </a:lnTo>
                  <a:lnTo>
                    <a:pt x="6907" y="8414"/>
                  </a:lnTo>
                  <a:lnTo>
                    <a:pt x="11555" y="1242"/>
                  </a:lnTo>
                  <a:lnTo>
                    <a:pt x="12642" y="654"/>
                  </a:lnTo>
                  <a:lnTo>
                    <a:pt x="15732" y="0"/>
                  </a:lnTo>
                  <a:lnTo>
                    <a:pt x="16838" y="1237"/>
                  </a:lnTo>
                  <a:lnTo>
                    <a:pt x="18394" y="9720"/>
                  </a:lnTo>
                  <a:lnTo>
                    <a:pt x="18964" y="39457"/>
                  </a:lnTo>
                  <a:lnTo>
                    <a:pt x="19033" y="67739"/>
                  </a:lnTo>
                  <a:lnTo>
                    <a:pt x="20928" y="89527"/>
                  </a:lnTo>
                  <a:lnTo>
                    <a:pt x="24517" y="107262"/>
                  </a:lnTo>
                  <a:lnTo>
                    <a:pt x="23126" y="112763"/>
                  </a:lnTo>
                  <a:lnTo>
                    <a:pt x="20862" y="117560"/>
                  </a:lnTo>
                  <a:lnTo>
                    <a:pt x="19408" y="128270"/>
                  </a:lnTo>
                  <a:lnTo>
                    <a:pt x="19121" y="140393"/>
                  </a:lnTo>
                  <a:lnTo>
                    <a:pt x="17200" y="145127"/>
                  </a:lnTo>
                  <a:lnTo>
                    <a:pt x="6350" y="1582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794">
              <a:extLst>
                <a:ext uri="{FF2B5EF4-FFF2-40B4-BE49-F238E27FC236}">
                  <a16:creationId xmlns:a16="http://schemas.microsoft.com/office/drawing/2014/main" id="{53590D4C-861D-3A94-05C1-9E3735413FC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844800" y="1918362"/>
              <a:ext cx="91344" cy="56489"/>
            </a:xfrm>
            <a:custGeom>
              <a:avLst/>
              <a:gdLst/>
              <a:ahLst/>
              <a:cxnLst/>
              <a:rect l="0" t="0" r="0" b="0"/>
              <a:pathLst>
                <a:path w="91344" h="56489">
                  <a:moveTo>
                    <a:pt x="0" y="56488"/>
                  </a:moveTo>
                  <a:lnTo>
                    <a:pt x="0" y="56488"/>
                  </a:lnTo>
                  <a:lnTo>
                    <a:pt x="0" y="47029"/>
                  </a:lnTo>
                  <a:lnTo>
                    <a:pt x="6742" y="38006"/>
                  </a:lnTo>
                  <a:lnTo>
                    <a:pt x="22368" y="23021"/>
                  </a:lnTo>
                  <a:lnTo>
                    <a:pt x="51237" y="6882"/>
                  </a:lnTo>
                  <a:lnTo>
                    <a:pt x="63237" y="1573"/>
                  </a:lnTo>
                  <a:lnTo>
                    <a:pt x="74633" y="0"/>
                  </a:lnTo>
                  <a:lnTo>
                    <a:pt x="77977" y="1191"/>
                  </a:lnTo>
                  <a:lnTo>
                    <a:pt x="83575" y="6276"/>
                  </a:lnTo>
                  <a:lnTo>
                    <a:pt x="90693" y="20443"/>
                  </a:lnTo>
                  <a:lnTo>
                    <a:pt x="91343" y="30120"/>
                  </a:lnTo>
                  <a:lnTo>
                    <a:pt x="90529" y="34676"/>
                  </a:lnTo>
                  <a:lnTo>
                    <a:pt x="85861" y="41620"/>
                  </a:lnTo>
                  <a:lnTo>
                    <a:pt x="78377" y="47058"/>
                  </a:lnTo>
                  <a:lnTo>
                    <a:pt x="62969" y="53380"/>
                  </a:lnTo>
                  <a:lnTo>
                    <a:pt x="53621" y="55107"/>
                  </a:lnTo>
                  <a:lnTo>
                    <a:pt x="26689" y="51145"/>
                  </a:lnTo>
                  <a:lnTo>
                    <a:pt x="0" y="43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795">
              <a:extLst>
                <a:ext uri="{FF2B5EF4-FFF2-40B4-BE49-F238E27FC236}">
                  <a16:creationId xmlns:a16="http://schemas.microsoft.com/office/drawing/2014/main" id="{9C518CB6-2EBD-C5C4-5918-6F847D253DB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946400" y="1795274"/>
              <a:ext cx="37141" cy="236727"/>
            </a:xfrm>
            <a:custGeom>
              <a:avLst/>
              <a:gdLst/>
              <a:ahLst/>
              <a:cxnLst/>
              <a:rect l="0" t="0" r="0" b="0"/>
              <a:pathLst>
                <a:path w="37141" h="236727">
                  <a:moveTo>
                    <a:pt x="25400" y="14476"/>
                  </a:moveTo>
                  <a:lnTo>
                    <a:pt x="25400" y="14476"/>
                  </a:lnTo>
                  <a:lnTo>
                    <a:pt x="30425" y="2543"/>
                  </a:lnTo>
                  <a:lnTo>
                    <a:pt x="30867" y="170"/>
                  </a:lnTo>
                  <a:lnTo>
                    <a:pt x="31867" y="0"/>
                  </a:lnTo>
                  <a:lnTo>
                    <a:pt x="34860" y="3574"/>
                  </a:lnTo>
                  <a:lnTo>
                    <a:pt x="37140" y="20261"/>
                  </a:lnTo>
                  <a:lnTo>
                    <a:pt x="35792" y="40801"/>
                  </a:lnTo>
                  <a:lnTo>
                    <a:pt x="32841" y="63570"/>
                  </a:lnTo>
                  <a:lnTo>
                    <a:pt x="27213" y="90406"/>
                  </a:lnTo>
                  <a:lnTo>
                    <a:pt x="21077" y="122111"/>
                  </a:lnTo>
                  <a:lnTo>
                    <a:pt x="12682" y="152859"/>
                  </a:lnTo>
                  <a:lnTo>
                    <a:pt x="7601" y="182687"/>
                  </a:lnTo>
                  <a:lnTo>
                    <a:pt x="2233" y="213639"/>
                  </a:lnTo>
                  <a:lnTo>
                    <a:pt x="0" y="236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796">
              <a:extLst>
                <a:ext uri="{FF2B5EF4-FFF2-40B4-BE49-F238E27FC236}">
                  <a16:creationId xmlns:a16="http://schemas.microsoft.com/office/drawing/2014/main" id="{F2837ADE-E98B-E225-0D55-1256560C0AF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015758" y="1912942"/>
              <a:ext cx="165593" cy="111962"/>
            </a:xfrm>
            <a:custGeom>
              <a:avLst/>
              <a:gdLst/>
              <a:ahLst/>
              <a:cxnLst/>
              <a:rect l="0" t="0" r="0" b="0"/>
              <a:pathLst>
                <a:path w="165593" h="111962">
                  <a:moveTo>
                    <a:pt x="13192" y="42858"/>
                  </a:moveTo>
                  <a:lnTo>
                    <a:pt x="13192" y="42858"/>
                  </a:lnTo>
                  <a:lnTo>
                    <a:pt x="25125" y="47884"/>
                  </a:lnTo>
                  <a:lnTo>
                    <a:pt x="47691" y="48946"/>
                  </a:lnTo>
                  <a:lnTo>
                    <a:pt x="77542" y="42266"/>
                  </a:lnTo>
                  <a:lnTo>
                    <a:pt x="107848" y="31491"/>
                  </a:lnTo>
                  <a:lnTo>
                    <a:pt x="117820" y="24636"/>
                  </a:lnTo>
                  <a:lnTo>
                    <a:pt x="120339" y="20832"/>
                  </a:lnTo>
                  <a:lnTo>
                    <a:pt x="121312" y="16885"/>
                  </a:lnTo>
                  <a:lnTo>
                    <a:pt x="121255" y="12843"/>
                  </a:lnTo>
                  <a:lnTo>
                    <a:pt x="118395" y="9442"/>
                  </a:lnTo>
                  <a:lnTo>
                    <a:pt x="107691" y="3782"/>
                  </a:lnTo>
                  <a:lnTo>
                    <a:pt x="85798" y="0"/>
                  </a:lnTo>
                  <a:lnTo>
                    <a:pt x="67804" y="4760"/>
                  </a:lnTo>
                  <a:lnTo>
                    <a:pt x="39721" y="19340"/>
                  </a:lnTo>
                  <a:lnTo>
                    <a:pt x="24277" y="30994"/>
                  </a:lnTo>
                  <a:lnTo>
                    <a:pt x="6732" y="57605"/>
                  </a:lnTo>
                  <a:lnTo>
                    <a:pt x="443" y="71990"/>
                  </a:lnTo>
                  <a:lnTo>
                    <a:pt x="0" y="83087"/>
                  </a:lnTo>
                  <a:lnTo>
                    <a:pt x="4036" y="92723"/>
                  </a:lnTo>
                  <a:lnTo>
                    <a:pt x="14755" y="107035"/>
                  </a:lnTo>
                  <a:lnTo>
                    <a:pt x="26822" y="110187"/>
                  </a:lnTo>
                  <a:lnTo>
                    <a:pt x="51567" y="111961"/>
                  </a:lnTo>
                  <a:lnTo>
                    <a:pt x="78655" y="110605"/>
                  </a:lnTo>
                  <a:lnTo>
                    <a:pt x="109300" y="107197"/>
                  </a:lnTo>
                  <a:lnTo>
                    <a:pt x="138375" y="101454"/>
                  </a:lnTo>
                  <a:lnTo>
                    <a:pt x="165592" y="93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5" name="SMARTInkShape-Group176">
            <a:extLst>
              <a:ext uri="{FF2B5EF4-FFF2-40B4-BE49-F238E27FC236}">
                <a16:creationId xmlns:a16="http://schemas.microsoft.com/office/drawing/2014/main" id="{A53F1D06-5D09-DA7C-AE70-BECA5C06BB6F}"/>
              </a:ext>
            </a:extLst>
          </p:cNvPr>
          <p:cNvGrpSpPr/>
          <p:nvPr/>
        </p:nvGrpSpPr>
        <p:grpSpPr>
          <a:xfrm>
            <a:off x="1631950" y="1882579"/>
            <a:ext cx="323851" cy="187236"/>
            <a:chOff x="1631950" y="1882579"/>
            <a:chExt cx="323851" cy="187236"/>
          </a:xfrm>
        </p:grpSpPr>
        <p:sp>
          <p:nvSpPr>
            <p:cNvPr id="482" name="SMARTInkShape-797">
              <a:extLst>
                <a:ext uri="{FF2B5EF4-FFF2-40B4-BE49-F238E27FC236}">
                  <a16:creationId xmlns:a16="http://schemas.microsoft.com/office/drawing/2014/main" id="{52BD5BA5-4CE0-3AA2-362B-51D8B2CC490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631950" y="1882579"/>
              <a:ext cx="159354" cy="187236"/>
            </a:xfrm>
            <a:custGeom>
              <a:avLst/>
              <a:gdLst/>
              <a:ahLst/>
              <a:cxnLst/>
              <a:rect l="0" t="0" r="0" b="0"/>
              <a:pathLst>
                <a:path w="159354" h="187236">
                  <a:moveTo>
                    <a:pt x="114300" y="3371"/>
                  </a:moveTo>
                  <a:lnTo>
                    <a:pt x="114300" y="3371"/>
                  </a:lnTo>
                  <a:lnTo>
                    <a:pt x="126900" y="3371"/>
                  </a:lnTo>
                  <a:lnTo>
                    <a:pt x="123599" y="0"/>
                  </a:lnTo>
                  <a:lnTo>
                    <a:pt x="116316" y="226"/>
                  </a:lnTo>
                  <a:lnTo>
                    <a:pt x="91023" y="6121"/>
                  </a:lnTo>
                  <a:lnTo>
                    <a:pt x="60261" y="18443"/>
                  </a:lnTo>
                  <a:lnTo>
                    <a:pt x="31184" y="34014"/>
                  </a:lnTo>
                  <a:lnTo>
                    <a:pt x="15903" y="46003"/>
                  </a:lnTo>
                  <a:lnTo>
                    <a:pt x="10596" y="56185"/>
                  </a:lnTo>
                  <a:lnTo>
                    <a:pt x="8942" y="66355"/>
                  </a:lnTo>
                  <a:lnTo>
                    <a:pt x="10560" y="73227"/>
                  </a:lnTo>
                  <a:lnTo>
                    <a:pt x="17393" y="78633"/>
                  </a:lnTo>
                  <a:lnTo>
                    <a:pt x="29378" y="83761"/>
                  </a:lnTo>
                  <a:lnTo>
                    <a:pt x="56524" y="90706"/>
                  </a:lnTo>
                  <a:lnTo>
                    <a:pt x="84308" y="100612"/>
                  </a:lnTo>
                  <a:lnTo>
                    <a:pt x="113393" y="112576"/>
                  </a:lnTo>
                  <a:lnTo>
                    <a:pt x="135157" y="123145"/>
                  </a:lnTo>
                  <a:lnTo>
                    <a:pt x="155344" y="142271"/>
                  </a:lnTo>
                  <a:lnTo>
                    <a:pt x="158596" y="146771"/>
                  </a:lnTo>
                  <a:lnTo>
                    <a:pt x="159353" y="151888"/>
                  </a:lnTo>
                  <a:lnTo>
                    <a:pt x="156431" y="163217"/>
                  </a:lnTo>
                  <a:lnTo>
                    <a:pt x="152265" y="167791"/>
                  </a:lnTo>
                  <a:lnTo>
                    <a:pt x="132918" y="177599"/>
                  </a:lnTo>
                  <a:lnTo>
                    <a:pt x="107900" y="184268"/>
                  </a:lnTo>
                  <a:lnTo>
                    <a:pt x="76421" y="186557"/>
                  </a:lnTo>
                  <a:lnTo>
                    <a:pt x="51336" y="187235"/>
                  </a:lnTo>
                  <a:lnTo>
                    <a:pt x="23599" y="186731"/>
                  </a:lnTo>
                  <a:lnTo>
                    <a:pt x="3464" y="182426"/>
                  </a:lnTo>
                  <a:lnTo>
                    <a:pt x="0" y="1684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798">
              <a:extLst>
                <a:ext uri="{FF2B5EF4-FFF2-40B4-BE49-F238E27FC236}">
                  <a16:creationId xmlns:a16="http://schemas.microsoft.com/office/drawing/2014/main" id="{0C1AFE3A-6500-EF31-CED4-20A11C90ADC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911350" y="19304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26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799">
              <a:extLst>
                <a:ext uri="{FF2B5EF4-FFF2-40B4-BE49-F238E27FC236}">
                  <a16:creationId xmlns:a16="http://schemas.microsoft.com/office/drawing/2014/main" id="{D603BF9A-81B1-CBCD-E3D3-B5FFC70670D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945792" y="2038350"/>
              <a:ext cx="10009" cy="12701"/>
            </a:xfrm>
            <a:custGeom>
              <a:avLst/>
              <a:gdLst/>
              <a:ahLst/>
              <a:cxnLst/>
              <a:rect l="0" t="0" r="0" b="0"/>
              <a:pathLst>
                <a:path w="10009" h="12701">
                  <a:moveTo>
                    <a:pt x="3658" y="12700"/>
                  </a:moveTo>
                  <a:lnTo>
                    <a:pt x="3658" y="12700"/>
                  </a:lnTo>
                  <a:lnTo>
                    <a:pt x="3658" y="9042"/>
                  </a:lnTo>
                  <a:lnTo>
                    <a:pt x="3658" y="10604"/>
                  </a:lnTo>
                  <a:lnTo>
                    <a:pt x="2953" y="10597"/>
                  </a:lnTo>
                  <a:lnTo>
                    <a:pt x="287" y="8708"/>
                  </a:lnTo>
                  <a:lnTo>
                    <a:pt x="0" y="7922"/>
                  </a:lnTo>
                  <a:lnTo>
                    <a:pt x="514" y="7398"/>
                  </a:lnTo>
                  <a:lnTo>
                    <a:pt x="1562" y="7049"/>
                  </a:lnTo>
                  <a:lnTo>
                    <a:pt x="2260" y="6110"/>
                  </a:lnTo>
                  <a:lnTo>
                    <a:pt x="3037" y="3186"/>
                  </a:lnTo>
                  <a:lnTo>
                    <a:pt x="3949" y="2124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9" name="SMARTInkShape-Group177">
            <a:extLst>
              <a:ext uri="{FF2B5EF4-FFF2-40B4-BE49-F238E27FC236}">
                <a16:creationId xmlns:a16="http://schemas.microsoft.com/office/drawing/2014/main" id="{802E1462-2B54-CDEE-27BB-5652FE42F603}"/>
              </a:ext>
            </a:extLst>
          </p:cNvPr>
          <p:cNvGrpSpPr/>
          <p:nvPr/>
        </p:nvGrpSpPr>
        <p:grpSpPr>
          <a:xfrm>
            <a:off x="555194" y="1898673"/>
            <a:ext cx="524307" cy="182762"/>
            <a:chOff x="555194" y="1898673"/>
            <a:chExt cx="524307" cy="182762"/>
          </a:xfrm>
        </p:grpSpPr>
        <p:sp>
          <p:nvSpPr>
            <p:cNvPr id="486" name="SMARTInkShape-800">
              <a:extLst>
                <a:ext uri="{FF2B5EF4-FFF2-40B4-BE49-F238E27FC236}">
                  <a16:creationId xmlns:a16="http://schemas.microsoft.com/office/drawing/2014/main" id="{6CDD5B08-7805-90BF-D95A-85228B81CD7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55194" y="1898673"/>
              <a:ext cx="105207" cy="168464"/>
            </a:xfrm>
            <a:custGeom>
              <a:avLst/>
              <a:gdLst/>
              <a:ahLst/>
              <a:cxnLst/>
              <a:rect l="0" t="0" r="0" b="0"/>
              <a:pathLst>
                <a:path w="105207" h="168464">
                  <a:moveTo>
                    <a:pt x="16306" y="6327"/>
                  </a:moveTo>
                  <a:lnTo>
                    <a:pt x="16306" y="6327"/>
                  </a:lnTo>
                  <a:lnTo>
                    <a:pt x="16306" y="0"/>
                  </a:lnTo>
                  <a:lnTo>
                    <a:pt x="10839" y="5446"/>
                  </a:lnTo>
                  <a:lnTo>
                    <a:pt x="4210" y="34150"/>
                  </a:lnTo>
                  <a:lnTo>
                    <a:pt x="0" y="64340"/>
                  </a:lnTo>
                  <a:lnTo>
                    <a:pt x="2992" y="91970"/>
                  </a:lnTo>
                  <a:lnTo>
                    <a:pt x="8554" y="118547"/>
                  </a:lnTo>
                  <a:lnTo>
                    <a:pt x="15146" y="143358"/>
                  </a:lnTo>
                  <a:lnTo>
                    <a:pt x="17649" y="147070"/>
                  </a:lnTo>
                  <a:lnTo>
                    <a:pt x="35977" y="160423"/>
                  </a:lnTo>
                  <a:lnTo>
                    <a:pt x="42923" y="163009"/>
                  </a:lnTo>
                  <a:lnTo>
                    <a:pt x="63738" y="168463"/>
                  </a:lnTo>
                  <a:lnTo>
                    <a:pt x="79279" y="165688"/>
                  </a:lnTo>
                  <a:lnTo>
                    <a:pt x="86157" y="162291"/>
                  </a:lnTo>
                  <a:lnTo>
                    <a:pt x="93996" y="153041"/>
                  </a:lnTo>
                  <a:lnTo>
                    <a:pt x="100787" y="137992"/>
                  </a:lnTo>
                  <a:lnTo>
                    <a:pt x="101360" y="126228"/>
                  </a:lnTo>
                  <a:lnTo>
                    <a:pt x="99351" y="98058"/>
                  </a:lnTo>
                  <a:lnTo>
                    <a:pt x="99003" y="70274"/>
                  </a:lnTo>
                  <a:lnTo>
                    <a:pt x="98885" y="43784"/>
                  </a:lnTo>
                  <a:lnTo>
                    <a:pt x="105206" y="126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801">
              <a:extLst>
                <a:ext uri="{FF2B5EF4-FFF2-40B4-BE49-F238E27FC236}">
                  <a16:creationId xmlns:a16="http://schemas.microsoft.com/office/drawing/2014/main" id="{1FBACA45-6BC1-78B1-955E-CEB134C2584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34193" y="1905960"/>
              <a:ext cx="121214" cy="175475"/>
            </a:xfrm>
            <a:custGeom>
              <a:avLst/>
              <a:gdLst/>
              <a:ahLst/>
              <a:cxnLst/>
              <a:rect l="0" t="0" r="0" b="0"/>
              <a:pathLst>
                <a:path w="121214" h="175475">
                  <a:moveTo>
                    <a:pt x="91307" y="11740"/>
                  </a:moveTo>
                  <a:lnTo>
                    <a:pt x="91307" y="11740"/>
                  </a:lnTo>
                  <a:lnTo>
                    <a:pt x="103240" y="6714"/>
                  </a:lnTo>
                  <a:lnTo>
                    <a:pt x="105613" y="6273"/>
                  </a:lnTo>
                  <a:lnTo>
                    <a:pt x="107194" y="5273"/>
                  </a:lnTo>
                  <a:lnTo>
                    <a:pt x="108248" y="3901"/>
                  </a:lnTo>
                  <a:lnTo>
                    <a:pt x="108951" y="2280"/>
                  </a:lnTo>
                  <a:lnTo>
                    <a:pt x="108714" y="1201"/>
                  </a:lnTo>
                  <a:lnTo>
                    <a:pt x="107851" y="480"/>
                  </a:lnTo>
                  <a:lnTo>
                    <a:pt x="106570" y="0"/>
                  </a:lnTo>
                  <a:lnTo>
                    <a:pt x="75322" y="6269"/>
                  </a:lnTo>
                  <a:lnTo>
                    <a:pt x="47672" y="19100"/>
                  </a:lnTo>
                  <a:lnTo>
                    <a:pt x="18881" y="38553"/>
                  </a:lnTo>
                  <a:lnTo>
                    <a:pt x="9729" y="45529"/>
                  </a:lnTo>
                  <a:lnTo>
                    <a:pt x="1972" y="57638"/>
                  </a:lnTo>
                  <a:lnTo>
                    <a:pt x="0" y="61389"/>
                  </a:lnTo>
                  <a:lnTo>
                    <a:pt x="97" y="64595"/>
                  </a:lnTo>
                  <a:lnTo>
                    <a:pt x="1572" y="67438"/>
                  </a:lnTo>
                  <a:lnTo>
                    <a:pt x="3967" y="70038"/>
                  </a:lnTo>
                  <a:lnTo>
                    <a:pt x="17451" y="77070"/>
                  </a:lnTo>
                  <a:lnTo>
                    <a:pt x="45334" y="80697"/>
                  </a:lnTo>
                  <a:lnTo>
                    <a:pt x="71956" y="83295"/>
                  </a:lnTo>
                  <a:lnTo>
                    <a:pt x="87455" y="88445"/>
                  </a:lnTo>
                  <a:lnTo>
                    <a:pt x="105755" y="99877"/>
                  </a:lnTo>
                  <a:lnTo>
                    <a:pt x="113721" y="109473"/>
                  </a:lnTo>
                  <a:lnTo>
                    <a:pt x="118908" y="120088"/>
                  </a:lnTo>
                  <a:lnTo>
                    <a:pt x="121213" y="129509"/>
                  </a:lnTo>
                  <a:lnTo>
                    <a:pt x="119711" y="133997"/>
                  </a:lnTo>
                  <a:lnTo>
                    <a:pt x="112397" y="142747"/>
                  </a:lnTo>
                  <a:lnTo>
                    <a:pt x="85386" y="159156"/>
                  </a:lnTo>
                  <a:lnTo>
                    <a:pt x="56637" y="169924"/>
                  </a:lnTo>
                  <a:lnTo>
                    <a:pt x="45559" y="173766"/>
                  </a:lnTo>
                  <a:lnTo>
                    <a:pt x="33580" y="175474"/>
                  </a:lnTo>
                  <a:lnTo>
                    <a:pt x="15107" y="170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802">
              <a:extLst>
                <a:ext uri="{FF2B5EF4-FFF2-40B4-BE49-F238E27FC236}">
                  <a16:creationId xmlns:a16="http://schemas.microsoft.com/office/drawing/2014/main" id="{EC34CC5B-90F8-C1C2-EB96-9D8FCDED38C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23000" y="1912012"/>
              <a:ext cx="156501" cy="120278"/>
            </a:xfrm>
            <a:custGeom>
              <a:avLst/>
              <a:gdLst/>
              <a:ahLst/>
              <a:cxnLst/>
              <a:rect l="0" t="0" r="0" b="0"/>
              <a:pathLst>
                <a:path w="156501" h="120278">
                  <a:moveTo>
                    <a:pt x="16800" y="62838"/>
                  </a:moveTo>
                  <a:lnTo>
                    <a:pt x="16800" y="62838"/>
                  </a:lnTo>
                  <a:lnTo>
                    <a:pt x="16800" y="59467"/>
                  </a:lnTo>
                  <a:lnTo>
                    <a:pt x="20563" y="55930"/>
                  </a:lnTo>
                  <a:lnTo>
                    <a:pt x="34098" y="46537"/>
                  </a:lnTo>
                  <a:lnTo>
                    <a:pt x="41186" y="45010"/>
                  </a:lnTo>
                  <a:lnTo>
                    <a:pt x="68303" y="48975"/>
                  </a:lnTo>
                  <a:lnTo>
                    <a:pt x="99442" y="49985"/>
                  </a:lnTo>
                  <a:lnTo>
                    <a:pt x="128025" y="49419"/>
                  </a:lnTo>
                  <a:lnTo>
                    <a:pt x="135848" y="46761"/>
                  </a:lnTo>
                  <a:lnTo>
                    <a:pt x="142147" y="41346"/>
                  </a:lnTo>
                  <a:lnTo>
                    <a:pt x="144815" y="37927"/>
                  </a:lnTo>
                  <a:lnTo>
                    <a:pt x="145888" y="34236"/>
                  </a:lnTo>
                  <a:lnTo>
                    <a:pt x="145198" y="26372"/>
                  </a:lnTo>
                  <a:lnTo>
                    <a:pt x="142540" y="20055"/>
                  </a:lnTo>
                  <a:lnTo>
                    <a:pt x="140843" y="17383"/>
                  </a:lnTo>
                  <a:lnTo>
                    <a:pt x="128343" y="6880"/>
                  </a:lnTo>
                  <a:lnTo>
                    <a:pt x="115293" y="2690"/>
                  </a:lnTo>
                  <a:lnTo>
                    <a:pt x="83920" y="0"/>
                  </a:lnTo>
                  <a:lnTo>
                    <a:pt x="55581" y="6276"/>
                  </a:lnTo>
                  <a:lnTo>
                    <a:pt x="38325" y="13702"/>
                  </a:lnTo>
                  <a:lnTo>
                    <a:pt x="25373" y="23741"/>
                  </a:lnTo>
                  <a:lnTo>
                    <a:pt x="12718" y="41187"/>
                  </a:lnTo>
                  <a:lnTo>
                    <a:pt x="2812" y="63165"/>
                  </a:lnTo>
                  <a:lnTo>
                    <a:pt x="0" y="81798"/>
                  </a:lnTo>
                  <a:lnTo>
                    <a:pt x="2513" y="96194"/>
                  </a:lnTo>
                  <a:lnTo>
                    <a:pt x="9039" y="107296"/>
                  </a:lnTo>
                  <a:lnTo>
                    <a:pt x="18995" y="116934"/>
                  </a:lnTo>
                  <a:lnTo>
                    <a:pt x="34238" y="120277"/>
                  </a:lnTo>
                  <a:lnTo>
                    <a:pt x="58891" y="120074"/>
                  </a:lnTo>
                  <a:lnTo>
                    <a:pt x="89555" y="116634"/>
                  </a:lnTo>
                  <a:lnTo>
                    <a:pt x="118425" y="109866"/>
                  </a:lnTo>
                  <a:lnTo>
                    <a:pt x="156500" y="100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8" name="SMARTInkShape-Group178">
            <a:extLst>
              <a:ext uri="{FF2B5EF4-FFF2-40B4-BE49-F238E27FC236}">
                <a16:creationId xmlns:a16="http://schemas.microsoft.com/office/drawing/2014/main" id="{4858A536-1773-4452-B8DA-644F4CB87E88}"/>
              </a:ext>
            </a:extLst>
          </p:cNvPr>
          <p:cNvGrpSpPr/>
          <p:nvPr/>
        </p:nvGrpSpPr>
        <p:grpSpPr>
          <a:xfrm>
            <a:off x="1555750" y="1309865"/>
            <a:ext cx="1174751" cy="195231"/>
            <a:chOff x="1555750" y="1309865"/>
            <a:chExt cx="1174751" cy="195231"/>
          </a:xfrm>
        </p:grpSpPr>
        <p:sp>
          <p:nvSpPr>
            <p:cNvPr id="490" name="SMARTInkShape-803">
              <a:extLst>
                <a:ext uri="{FF2B5EF4-FFF2-40B4-BE49-F238E27FC236}">
                  <a16:creationId xmlns:a16="http://schemas.microsoft.com/office/drawing/2014/main" id="{30531B76-4489-2AF1-A34E-01DBCD69631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555750" y="1363701"/>
              <a:ext cx="107827" cy="141395"/>
            </a:xfrm>
            <a:custGeom>
              <a:avLst/>
              <a:gdLst/>
              <a:ahLst/>
              <a:cxnLst/>
              <a:rect l="0" t="0" r="0" b="0"/>
              <a:pathLst>
                <a:path w="107827" h="141395">
                  <a:moveTo>
                    <a:pt x="0" y="14249"/>
                  </a:moveTo>
                  <a:lnTo>
                    <a:pt x="0" y="14249"/>
                  </a:lnTo>
                  <a:lnTo>
                    <a:pt x="0" y="8782"/>
                  </a:lnTo>
                  <a:lnTo>
                    <a:pt x="706" y="8487"/>
                  </a:lnTo>
                  <a:lnTo>
                    <a:pt x="8838" y="7977"/>
                  </a:lnTo>
                  <a:lnTo>
                    <a:pt x="10125" y="7245"/>
                  </a:lnTo>
                  <a:lnTo>
                    <a:pt x="10984" y="6052"/>
                  </a:lnTo>
                  <a:lnTo>
                    <a:pt x="12600" y="1813"/>
                  </a:lnTo>
                  <a:lnTo>
                    <a:pt x="12696" y="30121"/>
                  </a:lnTo>
                  <a:lnTo>
                    <a:pt x="12699" y="61442"/>
                  </a:lnTo>
                  <a:lnTo>
                    <a:pt x="16071" y="86401"/>
                  </a:lnTo>
                  <a:lnTo>
                    <a:pt x="24237" y="110685"/>
                  </a:lnTo>
                  <a:lnTo>
                    <a:pt x="35482" y="128195"/>
                  </a:lnTo>
                  <a:lnTo>
                    <a:pt x="46108" y="138034"/>
                  </a:lnTo>
                  <a:lnTo>
                    <a:pt x="52611" y="140517"/>
                  </a:lnTo>
                  <a:lnTo>
                    <a:pt x="67362" y="141394"/>
                  </a:lnTo>
                  <a:lnTo>
                    <a:pt x="73836" y="139229"/>
                  </a:lnTo>
                  <a:lnTo>
                    <a:pt x="84792" y="131179"/>
                  </a:lnTo>
                  <a:lnTo>
                    <a:pt x="95522" y="114747"/>
                  </a:lnTo>
                  <a:lnTo>
                    <a:pt x="104763" y="89526"/>
                  </a:lnTo>
                  <a:lnTo>
                    <a:pt x="107320" y="59980"/>
                  </a:lnTo>
                  <a:lnTo>
                    <a:pt x="107826" y="30181"/>
                  </a:lnTo>
                  <a:lnTo>
                    <a:pt x="102181" y="0"/>
                  </a:lnTo>
                  <a:lnTo>
                    <a:pt x="101600" y="15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804">
              <a:extLst>
                <a:ext uri="{FF2B5EF4-FFF2-40B4-BE49-F238E27FC236}">
                  <a16:creationId xmlns:a16="http://schemas.microsoft.com/office/drawing/2014/main" id="{EEFE4FBB-C5B6-2AC4-1A8D-6E3449605D3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733550" y="1379272"/>
              <a:ext cx="165101" cy="106629"/>
            </a:xfrm>
            <a:custGeom>
              <a:avLst/>
              <a:gdLst/>
              <a:ahLst/>
              <a:cxnLst/>
              <a:rect l="0" t="0" r="0" b="0"/>
              <a:pathLst>
                <a:path w="165101" h="106629">
                  <a:moveTo>
                    <a:pt x="0" y="30428"/>
                  </a:moveTo>
                  <a:lnTo>
                    <a:pt x="0" y="30428"/>
                  </a:lnTo>
                  <a:lnTo>
                    <a:pt x="0" y="27057"/>
                  </a:lnTo>
                  <a:lnTo>
                    <a:pt x="6742" y="18219"/>
                  </a:lnTo>
                  <a:lnTo>
                    <a:pt x="28944" y="1653"/>
                  </a:lnTo>
                  <a:lnTo>
                    <a:pt x="33560" y="0"/>
                  </a:lnTo>
                  <a:lnTo>
                    <a:pt x="39845" y="1147"/>
                  </a:lnTo>
                  <a:lnTo>
                    <a:pt x="43497" y="2441"/>
                  </a:lnTo>
                  <a:lnTo>
                    <a:pt x="49435" y="7641"/>
                  </a:lnTo>
                  <a:lnTo>
                    <a:pt x="53722" y="14656"/>
                  </a:lnTo>
                  <a:lnTo>
                    <a:pt x="61976" y="46341"/>
                  </a:lnTo>
                  <a:lnTo>
                    <a:pt x="63410" y="75046"/>
                  </a:lnTo>
                  <a:lnTo>
                    <a:pt x="63495" y="91684"/>
                  </a:lnTo>
                  <a:lnTo>
                    <a:pt x="63498" y="89873"/>
                  </a:lnTo>
                  <a:lnTo>
                    <a:pt x="72338" y="70103"/>
                  </a:lnTo>
                  <a:lnTo>
                    <a:pt x="94873" y="41783"/>
                  </a:lnTo>
                  <a:lnTo>
                    <a:pt x="110853" y="21784"/>
                  </a:lnTo>
                  <a:lnTo>
                    <a:pt x="122294" y="10620"/>
                  </a:lnTo>
                  <a:lnTo>
                    <a:pt x="127966" y="7513"/>
                  </a:lnTo>
                  <a:lnTo>
                    <a:pt x="137356" y="4813"/>
                  </a:lnTo>
                  <a:lnTo>
                    <a:pt x="141716" y="1875"/>
                  </a:lnTo>
                  <a:lnTo>
                    <a:pt x="143866" y="1515"/>
                  </a:lnTo>
                  <a:lnTo>
                    <a:pt x="146005" y="1981"/>
                  </a:lnTo>
                  <a:lnTo>
                    <a:pt x="148137" y="2996"/>
                  </a:lnTo>
                  <a:lnTo>
                    <a:pt x="152386" y="9770"/>
                  </a:lnTo>
                  <a:lnTo>
                    <a:pt x="162866" y="40126"/>
                  </a:lnTo>
                  <a:lnTo>
                    <a:pt x="164659" y="64721"/>
                  </a:lnTo>
                  <a:lnTo>
                    <a:pt x="165100" y="1066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805">
              <a:extLst>
                <a:ext uri="{FF2B5EF4-FFF2-40B4-BE49-F238E27FC236}">
                  <a16:creationId xmlns:a16="http://schemas.microsoft.com/office/drawing/2014/main" id="{319E74E1-3B6A-97A5-1787-0F2242244A9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955800" y="1309865"/>
              <a:ext cx="22161" cy="195086"/>
            </a:xfrm>
            <a:custGeom>
              <a:avLst/>
              <a:gdLst/>
              <a:ahLst/>
              <a:cxnLst/>
              <a:rect l="0" t="0" r="0" b="0"/>
              <a:pathLst>
                <a:path w="22161" h="195086">
                  <a:moveTo>
                    <a:pt x="12700" y="10935"/>
                  </a:moveTo>
                  <a:lnTo>
                    <a:pt x="12700" y="10935"/>
                  </a:lnTo>
                  <a:lnTo>
                    <a:pt x="12700" y="4193"/>
                  </a:lnTo>
                  <a:lnTo>
                    <a:pt x="13405" y="2207"/>
                  </a:lnTo>
                  <a:lnTo>
                    <a:pt x="14581" y="883"/>
                  </a:lnTo>
                  <a:lnTo>
                    <a:pt x="16071" y="0"/>
                  </a:lnTo>
                  <a:lnTo>
                    <a:pt x="17064" y="823"/>
                  </a:lnTo>
                  <a:lnTo>
                    <a:pt x="22160" y="22809"/>
                  </a:lnTo>
                  <a:lnTo>
                    <a:pt x="21068" y="49182"/>
                  </a:lnTo>
                  <a:lnTo>
                    <a:pt x="19648" y="79339"/>
                  </a:lnTo>
                  <a:lnTo>
                    <a:pt x="18463" y="106631"/>
                  </a:lnTo>
                  <a:lnTo>
                    <a:pt x="10227" y="134623"/>
                  </a:lnTo>
                  <a:lnTo>
                    <a:pt x="2752" y="162655"/>
                  </a:lnTo>
                  <a:lnTo>
                    <a:pt x="0" y="195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806">
              <a:extLst>
                <a:ext uri="{FF2B5EF4-FFF2-40B4-BE49-F238E27FC236}">
                  <a16:creationId xmlns:a16="http://schemas.microsoft.com/office/drawing/2014/main" id="{E79B65E5-23F8-4711-E4A9-BEDD3D2DED2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959593" y="1366472"/>
              <a:ext cx="110508" cy="105381"/>
            </a:xfrm>
            <a:custGeom>
              <a:avLst/>
              <a:gdLst/>
              <a:ahLst/>
              <a:cxnLst/>
              <a:rect l="0" t="0" r="0" b="0"/>
              <a:pathLst>
                <a:path w="110508" h="105381">
                  <a:moveTo>
                    <a:pt x="72407" y="17828"/>
                  </a:moveTo>
                  <a:lnTo>
                    <a:pt x="72407" y="17828"/>
                  </a:lnTo>
                  <a:lnTo>
                    <a:pt x="81245" y="8990"/>
                  </a:lnTo>
                  <a:lnTo>
                    <a:pt x="81827" y="6997"/>
                  </a:lnTo>
                  <a:lnTo>
                    <a:pt x="81509" y="4963"/>
                  </a:lnTo>
                  <a:lnTo>
                    <a:pt x="80592" y="2901"/>
                  </a:lnTo>
                  <a:lnTo>
                    <a:pt x="79274" y="1527"/>
                  </a:lnTo>
                  <a:lnTo>
                    <a:pt x="75930" y="0"/>
                  </a:lnTo>
                  <a:lnTo>
                    <a:pt x="63338" y="5882"/>
                  </a:lnTo>
                  <a:lnTo>
                    <a:pt x="35831" y="22675"/>
                  </a:lnTo>
                  <a:lnTo>
                    <a:pt x="17675" y="35719"/>
                  </a:lnTo>
                  <a:lnTo>
                    <a:pt x="8134" y="47745"/>
                  </a:lnTo>
                  <a:lnTo>
                    <a:pt x="839" y="63616"/>
                  </a:lnTo>
                  <a:lnTo>
                    <a:pt x="0" y="68109"/>
                  </a:lnTo>
                  <a:lnTo>
                    <a:pt x="2081" y="86190"/>
                  </a:lnTo>
                  <a:lnTo>
                    <a:pt x="3651" y="89508"/>
                  </a:lnTo>
                  <a:lnTo>
                    <a:pt x="9158" y="95076"/>
                  </a:lnTo>
                  <a:lnTo>
                    <a:pt x="27850" y="103695"/>
                  </a:lnTo>
                  <a:lnTo>
                    <a:pt x="34495" y="105380"/>
                  </a:lnTo>
                  <a:lnTo>
                    <a:pt x="60567" y="101525"/>
                  </a:lnTo>
                  <a:lnTo>
                    <a:pt x="77130" y="98836"/>
                  </a:lnTo>
                  <a:lnTo>
                    <a:pt x="110507" y="876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807">
              <a:extLst>
                <a:ext uri="{FF2B5EF4-FFF2-40B4-BE49-F238E27FC236}">
                  <a16:creationId xmlns:a16="http://schemas.microsoft.com/office/drawing/2014/main" id="{64B2867E-7AEE-C134-6A5B-FECFCA62DB9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082800" y="1388481"/>
              <a:ext cx="139214" cy="110120"/>
            </a:xfrm>
            <a:custGeom>
              <a:avLst/>
              <a:gdLst/>
              <a:ahLst/>
              <a:cxnLst/>
              <a:rect l="0" t="0" r="0" b="0"/>
              <a:pathLst>
                <a:path w="139214" h="110120">
                  <a:moveTo>
                    <a:pt x="0" y="52969"/>
                  </a:moveTo>
                  <a:lnTo>
                    <a:pt x="0" y="52969"/>
                  </a:lnTo>
                  <a:lnTo>
                    <a:pt x="0" y="40760"/>
                  </a:lnTo>
                  <a:lnTo>
                    <a:pt x="3763" y="33196"/>
                  </a:lnTo>
                  <a:lnTo>
                    <a:pt x="30359" y="3639"/>
                  </a:lnTo>
                  <a:lnTo>
                    <a:pt x="32939" y="1033"/>
                  </a:lnTo>
                  <a:lnTo>
                    <a:pt x="36070" y="0"/>
                  </a:lnTo>
                  <a:lnTo>
                    <a:pt x="43312" y="735"/>
                  </a:lnTo>
                  <a:lnTo>
                    <a:pt x="46514" y="3329"/>
                  </a:lnTo>
                  <a:lnTo>
                    <a:pt x="54390" y="17094"/>
                  </a:lnTo>
                  <a:lnTo>
                    <a:pt x="58981" y="28558"/>
                  </a:lnTo>
                  <a:lnTo>
                    <a:pt x="59610" y="40709"/>
                  </a:lnTo>
                  <a:lnTo>
                    <a:pt x="57366" y="68356"/>
                  </a:lnTo>
                  <a:lnTo>
                    <a:pt x="57193" y="84858"/>
                  </a:lnTo>
                  <a:lnTo>
                    <a:pt x="56473" y="86928"/>
                  </a:lnTo>
                  <a:lnTo>
                    <a:pt x="55287" y="88308"/>
                  </a:lnTo>
                  <a:lnTo>
                    <a:pt x="51686" y="90524"/>
                  </a:lnTo>
                  <a:lnTo>
                    <a:pt x="63094" y="64305"/>
                  </a:lnTo>
                  <a:lnTo>
                    <a:pt x="87044" y="36883"/>
                  </a:lnTo>
                  <a:lnTo>
                    <a:pt x="111521" y="20190"/>
                  </a:lnTo>
                  <a:lnTo>
                    <a:pt x="115975" y="19122"/>
                  </a:lnTo>
                  <a:lnTo>
                    <a:pt x="124687" y="19816"/>
                  </a:lnTo>
                  <a:lnTo>
                    <a:pt x="128280" y="21695"/>
                  </a:lnTo>
                  <a:lnTo>
                    <a:pt x="134154" y="27545"/>
                  </a:lnTo>
                  <a:lnTo>
                    <a:pt x="137235" y="38612"/>
                  </a:lnTo>
                  <a:lnTo>
                    <a:pt x="139213" y="65342"/>
                  </a:lnTo>
                  <a:lnTo>
                    <a:pt x="138898" y="90299"/>
                  </a:lnTo>
                  <a:lnTo>
                    <a:pt x="133350" y="1101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808">
              <a:extLst>
                <a:ext uri="{FF2B5EF4-FFF2-40B4-BE49-F238E27FC236}">
                  <a16:creationId xmlns:a16="http://schemas.microsoft.com/office/drawing/2014/main" id="{AA775363-71CF-465A-A56F-8BA590A973A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280381" y="1394259"/>
              <a:ext cx="52221" cy="101888"/>
            </a:xfrm>
            <a:custGeom>
              <a:avLst/>
              <a:gdLst/>
              <a:ahLst/>
              <a:cxnLst/>
              <a:rect l="0" t="0" r="0" b="0"/>
              <a:pathLst>
                <a:path w="52221" h="101888">
                  <a:moveTo>
                    <a:pt x="37369" y="34491"/>
                  </a:moveTo>
                  <a:lnTo>
                    <a:pt x="37369" y="34491"/>
                  </a:lnTo>
                  <a:lnTo>
                    <a:pt x="37369" y="31120"/>
                  </a:lnTo>
                  <a:lnTo>
                    <a:pt x="39250" y="27584"/>
                  </a:lnTo>
                  <a:lnTo>
                    <a:pt x="41732" y="23660"/>
                  </a:lnTo>
                  <a:lnTo>
                    <a:pt x="43130" y="16779"/>
                  </a:lnTo>
                  <a:lnTo>
                    <a:pt x="43641" y="4868"/>
                  </a:lnTo>
                  <a:lnTo>
                    <a:pt x="41803" y="1805"/>
                  </a:lnTo>
                  <a:lnTo>
                    <a:pt x="40325" y="0"/>
                  </a:lnTo>
                  <a:lnTo>
                    <a:pt x="37929" y="914"/>
                  </a:lnTo>
                  <a:lnTo>
                    <a:pt x="19952" y="23223"/>
                  </a:lnTo>
                  <a:lnTo>
                    <a:pt x="4818" y="52543"/>
                  </a:lnTo>
                  <a:lnTo>
                    <a:pt x="0" y="83792"/>
                  </a:lnTo>
                  <a:lnTo>
                    <a:pt x="2856" y="96057"/>
                  </a:lnTo>
                  <a:lnTo>
                    <a:pt x="5188" y="98819"/>
                  </a:lnTo>
                  <a:lnTo>
                    <a:pt x="11543" y="101887"/>
                  </a:lnTo>
                  <a:lnTo>
                    <a:pt x="15213" y="101294"/>
                  </a:lnTo>
                  <a:lnTo>
                    <a:pt x="26414" y="94423"/>
                  </a:lnTo>
                  <a:lnTo>
                    <a:pt x="35220" y="86194"/>
                  </a:lnTo>
                  <a:lnTo>
                    <a:pt x="48599" y="65165"/>
                  </a:lnTo>
                  <a:lnTo>
                    <a:pt x="51205" y="59174"/>
                  </a:lnTo>
                  <a:lnTo>
                    <a:pt x="52220" y="46872"/>
                  </a:lnTo>
                  <a:lnTo>
                    <a:pt x="50494" y="28470"/>
                  </a:lnTo>
                  <a:lnTo>
                    <a:pt x="48941" y="25538"/>
                  </a:lnTo>
                  <a:lnTo>
                    <a:pt x="37369" y="154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809">
              <a:extLst>
                <a:ext uri="{FF2B5EF4-FFF2-40B4-BE49-F238E27FC236}">
                  <a16:creationId xmlns:a16="http://schemas.microsoft.com/office/drawing/2014/main" id="{003E80E0-EDCE-1825-8185-4A42AAD76BE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362200" y="1352550"/>
              <a:ext cx="158751" cy="131974"/>
            </a:xfrm>
            <a:custGeom>
              <a:avLst/>
              <a:gdLst/>
              <a:ahLst/>
              <a:cxnLst/>
              <a:rect l="0" t="0" r="0" b="0"/>
              <a:pathLst>
                <a:path w="158751" h="131974">
                  <a:moveTo>
                    <a:pt x="0" y="63500"/>
                  </a:moveTo>
                  <a:lnTo>
                    <a:pt x="0" y="63500"/>
                  </a:lnTo>
                  <a:lnTo>
                    <a:pt x="12361" y="38778"/>
                  </a:lnTo>
                  <a:lnTo>
                    <a:pt x="12633" y="45420"/>
                  </a:lnTo>
                  <a:lnTo>
                    <a:pt x="12691" y="76188"/>
                  </a:lnTo>
                  <a:lnTo>
                    <a:pt x="17062" y="102303"/>
                  </a:lnTo>
                  <a:lnTo>
                    <a:pt x="19166" y="122897"/>
                  </a:lnTo>
                  <a:lnTo>
                    <a:pt x="20539" y="126381"/>
                  </a:lnTo>
                  <a:lnTo>
                    <a:pt x="22159" y="128704"/>
                  </a:lnTo>
                  <a:lnTo>
                    <a:pt x="25841" y="131285"/>
                  </a:lnTo>
                  <a:lnTo>
                    <a:pt x="27811" y="131973"/>
                  </a:lnTo>
                  <a:lnTo>
                    <a:pt x="30535" y="131021"/>
                  </a:lnTo>
                  <a:lnTo>
                    <a:pt x="37324" y="126200"/>
                  </a:lnTo>
                  <a:lnTo>
                    <a:pt x="45710" y="115553"/>
                  </a:lnTo>
                  <a:lnTo>
                    <a:pt x="59191" y="85473"/>
                  </a:lnTo>
                  <a:lnTo>
                    <a:pt x="64814" y="65488"/>
                  </a:lnTo>
                  <a:lnTo>
                    <a:pt x="67612" y="60150"/>
                  </a:lnTo>
                  <a:lnTo>
                    <a:pt x="68855" y="55426"/>
                  </a:lnTo>
                  <a:lnTo>
                    <a:pt x="69892" y="53884"/>
                  </a:lnTo>
                  <a:lnTo>
                    <a:pt x="71289" y="52856"/>
                  </a:lnTo>
                  <a:lnTo>
                    <a:pt x="72926" y="52171"/>
                  </a:lnTo>
                  <a:lnTo>
                    <a:pt x="74723" y="53125"/>
                  </a:lnTo>
                  <a:lnTo>
                    <a:pt x="80623" y="61210"/>
                  </a:lnTo>
                  <a:lnTo>
                    <a:pt x="88938" y="80347"/>
                  </a:lnTo>
                  <a:lnTo>
                    <a:pt x="93856" y="93565"/>
                  </a:lnTo>
                  <a:lnTo>
                    <a:pt x="109186" y="114662"/>
                  </a:lnTo>
                  <a:lnTo>
                    <a:pt x="111596" y="115247"/>
                  </a:lnTo>
                  <a:lnTo>
                    <a:pt x="113909" y="114226"/>
                  </a:lnTo>
                  <a:lnTo>
                    <a:pt x="118359" y="109328"/>
                  </a:lnTo>
                  <a:lnTo>
                    <a:pt x="124832" y="97226"/>
                  </a:lnTo>
                  <a:lnTo>
                    <a:pt x="133340" y="66687"/>
                  </a:lnTo>
                  <a:lnTo>
                    <a:pt x="141815" y="3700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810">
              <a:extLst>
                <a:ext uri="{FF2B5EF4-FFF2-40B4-BE49-F238E27FC236}">
                  <a16:creationId xmlns:a16="http://schemas.microsoft.com/office/drawing/2014/main" id="{6EF63356-2BAF-C565-7073-8961C7E17C7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559050" y="1380132"/>
              <a:ext cx="171451" cy="118469"/>
            </a:xfrm>
            <a:custGeom>
              <a:avLst/>
              <a:gdLst/>
              <a:ahLst/>
              <a:cxnLst/>
              <a:rect l="0" t="0" r="0" b="0"/>
              <a:pathLst>
                <a:path w="171451" h="118469">
                  <a:moveTo>
                    <a:pt x="0" y="29568"/>
                  </a:moveTo>
                  <a:lnTo>
                    <a:pt x="0" y="29568"/>
                  </a:lnTo>
                  <a:lnTo>
                    <a:pt x="8838" y="15262"/>
                  </a:lnTo>
                  <a:lnTo>
                    <a:pt x="21371" y="2727"/>
                  </a:lnTo>
                  <a:lnTo>
                    <a:pt x="26667" y="0"/>
                  </a:lnTo>
                  <a:lnTo>
                    <a:pt x="33254" y="669"/>
                  </a:lnTo>
                  <a:lnTo>
                    <a:pt x="36986" y="1836"/>
                  </a:lnTo>
                  <a:lnTo>
                    <a:pt x="43014" y="6894"/>
                  </a:lnTo>
                  <a:lnTo>
                    <a:pt x="45609" y="10219"/>
                  </a:lnTo>
                  <a:lnTo>
                    <a:pt x="48493" y="19557"/>
                  </a:lnTo>
                  <a:lnTo>
                    <a:pt x="50344" y="46170"/>
                  </a:lnTo>
                  <a:lnTo>
                    <a:pt x="48858" y="76901"/>
                  </a:lnTo>
                  <a:lnTo>
                    <a:pt x="39811" y="107493"/>
                  </a:lnTo>
                  <a:lnTo>
                    <a:pt x="39240" y="109035"/>
                  </a:lnTo>
                  <a:lnTo>
                    <a:pt x="53362" y="89570"/>
                  </a:lnTo>
                  <a:lnTo>
                    <a:pt x="66933" y="65095"/>
                  </a:lnTo>
                  <a:lnTo>
                    <a:pt x="90633" y="35135"/>
                  </a:lnTo>
                  <a:lnTo>
                    <a:pt x="112133" y="12810"/>
                  </a:lnTo>
                  <a:lnTo>
                    <a:pt x="126272" y="8009"/>
                  </a:lnTo>
                  <a:lnTo>
                    <a:pt x="134982" y="6729"/>
                  </a:lnTo>
                  <a:lnTo>
                    <a:pt x="141493" y="7286"/>
                  </a:lnTo>
                  <a:lnTo>
                    <a:pt x="146540" y="9069"/>
                  </a:lnTo>
                  <a:lnTo>
                    <a:pt x="150610" y="11669"/>
                  </a:lnTo>
                  <a:lnTo>
                    <a:pt x="157014" y="22083"/>
                  </a:lnTo>
                  <a:lnTo>
                    <a:pt x="166874" y="51765"/>
                  </a:lnTo>
                  <a:lnTo>
                    <a:pt x="167535" y="64363"/>
                  </a:lnTo>
                  <a:lnTo>
                    <a:pt x="166888" y="75371"/>
                  </a:lnTo>
                  <a:lnTo>
                    <a:pt x="169079" y="92763"/>
                  </a:lnTo>
                  <a:lnTo>
                    <a:pt x="165158" y="117958"/>
                  </a:lnTo>
                  <a:lnTo>
                    <a:pt x="171450" y="1184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1" name="SMARTInkShape-Group179">
            <a:extLst>
              <a:ext uri="{FF2B5EF4-FFF2-40B4-BE49-F238E27FC236}">
                <a16:creationId xmlns:a16="http://schemas.microsoft.com/office/drawing/2014/main" id="{69FD875D-4C3B-8381-11A0-589755F041F8}"/>
              </a:ext>
            </a:extLst>
          </p:cNvPr>
          <p:cNvGrpSpPr/>
          <p:nvPr/>
        </p:nvGrpSpPr>
        <p:grpSpPr>
          <a:xfrm>
            <a:off x="1073412" y="1365251"/>
            <a:ext cx="258540" cy="171450"/>
            <a:chOff x="1073412" y="1365251"/>
            <a:chExt cx="258540" cy="171450"/>
          </a:xfrm>
        </p:grpSpPr>
        <p:sp>
          <p:nvSpPr>
            <p:cNvPr id="499" name="SMARTInkShape-811">
              <a:extLst>
                <a:ext uri="{FF2B5EF4-FFF2-40B4-BE49-F238E27FC236}">
                  <a16:creationId xmlns:a16="http://schemas.microsoft.com/office/drawing/2014/main" id="{BC625E3A-FECA-5BA6-48D9-F8292CBEBC3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73412" y="1441450"/>
              <a:ext cx="243287" cy="19051"/>
            </a:xfrm>
            <a:custGeom>
              <a:avLst/>
              <a:gdLst/>
              <a:ahLst/>
              <a:cxnLst/>
              <a:rect l="0" t="0" r="0" b="0"/>
              <a:pathLst>
                <a:path w="243287" h="19051">
                  <a:moveTo>
                    <a:pt x="6088" y="19050"/>
                  </a:moveTo>
                  <a:lnTo>
                    <a:pt x="6088" y="19050"/>
                  </a:lnTo>
                  <a:lnTo>
                    <a:pt x="0" y="19050"/>
                  </a:lnTo>
                  <a:lnTo>
                    <a:pt x="3187" y="15679"/>
                  </a:lnTo>
                  <a:lnTo>
                    <a:pt x="30191" y="11211"/>
                  </a:lnTo>
                  <a:lnTo>
                    <a:pt x="60267" y="7790"/>
                  </a:lnTo>
                  <a:lnTo>
                    <a:pt x="90345" y="6777"/>
                  </a:lnTo>
                  <a:lnTo>
                    <a:pt x="114544" y="6476"/>
                  </a:lnTo>
                  <a:lnTo>
                    <a:pt x="139588" y="6387"/>
                  </a:lnTo>
                  <a:lnTo>
                    <a:pt x="166764" y="6361"/>
                  </a:lnTo>
                  <a:lnTo>
                    <a:pt x="195277" y="6353"/>
                  </a:lnTo>
                  <a:lnTo>
                    <a:pt x="221600" y="6351"/>
                  </a:lnTo>
                  <a:lnTo>
                    <a:pt x="242294" y="6350"/>
                  </a:lnTo>
                  <a:lnTo>
                    <a:pt x="243286" y="5645"/>
                  </a:lnTo>
                  <a:lnTo>
                    <a:pt x="2410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812">
              <a:extLst>
                <a:ext uri="{FF2B5EF4-FFF2-40B4-BE49-F238E27FC236}">
                  <a16:creationId xmlns:a16="http://schemas.microsoft.com/office/drawing/2014/main" id="{6786ED59-F926-AA98-7450-172A64F8AFE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217303" y="1365251"/>
              <a:ext cx="114649" cy="171450"/>
            </a:xfrm>
            <a:custGeom>
              <a:avLst/>
              <a:gdLst/>
              <a:ahLst/>
              <a:cxnLst/>
              <a:rect l="0" t="0" r="0" b="0"/>
              <a:pathLst>
                <a:path w="114649" h="171450">
                  <a:moveTo>
                    <a:pt x="14597" y="25399"/>
                  </a:moveTo>
                  <a:lnTo>
                    <a:pt x="14597" y="25399"/>
                  </a:lnTo>
                  <a:lnTo>
                    <a:pt x="11226" y="25399"/>
                  </a:lnTo>
                  <a:lnTo>
                    <a:pt x="10233" y="24693"/>
                  </a:lnTo>
                  <a:lnTo>
                    <a:pt x="9571" y="23518"/>
                  </a:lnTo>
                  <a:lnTo>
                    <a:pt x="8422" y="18932"/>
                  </a:lnTo>
                  <a:lnTo>
                    <a:pt x="8247" y="345"/>
                  </a:lnTo>
                  <a:lnTo>
                    <a:pt x="4589" y="68"/>
                  </a:lnTo>
                  <a:lnTo>
                    <a:pt x="8192" y="0"/>
                  </a:lnTo>
                  <a:lnTo>
                    <a:pt x="24145" y="14489"/>
                  </a:lnTo>
                  <a:lnTo>
                    <a:pt x="53628" y="28788"/>
                  </a:lnTo>
                  <a:lnTo>
                    <a:pt x="80162" y="42819"/>
                  </a:lnTo>
                  <a:lnTo>
                    <a:pt x="102258" y="52594"/>
                  </a:lnTo>
                  <a:lnTo>
                    <a:pt x="110970" y="62541"/>
                  </a:lnTo>
                  <a:lnTo>
                    <a:pt x="114648" y="71055"/>
                  </a:lnTo>
                  <a:lnTo>
                    <a:pt x="112367" y="84788"/>
                  </a:lnTo>
                  <a:lnTo>
                    <a:pt x="105322" y="94363"/>
                  </a:lnTo>
                  <a:lnTo>
                    <a:pt x="80182" y="112007"/>
                  </a:lnTo>
                  <a:lnTo>
                    <a:pt x="48503" y="131444"/>
                  </a:lnTo>
                  <a:lnTo>
                    <a:pt x="21100" y="148045"/>
                  </a:lnTo>
                  <a:lnTo>
                    <a:pt x="7508" y="156675"/>
                  </a:lnTo>
                  <a:lnTo>
                    <a:pt x="1333" y="163942"/>
                  </a:lnTo>
                  <a:lnTo>
                    <a:pt x="110" y="166444"/>
                  </a:lnTo>
                  <a:lnTo>
                    <a:pt x="0" y="168112"/>
                  </a:lnTo>
                  <a:lnTo>
                    <a:pt x="632" y="169225"/>
                  </a:lnTo>
                  <a:lnTo>
                    <a:pt x="1759" y="169966"/>
                  </a:lnTo>
                  <a:lnTo>
                    <a:pt x="8247" y="1714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2" name="SMARTInkShape-813">
            <a:extLst>
              <a:ext uri="{FF2B5EF4-FFF2-40B4-BE49-F238E27FC236}">
                <a16:creationId xmlns:a16="http://schemas.microsoft.com/office/drawing/2014/main" id="{05EE87D5-E636-AD87-5CC1-6BF4D8C8AC8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85266" y="1327157"/>
            <a:ext cx="284685" cy="240301"/>
          </a:xfrm>
          <a:custGeom>
            <a:avLst/>
            <a:gdLst/>
            <a:ahLst/>
            <a:cxnLst/>
            <a:rect l="0" t="0" r="0" b="0"/>
            <a:pathLst>
              <a:path w="284685" h="240301">
                <a:moveTo>
                  <a:pt x="17984" y="95243"/>
                </a:moveTo>
                <a:lnTo>
                  <a:pt x="17984" y="95243"/>
                </a:lnTo>
                <a:lnTo>
                  <a:pt x="17984" y="89776"/>
                </a:lnTo>
                <a:lnTo>
                  <a:pt x="18690" y="89481"/>
                </a:lnTo>
                <a:lnTo>
                  <a:pt x="21355" y="89155"/>
                </a:lnTo>
                <a:lnTo>
                  <a:pt x="22348" y="88362"/>
                </a:lnTo>
                <a:lnTo>
                  <a:pt x="23451" y="85599"/>
                </a:lnTo>
                <a:lnTo>
                  <a:pt x="24451" y="84581"/>
                </a:lnTo>
                <a:lnTo>
                  <a:pt x="27443" y="83449"/>
                </a:lnTo>
                <a:lnTo>
                  <a:pt x="28523" y="82441"/>
                </a:lnTo>
                <a:lnTo>
                  <a:pt x="33771" y="73784"/>
                </a:lnTo>
                <a:lnTo>
                  <a:pt x="37465" y="71595"/>
                </a:lnTo>
                <a:lnTo>
                  <a:pt x="39438" y="71011"/>
                </a:lnTo>
                <a:lnTo>
                  <a:pt x="40754" y="69916"/>
                </a:lnTo>
                <a:lnTo>
                  <a:pt x="46409" y="61107"/>
                </a:lnTo>
                <a:lnTo>
                  <a:pt x="50137" y="58905"/>
                </a:lnTo>
                <a:lnTo>
                  <a:pt x="54147" y="57221"/>
                </a:lnTo>
                <a:lnTo>
                  <a:pt x="60371" y="53011"/>
                </a:lnTo>
                <a:lnTo>
                  <a:pt x="66683" y="51450"/>
                </a:lnTo>
                <a:lnTo>
                  <a:pt x="80491" y="50801"/>
                </a:lnTo>
                <a:lnTo>
                  <a:pt x="90235" y="59632"/>
                </a:lnTo>
                <a:lnTo>
                  <a:pt x="92429" y="63658"/>
                </a:lnTo>
                <a:lnTo>
                  <a:pt x="97208" y="75363"/>
                </a:lnTo>
                <a:lnTo>
                  <a:pt x="104241" y="86900"/>
                </a:lnTo>
                <a:lnTo>
                  <a:pt x="106729" y="112542"/>
                </a:lnTo>
                <a:lnTo>
                  <a:pt x="106875" y="141217"/>
                </a:lnTo>
                <a:lnTo>
                  <a:pt x="101416" y="169088"/>
                </a:lnTo>
                <a:lnTo>
                  <a:pt x="97424" y="181956"/>
                </a:lnTo>
                <a:lnTo>
                  <a:pt x="83327" y="208051"/>
                </a:lnTo>
                <a:lnTo>
                  <a:pt x="81597" y="213113"/>
                </a:lnTo>
                <a:lnTo>
                  <a:pt x="77363" y="219930"/>
                </a:lnTo>
                <a:lnTo>
                  <a:pt x="75089" y="226418"/>
                </a:lnTo>
                <a:lnTo>
                  <a:pt x="72056" y="230684"/>
                </a:lnTo>
                <a:lnTo>
                  <a:pt x="66475" y="233050"/>
                </a:lnTo>
                <a:lnTo>
                  <a:pt x="59997" y="234807"/>
                </a:lnTo>
                <a:lnTo>
                  <a:pt x="50089" y="239803"/>
                </a:lnTo>
                <a:lnTo>
                  <a:pt x="47854" y="240300"/>
                </a:lnTo>
                <a:lnTo>
                  <a:pt x="45658" y="239925"/>
                </a:lnTo>
                <a:lnTo>
                  <a:pt x="37065" y="236136"/>
                </a:lnTo>
                <a:lnTo>
                  <a:pt x="34938" y="235738"/>
                </a:lnTo>
                <a:lnTo>
                  <a:pt x="30693" y="231534"/>
                </a:lnTo>
                <a:lnTo>
                  <a:pt x="11077" y="205481"/>
                </a:lnTo>
                <a:lnTo>
                  <a:pt x="4331" y="191510"/>
                </a:lnTo>
                <a:lnTo>
                  <a:pt x="0" y="161531"/>
                </a:lnTo>
                <a:lnTo>
                  <a:pt x="819" y="143754"/>
                </a:lnTo>
                <a:lnTo>
                  <a:pt x="9919" y="121141"/>
                </a:lnTo>
                <a:lnTo>
                  <a:pt x="31600" y="90455"/>
                </a:lnTo>
                <a:lnTo>
                  <a:pt x="58191" y="62418"/>
                </a:lnTo>
                <a:lnTo>
                  <a:pt x="81900" y="46530"/>
                </a:lnTo>
                <a:lnTo>
                  <a:pt x="112713" y="31926"/>
                </a:lnTo>
                <a:lnTo>
                  <a:pt x="143614" y="19059"/>
                </a:lnTo>
                <a:lnTo>
                  <a:pt x="153547" y="15522"/>
                </a:lnTo>
                <a:lnTo>
                  <a:pt x="180934" y="11371"/>
                </a:lnTo>
                <a:lnTo>
                  <a:pt x="207847" y="7833"/>
                </a:lnTo>
                <a:lnTo>
                  <a:pt x="228051" y="4903"/>
                </a:lnTo>
                <a:lnTo>
                  <a:pt x="237642" y="2175"/>
                </a:lnTo>
                <a:lnTo>
                  <a:pt x="267874" y="184"/>
                </a:lnTo>
                <a:lnTo>
                  <a:pt x="283352" y="0"/>
                </a:lnTo>
                <a:lnTo>
                  <a:pt x="283796" y="703"/>
                </a:lnTo>
                <a:lnTo>
                  <a:pt x="284684" y="634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8" name="SMARTInkShape-Group181">
            <a:extLst>
              <a:ext uri="{FF2B5EF4-FFF2-40B4-BE49-F238E27FC236}">
                <a16:creationId xmlns:a16="http://schemas.microsoft.com/office/drawing/2014/main" id="{195D2BA2-BFE3-A985-D5A3-494AAD0AA893}"/>
              </a:ext>
            </a:extLst>
          </p:cNvPr>
          <p:cNvGrpSpPr/>
          <p:nvPr/>
        </p:nvGrpSpPr>
        <p:grpSpPr>
          <a:xfrm>
            <a:off x="7335277" y="3525133"/>
            <a:ext cx="677137" cy="405375"/>
            <a:chOff x="7335277" y="3525133"/>
            <a:chExt cx="677137" cy="405375"/>
          </a:xfrm>
        </p:grpSpPr>
        <p:sp>
          <p:nvSpPr>
            <p:cNvPr id="503" name="SMARTInkShape-814">
              <a:extLst>
                <a:ext uri="{FF2B5EF4-FFF2-40B4-BE49-F238E27FC236}">
                  <a16:creationId xmlns:a16="http://schemas.microsoft.com/office/drawing/2014/main" id="{89D14258-2EFC-F77B-034B-496740CF5EF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335277" y="3568707"/>
              <a:ext cx="119515" cy="273668"/>
            </a:xfrm>
            <a:custGeom>
              <a:avLst/>
              <a:gdLst/>
              <a:ahLst/>
              <a:cxnLst/>
              <a:rect l="0" t="0" r="0" b="0"/>
              <a:pathLst>
                <a:path w="119515" h="273668">
                  <a:moveTo>
                    <a:pt x="94223" y="6343"/>
                  </a:moveTo>
                  <a:lnTo>
                    <a:pt x="94223" y="6343"/>
                  </a:lnTo>
                  <a:lnTo>
                    <a:pt x="97595" y="6343"/>
                  </a:lnTo>
                  <a:lnTo>
                    <a:pt x="101130" y="4462"/>
                  </a:lnTo>
                  <a:lnTo>
                    <a:pt x="105054" y="1979"/>
                  </a:lnTo>
                  <a:lnTo>
                    <a:pt x="113322" y="385"/>
                  </a:lnTo>
                  <a:lnTo>
                    <a:pt x="119514" y="0"/>
                  </a:lnTo>
                  <a:lnTo>
                    <a:pt x="87930" y="25724"/>
                  </a:lnTo>
                  <a:lnTo>
                    <a:pt x="62350" y="51673"/>
                  </a:lnTo>
                  <a:lnTo>
                    <a:pt x="39453" y="82659"/>
                  </a:lnTo>
                  <a:lnTo>
                    <a:pt x="18057" y="114308"/>
                  </a:lnTo>
                  <a:lnTo>
                    <a:pt x="4466" y="139696"/>
                  </a:lnTo>
                  <a:lnTo>
                    <a:pt x="58" y="167210"/>
                  </a:lnTo>
                  <a:lnTo>
                    <a:pt x="0" y="197235"/>
                  </a:lnTo>
                  <a:lnTo>
                    <a:pt x="4843" y="221183"/>
                  </a:lnTo>
                  <a:lnTo>
                    <a:pt x="19379" y="252486"/>
                  </a:lnTo>
                  <a:lnTo>
                    <a:pt x="27798" y="258733"/>
                  </a:lnTo>
                  <a:lnTo>
                    <a:pt x="55163" y="273667"/>
                  </a:lnTo>
                  <a:lnTo>
                    <a:pt x="68823" y="2730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815">
              <a:extLst>
                <a:ext uri="{FF2B5EF4-FFF2-40B4-BE49-F238E27FC236}">
                  <a16:creationId xmlns:a16="http://schemas.microsoft.com/office/drawing/2014/main" id="{AE24C430-CA08-E79F-29A0-ACD12C36028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525148" y="3549650"/>
              <a:ext cx="113736" cy="251977"/>
            </a:xfrm>
            <a:custGeom>
              <a:avLst/>
              <a:gdLst/>
              <a:ahLst/>
              <a:cxnLst/>
              <a:rect l="0" t="0" r="0" b="0"/>
              <a:pathLst>
                <a:path w="113736" h="251977">
                  <a:moveTo>
                    <a:pt x="88502" y="177800"/>
                  </a:moveTo>
                  <a:lnTo>
                    <a:pt x="88502" y="177800"/>
                  </a:lnTo>
                  <a:lnTo>
                    <a:pt x="88502" y="174429"/>
                  </a:lnTo>
                  <a:lnTo>
                    <a:pt x="86620" y="170893"/>
                  </a:lnTo>
                  <a:lnTo>
                    <a:pt x="71373" y="150678"/>
                  </a:lnTo>
                  <a:lnTo>
                    <a:pt x="57588" y="143289"/>
                  </a:lnTo>
                  <a:lnTo>
                    <a:pt x="47951" y="143177"/>
                  </a:lnTo>
                  <a:lnTo>
                    <a:pt x="31260" y="145483"/>
                  </a:lnTo>
                  <a:lnTo>
                    <a:pt x="24020" y="149561"/>
                  </a:lnTo>
                  <a:lnTo>
                    <a:pt x="16805" y="156077"/>
                  </a:lnTo>
                  <a:lnTo>
                    <a:pt x="11245" y="163677"/>
                  </a:lnTo>
                  <a:lnTo>
                    <a:pt x="2634" y="188782"/>
                  </a:lnTo>
                  <a:lnTo>
                    <a:pt x="0" y="216649"/>
                  </a:lnTo>
                  <a:lnTo>
                    <a:pt x="5423" y="228933"/>
                  </a:lnTo>
                  <a:lnTo>
                    <a:pt x="9832" y="235172"/>
                  </a:lnTo>
                  <a:lnTo>
                    <a:pt x="22258" y="243986"/>
                  </a:lnTo>
                  <a:lnTo>
                    <a:pt x="41358" y="251033"/>
                  </a:lnTo>
                  <a:lnTo>
                    <a:pt x="52026" y="251976"/>
                  </a:lnTo>
                  <a:lnTo>
                    <a:pt x="63824" y="250043"/>
                  </a:lnTo>
                  <a:lnTo>
                    <a:pt x="74242" y="243069"/>
                  </a:lnTo>
                  <a:lnTo>
                    <a:pt x="78996" y="238246"/>
                  </a:lnTo>
                  <a:lnTo>
                    <a:pt x="91694" y="206569"/>
                  </a:lnTo>
                  <a:lnTo>
                    <a:pt x="98777" y="183737"/>
                  </a:lnTo>
                  <a:lnTo>
                    <a:pt x="105344" y="154551"/>
                  </a:lnTo>
                  <a:lnTo>
                    <a:pt x="109629" y="131484"/>
                  </a:lnTo>
                  <a:lnTo>
                    <a:pt x="112002" y="109002"/>
                  </a:lnTo>
                  <a:lnTo>
                    <a:pt x="113339" y="78393"/>
                  </a:lnTo>
                  <a:lnTo>
                    <a:pt x="113735" y="49568"/>
                  </a:lnTo>
                  <a:lnTo>
                    <a:pt x="111971" y="22448"/>
                  </a:lnTo>
                  <a:lnTo>
                    <a:pt x="1075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816">
              <a:extLst>
                <a:ext uri="{FF2B5EF4-FFF2-40B4-BE49-F238E27FC236}">
                  <a16:creationId xmlns:a16="http://schemas.microsoft.com/office/drawing/2014/main" id="{B471BA58-9C9C-39CC-D28B-1969E1A0D9F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741023" y="3551273"/>
              <a:ext cx="126341" cy="309528"/>
            </a:xfrm>
            <a:custGeom>
              <a:avLst/>
              <a:gdLst/>
              <a:ahLst/>
              <a:cxnLst/>
              <a:rect l="0" t="0" r="0" b="0"/>
              <a:pathLst>
                <a:path w="126341" h="309528">
                  <a:moveTo>
                    <a:pt x="107577" y="80927"/>
                  </a:moveTo>
                  <a:lnTo>
                    <a:pt x="107577" y="80927"/>
                  </a:lnTo>
                  <a:lnTo>
                    <a:pt x="123364" y="65140"/>
                  </a:lnTo>
                  <a:lnTo>
                    <a:pt x="125177" y="61446"/>
                  </a:lnTo>
                  <a:lnTo>
                    <a:pt x="126340" y="49954"/>
                  </a:lnTo>
                  <a:lnTo>
                    <a:pt x="120144" y="21582"/>
                  </a:lnTo>
                  <a:lnTo>
                    <a:pt x="117161" y="13159"/>
                  </a:lnTo>
                  <a:lnTo>
                    <a:pt x="111602" y="6593"/>
                  </a:lnTo>
                  <a:lnTo>
                    <a:pt x="105132" y="2028"/>
                  </a:lnTo>
                  <a:lnTo>
                    <a:pt x="99905" y="0"/>
                  </a:lnTo>
                  <a:lnTo>
                    <a:pt x="86254" y="2229"/>
                  </a:lnTo>
                  <a:lnTo>
                    <a:pt x="74817" y="11142"/>
                  </a:lnTo>
                  <a:lnTo>
                    <a:pt x="49013" y="42836"/>
                  </a:lnTo>
                  <a:lnTo>
                    <a:pt x="33397" y="70110"/>
                  </a:lnTo>
                  <a:lnTo>
                    <a:pt x="23309" y="99094"/>
                  </a:lnTo>
                  <a:lnTo>
                    <a:pt x="14522" y="130272"/>
                  </a:lnTo>
                  <a:lnTo>
                    <a:pt x="8117" y="155206"/>
                  </a:lnTo>
                  <a:lnTo>
                    <a:pt x="2456" y="179763"/>
                  </a:lnTo>
                  <a:lnTo>
                    <a:pt x="466" y="202875"/>
                  </a:lnTo>
                  <a:lnTo>
                    <a:pt x="0" y="224026"/>
                  </a:lnTo>
                  <a:lnTo>
                    <a:pt x="1674" y="245656"/>
                  </a:lnTo>
                  <a:lnTo>
                    <a:pt x="6584" y="273904"/>
                  </a:lnTo>
                  <a:lnTo>
                    <a:pt x="13704" y="301722"/>
                  </a:lnTo>
                  <a:lnTo>
                    <a:pt x="18677" y="3095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817">
              <a:extLst>
                <a:ext uri="{FF2B5EF4-FFF2-40B4-BE49-F238E27FC236}">
                  <a16:creationId xmlns:a16="http://schemas.microsoft.com/office/drawing/2014/main" id="{DBFE6353-198C-C094-0CDF-BF4050DE72F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697082" y="3714750"/>
              <a:ext cx="164219" cy="31751"/>
            </a:xfrm>
            <a:custGeom>
              <a:avLst/>
              <a:gdLst/>
              <a:ahLst/>
              <a:cxnLst/>
              <a:rect l="0" t="0" r="0" b="0"/>
              <a:pathLst>
                <a:path w="164219" h="31751">
                  <a:moveTo>
                    <a:pt x="5468" y="31750"/>
                  </a:moveTo>
                  <a:lnTo>
                    <a:pt x="5468" y="31750"/>
                  </a:lnTo>
                  <a:lnTo>
                    <a:pt x="0" y="26283"/>
                  </a:lnTo>
                  <a:lnTo>
                    <a:pt x="6121" y="22290"/>
                  </a:lnTo>
                  <a:lnTo>
                    <a:pt x="25196" y="15326"/>
                  </a:lnTo>
                  <a:lnTo>
                    <a:pt x="54353" y="13046"/>
                  </a:lnTo>
                  <a:lnTo>
                    <a:pt x="78122" y="9431"/>
                  </a:lnTo>
                  <a:lnTo>
                    <a:pt x="103039" y="7263"/>
                  </a:lnTo>
                  <a:lnTo>
                    <a:pt x="131666" y="6621"/>
                  </a:lnTo>
                  <a:lnTo>
                    <a:pt x="144577" y="4588"/>
                  </a:lnTo>
                  <a:lnTo>
                    <a:pt x="1642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818">
              <a:extLst>
                <a:ext uri="{FF2B5EF4-FFF2-40B4-BE49-F238E27FC236}">
                  <a16:creationId xmlns:a16="http://schemas.microsoft.com/office/drawing/2014/main" id="{F3B00587-D573-AE8B-BFB3-5C05F5E9216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861300" y="3525133"/>
              <a:ext cx="151114" cy="405375"/>
            </a:xfrm>
            <a:custGeom>
              <a:avLst/>
              <a:gdLst/>
              <a:ahLst/>
              <a:cxnLst/>
              <a:rect l="0" t="0" r="0" b="0"/>
              <a:pathLst>
                <a:path w="151114" h="405375">
                  <a:moveTo>
                    <a:pt x="0" y="5467"/>
                  </a:moveTo>
                  <a:lnTo>
                    <a:pt x="0" y="5467"/>
                  </a:lnTo>
                  <a:lnTo>
                    <a:pt x="6741" y="2096"/>
                  </a:lnTo>
                  <a:lnTo>
                    <a:pt x="21048" y="0"/>
                  </a:lnTo>
                  <a:lnTo>
                    <a:pt x="38691" y="2749"/>
                  </a:lnTo>
                  <a:lnTo>
                    <a:pt x="53955" y="11404"/>
                  </a:lnTo>
                  <a:lnTo>
                    <a:pt x="81084" y="37999"/>
                  </a:lnTo>
                  <a:lnTo>
                    <a:pt x="99193" y="66143"/>
                  </a:lnTo>
                  <a:lnTo>
                    <a:pt x="112097" y="90551"/>
                  </a:lnTo>
                  <a:lnTo>
                    <a:pt x="124857" y="119028"/>
                  </a:lnTo>
                  <a:lnTo>
                    <a:pt x="134204" y="149809"/>
                  </a:lnTo>
                  <a:lnTo>
                    <a:pt x="141443" y="181271"/>
                  </a:lnTo>
                  <a:lnTo>
                    <a:pt x="148055" y="209565"/>
                  </a:lnTo>
                  <a:lnTo>
                    <a:pt x="151113" y="235823"/>
                  </a:lnTo>
                  <a:lnTo>
                    <a:pt x="145276" y="264848"/>
                  </a:lnTo>
                  <a:lnTo>
                    <a:pt x="137982" y="292419"/>
                  </a:lnTo>
                  <a:lnTo>
                    <a:pt x="127979" y="315092"/>
                  </a:lnTo>
                  <a:lnTo>
                    <a:pt x="102774" y="346285"/>
                  </a:lnTo>
                  <a:lnTo>
                    <a:pt x="74422" y="373584"/>
                  </a:lnTo>
                  <a:lnTo>
                    <a:pt x="44216" y="394204"/>
                  </a:lnTo>
                  <a:lnTo>
                    <a:pt x="13289" y="405374"/>
                  </a:lnTo>
                  <a:lnTo>
                    <a:pt x="31750" y="386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BFF56-BD4D-4A7D-B372-2727B119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Student’s </a:t>
            </a:r>
            <a:r>
              <a:rPr lang="en-US" i="1" dirty="0"/>
              <a:t>t</a:t>
            </a:r>
            <a:r>
              <a:rPr lang="en-US" dirty="0"/>
              <a:t>-Distribution</a:t>
            </a: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4511675" y="4278312"/>
            <a:ext cx="3014663" cy="1209675"/>
          </a:xfrm>
          <a:custGeom>
            <a:avLst/>
            <a:gdLst>
              <a:gd name="T0" fmla="*/ 2147483647 w 1899"/>
              <a:gd name="T1" fmla="*/ 2147483647 h 762"/>
              <a:gd name="T2" fmla="*/ 2147483647 w 1899"/>
              <a:gd name="T3" fmla="*/ 2147483647 h 762"/>
              <a:gd name="T4" fmla="*/ 2147483647 w 1899"/>
              <a:gd name="T5" fmla="*/ 2147483647 h 762"/>
              <a:gd name="T6" fmla="*/ 2147483647 w 1899"/>
              <a:gd name="T7" fmla="*/ 2147483647 h 762"/>
              <a:gd name="T8" fmla="*/ 2147483647 w 1899"/>
              <a:gd name="T9" fmla="*/ 2147483647 h 762"/>
              <a:gd name="T10" fmla="*/ 2147483647 w 1899"/>
              <a:gd name="T11" fmla="*/ 2147483647 h 762"/>
              <a:gd name="T12" fmla="*/ 2147483647 w 1899"/>
              <a:gd name="T13" fmla="*/ 2147483647 h 762"/>
              <a:gd name="T14" fmla="*/ 2147483647 w 1899"/>
              <a:gd name="T15" fmla="*/ 2147483647 h 762"/>
              <a:gd name="T16" fmla="*/ 2147483647 w 1899"/>
              <a:gd name="T17" fmla="*/ 2147483647 h 762"/>
              <a:gd name="T18" fmla="*/ 2147483647 w 1899"/>
              <a:gd name="T19" fmla="*/ 2147483647 h 762"/>
              <a:gd name="T20" fmla="*/ 2147483647 w 1899"/>
              <a:gd name="T21" fmla="*/ 2147483647 h 762"/>
              <a:gd name="T22" fmla="*/ 2147483647 w 1899"/>
              <a:gd name="T23" fmla="*/ 2147483647 h 762"/>
              <a:gd name="T24" fmla="*/ 2147483647 w 1899"/>
              <a:gd name="T25" fmla="*/ 2147483647 h 762"/>
              <a:gd name="T26" fmla="*/ 2147483647 w 1899"/>
              <a:gd name="T27" fmla="*/ 2147483647 h 762"/>
              <a:gd name="T28" fmla="*/ 2147483647 w 1899"/>
              <a:gd name="T29" fmla="*/ 2147483647 h 762"/>
              <a:gd name="T30" fmla="*/ 0 w 1899"/>
              <a:gd name="T31" fmla="*/ 0 h 7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99"/>
              <a:gd name="T49" fmla="*/ 0 h 762"/>
              <a:gd name="T50" fmla="*/ 1899 w 1899"/>
              <a:gd name="T51" fmla="*/ 762 h 76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99" h="762">
                <a:moveTo>
                  <a:pt x="1898" y="761"/>
                </a:moveTo>
                <a:lnTo>
                  <a:pt x="1700" y="753"/>
                </a:lnTo>
                <a:lnTo>
                  <a:pt x="1599" y="744"/>
                </a:lnTo>
                <a:lnTo>
                  <a:pt x="1500" y="732"/>
                </a:lnTo>
                <a:lnTo>
                  <a:pt x="1400" y="713"/>
                </a:lnTo>
                <a:lnTo>
                  <a:pt x="1299" y="690"/>
                </a:lnTo>
                <a:lnTo>
                  <a:pt x="1200" y="659"/>
                </a:lnTo>
                <a:lnTo>
                  <a:pt x="1000" y="571"/>
                </a:lnTo>
                <a:lnTo>
                  <a:pt x="799" y="446"/>
                </a:lnTo>
                <a:lnTo>
                  <a:pt x="599" y="298"/>
                </a:lnTo>
                <a:lnTo>
                  <a:pt x="500" y="221"/>
                </a:lnTo>
                <a:lnTo>
                  <a:pt x="401" y="151"/>
                </a:lnTo>
                <a:lnTo>
                  <a:pt x="299" y="89"/>
                </a:lnTo>
                <a:lnTo>
                  <a:pt x="200" y="41"/>
                </a:lnTo>
                <a:lnTo>
                  <a:pt x="99" y="10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1497013" y="4278312"/>
            <a:ext cx="3016250" cy="1209675"/>
          </a:xfrm>
          <a:custGeom>
            <a:avLst/>
            <a:gdLst>
              <a:gd name="T0" fmla="*/ 0 w 1900"/>
              <a:gd name="T1" fmla="*/ 2147483647 h 762"/>
              <a:gd name="T2" fmla="*/ 2147483647 w 1900"/>
              <a:gd name="T3" fmla="*/ 2147483647 h 762"/>
              <a:gd name="T4" fmla="*/ 2147483647 w 1900"/>
              <a:gd name="T5" fmla="*/ 2147483647 h 762"/>
              <a:gd name="T6" fmla="*/ 2147483647 w 1900"/>
              <a:gd name="T7" fmla="*/ 2147483647 h 762"/>
              <a:gd name="T8" fmla="*/ 2147483647 w 1900"/>
              <a:gd name="T9" fmla="*/ 2147483647 h 762"/>
              <a:gd name="T10" fmla="*/ 2147483647 w 1900"/>
              <a:gd name="T11" fmla="*/ 2147483647 h 762"/>
              <a:gd name="T12" fmla="*/ 2147483647 w 1900"/>
              <a:gd name="T13" fmla="*/ 2147483647 h 762"/>
              <a:gd name="T14" fmla="*/ 2147483647 w 1900"/>
              <a:gd name="T15" fmla="*/ 2147483647 h 762"/>
              <a:gd name="T16" fmla="*/ 2147483647 w 1900"/>
              <a:gd name="T17" fmla="*/ 2147483647 h 762"/>
              <a:gd name="T18" fmla="*/ 2147483647 w 1900"/>
              <a:gd name="T19" fmla="*/ 2147483647 h 762"/>
              <a:gd name="T20" fmla="*/ 2147483647 w 1900"/>
              <a:gd name="T21" fmla="*/ 2147483647 h 762"/>
              <a:gd name="T22" fmla="*/ 2147483647 w 1900"/>
              <a:gd name="T23" fmla="*/ 2147483647 h 762"/>
              <a:gd name="T24" fmla="*/ 2147483647 w 1900"/>
              <a:gd name="T25" fmla="*/ 2147483647 h 762"/>
              <a:gd name="T26" fmla="*/ 2147483647 w 1900"/>
              <a:gd name="T27" fmla="*/ 2147483647 h 762"/>
              <a:gd name="T28" fmla="*/ 2147483647 w 1900"/>
              <a:gd name="T29" fmla="*/ 2147483647 h 762"/>
              <a:gd name="T30" fmla="*/ 2147483647 w 1900"/>
              <a:gd name="T31" fmla="*/ 0 h 7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00"/>
              <a:gd name="T49" fmla="*/ 0 h 762"/>
              <a:gd name="T50" fmla="*/ 1900 w 1900"/>
              <a:gd name="T51" fmla="*/ 762 h 76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00" h="762">
                <a:moveTo>
                  <a:pt x="0" y="761"/>
                </a:moveTo>
                <a:lnTo>
                  <a:pt x="201" y="753"/>
                </a:lnTo>
                <a:lnTo>
                  <a:pt x="300" y="744"/>
                </a:lnTo>
                <a:lnTo>
                  <a:pt x="399" y="732"/>
                </a:lnTo>
                <a:lnTo>
                  <a:pt x="500" y="713"/>
                </a:lnTo>
                <a:lnTo>
                  <a:pt x="599" y="690"/>
                </a:lnTo>
                <a:lnTo>
                  <a:pt x="701" y="659"/>
                </a:lnTo>
                <a:lnTo>
                  <a:pt x="899" y="571"/>
                </a:lnTo>
                <a:lnTo>
                  <a:pt x="1099" y="446"/>
                </a:lnTo>
                <a:lnTo>
                  <a:pt x="1300" y="298"/>
                </a:lnTo>
                <a:lnTo>
                  <a:pt x="1399" y="221"/>
                </a:lnTo>
                <a:lnTo>
                  <a:pt x="1500" y="151"/>
                </a:lnTo>
                <a:lnTo>
                  <a:pt x="1599" y="89"/>
                </a:lnTo>
                <a:lnTo>
                  <a:pt x="1698" y="41"/>
                </a:lnTo>
                <a:lnTo>
                  <a:pt x="1800" y="10"/>
                </a:lnTo>
                <a:lnTo>
                  <a:pt x="1899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4511675" y="3667125"/>
            <a:ext cx="2041525" cy="1820862"/>
          </a:xfrm>
          <a:custGeom>
            <a:avLst/>
            <a:gdLst>
              <a:gd name="T0" fmla="*/ 2147483647 w 1286"/>
              <a:gd name="T1" fmla="*/ 2147483647 h 1147"/>
              <a:gd name="T2" fmla="*/ 2147483647 w 1286"/>
              <a:gd name="T3" fmla="*/ 2147483647 h 1147"/>
              <a:gd name="T4" fmla="*/ 2147483647 w 1286"/>
              <a:gd name="T5" fmla="*/ 2147483647 h 1147"/>
              <a:gd name="T6" fmla="*/ 2147483647 w 1286"/>
              <a:gd name="T7" fmla="*/ 2147483647 h 1147"/>
              <a:gd name="T8" fmla="*/ 2147483647 w 1286"/>
              <a:gd name="T9" fmla="*/ 2147483647 h 1147"/>
              <a:gd name="T10" fmla="*/ 2147483647 w 1286"/>
              <a:gd name="T11" fmla="*/ 2147483647 h 1147"/>
              <a:gd name="T12" fmla="*/ 2147483647 w 1286"/>
              <a:gd name="T13" fmla="*/ 2147483647 h 1147"/>
              <a:gd name="T14" fmla="*/ 2147483647 w 1286"/>
              <a:gd name="T15" fmla="*/ 2147483647 h 1147"/>
              <a:gd name="T16" fmla="*/ 2147483647 w 1286"/>
              <a:gd name="T17" fmla="*/ 2147483647 h 1147"/>
              <a:gd name="T18" fmla="*/ 2147483647 w 1286"/>
              <a:gd name="T19" fmla="*/ 2147483647 h 1147"/>
              <a:gd name="T20" fmla="*/ 2147483647 w 1286"/>
              <a:gd name="T21" fmla="*/ 2147483647 h 1147"/>
              <a:gd name="T22" fmla="*/ 2147483647 w 1286"/>
              <a:gd name="T23" fmla="*/ 2147483647 h 1147"/>
              <a:gd name="T24" fmla="*/ 2147483647 w 1286"/>
              <a:gd name="T25" fmla="*/ 2147483647 h 1147"/>
              <a:gd name="T26" fmla="*/ 2147483647 w 1286"/>
              <a:gd name="T27" fmla="*/ 2147483647 h 1147"/>
              <a:gd name="T28" fmla="*/ 2147483647 w 1286"/>
              <a:gd name="T29" fmla="*/ 2147483647 h 1147"/>
              <a:gd name="T30" fmla="*/ 0 w 1286"/>
              <a:gd name="T31" fmla="*/ 0 h 11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86"/>
              <a:gd name="T49" fmla="*/ 0 h 1147"/>
              <a:gd name="T50" fmla="*/ 1286 w 1286"/>
              <a:gd name="T51" fmla="*/ 1147 h 11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86" h="1147">
                <a:moveTo>
                  <a:pt x="1285" y="1146"/>
                </a:moveTo>
                <a:lnTo>
                  <a:pt x="1150" y="1131"/>
                </a:lnTo>
                <a:lnTo>
                  <a:pt x="1082" y="1119"/>
                </a:lnTo>
                <a:lnTo>
                  <a:pt x="1014" y="1100"/>
                </a:lnTo>
                <a:lnTo>
                  <a:pt x="946" y="1075"/>
                </a:lnTo>
                <a:lnTo>
                  <a:pt x="880" y="1038"/>
                </a:lnTo>
                <a:lnTo>
                  <a:pt x="812" y="993"/>
                </a:lnTo>
                <a:lnTo>
                  <a:pt x="675" y="858"/>
                </a:lnTo>
                <a:lnTo>
                  <a:pt x="541" y="672"/>
                </a:lnTo>
                <a:lnTo>
                  <a:pt x="407" y="447"/>
                </a:lnTo>
                <a:lnTo>
                  <a:pt x="339" y="333"/>
                </a:lnTo>
                <a:lnTo>
                  <a:pt x="270" y="225"/>
                </a:lnTo>
                <a:lnTo>
                  <a:pt x="202" y="132"/>
                </a:lnTo>
                <a:lnTo>
                  <a:pt x="136" y="60"/>
                </a:lnTo>
                <a:lnTo>
                  <a:pt x="68" y="14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2471738" y="3667125"/>
            <a:ext cx="2041525" cy="1820862"/>
          </a:xfrm>
          <a:custGeom>
            <a:avLst/>
            <a:gdLst>
              <a:gd name="T0" fmla="*/ 0 w 1286"/>
              <a:gd name="T1" fmla="*/ 2147483647 h 1147"/>
              <a:gd name="T2" fmla="*/ 2147483647 w 1286"/>
              <a:gd name="T3" fmla="*/ 2147483647 h 1147"/>
              <a:gd name="T4" fmla="*/ 2147483647 w 1286"/>
              <a:gd name="T5" fmla="*/ 2147483647 h 1147"/>
              <a:gd name="T6" fmla="*/ 2147483647 w 1286"/>
              <a:gd name="T7" fmla="*/ 2147483647 h 1147"/>
              <a:gd name="T8" fmla="*/ 2147483647 w 1286"/>
              <a:gd name="T9" fmla="*/ 2147483647 h 1147"/>
              <a:gd name="T10" fmla="*/ 2147483647 w 1286"/>
              <a:gd name="T11" fmla="*/ 2147483647 h 1147"/>
              <a:gd name="T12" fmla="*/ 2147483647 w 1286"/>
              <a:gd name="T13" fmla="*/ 2147483647 h 1147"/>
              <a:gd name="T14" fmla="*/ 2147483647 w 1286"/>
              <a:gd name="T15" fmla="*/ 2147483647 h 1147"/>
              <a:gd name="T16" fmla="*/ 2147483647 w 1286"/>
              <a:gd name="T17" fmla="*/ 2147483647 h 1147"/>
              <a:gd name="T18" fmla="*/ 2147483647 w 1286"/>
              <a:gd name="T19" fmla="*/ 2147483647 h 1147"/>
              <a:gd name="T20" fmla="*/ 2147483647 w 1286"/>
              <a:gd name="T21" fmla="*/ 2147483647 h 1147"/>
              <a:gd name="T22" fmla="*/ 2147483647 w 1286"/>
              <a:gd name="T23" fmla="*/ 2147483647 h 1147"/>
              <a:gd name="T24" fmla="*/ 2147483647 w 1286"/>
              <a:gd name="T25" fmla="*/ 2147483647 h 1147"/>
              <a:gd name="T26" fmla="*/ 2147483647 w 1286"/>
              <a:gd name="T27" fmla="*/ 2147483647 h 1147"/>
              <a:gd name="T28" fmla="*/ 2147483647 w 1286"/>
              <a:gd name="T29" fmla="*/ 2147483647 h 1147"/>
              <a:gd name="T30" fmla="*/ 2147483647 w 1286"/>
              <a:gd name="T31" fmla="*/ 0 h 11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86"/>
              <a:gd name="T49" fmla="*/ 0 h 1147"/>
              <a:gd name="T50" fmla="*/ 1286 w 1286"/>
              <a:gd name="T51" fmla="*/ 1147 h 11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86" h="1147">
                <a:moveTo>
                  <a:pt x="0" y="1146"/>
                </a:moveTo>
                <a:lnTo>
                  <a:pt x="136" y="1131"/>
                </a:lnTo>
                <a:lnTo>
                  <a:pt x="204" y="1119"/>
                </a:lnTo>
                <a:lnTo>
                  <a:pt x="270" y="1100"/>
                </a:lnTo>
                <a:lnTo>
                  <a:pt x="339" y="1075"/>
                </a:lnTo>
                <a:lnTo>
                  <a:pt x="407" y="1038"/>
                </a:lnTo>
                <a:lnTo>
                  <a:pt x="473" y="993"/>
                </a:lnTo>
                <a:lnTo>
                  <a:pt x="609" y="858"/>
                </a:lnTo>
                <a:lnTo>
                  <a:pt x="743" y="672"/>
                </a:lnTo>
                <a:lnTo>
                  <a:pt x="880" y="447"/>
                </a:lnTo>
                <a:lnTo>
                  <a:pt x="946" y="333"/>
                </a:lnTo>
                <a:lnTo>
                  <a:pt x="1014" y="225"/>
                </a:lnTo>
                <a:lnTo>
                  <a:pt x="1082" y="132"/>
                </a:lnTo>
                <a:lnTo>
                  <a:pt x="1150" y="60"/>
                </a:lnTo>
                <a:lnTo>
                  <a:pt x="1217" y="14"/>
                </a:lnTo>
                <a:lnTo>
                  <a:pt x="1285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4495800" y="3008312"/>
            <a:ext cx="0" cy="25908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4511675" y="2960687"/>
            <a:ext cx="1365250" cy="2527300"/>
          </a:xfrm>
          <a:custGeom>
            <a:avLst/>
            <a:gdLst>
              <a:gd name="T0" fmla="*/ 2147483647 w 860"/>
              <a:gd name="T1" fmla="*/ 2147483647 h 1592"/>
              <a:gd name="T2" fmla="*/ 2147483647 w 860"/>
              <a:gd name="T3" fmla="*/ 2147483647 h 1592"/>
              <a:gd name="T4" fmla="*/ 2147483647 w 860"/>
              <a:gd name="T5" fmla="*/ 2147483647 h 1592"/>
              <a:gd name="T6" fmla="*/ 2147483647 w 860"/>
              <a:gd name="T7" fmla="*/ 2147483647 h 1592"/>
              <a:gd name="T8" fmla="*/ 2147483647 w 860"/>
              <a:gd name="T9" fmla="*/ 2147483647 h 1592"/>
              <a:gd name="T10" fmla="*/ 2147483647 w 860"/>
              <a:gd name="T11" fmla="*/ 2147483647 h 1592"/>
              <a:gd name="T12" fmla="*/ 2147483647 w 860"/>
              <a:gd name="T13" fmla="*/ 2147483647 h 1592"/>
              <a:gd name="T14" fmla="*/ 2147483647 w 860"/>
              <a:gd name="T15" fmla="*/ 2147483647 h 1592"/>
              <a:gd name="T16" fmla="*/ 2147483647 w 860"/>
              <a:gd name="T17" fmla="*/ 2147483647 h 1592"/>
              <a:gd name="T18" fmla="*/ 2147483647 w 860"/>
              <a:gd name="T19" fmla="*/ 2147483647 h 1592"/>
              <a:gd name="T20" fmla="*/ 2147483647 w 860"/>
              <a:gd name="T21" fmla="*/ 2147483647 h 1592"/>
              <a:gd name="T22" fmla="*/ 2147483647 w 860"/>
              <a:gd name="T23" fmla="*/ 2147483647 h 1592"/>
              <a:gd name="T24" fmla="*/ 2147483647 w 860"/>
              <a:gd name="T25" fmla="*/ 2147483647 h 1592"/>
              <a:gd name="T26" fmla="*/ 2147483647 w 860"/>
              <a:gd name="T27" fmla="*/ 2147483647 h 1592"/>
              <a:gd name="T28" fmla="*/ 2147483647 w 860"/>
              <a:gd name="T29" fmla="*/ 2147483647 h 1592"/>
              <a:gd name="T30" fmla="*/ 0 w 860"/>
              <a:gd name="T31" fmla="*/ 0 h 1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0"/>
              <a:gd name="T49" fmla="*/ 0 h 1592"/>
              <a:gd name="T50" fmla="*/ 860 w 860"/>
              <a:gd name="T51" fmla="*/ 1592 h 1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0" h="1592">
                <a:moveTo>
                  <a:pt x="859" y="1591"/>
                </a:moveTo>
                <a:lnTo>
                  <a:pt x="770" y="1572"/>
                </a:lnTo>
                <a:lnTo>
                  <a:pt x="725" y="1554"/>
                </a:lnTo>
                <a:lnTo>
                  <a:pt x="679" y="1529"/>
                </a:lnTo>
                <a:lnTo>
                  <a:pt x="634" y="1492"/>
                </a:lnTo>
                <a:lnTo>
                  <a:pt x="589" y="1442"/>
                </a:lnTo>
                <a:lnTo>
                  <a:pt x="543" y="1378"/>
                </a:lnTo>
                <a:lnTo>
                  <a:pt x="452" y="1192"/>
                </a:lnTo>
                <a:lnTo>
                  <a:pt x="361" y="933"/>
                </a:lnTo>
                <a:lnTo>
                  <a:pt x="272" y="621"/>
                </a:lnTo>
                <a:lnTo>
                  <a:pt x="227" y="462"/>
                </a:lnTo>
                <a:lnTo>
                  <a:pt x="182" y="313"/>
                </a:lnTo>
                <a:lnTo>
                  <a:pt x="136" y="184"/>
                </a:lnTo>
                <a:lnTo>
                  <a:pt x="91" y="85"/>
                </a:lnTo>
                <a:lnTo>
                  <a:pt x="45" y="21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3146425" y="2960687"/>
            <a:ext cx="1366838" cy="2527300"/>
          </a:xfrm>
          <a:custGeom>
            <a:avLst/>
            <a:gdLst>
              <a:gd name="T0" fmla="*/ 0 w 861"/>
              <a:gd name="T1" fmla="*/ 2147483647 h 1592"/>
              <a:gd name="T2" fmla="*/ 2147483647 w 861"/>
              <a:gd name="T3" fmla="*/ 2147483647 h 1592"/>
              <a:gd name="T4" fmla="*/ 2147483647 w 861"/>
              <a:gd name="T5" fmla="*/ 2147483647 h 1592"/>
              <a:gd name="T6" fmla="*/ 2147483647 w 861"/>
              <a:gd name="T7" fmla="*/ 2147483647 h 1592"/>
              <a:gd name="T8" fmla="*/ 2147483647 w 861"/>
              <a:gd name="T9" fmla="*/ 2147483647 h 1592"/>
              <a:gd name="T10" fmla="*/ 2147483647 w 861"/>
              <a:gd name="T11" fmla="*/ 2147483647 h 1592"/>
              <a:gd name="T12" fmla="*/ 2147483647 w 861"/>
              <a:gd name="T13" fmla="*/ 2147483647 h 1592"/>
              <a:gd name="T14" fmla="*/ 2147483647 w 861"/>
              <a:gd name="T15" fmla="*/ 2147483647 h 1592"/>
              <a:gd name="T16" fmla="*/ 2147483647 w 861"/>
              <a:gd name="T17" fmla="*/ 2147483647 h 1592"/>
              <a:gd name="T18" fmla="*/ 2147483647 w 861"/>
              <a:gd name="T19" fmla="*/ 2147483647 h 1592"/>
              <a:gd name="T20" fmla="*/ 2147483647 w 861"/>
              <a:gd name="T21" fmla="*/ 2147483647 h 1592"/>
              <a:gd name="T22" fmla="*/ 2147483647 w 861"/>
              <a:gd name="T23" fmla="*/ 2147483647 h 1592"/>
              <a:gd name="T24" fmla="*/ 2147483647 w 861"/>
              <a:gd name="T25" fmla="*/ 2147483647 h 1592"/>
              <a:gd name="T26" fmla="*/ 2147483647 w 861"/>
              <a:gd name="T27" fmla="*/ 2147483647 h 1592"/>
              <a:gd name="T28" fmla="*/ 2147483647 w 861"/>
              <a:gd name="T29" fmla="*/ 2147483647 h 1592"/>
              <a:gd name="T30" fmla="*/ 2147483647 w 861"/>
              <a:gd name="T31" fmla="*/ 0 h 1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1"/>
              <a:gd name="T49" fmla="*/ 0 h 1592"/>
              <a:gd name="T50" fmla="*/ 861 w 861"/>
              <a:gd name="T51" fmla="*/ 1592 h 1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1" h="1592">
                <a:moveTo>
                  <a:pt x="0" y="1591"/>
                </a:moveTo>
                <a:lnTo>
                  <a:pt x="91" y="1572"/>
                </a:lnTo>
                <a:lnTo>
                  <a:pt x="137" y="1554"/>
                </a:lnTo>
                <a:lnTo>
                  <a:pt x="182" y="1529"/>
                </a:lnTo>
                <a:lnTo>
                  <a:pt x="226" y="1492"/>
                </a:lnTo>
                <a:lnTo>
                  <a:pt x="271" y="1442"/>
                </a:lnTo>
                <a:lnTo>
                  <a:pt x="316" y="1378"/>
                </a:lnTo>
                <a:lnTo>
                  <a:pt x="407" y="1192"/>
                </a:lnTo>
                <a:lnTo>
                  <a:pt x="498" y="933"/>
                </a:lnTo>
                <a:lnTo>
                  <a:pt x="589" y="621"/>
                </a:lnTo>
                <a:lnTo>
                  <a:pt x="635" y="462"/>
                </a:lnTo>
                <a:lnTo>
                  <a:pt x="680" y="313"/>
                </a:lnTo>
                <a:lnTo>
                  <a:pt x="723" y="184"/>
                </a:lnTo>
                <a:lnTo>
                  <a:pt x="769" y="85"/>
                </a:lnTo>
                <a:lnTo>
                  <a:pt x="814" y="21"/>
                </a:lnTo>
                <a:lnTo>
                  <a:pt x="860" y="0"/>
                </a:lnTo>
              </a:path>
            </a:pathLst>
          </a:custGeom>
          <a:noFill/>
          <a:ln w="508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4511675" y="5503862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3219450" y="5503862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2573338" y="5503862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1927225" y="5503862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4114800" y="5522912"/>
            <a:ext cx="79692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>
            <a:off x="1295400" y="5599112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1355725" y="1066800"/>
            <a:ext cx="18415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97798" y="2322512"/>
                <a:ext cx="4456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798" y="2322512"/>
                <a:ext cx="44569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62600" y="3475692"/>
                <a:ext cx="21076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𝑡</m:t>
                      </m:r>
                      <m:r>
                        <a:rPr lang="en-US" sz="2800" b="0" i="1" smtClean="0">
                          <a:latin typeface="Cambria Math"/>
                        </a:rPr>
                        <m:t> (</m:t>
                      </m:r>
                      <m:r>
                        <a:rPr lang="en-US" sz="2800" b="0" i="1" smtClean="0">
                          <a:latin typeface="Cambria Math"/>
                        </a:rPr>
                        <m:t>𝑑𝑓</m:t>
                      </m:r>
                      <m:r>
                        <a:rPr lang="en-US" sz="2800" b="0" i="1" smtClean="0">
                          <a:latin typeface="Cambria Math"/>
                        </a:rPr>
                        <m:t>=12)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475692"/>
                <a:ext cx="210762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04369" y="4237692"/>
                <a:ext cx="19088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𝑡</m:t>
                      </m:r>
                      <m:r>
                        <a:rPr lang="en-US" sz="2800" b="0" i="1" smtClean="0">
                          <a:latin typeface="Cambria Math"/>
                        </a:rPr>
                        <m:t> (</m:t>
                      </m:r>
                      <m:r>
                        <a:rPr lang="en-US" sz="2800" b="0" i="1" smtClean="0">
                          <a:latin typeface="Cambria Math"/>
                        </a:rPr>
                        <m:t>𝑑𝑓</m:t>
                      </m:r>
                      <m:r>
                        <a:rPr lang="en-US" sz="2800" b="0" i="1" smtClean="0">
                          <a:latin typeface="Cambria Math"/>
                        </a:rPr>
                        <m:t>=6)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369" y="4237692"/>
                <a:ext cx="190885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H="1" flipV="1">
            <a:off x="3733800" y="2779712"/>
            <a:ext cx="381000" cy="381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212802" y="3846512"/>
            <a:ext cx="349798" cy="40798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127202" y="4657725"/>
            <a:ext cx="349798" cy="40798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57200" y="11430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t</a:t>
            </a:r>
            <a:r>
              <a:rPr lang="en-US" sz="2400" dirty="0"/>
              <a:t>-distribution: like normal distribution with slightly thicker tails.</a:t>
            </a:r>
          </a:p>
          <a:p>
            <a:endParaRPr lang="en-US" sz="2400" dirty="0"/>
          </a:p>
          <a:p>
            <a:r>
              <a:rPr lang="en-US" sz="2400" dirty="0"/>
              <a:t>Approaches the normal distribution as … </a:t>
            </a:r>
          </a:p>
        </p:txBody>
      </p:sp>
      <p:sp>
        <p:nvSpPr>
          <p:cNvPr id="18" name="SMARTInkShape-819">
            <a:extLst>
              <a:ext uri="{FF2B5EF4-FFF2-40B4-BE49-F238E27FC236}">
                <a16:creationId xmlns:a16="http://schemas.microsoft.com/office/drawing/2014/main" id="{3DC9536F-2A03-2306-13D8-70C16B426C3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59450" y="1885980"/>
            <a:ext cx="25139" cy="152371"/>
          </a:xfrm>
          <a:custGeom>
            <a:avLst/>
            <a:gdLst/>
            <a:ahLst/>
            <a:cxnLst/>
            <a:rect l="0" t="0" r="0" b="0"/>
            <a:pathLst>
              <a:path w="25139" h="152371">
                <a:moveTo>
                  <a:pt x="19050" y="19020"/>
                </a:moveTo>
                <a:lnTo>
                  <a:pt x="19050" y="19020"/>
                </a:lnTo>
                <a:lnTo>
                  <a:pt x="19050" y="15649"/>
                </a:lnTo>
                <a:lnTo>
                  <a:pt x="19755" y="14656"/>
                </a:lnTo>
                <a:lnTo>
                  <a:pt x="20932" y="13994"/>
                </a:lnTo>
                <a:lnTo>
                  <a:pt x="22421" y="13553"/>
                </a:lnTo>
                <a:lnTo>
                  <a:pt x="23414" y="12553"/>
                </a:lnTo>
                <a:lnTo>
                  <a:pt x="24518" y="9560"/>
                </a:lnTo>
                <a:lnTo>
                  <a:pt x="25138" y="3909"/>
                </a:lnTo>
                <a:lnTo>
                  <a:pt x="24521" y="2596"/>
                </a:lnTo>
                <a:lnTo>
                  <a:pt x="23402" y="1721"/>
                </a:lnTo>
                <a:lnTo>
                  <a:pt x="19305" y="73"/>
                </a:lnTo>
                <a:lnTo>
                  <a:pt x="15755" y="0"/>
                </a:lnTo>
                <a:lnTo>
                  <a:pt x="14737" y="1401"/>
                </a:lnTo>
                <a:lnTo>
                  <a:pt x="11221" y="11907"/>
                </a:lnTo>
                <a:lnTo>
                  <a:pt x="8514" y="16564"/>
                </a:lnTo>
                <a:lnTo>
                  <a:pt x="6778" y="25303"/>
                </a:lnTo>
                <a:lnTo>
                  <a:pt x="6350" y="57026"/>
                </a:lnTo>
                <a:lnTo>
                  <a:pt x="6350" y="85544"/>
                </a:lnTo>
                <a:lnTo>
                  <a:pt x="5645" y="86653"/>
                </a:lnTo>
                <a:lnTo>
                  <a:pt x="4468" y="87392"/>
                </a:lnTo>
                <a:lnTo>
                  <a:pt x="2979" y="87885"/>
                </a:lnTo>
                <a:lnTo>
                  <a:pt x="1986" y="88919"/>
                </a:lnTo>
                <a:lnTo>
                  <a:pt x="262" y="94251"/>
                </a:lnTo>
                <a:lnTo>
                  <a:pt x="0" y="107835"/>
                </a:lnTo>
                <a:lnTo>
                  <a:pt x="5468" y="113380"/>
                </a:lnTo>
                <a:lnTo>
                  <a:pt x="6088" y="117377"/>
                </a:lnTo>
                <a:lnTo>
                  <a:pt x="6350" y="147901"/>
                </a:lnTo>
                <a:lnTo>
                  <a:pt x="6350" y="149391"/>
                </a:lnTo>
                <a:lnTo>
                  <a:pt x="7055" y="150384"/>
                </a:lnTo>
                <a:lnTo>
                  <a:pt x="8232" y="151046"/>
                </a:lnTo>
                <a:lnTo>
                  <a:pt x="9721" y="151487"/>
                </a:lnTo>
                <a:lnTo>
                  <a:pt x="10010" y="151781"/>
                </a:lnTo>
                <a:lnTo>
                  <a:pt x="9495" y="151978"/>
                </a:lnTo>
                <a:lnTo>
                  <a:pt x="8447" y="152108"/>
                </a:lnTo>
                <a:lnTo>
                  <a:pt x="8453" y="152196"/>
                </a:lnTo>
                <a:lnTo>
                  <a:pt x="12700" y="15237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Shape-820">
            <a:extLst>
              <a:ext uri="{FF2B5EF4-FFF2-40B4-BE49-F238E27FC236}">
                <a16:creationId xmlns:a16="http://schemas.microsoft.com/office/drawing/2014/main" id="{C7D98E6F-D055-E969-EF2E-DCB5DAC8E42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140450" y="1912058"/>
            <a:ext cx="50801" cy="282453"/>
          </a:xfrm>
          <a:custGeom>
            <a:avLst/>
            <a:gdLst/>
            <a:ahLst/>
            <a:cxnLst/>
            <a:rect l="0" t="0" r="0" b="0"/>
            <a:pathLst>
              <a:path w="50801" h="282453">
                <a:moveTo>
                  <a:pt x="0" y="37392"/>
                </a:moveTo>
                <a:lnTo>
                  <a:pt x="0" y="37392"/>
                </a:lnTo>
                <a:lnTo>
                  <a:pt x="0" y="34021"/>
                </a:lnTo>
                <a:lnTo>
                  <a:pt x="1882" y="30484"/>
                </a:lnTo>
                <a:lnTo>
                  <a:pt x="3371" y="28554"/>
                </a:lnTo>
                <a:lnTo>
                  <a:pt x="5026" y="22645"/>
                </a:lnTo>
                <a:lnTo>
                  <a:pt x="7840" y="11386"/>
                </a:lnTo>
                <a:lnTo>
                  <a:pt x="11245" y="4667"/>
                </a:lnTo>
                <a:lnTo>
                  <a:pt x="15111" y="1681"/>
                </a:lnTo>
                <a:lnTo>
                  <a:pt x="21253" y="0"/>
                </a:lnTo>
                <a:lnTo>
                  <a:pt x="23341" y="1881"/>
                </a:lnTo>
                <a:lnTo>
                  <a:pt x="27544" y="9615"/>
                </a:lnTo>
                <a:lnTo>
                  <a:pt x="27998" y="20107"/>
                </a:lnTo>
                <a:lnTo>
                  <a:pt x="27259" y="31827"/>
                </a:lnTo>
                <a:lnTo>
                  <a:pt x="30654" y="58478"/>
                </a:lnTo>
                <a:lnTo>
                  <a:pt x="29544" y="82445"/>
                </a:lnTo>
                <a:lnTo>
                  <a:pt x="26629" y="107421"/>
                </a:lnTo>
                <a:lnTo>
                  <a:pt x="25764" y="132695"/>
                </a:lnTo>
                <a:lnTo>
                  <a:pt x="25508" y="158058"/>
                </a:lnTo>
                <a:lnTo>
                  <a:pt x="25432" y="187210"/>
                </a:lnTo>
                <a:lnTo>
                  <a:pt x="27291" y="217014"/>
                </a:lnTo>
                <a:lnTo>
                  <a:pt x="31868" y="248332"/>
                </a:lnTo>
                <a:lnTo>
                  <a:pt x="40511" y="275504"/>
                </a:lnTo>
                <a:lnTo>
                  <a:pt x="44581" y="280803"/>
                </a:lnTo>
                <a:lnTo>
                  <a:pt x="46653" y="282216"/>
                </a:lnTo>
                <a:lnTo>
                  <a:pt x="48036" y="282452"/>
                </a:lnTo>
                <a:lnTo>
                  <a:pt x="50800" y="27869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SMARTInkShape-Group184">
            <a:extLst>
              <a:ext uri="{FF2B5EF4-FFF2-40B4-BE49-F238E27FC236}">
                <a16:creationId xmlns:a16="http://schemas.microsoft.com/office/drawing/2014/main" id="{86610292-137A-AB7D-1C04-86420FA9EB44}"/>
              </a:ext>
            </a:extLst>
          </p:cNvPr>
          <p:cNvGrpSpPr/>
          <p:nvPr/>
        </p:nvGrpSpPr>
        <p:grpSpPr>
          <a:xfrm>
            <a:off x="5684299" y="1896005"/>
            <a:ext cx="564102" cy="350439"/>
            <a:chOff x="5684299" y="1896005"/>
            <a:chExt cx="564102" cy="350439"/>
          </a:xfrm>
        </p:grpSpPr>
        <p:sp>
          <p:nvSpPr>
            <p:cNvPr id="33" name="SMARTInkShape-821">
              <a:extLst>
                <a:ext uri="{FF2B5EF4-FFF2-40B4-BE49-F238E27FC236}">
                  <a16:creationId xmlns:a16="http://schemas.microsoft.com/office/drawing/2014/main" id="{88A8EA1A-F011-AA3E-4027-69A0BAB58DB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684299" y="1981200"/>
              <a:ext cx="113252" cy="166563"/>
            </a:xfrm>
            <a:custGeom>
              <a:avLst/>
              <a:gdLst/>
              <a:ahLst/>
              <a:cxnLst/>
              <a:rect l="0" t="0" r="0" b="0"/>
              <a:pathLst>
                <a:path w="113252" h="166563">
                  <a:moveTo>
                    <a:pt x="75151" y="101600"/>
                  </a:moveTo>
                  <a:lnTo>
                    <a:pt x="75151" y="101600"/>
                  </a:lnTo>
                  <a:lnTo>
                    <a:pt x="75151" y="96133"/>
                  </a:lnTo>
                  <a:lnTo>
                    <a:pt x="75856" y="95838"/>
                  </a:lnTo>
                  <a:lnTo>
                    <a:pt x="81239" y="95273"/>
                  </a:lnTo>
                  <a:lnTo>
                    <a:pt x="86944" y="89785"/>
                  </a:lnTo>
                  <a:lnTo>
                    <a:pt x="93239" y="88978"/>
                  </a:lnTo>
                  <a:lnTo>
                    <a:pt x="93559" y="88246"/>
                  </a:lnTo>
                  <a:lnTo>
                    <a:pt x="93916" y="85552"/>
                  </a:lnTo>
                  <a:lnTo>
                    <a:pt x="94716" y="84551"/>
                  </a:lnTo>
                  <a:lnTo>
                    <a:pt x="100472" y="82573"/>
                  </a:lnTo>
                  <a:lnTo>
                    <a:pt x="95077" y="82552"/>
                  </a:lnTo>
                  <a:lnTo>
                    <a:pt x="94785" y="81846"/>
                  </a:lnTo>
                  <a:lnTo>
                    <a:pt x="94204" y="76223"/>
                  </a:lnTo>
                  <a:lnTo>
                    <a:pt x="90831" y="76207"/>
                  </a:lnTo>
                  <a:lnTo>
                    <a:pt x="89837" y="75499"/>
                  </a:lnTo>
                  <a:lnTo>
                    <a:pt x="89175" y="74322"/>
                  </a:lnTo>
                  <a:lnTo>
                    <a:pt x="88112" y="70733"/>
                  </a:lnTo>
                  <a:lnTo>
                    <a:pt x="86086" y="70243"/>
                  </a:lnTo>
                  <a:lnTo>
                    <a:pt x="78399" y="69873"/>
                  </a:lnTo>
                  <a:lnTo>
                    <a:pt x="77316" y="69160"/>
                  </a:lnTo>
                  <a:lnTo>
                    <a:pt x="76594" y="67979"/>
                  </a:lnTo>
                  <a:lnTo>
                    <a:pt x="76113" y="66486"/>
                  </a:lnTo>
                  <a:lnTo>
                    <a:pt x="75087" y="65491"/>
                  </a:lnTo>
                  <a:lnTo>
                    <a:pt x="72066" y="64385"/>
                  </a:lnTo>
                  <a:lnTo>
                    <a:pt x="66396" y="63762"/>
                  </a:lnTo>
                  <a:lnTo>
                    <a:pt x="62324" y="65498"/>
                  </a:lnTo>
                  <a:lnTo>
                    <a:pt x="58161" y="67916"/>
                  </a:lnTo>
                  <a:lnTo>
                    <a:pt x="43378" y="73145"/>
                  </a:lnTo>
                  <a:lnTo>
                    <a:pt x="28768" y="84770"/>
                  </a:lnTo>
                  <a:lnTo>
                    <a:pt x="26314" y="88946"/>
                  </a:lnTo>
                  <a:lnTo>
                    <a:pt x="24739" y="97376"/>
                  </a:lnTo>
                  <a:lnTo>
                    <a:pt x="24467" y="103719"/>
                  </a:lnTo>
                  <a:lnTo>
                    <a:pt x="2492" y="127351"/>
                  </a:lnTo>
                  <a:lnTo>
                    <a:pt x="0" y="134944"/>
                  </a:lnTo>
                  <a:lnTo>
                    <a:pt x="357" y="137234"/>
                  </a:lnTo>
                  <a:lnTo>
                    <a:pt x="4509" y="148121"/>
                  </a:lnTo>
                  <a:lnTo>
                    <a:pt x="15178" y="157874"/>
                  </a:lnTo>
                  <a:lnTo>
                    <a:pt x="28376" y="166330"/>
                  </a:lnTo>
                  <a:lnTo>
                    <a:pt x="54707" y="166562"/>
                  </a:lnTo>
                  <a:lnTo>
                    <a:pt x="72464" y="162162"/>
                  </a:lnTo>
                  <a:lnTo>
                    <a:pt x="82195" y="156390"/>
                  </a:lnTo>
                  <a:lnTo>
                    <a:pt x="89546" y="143469"/>
                  </a:lnTo>
                  <a:lnTo>
                    <a:pt x="98351" y="115776"/>
                  </a:lnTo>
                  <a:lnTo>
                    <a:pt x="105003" y="85429"/>
                  </a:lnTo>
                  <a:lnTo>
                    <a:pt x="106341" y="58003"/>
                  </a:lnTo>
                  <a:lnTo>
                    <a:pt x="103419" y="26823"/>
                  </a:lnTo>
                  <a:lnTo>
                    <a:pt x="101402" y="13514"/>
                  </a:lnTo>
                  <a:lnTo>
                    <a:pt x="102529" y="10420"/>
                  </a:lnTo>
                  <a:lnTo>
                    <a:pt x="1132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22">
              <a:extLst>
                <a:ext uri="{FF2B5EF4-FFF2-40B4-BE49-F238E27FC236}">
                  <a16:creationId xmlns:a16="http://schemas.microsoft.com/office/drawing/2014/main" id="{1D710949-2AEF-EB28-642B-59C7F85A1DE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855081" y="1896005"/>
              <a:ext cx="107486" cy="350439"/>
            </a:xfrm>
            <a:custGeom>
              <a:avLst/>
              <a:gdLst/>
              <a:ahLst/>
              <a:cxnLst/>
              <a:rect l="0" t="0" r="0" b="0"/>
              <a:pathLst>
                <a:path w="107486" h="350439">
                  <a:moveTo>
                    <a:pt x="94869" y="66145"/>
                  </a:moveTo>
                  <a:lnTo>
                    <a:pt x="94869" y="66145"/>
                  </a:lnTo>
                  <a:lnTo>
                    <a:pt x="98240" y="62774"/>
                  </a:lnTo>
                  <a:lnTo>
                    <a:pt x="99895" y="59237"/>
                  </a:lnTo>
                  <a:lnTo>
                    <a:pt x="100337" y="57307"/>
                  </a:lnTo>
                  <a:lnTo>
                    <a:pt x="101337" y="56019"/>
                  </a:lnTo>
                  <a:lnTo>
                    <a:pt x="104329" y="54589"/>
                  </a:lnTo>
                  <a:lnTo>
                    <a:pt x="105409" y="53502"/>
                  </a:lnTo>
                  <a:lnTo>
                    <a:pt x="107485" y="47386"/>
                  </a:lnTo>
                  <a:lnTo>
                    <a:pt x="102532" y="35200"/>
                  </a:lnTo>
                  <a:lnTo>
                    <a:pt x="102095" y="32815"/>
                  </a:lnTo>
                  <a:lnTo>
                    <a:pt x="99726" y="28283"/>
                  </a:lnTo>
                  <a:lnTo>
                    <a:pt x="80026" y="794"/>
                  </a:lnTo>
                  <a:lnTo>
                    <a:pt x="76507" y="0"/>
                  </a:lnTo>
                  <a:lnTo>
                    <a:pt x="66953" y="999"/>
                  </a:lnTo>
                  <a:lnTo>
                    <a:pt x="57533" y="5676"/>
                  </a:lnTo>
                  <a:lnTo>
                    <a:pt x="48642" y="13165"/>
                  </a:lnTo>
                  <a:lnTo>
                    <a:pt x="27180" y="41294"/>
                  </a:lnTo>
                  <a:lnTo>
                    <a:pt x="15281" y="66959"/>
                  </a:lnTo>
                  <a:lnTo>
                    <a:pt x="8336" y="92413"/>
                  </a:lnTo>
                  <a:lnTo>
                    <a:pt x="3964" y="116861"/>
                  </a:lnTo>
                  <a:lnTo>
                    <a:pt x="906" y="148278"/>
                  </a:lnTo>
                  <a:lnTo>
                    <a:pt x="0" y="175461"/>
                  </a:lnTo>
                  <a:lnTo>
                    <a:pt x="1670" y="198456"/>
                  </a:lnTo>
                  <a:lnTo>
                    <a:pt x="4059" y="222316"/>
                  </a:lnTo>
                  <a:lnTo>
                    <a:pt x="6109" y="249061"/>
                  </a:lnTo>
                  <a:lnTo>
                    <a:pt x="9460" y="277289"/>
                  </a:lnTo>
                  <a:lnTo>
                    <a:pt x="8749" y="304624"/>
                  </a:lnTo>
                  <a:lnTo>
                    <a:pt x="10027" y="315363"/>
                  </a:lnTo>
                  <a:lnTo>
                    <a:pt x="6169" y="346980"/>
                  </a:lnTo>
                  <a:lnTo>
                    <a:pt x="6028" y="350438"/>
                  </a:lnTo>
                  <a:lnTo>
                    <a:pt x="5969" y="3455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23">
              <a:extLst>
                <a:ext uri="{FF2B5EF4-FFF2-40B4-BE49-F238E27FC236}">
                  <a16:creationId xmlns:a16="http://schemas.microsoft.com/office/drawing/2014/main" id="{71900D38-6E6F-0B92-9BF1-B72D18D9893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816600" y="208915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8789" y="26724"/>
                  </a:lnTo>
                  <a:lnTo>
                    <a:pt x="36990" y="20490"/>
                  </a:lnTo>
                  <a:lnTo>
                    <a:pt x="64190" y="14876"/>
                  </a:lnTo>
                  <a:lnTo>
                    <a:pt x="95341" y="9615"/>
                  </a:lnTo>
                  <a:lnTo>
                    <a:pt x="123867" y="6780"/>
                  </a:lnTo>
                  <a:lnTo>
                    <a:pt x="151781" y="643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824">
              <a:extLst>
                <a:ext uri="{FF2B5EF4-FFF2-40B4-BE49-F238E27FC236}">
                  <a16:creationId xmlns:a16="http://schemas.microsoft.com/office/drawing/2014/main" id="{4C30F72A-4550-4AA1-CAC4-7AA30E3457A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051601" y="1898961"/>
              <a:ext cx="196800" cy="144401"/>
            </a:xfrm>
            <a:custGeom>
              <a:avLst/>
              <a:gdLst/>
              <a:ahLst/>
              <a:cxnLst/>
              <a:rect l="0" t="0" r="0" b="0"/>
              <a:pathLst>
                <a:path w="196800" h="144401">
                  <a:moveTo>
                    <a:pt x="82499" y="50489"/>
                  </a:moveTo>
                  <a:lnTo>
                    <a:pt x="82499" y="50489"/>
                  </a:lnTo>
                  <a:lnTo>
                    <a:pt x="87967" y="45022"/>
                  </a:lnTo>
                  <a:lnTo>
                    <a:pt x="88770" y="38749"/>
                  </a:lnTo>
                  <a:lnTo>
                    <a:pt x="88843" y="32406"/>
                  </a:lnTo>
                  <a:lnTo>
                    <a:pt x="88139" y="32084"/>
                  </a:lnTo>
                  <a:lnTo>
                    <a:pt x="85476" y="31726"/>
                  </a:lnTo>
                  <a:lnTo>
                    <a:pt x="83778" y="33041"/>
                  </a:lnTo>
                  <a:lnTo>
                    <a:pt x="80010" y="38266"/>
                  </a:lnTo>
                  <a:lnTo>
                    <a:pt x="72221" y="43410"/>
                  </a:lnTo>
                  <a:lnTo>
                    <a:pt x="62409" y="49459"/>
                  </a:lnTo>
                  <a:lnTo>
                    <a:pt x="53344" y="59204"/>
                  </a:lnTo>
                  <a:lnTo>
                    <a:pt x="48374" y="68709"/>
                  </a:lnTo>
                  <a:lnTo>
                    <a:pt x="44754" y="77637"/>
                  </a:lnTo>
                  <a:lnTo>
                    <a:pt x="20082" y="106390"/>
                  </a:lnTo>
                  <a:lnTo>
                    <a:pt x="15952" y="112493"/>
                  </a:lnTo>
                  <a:lnTo>
                    <a:pt x="12706" y="118263"/>
                  </a:lnTo>
                  <a:lnTo>
                    <a:pt x="2887" y="131584"/>
                  </a:lnTo>
                  <a:lnTo>
                    <a:pt x="820" y="138958"/>
                  </a:lnTo>
                  <a:lnTo>
                    <a:pt x="121" y="144400"/>
                  </a:lnTo>
                  <a:lnTo>
                    <a:pt x="0" y="138600"/>
                  </a:lnTo>
                  <a:lnTo>
                    <a:pt x="3735" y="131748"/>
                  </a:lnTo>
                  <a:lnTo>
                    <a:pt x="21614" y="105927"/>
                  </a:lnTo>
                  <a:lnTo>
                    <a:pt x="36266" y="78896"/>
                  </a:lnTo>
                  <a:lnTo>
                    <a:pt x="49104" y="50754"/>
                  </a:lnTo>
                  <a:lnTo>
                    <a:pt x="64652" y="24148"/>
                  </a:lnTo>
                  <a:lnTo>
                    <a:pt x="69488" y="10348"/>
                  </a:lnTo>
                  <a:lnTo>
                    <a:pt x="71002" y="8911"/>
                  </a:lnTo>
                  <a:lnTo>
                    <a:pt x="72718" y="7954"/>
                  </a:lnTo>
                  <a:lnTo>
                    <a:pt x="73862" y="6610"/>
                  </a:lnTo>
                  <a:lnTo>
                    <a:pt x="76060" y="0"/>
                  </a:lnTo>
                  <a:lnTo>
                    <a:pt x="103281" y="23462"/>
                  </a:lnTo>
                  <a:lnTo>
                    <a:pt x="131646" y="44204"/>
                  </a:lnTo>
                  <a:lnTo>
                    <a:pt x="160634" y="67177"/>
                  </a:lnTo>
                  <a:lnTo>
                    <a:pt x="175431" y="79395"/>
                  </a:lnTo>
                  <a:lnTo>
                    <a:pt x="196799" y="885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194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4511675" y="5503862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1355725" y="1066800"/>
            <a:ext cx="18415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/>
          </a:p>
        </p:txBody>
      </p:sp>
      <p:sp>
        <p:nvSpPr>
          <p:cNvPr id="78" name="Freeform 5"/>
          <p:cNvSpPr>
            <a:spLocks/>
          </p:cNvSpPr>
          <p:nvPr/>
        </p:nvSpPr>
        <p:spPr bwMode="auto">
          <a:xfrm>
            <a:off x="4511675" y="4699000"/>
            <a:ext cx="3014663" cy="1209675"/>
          </a:xfrm>
          <a:custGeom>
            <a:avLst/>
            <a:gdLst>
              <a:gd name="T0" fmla="*/ 2147483647 w 1899"/>
              <a:gd name="T1" fmla="*/ 2147483647 h 762"/>
              <a:gd name="T2" fmla="*/ 2147483647 w 1899"/>
              <a:gd name="T3" fmla="*/ 2147483647 h 762"/>
              <a:gd name="T4" fmla="*/ 2147483647 w 1899"/>
              <a:gd name="T5" fmla="*/ 2147483647 h 762"/>
              <a:gd name="T6" fmla="*/ 2147483647 w 1899"/>
              <a:gd name="T7" fmla="*/ 2147483647 h 762"/>
              <a:gd name="T8" fmla="*/ 2147483647 w 1899"/>
              <a:gd name="T9" fmla="*/ 2147483647 h 762"/>
              <a:gd name="T10" fmla="*/ 2147483647 w 1899"/>
              <a:gd name="T11" fmla="*/ 2147483647 h 762"/>
              <a:gd name="T12" fmla="*/ 2147483647 w 1899"/>
              <a:gd name="T13" fmla="*/ 2147483647 h 762"/>
              <a:gd name="T14" fmla="*/ 2147483647 w 1899"/>
              <a:gd name="T15" fmla="*/ 2147483647 h 762"/>
              <a:gd name="T16" fmla="*/ 2147483647 w 1899"/>
              <a:gd name="T17" fmla="*/ 2147483647 h 762"/>
              <a:gd name="T18" fmla="*/ 2147483647 w 1899"/>
              <a:gd name="T19" fmla="*/ 2147483647 h 762"/>
              <a:gd name="T20" fmla="*/ 2147483647 w 1899"/>
              <a:gd name="T21" fmla="*/ 2147483647 h 762"/>
              <a:gd name="T22" fmla="*/ 2147483647 w 1899"/>
              <a:gd name="T23" fmla="*/ 2147483647 h 762"/>
              <a:gd name="T24" fmla="*/ 2147483647 w 1899"/>
              <a:gd name="T25" fmla="*/ 2147483647 h 762"/>
              <a:gd name="T26" fmla="*/ 2147483647 w 1899"/>
              <a:gd name="T27" fmla="*/ 2147483647 h 762"/>
              <a:gd name="T28" fmla="*/ 2147483647 w 1899"/>
              <a:gd name="T29" fmla="*/ 2147483647 h 762"/>
              <a:gd name="T30" fmla="*/ 0 w 1899"/>
              <a:gd name="T31" fmla="*/ 0 h 7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99"/>
              <a:gd name="T49" fmla="*/ 0 h 762"/>
              <a:gd name="T50" fmla="*/ 1899 w 1899"/>
              <a:gd name="T51" fmla="*/ 762 h 76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99" h="762">
                <a:moveTo>
                  <a:pt x="1898" y="761"/>
                </a:moveTo>
                <a:lnTo>
                  <a:pt x="1700" y="753"/>
                </a:lnTo>
                <a:lnTo>
                  <a:pt x="1599" y="744"/>
                </a:lnTo>
                <a:lnTo>
                  <a:pt x="1500" y="732"/>
                </a:lnTo>
                <a:lnTo>
                  <a:pt x="1400" y="713"/>
                </a:lnTo>
                <a:lnTo>
                  <a:pt x="1299" y="690"/>
                </a:lnTo>
                <a:lnTo>
                  <a:pt x="1200" y="659"/>
                </a:lnTo>
                <a:lnTo>
                  <a:pt x="1000" y="571"/>
                </a:lnTo>
                <a:lnTo>
                  <a:pt x="799" y="446"/>
                </a:lnTo>
                <a:lnTo>
                  <a:pt x="599" y="298"/>
                </a:lnTo>
                <a:lnTo>
                  <a:pt x="500" y="221"/>
                </a:lnTo>
                <a:lnTo>
                  <a:pt x="401" y="151"/>
                </a:lnTo>
                <a:lnTo>
                  <a:pt x="299" y="89"/>
                </a:lnTo>
                <a:lnTo>
                  <a:pt x="200" y="41"/>
                </a:lnTo>
                <a:lnTo>
                  <a:pt x="99" y="10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Freeform 6"/>
          <p:cNvSpPr>
            <a:spLocks/>
          </p:cNvSpPr>
          <p:nvPr/>
        </p:nvSpPr>
        <p:spPr bwMode="auto">
          <a:xfrm>
            <a:off x="1497013" y="4699000"/>
            <a:ext cx="3016250" cy="1209675"/>
          </a:xfrm>
          <a:custGeom>
            <a:avLst/>
            <a:gdLst>
              <a:gd name="T0" fmla="*/ 0 w 1900"/>
              <a:gd name="T1" fmla="*/ 2147483647 h 762"/>
              <a:gd name="T2" fmla="*/ 2147483647 w 1900"/>
              <a:gd name="T3" fmla="*/ 2147483647 h 762"/>
              <a:gd name="T4" fmla="*/ 2147483647 w 1900"/>
              <a:gd name="T5" fmla="*/ 2147483647 h 762"/>
              <a:gd name="T6" fmla="*/ 2147483647 w 1900"/>
              <a:gd name="T7" fmla="*/ 2147483647 h 762"/>
              <a:gd name="T8" fmla="*/ 2147483647 w 1900"/>
              <a:gd name="T9" fmla="*/ 2147483647 h 762"/>
              <a:gd name="T10" fmla="*/ 2147483647 w 1900"/>
              <a:gd name="T11" fmla="*/ 2147483647 h 762"/>
              <a:gd name="T12" fmla="*/ 2147483647 w 1900"/>
              <a:gd name="T13" fmla="*/ 2147483647 h 762"/>
              <a:gd name="T14" fmla="*/ 2147483647 w 1900"/>
              <a:gd name="T15" fmla="*/ 2147483647 h 762"/>
              <a:gd name="T16" fmla="*/ 2147483647 w 1900"/>
              <a:gd name="T17" fmla="*/ 2147483647 h 762"/>
              <a:gd name="T18" fmla="*/ 2147483647 w 1900"/>
              <a:gd name="T19" fmla="*/ 2147483647 h 762"/>
              <a:gd name="T20" fmla="*/ 2147483647 w 1900"/>
              <a:gd name="T21" fmla="*/ 2147483647 h 762"/>
              <a:gd name="T22" fmla="*/ 2147483647 w 1900"/>
              <a:gd name="T23" fmla="*/ 2147483647 h 762"/>
              <a:gd name="T24" fmla="*/ 2147483647 w 1900"/>
              <a:gd name="T25" fmla="*/ 2147483647 h 762"/>
              <a:gd name="T26" fmla="*/ 2147483647 w 1900"/>
              <a:gd name="T27" fmla="*/ 2147483647 h 762"/>
              <a:gd name="T28" fmla="*/ 2147483647 w 1900"/>
              <a:gd name="T29" fmla="*/ 2147483647 h 762"/>
              <a:gd name="T30" fmla="*/ 2147483647 w 1900"/>
              <a:gd name="T31" fmla="*/ 0 h 7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00"/>
              <a:gd name="T49" fmla="*/ 0 h 762"/>
              <a:gd name="T50" fmla="*/ 1900 w 1900"/>
              <a:gd name="T51" fmla="*/ 762 h 76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00" h="762">
                <a:moveTo>
                  <a:pt x="0" y="761"/>
                </a:moveTo>
                <a:lnTo>
                  <a:pt x="201" y="753"/>
                </a:lnTo>
                <a:lnTo>
                  <a:pt x="300" y="744"/>
                </a:lnTo>
                <a:lnTo>
                  <a:pt x="399" y="732"/>
                </a:lnTo>
                <a:lnTo>
                  <a:pt x="500" y="713"/>
                </a:lnTo>
                <a:lnTo>
                  <a:pt x="599" y="690"/>
                </a:lnTo>
                <a:lnTo>
                  <a:pt x="701" y="659"/>
                </a:lnTo>
                <a:lnTo>
                  <a:pt x="899" y="571"/>
                </a:lnTo>
                <a:lnTo>
                  <a:pt x="1099" y="446"/>
                </a:lnTo>
                <a:lnTo>
                  <a:pt x="1300" y="298"/>
                </a:lnTo>
                <a:lnTo>
                  <a:pt x="1399" y="221"/>
                </a:lnTo>
                <a:lnTo>
                  <a:pt x="1500" y="151"/>
                </a:lnTo>
                <a:lnTo>
                  <a:pt x="1599" y="89"/>
                </a:lnTo>
                <a:lnTo>
                  <a:pt x="1698" y="41"/>
                </a:lnTo>
                <a:lnTo>
                  <a:pt x="1800" y="10"/>
                </a:lnTo>
                <a:lnTo>
                  <a:pt x="1899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Line 10"/>
          <p:cNvSpPr>
            <a:spLocks noChangeShapeType="1"/>
          </p:cNvSpPr>
          <p:nvPr/>
        </p:nvSpPr>
        <p:spPr bwMode="auto">
          <a:xfrm flipH="1">
            <a:off x="4495799" y="4699000"/>
            <a:ext cx="14287" cy="13208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14"/>
          <p:cNvSpPr>
            <a:spLocks noChangeShapeType="1"/>
          </p:cNvSpPr>
          <p:nvPr/>
        </p:nvSpPr>
        <p:spPr bwMode="auto">
          <a:xfrm>
            <a:off x="7099300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18"/>
          <p:cNvSpPr>
            <a:spLocks noChangeShapeType="1"/>
          </p:cNvSpPr>
          <p:nvPr/>
        </p:nvSpPr>
        <p:spPr bwMode="auto">
          <a:xfrm>
            <a:off x="4511675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21"/>
          <p:cNvSpPr>
            <a:spLocks noChangeShapeType="1"/>
          </p:cNvSpPr>
          <p:nvPr/>
        </p:nvSpPr>
        <p:spPr bwMode="auto">
          <a:xfrm>
            <a:off x="2573338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22"/>
          <p:cNvSpPr>
            <a:spLocks noChangeShapeType="1"/>
          </p:cNvSpPr>
          <p:nvPr/>
        </p:nvSpPr>
        <p:spPr bwMode="auto">
          <a:xfrm>
            <a:off x="1927225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23"/>
          <p:cNvSpPr>
            <a:spLocks noChangeArrowheads="1"/>
          </p:cNvSpPr>
          <p:nvPr/>
        </p:nvSpPr>
        <p:spPr bwMode="auto">
          <a:xfrm>
            <a:off x="4114800" y="5943600"/>
            <a:ext cx="79692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2" name="Line 31"/>
          <p:cNvSpPr>
            <a:spLocks noChangeShapeType="1"/>
          </p:cNvSpPr>
          <p:nvPr/>
        </p:nvSpPr>
        <p:spPr bwMode="auto">
          <a:xfrm>
            <a:off x="1295400" y="60198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Text Box 32"/>
          <p:cNvSpPr txBox="1">
            <a:spLocks noChangeArrowheads="1"/>
          </p:cNvSpPr>
          <p:nvPr/>
        </p:nvSpPr>
        <p:spPr bwMode="auto">
          <a:xfrm>
            <a:off x="1355725" y="1487488"/>
            <a:ext cx="18415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5486400" y="4724400"/>
                <a:ext cx="19088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𝑡</m:t>
                      </m:r>
                      <m:r>
                        <a:rPr lang="en-US" sz="2800" b="0" i="1" smtClean="0">
                          <a:latin typeface="Cambria Math"/>
                        </a:rPr>
                        <m:t> (</m:t>
                      </m:r>
                      <m:r>
                        <a:rPr lang="en-US" sz="2800" b="0" i="1" smtClean="0">
                          <a:latin typeface="Cambria Math"/>
                        </a:rPr>
                        <m:t>𝑑𝑓</m:t>
                      </m:r>
                      <m:r>
                        <a:rPr lang="en-US" sz="2800" b="0" i="1" smtClean="0">
                          <a:latin typeface="Cambria Math"/>
                        </a:rPr>
                        <m:t>=6)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724400"/>
                <a:ext cx="190885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Line 10"/>
          <p:cNvSpPr>
            <a:spLocks noChangeShapeType="1"/>
          </p:cNvSpPr>
          <p:nvPr/>
        </p:nvSpPr>
        <p:spPr bwMode="auto">
          <a:xfrm flipH="1">
            <a:off x="2514600" y="5783262"/>
            <a:ext cx="0" cy="2635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flipH="1">
            <a:off x="6553200" y="5791200"/>
            <a:ext cx="0" cy="2635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10"/>
          <p:cNvSpPr>
            <a:spLocks noChangeShapeType="1"/>
          </p:cNvSpPr>
          <p:nvPr/>
        </p:nvSpPr>
        <p:spPr bwMode="auto">
          <a:xfrm flipH="1">
            <a:off x="4494212" y="341312"/>
            <a:ext cx="0" cy="25908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Freeform 11"/>
          <p:cNvSpPr>
            <a:spLocks/>
          </p:cNvSpPr>
          <p:nvPr/>
        </p:nvSpPr>
        <p:spPr bwMode="auto">
          <a:xfrm>
            <a:off x="4510087" y="293687"/>
            <a:ext cx="1365250" cy="2527300"/>
          </a:xfrm>
          <a:custGeom>
            <a:avLst/>
            <a:gdLst>
              <a:gd name="T0" fmla="*/ 2147483647 w 860"/>
              <a:gd name="T1" fmla="*/ 2147483647 h 1592"/>
              <a:gd name="T2" fmla="*/ 2147483647 w 860"/>
              <a:gd name="T3" fmla="*/ 2147483647 h 1592"/>
              <a:gd name="T4" fmla="*/ 2147483647 w 860"/>
              <a:gd name="T5" fmla="*/ 2147483647 h 1592"/>
              <a:gd name="T6" fmla="*/ 2147483647 w 860"/>
              <a:gd name="T7" fmla="*/ 2147483647 h 1592"/>
              <a:gd name="T8" fmla="*/ 2147483647 w 860"/>
              <a:gd name="T9" fmla="*/ 2147483647 h 1592"/>
              <a:gd name="T10" fmla="*/ 2147483647 w 860"/>
              <a:gd name="T11" fmla="*/ 2147483647 h 1592"/>
              <a:gd name="T12" fmla="*/ 2147483647 w 860"/>
              <a:gd name="T13" fmla="*/ 2147483647 h 1592"/>
              <a:gd name="T14" fmla="*/ 2147483647 w 860"/>
              <a:gd name="T15" fmla="*/ 2147483647 h 1592"/>
              <a:gd name="T16" fmla="*/ 2147483647 w 860"/>
              <a:gd name="T17" fmla="*/ 2147483647 h 1592"/>
              <a:gd name="T18" fmla="*/ 2147483647 w 860"/>
              <a:gd name="T19" fmla="*/ 2147483647 h 1592"/>
              <a:gd name="T20" fmla="*/ 2147483647 w 860"/>
              <a:gd name="T21" fmla="*/ 2147483647 h 1592"/>
              <a:gd name="T22" fmla="*/ 2147483647 w 860"/>
              <a:gd name="T23" fmla="*/ 2147483647 h 1592"/>
              <a:gd name="T24" fmla="*/ 2147483647 w 860"/>
              <a:gd name="T25" fmla="*/ 2147483647 h 1592"/>
              <a:gd name="T26" fmla="*/ 2147483647 w 860"/>
              <a:gd name="T27" fmla="*/ 2147483647 h 1592"/>
              <a:gd name="T28" fmla="*/ 2147483647 w 860"/>
              <a:gd name="T29" fmla="*/ 2147483647 h 1592"/>
              <a:gd name="T30" fmla="*/ 0 w 860"/>
              <a:gd name="T31" fmla="*/ 0 h 1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0"/>
              <a:gd name="T49" fmla="*/ 0 h 1592"/>
              <a:gd name="T50" fmla="*/ 860 w 860"/>
              <a:gd name="T51" fmla="*/ 1592 h 1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0" h="1592">
                <a:moveTo>
                  <a:pt x="859" y="1591"/>
                </a:moveTo>
                <a:lnTo>
                  <a:pt x="770" y="1572"/>
                </a:lnTo>
                <a:lnTo>
                  <a:pt x="725" y="1554"/>
                </a:lnTo>
                <a:lnTo>
                  <a:pt x="679" y="1529"/>
                </a:lnTo>
                <a:lnTo>
                  <a:pt x="634" y="1492"/>
                </a:lnTo>
                <a:lnTo>
                  <a:pt x="589" y="1442"/>
                </a:lnTo>
                <a:lnTo>
                  <a:pt x="543" y="1378"/>
                </a:lnTo>
                <a:lnTo>
                  <a:pt x="452" y="1192"/>
                </a:lnTo>
                <a:lnTo>
                  <a:pt x="361" y="933"/>
                </a:lnTo>
                <a:lnTo>
                  <a:pt x="272" y="621"/>
                </a:lnTo>
                <a:lnTo>
                  <a:pt x="227" y="462"/>
                </a:lnTo>
                <a:lnTo>
                  <a:pt x="182" y="313"/>
                </a:lnTo>
                <a:lnTo>
                  <a:pt x="136" y="184"/>
                </a:lnTo>
                <a:lnTo>
                  <a:pt x="91" y="85"/>
                </a:lnTo>
                <a:lnTo>
                  <a:pt x="45" y="21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Freeform 12"/>
          <p:cNvSpPr>
            <a:spLocks/>
          </p:cNvSpPr>
          <p:nvPr/>
        </p:nvSpPr>
        <p:spPr bwMode="auto">
          <a:xfrm>
            <a:off x="3144837" y="293687"/>
            <a:ext cx="1366838" cy="2527300"/>
          </a:xfrm>
          <a:custGeom>
            <a:avLst/>
            <a:gdLst>
              <a:gd name="T0" fmla="*/ 0 w 861"/>
              <a:gd name="T1" fmla="*/ 2147483647 h 1592"/>
              <a:gd name="T2" fmla="*/ 2147483647 w 861"/>
              <a:gd name="T3" fmla="*/ 2147483647 h 1592"/>
              <a:gd name="T4" fmla="*/ 2147483647 w 861"/>
              <a:gd name="T5" fmla="*/ 2147483647 h 1592"/>
              <a:gd name="T6" fmla="*/ 2147483647 w 861"/>
              <a:gd name="T7" fmla="*/ 2147483647 h 1592"/>
              <a:gd name="T8" fmla="*/ 2147483647 w 861"/>
              <a:gd name="T9" fmla="*/ 2147483647 h 1592"/>
              <a:gd name="T10" fmla="*/ 2147483647 w 861"/>
              <a:gd name="T11" fmla="*/ 2147483647 h 1592"/>
              <a:gd name="T12" fmla="*/ 2147483647 w 861"/>
              <a:gd name="T13" fmla="*/ 2147483647 h 1592"/>
              <a:gd name="T14" fmla="*/ 2147483647 w 861"/>
              <a:gd name="T15" fmla="*/ 2147483647 h 1592"/>
              <a:gd name="T16" fmla="*/ 2147483647 w 861"/>
              <a:gd name="T17" fmla="*/ 2147483647 h 1592"/>
              <a:gd name="T18" fmla="*/ 2147483647 w 861"/>
              <a:gd name="T19" fmla="*/ 2147483647 h 1592"/>
              <a:gd name="T20" fmla="*/ 2147483647 w 861"/>
              <a:gd name="T21" fmla="*/ 2147483647 h 1592"/>
              <a:gd name="T22" fmla="*/ 2147483647 w 861"/>
              <a:gd name="T23" fmla="*/ 2147483647 h 1592"/>
              <a:gd name="T24" fmla="*/ 2147483647 w 861"/>
              <a:gd name="T25" fmla="*/ 2147483647 h 1592"/>
              <a:gd name="T26" fmla="*/ 2147483647 w 861"/>
              <a:gd name="T27" fmla="*/ 2147483647 h 1592"/>
              <a:gd name="T28" fmla="*/ 2147483647 w 861"/>
              <a:gd name="T29" fmla="*/ 2147483647 h 1592"/>
              <a:gd name="T30" fmla="*/ 2147483647 w 861"/>
              <a:gd name="T31" fmla="*/ 0 h 1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1"/>
              <a:gd name="T49" fmla="*/ 0 h 1592"/>
              <a:gd name="T50" fmla="*/ 861 w 861"/>
              <a:gd name="T51" fmla="*/ 1592 h 1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1" h="1592">
                <a:moveTo>
                  <a:pt x="0" y="1591"/>
                </a:moveTo>
                <a:lnTo>
                  <a:pt x="91" y="1572"/>
                </a:lnTo>
                <a:lnTo>
                  <a:pt x="137" y="1554"/>
                </a:lnTo>
                <a:lnTo>
                  <a:pt x="182" y="1529"/>
                </a:lnTo>
                <a:lnTo>
                  <a:pt x="226" y="1492"/>
                </a:lnTo>
                <a:lnTo>
                  <a:pt x="271" y="1442"/>
                </a:lnTo>
                <a:lnTo>
                  <a:pt x="316" y="1378"/>
                </a:lnTo>
                <a:lnTo>
                  <a:pt x="407" y="1192"/>
                </a:lnTo>
                <a:lnTo>
                  <a:pt x="498" y="933"/>
                </a:lnTo>
                <a:lnTo>
                  <a:pt x="589" y="621"/>
                </a:lnTo>
                <a:lnTo>
                  <a:pt x="635" y="462"/>
                </a:lnTo>
                <a:lnTo>
                  <a:pt x="680" y="313"/>
                </a:lnTo>
                <a:lnTo>
                  <a:pt x="723" y="184"/>
                </a:lnTo>
                <a:lnTo>
                  <a:pt x="769" y="85"/>
                </a:lnTo>
                <a:lnTo>
                  <a:pt x="814" y="21"/>
                </a:lnTo>
                <a:lnTo>
                  <a:pt x="860" y="0"/>
                </a:lnTo>
              </a:path>
            </a:pathLst>
          </a:custGeom>
          <a:noFill/>
          <a:ln w="508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Line 16"/>
          <p:cNvSpPr>
            <a:spLocks noChangeShapeType="1"/>
          </p:cNvSpPr>
          <p:nvPr/>
        </p:nvSpPr>
        <p:spPr bwMode="auto">
          <a:xfrm>
            <a:off x="5802312" y="2836862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18"/>
          <p:cNvSpPr>
            <a:spLocks noChangeShapeType="1"/>
          </p:cNvSpPr>
          <p:nvPr/>
        </p:nvSpPr>
        <p:spPr bwMode="auto">
          <a:xfrm>
            <a:off x="4510087" y="2836862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19"/>
          <p:cNvSpPr>
            <a:spLocks noChangeShapeType="1"/>
          </p:cNvSpPr>
          <p:nvPr/>
        </p:nvSpPr>
        <p:spPr bwMode="auto">
          <a:xfrm>
            <a:off x="3863975" y="2836862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20"/>
          <p:cNvSpPr>
            <a:spLocks noChangeShapeType="1"/>
          </p:cNvSpPr>
          <p:nvPr/>
        </p:nvSpPr>
        <p:spPr bwMode="auto">
          <a:xfrm>
            <a:off x="3217862" y="2836862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Rectangle 23"/>
          <p:cNvSpPr>
            <a:spLocks noChangeArrowheads="1"/>
          </p:cNvSpPr>
          <p:nvPr/>
        </p:nvSpPr>
        <p:spPr bwMode="auto">
          <a:xfrm>
            <a:off x="4113212" y="2855912"/>
            <a:ext cx="79692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1" name="Line 31"/>
          <p:cNvSpPr>
            <a:spLocks noChangeShapeType="1"/>
          </p:cNvSpPr>
          <p:nvPr/>
        </p:nvSpPr>
        <p:spPr bwMode="auto">
          <a:xfrm>
            <a:off x="1293812" y="2932112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Text Box 32"/>
          <p:cNvSpPr txBox="1">
            <a:spLocks noChangeArrowheads="1"/>
          </p:cNvSpPr>
          <p:nvPr/>
        </p:nvSpPr>
        <p:spPr bwMode="auto">
          <a:xfrm>
            <a:off x="1354137" y="-1600200"/>
            <a:ext cx="18415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3777210" y="275292"/>
                <a:ext cx="4456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210" y="275292"/>
                <a:ext cx="44569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Line 10"/>
          <p:cNvSpPr>
            <a:spLocks noChangeShapeType="1"/>
          </p:cNvSpPr>
          <p:nvPr/>
        </p:nvSpPr>
        <p:spPr bwMode="auto">
          <a:xfrm flipH="1">
            <a:off x="3808412" y="2194718"/>
            <a:ext cx="0" cy="7127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Line 10"/>
          <p:cNvSpPr>
            <a:spLocks noChangeShapeType="1"/>
          </p:cNvSpPr>
          <p:nvPr/>
        </p:nvSpPr>
        <p:spPr bwMode="auto">
          <a:xfrm flipH="1">
            <a:off x="5256212" y="2219324"/>
            <a:ext cx="0" cy="7127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3060700" y="2526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0.025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270500" y="26024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0.025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752600" y="57266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0.025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565900" y="57266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0.025</a:t>
            </a:r>
          </a:p>
        </p:txBody>
      </p:sp>
      <p:sp>
        <p:nvSpPr>
          <p:cNvPr id="120" name="Rectangle 31"/>
          <p:cNvSpPr>
            <a:spLocks noChangeArrowheads="1"/>
          </p:cNvSpPr>
          <p:nvPr/>
        </p:nvSpPr>
        <p:spPr bwMode="auto">
          <a:xfrm>
            <a:off x="5029200" y="2984545"/>
            <a:ext cx="9906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3300"/>
                </a:solidFill>
                <a:latin typeface="Arial" charset="0"/>
                <a:cs typeface="Arial" charset="0"/>
              </a:rPr>
              <a:t>1.96</a:t>
            </a:r>
            <a:endParaRPr lang="en-US" baseline="-25000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121" name="Rectangle 31"/>
          <p:cNvSpPr>
            <a:spLocks noChangeArrowheads="1"/>
          </p:cNvSpPr>
          <p:nvPr/>
        </p:nvSpPr>
        <p:spPr bwMode="auto">
          <a:xfrm>
            <a:off x="3263900" y="2984545"/>
            <a:ext cx="11557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3300"/>
                </a:solidFill>
                <a:latin typeface="Arial" charset="0"/>
                <a:cs typeface="Arial" charset="0"/>
              </a:rPr>
              <a:t>-1.96</a:t>
            </a:r>
            <a:endParaRPr lang="en-US" baseline="-25000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122" name="Rectangle 31"/>
          <p:cNvSpPr>
            <a:spLocks noChangeArrowheads="1"/>
          </p:cNvSpPr>
          <p:nvPr/>
        </p:nvSpPr>
        <p:spPr bwMode="auto">
          <a:xfrm>
            <a:off x="6248400" y="6034033"/>
            <a:ext cx="9906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3300"/>
                </a:solidFill>
                <a:latin typeface="Arial" charset="0"/>
                <a:cs typeface="Arial" charset="0"/>
              </a:rPr>
              <a:t>2.45</a:t>
            </a:r>
            <a:endParaRPr lang="en-US" baseline="-25000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123" name="Rectangle 31"/>
          <p:cNvSpPr>
            <a:spLocks noChangeArrowheads="1"/>
          </p:cNvSpPr>
          <p:nvPr/>
        </p:nvSpPr>
        <p:spPr bwMode="auto">
          <a:xfrm>
            <a:off x="2057400" y="6019800"/>
            <a:ext cx="11557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3300"/>
                </a:solidFill>
                <a:latin typeface="Arial" charset="0"/>
                <a:cs typeface="Arial" charset="0"/>
              </a:rPr>
              <a:t>-2.45</a:t>
            </a:r>
            <a:endParaRPr lang="en-US" baseline="-25000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BAF1AF1-E4C4-4ACF-A60E-A16312CA6E63}"/>
              </a:ext>
            </a:extLst>
          </p:cNvPr>
          <p:cNvSpPr txBox="1"/>
          <p:nvPr/>
        </p:nvSpPr>
        <p:spPr>
          <a:xfrm>
            <a:off x="248575" y="6428601"/>
            <a:ext cx="87430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https://www.guinness-storehouse.com/content/pdf/archive-factsheets/general-history/wsgosset-and-students-t-test.pdf</a:t>
            </a:r>
          </a:p>
        </p:txBody>
      </p:sp>
    </p:spTree>
    <p:extLst>
      <p:ext uri="{BB962C8B-B14F-4D97-AF65-F5344CB8AC3E}">
        <p14:creationId xmlns:p14="http://schemas.microsoft.com/office/powerpoint/2010/main" val="3683865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100(1 − α)% Confidence Interval for the Population Mean, </a:t>
            </a:r>
            <a:r>
              <a:rPr lang="en-US" i="1" dirty="0"/>
              <a:t>σ</a:t>
            </a:r>
            <a:r>
              <a:rPr lang="en-US" dirty="0"/>
              <a:t> Unknown</a:t>
            </a:r>
          </a:p>
        </p:txBody>
      </p:sp>
      <p:sp>
        <p:nvSpPr>
          <p:cNvPr id="435" name="SMARTInkShape-1283">
            <a:extLst>
              <a:ext uri="{FF2B5EF4-FFF2-40B4-BE49-F238E27FC236}">
                <a16:creationId xmlns:a16="http://schemas.microsoft.com/office/drawing/2014/main" id="{9B00B1ED-906C-2108-DCD9-4D6DB4BA5F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38171" y="1365250"/>
            <a:ext cx="303230" cy="252628"/>
          </a:xfrm>
          <a:custGeom>
            <a:avLst/>
            <a:gdLst/>
            <a:ahLst/>
            <a:cxnLst/>
            <a:rect l="0" t="0" r="0" b="0"/>
            <a:pathLst>
              <a:path w="303230" h="252628">
                <a:moveTo>
                  <a:pt x="23829" y="101600"/>
                </a:moveTo>
                <a:lnTo>
                  <a:pt x="23829" y="101600"/>
                </a:lnTo>
                <a:lnTo>
                  <a:pt x="27200" y="94858"/>
                </a:lnTo>
                <a:lnTo>
                  <a:pt x="28899" y="92872"/>
                </a:lnTo>
                <a:lnTo>
                  <a:pt x="60194" y="74019"/>
                </a:lnTo>
                <a:lnTo>
                  <a:pt x="87342" y="64749"/>
                </a:lnTo>
                <a:lnTo>
                  <a:pt x="94625" y="65937"/>
                </a:lnTo>
                <a:lnTo>
                  <a:pt x="102566" y="69522"/>
                </a:lnTo>
                <a:lnTo>
                  <a:pt x="114265" y="79474"/>
                </a:lnTo>
                <a:lnTo>
                  <a:pt x="119997" y="87297"/>
                </a:lnTo>
                <a:lnTo>
                  <a:pt x="126595" y="116188"/>
                </a:lnTo>
                <a:lnTo>
                  <a:pt x="129475" y="124311"/>
                </a:lnTo>
                <a:lnTo>
                  <a:pt x="130391" y="141490"/>
                </a:lnTo>
                <a:lnTo>
                  <a:pt x="126222" y="170318"/>
                </a:lnTo>
                <a:lnTo>
                  <a:pt x="119811" y="191531"/>
                </a:lnTo>
                <a:lnTo>
                  <a:pt x="101685" y="219015"/>
                </a:lnTo>
                <a:lnTo>
                  <a:pt x="71088" y="244632"/>
                </a:lnTo>
                <a:lnTo>
                  <a:pt x="59390" y="250911"/>
                </a:lnTo>
                <a:lnTo>
                  <a:pt x="51158" y="252627"/>
                </a:lnTo>
                <a:lnTo>
                  <a:pt x="40914" y="249627"/>
                </a:lnTo>
                <a:lnTo>
                  <a:pt x="30717" y="243590"/>
                </a:lnTo>
                <a:lnTo>
                  <a:pt x="12620" y="220740"/>
                </a:lnTo>
                <a:lnTo>
                  <a:pt x="3731" y="199381"/>
                </a:lnTo>
                <a:lnTo>
                  <a:pt x="0" y="175179"/>
                </a:lnTo>
                <a:lnTo>
                  <a:pt x="2265" y="156876"/>
                </a:lnTo>
                <a:lnTo>
                  <a:pt x="13237" y="126753"/>
                </a:lnTo>
                <a:lnTo>
                  <a:pt x="28915" y="100287"/>
                </a:lnTo>
                <a:lnTo>
                  <a:pt x="56249" y="75052"/>
                </a:lnTo>
                <a:lnTo>
                  <a:pt x="71456" y="63552"/>
                </a:lnTo>
                <a:lnTo>
                  <a:pt x="98383" y="52305"/>
                </a:lnTo>
                <a:lnTo>
                  <a:pt x="123060" y="43406"/>
                </a:lnTo>
                <a:lnTo>
                  <a:pt x="150361" y="34079"/>
                </a:lnTo>
                <a:lnTo>
                  <a:pt x="172563" y="27579"/>
                </a:lnTo>
                <a:lnTo>
                  <a:pt x="196001" y="23311"/>
                </a:lnTo>
                <a:lnTo>
                  <a:pt x="223480" y="16942"/>
                </a:lnTo>
                <a:lnTo>
                  <a:pt x="255167" y="11377"/>
                </a:lnTo>
                <a:lnTo>
                  <a:pt x="284278" y="2648"/>
                </a:lnTo>
                <a:lnTo>
                  <a:pt x="303229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8" name="SMARTInkShape-Group307">
            <a:extLst>
              <a:ext uri="{FF2B5EF4-FFF2-40B4-BE49-F238E27FC236}">
                <a16:creationId xmlns:a16="http://schemas.microsoft.com/office/drawing/2014/main" id="{6BC38CE7-ED4E-C5FC-1996-DF8B1195FC09}"/>
              </a:ext>
            </a:extLst>
          </p:cNvPr>
          <p:cNvGrpSpPr/>
          <p:nvPr/>
        </p:nvGrpSpPr>
        <p:grpSpPr>
          <a:xfrm>
            <a:off x="1238250" y="1390650"/>
            <a:ext cx="31751" cy="114301"/>
            <a:chOff x="1238250" y="1390650"/>
            <a:chExt cx="31751" cy="114301"/>
          </a:xfrm>
        </p:grpSpPr>
        <p:sp>
          <p:nvSpPr>
            <p:cNvPr id="436" name="SMARTInkShape-1284">
              <a:extLst>
                <a:ext uri="{FF2B5EF4-FFF2-40B4-BE49-F238E27FC236}">
                  <a16:creationId xmlns:a16="http://schemas.microsoft.com/office/drawing/2014/main" id="{67A2EC03-EBFF-4828-ED71-363F3CD01851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238250" y="1390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285">
              <a:extLst>
                <a:ext uri="{FF2B5EF4-FFF2-40B4-BE49-F238E27FC236}">
                  <a16:creationId xmlns:a16="http://schemas.microsoft.com/office/drawing/2014/main" id="{576BD3B6-917A-41EA-7320-E51877D3E397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258183" y="1498600"/>
              <a:ext cx="11818" cy="6351"/>
            </a:xfrm>
            <a:custGeom>
              <a:avLst/>
              <a:gdLst/>
              <a:ahLst/>
              <a:cxnLst/>
              <a:rect l="0" t="0" r="0" b="0"/>
              <a:pathLst>
                <a:path w="118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7" name="SMARTInkShape-Group308">
            <a:extLst>
              <a:ext uri="{FF2B5EF4-FFF2-40B4-BE49-F238E27FC236}">
                <a16:creationId xmlns:a16="http://schemas.microsoft.com/office/drawing/2014/main" id="{053F090E-6837-8675-10F5-3408DB2E7EB0}"/>
              </a:ext>
            </a:extLst>
          </p:cNvPr>
          <p:cNvGrpSpPr/>
          <p:nvPr/>
        </p:nvGrpSpPr>
        <p:grpSpPr>
          <a:xfrm>
            <a:off x="1613324" y="1328475"/>
            <a:ext cx="1180677" cy="265376"/>
            <a:chOff x="1613324" y="1328475"/>
            <a:chExt cx="1180677" cy="265376"/>
          </a:xfrm>
        </p:grpSpPr>
        <p:sp>
          <p:nvSpPr>
            <p:cNvPr id="439" name="SMARTInkShape-1286">
              <a:extLst>
                <a:ext uri="{FF2B5EF4-FFF2-40B4-BE49-F238E27FC236}">
                  <a16:creationId xmlns:a16="http://schemas.microsoft.com/office/drawing/2014/main" id="{DF4857C8-5C66-2C32-3F5B-23796439F5CC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613324" y="1371600"/>
              <a:ext cx="107527" cy="138269"/>
            </a:xfrm>
            <a:custGeom>
              <a:avLst/>
              <a:gdLst/>
              <a:ahLst/>
              <a:cxnLst/>
              <a:rect l="0" t="0" r="0" b="0"/>
              <a:pathLst>
                <a:path w="107527" h="138269">
                  <a:moveTo>
                    <a:pt x="5926" y="19050"/>
                  </a:moveTo>
                  <a:lnTo>
                    <a:pt x="5926" y="19050"/>
                  </a:lnTo>
                  <a:lnTo>
                    <a:pt x="5926" y="9590"/>
                  </a:lnTo>
                  <a:lnTo>
                    <a:pt x="7807" y="5909"/>
                  </a:lnTo>
                  <a:lnTo>
                    <a:pt x="11393" y="1167"/>
                  </a:lnTo>
                  <a:lnTo>
                    <a:pt x="8643" y="3717"/>
                  </a:lnTo>
                  <a:lnTo>
                    <a:pt x="7134" y="8943"/>
                  </a:lnTo>
                  <a:lnTo>
                    <a:pt x="1721" y="36586"/>
                  </a:lnTo>
                  <a:lnTo>
                    <a:pt x="0" y="62077"/>
                  </a:lnTo>
                  <a:lnTo>
                    <a:pt x="1583" y="88478"/>
                  </a:lnTo>
                  <a:lnTo>
                    <a:pt x="3031" y="97086"/>
                  </a:lnTo>
                  <a:lnTo>
                    <a:pt x="10284" y="110412"/>
                  </a:lnTo>
                  <a:lnTo>
                    <a:pt x="25445" y="127094"/>
                  </a:lnTo>
                  <a:lnTo>
                    <a:pt x="43067" y="134867"/>
                  </a:lnTo>
                  <a:lnTo>
                    <a:pt x="62792" y="138268"/>
                  </a:lnTo>
                  <a:lnTo>
                    <a:pt x="82042" y="135905"/>
                  </a:lnTo>
                  <a:lnTo>
                    <a:pt x="94409" y="130736"/>
                  </a:lnTo>
                  <a:lnTo>
                    <a:pt x="100050" y="121134"/>
                  </a:lnTo>
                  <a:lnTo>
                    <a:pt x="102542" y="114623"/>
                  </a:lnTo>
                  <a:lnTo>
                    <a:pt x="103429" y="94218"/>
                  </a:lnTo>
                  <a:lnTo>
                    <a:pt x="102177" y="70802"/>
                  </a:lnTo>
                  <a:lnTo>
                    <a:pt x="100767" y="41753"/>
                  </a:lnTo>
                  <a:lnTo>
                    <a:pt x="96208" y="12298"/>
                  </a:lnTo>
                  <a:lnTo>
                    <a:pt x="95748" y="8199"/>
                  </a:lnTo>
                  <a:lnTo>
                    <a:pt x="96146" y="5466"/>
                  </a:lnTo>
                  <a:lnTo>
                    <a:pt x="1075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287">
              <a:extLst>
                <a:ext uri="{FF2B5EF4-FFF2-40B4-BE49-F238E27FC236}">
                  <a16:creationId xmlns:a16="http://schemas.microsoft.com/office/drawing/2014/main" id="{4D88FD42-5E80-4B92-75F6-B2CE189D3A21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771650" y="1398768"/>
              <a:ext cx="133351" cy="156983"/>
            </a:xfrm>
            <a:custGeom>
              <a:avLst/>
              <a:gdLst/>
              <a:ahLst/>
              <a:cxnLst/>
              <a:rect l="0" t="0" r="0" b="0"/>
              <a:pathLst>
                <a:path w="133351" h="156983">
                  <a:moveTo>
                    <a:pt x="0" y="36332"/>
                  </a:moveTo>
                  <a:lnTo>
                    <a:pt x="0" y="36332"/>
                  </a:lnTo>
                  <a:lnTo>
                    <a:pt x="0" y="27494"/>
                  </a:lnTo>
                  <a:lnTo>
                    <a:pt x="12229" y="2209"/>
                  </a:lnTo>
                  <a:lnTo>
                    <a:pt x="13797" y="883"/>
                  </a:lnTo>
                  <a:lnTo>
                    <a:pt x="15548" y="0"/>
                  </a:lnTo>
                  <a:lnTo>
                    <a:pt x="17421" y="821"/>
                  </a:lnTo>
                  <a:lnTo>
                    <a:pt x="21383" y="5498"/>
                  </a:lnTo>
                  <a:lnTo>
                    <a:pt x="23615" y="12280"/>
                  </a:lnTo>
                  <a:lnTo>
                    <a:pt x="28418" y="38244"/>
                  </a:lnTo>
                  <a:lnTo>
                    <a:pt x="26728" y="67206"/>
                  </a:lnTo>
                  <a:lnTo>
                    <a:pt x="25575" y="96345"/>
                  </a:lnTo>
                  <a:lnTo>
                    <a:pt x="25415" y="116253"/>
                  </a:lnTo>
                  <a:lnTo>
                    <a:pt x="26116" y="116424"/>
                  </a:lnTo>
                  <a:lnTo>
                    <a:pt x="28775" y="114732"/>
                  </a:lnTo>
                  <a:lnTo>
                    <a:pt x="46381" y="85006"/>
                  </a:lnTo>
                  <a:lnTo>
                    <a:pt x="64993" y="55753"/>
                  </a:lnTo>
                  <a:lnTo>
                    <a:pt x="90311" y="25232"/>
                  </a:lnTo>
                  <a:lnTo>
                    <a:pt x="93368" y="22582"/>
                  </a:lnTo>
                  <a:lnTo>
                    <a:pt x="105751" y="17980"/>
                  </a:lnTo>
                  <a:lnTo>
                    <a:pt x="107190" y="19158"/>
                  </a:lnTo>
                  <a:lnTo>
                    <a:pt x="110670" y="24231"/>
                  </a:lnTo>
                  <a:lnTo>
                    <a:pt x="115703" y="54973"/>
                  </a:lnTo>
                  <a:lnTo>
                    <a:pt x="119673" y="80701"/>
                  </a:lnTo>
                  <a:lnTo>
                    <a:pt x="124821" y="109119"/>
                  </a:lnTo>
                  <a:lnTo>
                    <a:pt x="131173" y="138228"/>
                  </a:lnTo>
                  <a:lnTo>
                    <a:pt x="133350" y="156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1288">
              <a:extLst>
                <a:ext uri="{FF2B5EF4-FFF2-40B4-BE49-F238E27FC236}">
                  <a16:creationId xmlns:a16="http://schemas.microsoft.com/office/drawing/2014/main" id="{060E7F2A-B3E9-5101-5413-48143AB62DE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962150" y="1328475"/>
              <a:ext cx="25392" cy="265376"/>
            </a:xfrm>
            <a:custGeom>
              <a:avLst/>
              <a:gdLst/>
              <a:ahLst/>
              <a:cxnLst/>
              <a:rect l="0" t="0" r="0" b="0"/>
              <a:pathLst>
                <a:path w="25392" h="265376">
                  <a:moveTo>
                    <a:pt x="12700" y="55825"/>
                  </a:moveTo>
                  <a:lnTo>
                    <a:pt x="12700" y="55825"/>
                  </a:lnTo>
                  <a:lnTo>
                    <a:pt x="13405" y="44980"/>
                  </a:lnTo>
                  <a:lnTo>
                    <a:pt x="21538" y="13762"/>
                  </a:lnTo>
                  <a:lnTo>
                    <a:pt x="25061" y="0"/>
                  </a:lnTo>
                  <a:lnTo>
                    <a:pt x="25355" y="23335"/>
                  </a:lnTo>
                  <a:lnTo>
                    <a:pt x="25391" y="51054"/>
                  </a:lnTo>
                  <a:lnTo>
                    <a:pt x="24693" y="79551"/>
                  </a:lnTo>
                  <a:lnTo>
                    <a:pt x="21036" y="101896"/>
                  </a:lnTo>
                  <a:lnTo>
                    <a:pt x="18933" y="132270"/>
                  </a:lnTo>
                  <a:lnTo>
                    <a:pt x="14860" y="156322"/>
                  </a:lnTo>
                  <a:lnTo>
                    <a:pt x="11245" y="187494"/>
                  </a:lnTo>
                  <a:lnTo>
                    <a:pt x="7800" y="211490"/>
                  </a:lnTo>
                  <a:lnTo>
                    <a:pt x="0" y="265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289">
              <a:extLst>
                <a:ext uri="{FF2B5EF4-FFF2-40B4-BE49-F238E27FC236}">
                  <a16:creationId xmlns:a16="http://schemas.microsoft.com/office/drawing/2014/main" id="{26AD6D81-63E1-A203-96F6-BECD0D9F5829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959807" y="1432271"/>
              <a:ext cx="129344" cy="122372"/>
            </a:xfrm>
            <a:custGeom>
              <a:avLst/>
              <a:gdLst/>
              <a:ahLst/>
              <a:cxnLst/>
              <a:rect l="0" t="0" r="0" b="0"/>
              <a:pathLst>
                <a:path w="129344" h="122372">
                  <a:moveTo>
                    <a:pt x="84893" y="28229"/>
                  </a:moveTo>
                  <a:lnTo>
                    <a:pt x="84893" y="28229"/>
                  </a:lnTo>
                  <a:lnTo>
                    <a:pt x="101194" y="11222"/>
                  </a:lnTo>
                  <a:lnTo>
                    <a:pt x="102721" y="7030"/>
                  </a:lnTo>
                  <a:lnTo>
                    <a:pt x="102423" y="4924"/>
                  </a:lnTo>
                  <a:lnTo>
                    <a:pt x="100210" y="703"/>
                  </a:lnTo>
                  <a:lnTo>
                    <a:pt x="97221" y="0"/>
                  </a:lnTo>
                  <a:lnTo>
                    <a:pt x="88255" y="1101"/>
                  </a:lnTo>
                  <a:lnTo>
                    <a:pt x="60981" y="14535"/>
                  </a:lnTo>
                  <a:lnTo>
                    <a:pt x="33453" y="31051"/>
                  </a:lnTo>
                  <a:lnTo>
                    <a:pt x="16264" y="43960"/>
                  </a:lnTo>
                  <a:lnTo>
                    <a:pt x="945" y="66336"/>
                  </a:lnTo>
                  <a:lnTo>
                    <a:pt x="0" y="70567"/>
                  </a:lnTo>
                  <a:lnTo>
                    <a:pt x="2040" y="85929"/>
                  </a:lnTo>
                  <a:lnTo>
                    <a:pt x="5266" y="95266"/>
                  </a:lnTo>
                  <a:lnTo>
                    <a:pt x="17791" y="108456"/>
                  </a:lnTo>
                  <a:lnTo>
                    <a:pt x="39079" y="119739"/>
                  </a:lnTo>
                  <a:lnTo>
                    <a:pt x="57991" y="122371"/>
                  </a:lnTo>
                  <a:lnTo>
                    <a:pt x="67763" y="121105"/>
                  </a:lnTo>
                  <a:lnTo>
                    <a:pt x="93268" y="114543"/>
                  </a:lnTo>
                  <a:lnTo>
                    <a:pt x="116364" y="106453"/>
                  </a:lnTo>
                  <a:lnTo>
                    <a:pt x="129343" y="980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290">
              <a:extLst>
                <a:ext uri="{FF2B5EF4-FFF2-40B4-BE49-F238E27FC236}">
                  <a16:creationId xmlns:a16="http://schemas.microsoft.com/office/drawing/2014/main" id="{B27E7160-EC1F-6A04-4A7B-906643371846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2108200" y="1462159"/>
              <a:ext cx="145476" cy="125342"/>
            </a:xfrm>
            <a:custGeom>
              <a:avLst/>
              <a:gdLst/>
              <a:ahLst/>
              <a:cxnLst/>
              <a:rect l="0" t="0" r="0" b="0"/>
              <a:pathLst>
                <a:path w="145476" h="125342">
                  <a:moveTo>
                    <a:pt x="0" y="42791"/>
                  </a:moveTo>
                  <a:lnTo>
                    <a:pt x="0" y="42791"/>
                  </a:lnTo>
                  <a:lnTo>
                    <a:pt x="0" y="39420"/>
                  </a:lnTo>
                  <a:lnTo>
                    <a:pt x="12934" y="20023"/>
                  </a:lnTo>
                  <a:lnTo>
                    <a:pt x="30221" y="8992"/>
                  </a:lnTo>
                  <a:lnTo>
                    <a:pt x="39136" y="5965"/>
                  </a:lnTo>
                  <a:lnTo>
                    <a:pt x="42319" y="6952"/>
                  </a:lnTo>
                  <a:lnTo>
                    <a:pt x="49618" y="11810"/>
                  </a:lnTo>
                  <a:lnTo>
                    <a:pt x="53803" y="18674"/>
                  </a:lnTo>
                  <a:lnTo>
                    <a:pt x="56158" y="32352"/>
                  </a:lnTo>
                  <a:lnTo>
                    <a:pt x="56954" y="59309"/>
                  </a:lnTo>
                  <a:lnTo>
                    <a:pt x="55182" y="69653"/>
                  </a:lnTo>
                  <a:lnTo>
                    <a:pt x="52747" y="78013"/>
                  </a:lnTo>
                  <a:lnTo>
                    <a:pt x="50876" y="104429"/>
                  </a:lnTo>
                  <a:lnTo>
                    <a:pt x="51520" y="94373"/>
                  </a:lnTo>
                  <a:lnTo>
                    <a:pt x="56579" y="75086"/>
                  </a:lnTo>
                  <a:lnTo>
                    <a:pt x="70573" y="49249"/>
                  </a:lnTo>
                  <a:lnTo>
                    <a:pt x="86926" y="27133"/>
                  </a:lnTo>
                  <a:lnTo>
                    <a:pt x="117663" y="3941"/>
                  </a:lnTo>
                  <a:lnTo>
                    <a:pt x="127605" y="0"/>
                  </a:lnTo>
                  <a:lnTo>
                    <a:pt x="130225" y="1564"/>
                  </a:lnTo>
                  <a:lnTo>
                    <a:pt x="135018" y="8945"/>
                  </a:lnTo>
                  <a:lnTo>
                    <a:pt x="143139" y="30931"/>
                  </a:lnTo>
                  <a:lnTo>
                    <a:pt x="145475" y="57539"/>
                  </a:lnTo>
                  <a:lnTo>
                    <a:pt x="145269" y="88660"/>
                  </a:lnTo>
                  <a:lnTo>
                    <a:pt x="133350" y="1253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291">
              <a:extLst>
                <a:ext uri="{FF2B5EF4-FFF2-40B4-BE49-F238E27FC236}">
                  <a16:creationId xmlns:a16="http://schemas.microsoft.com/office/drawing/2014/main" id="{BC05C7F2-9651-13C3-8AC6-17AF7C3CA014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2312667" y="1470729"/>
              <a:ext cx="60776" cy="115611"/>
            </a:xfrm>
            <a:custGeom>
              <a:avLst/>
              <a:gdLst/>
              <a:ahLst/>
              <a:cxnLst/>
              <a:rect l="0" t="0" r="0" b="0"/>
              <a:pathLst>
                <a:path w="60776" h="115611">
                  <a:moveTo>
                    <a:pt x="24133" y="53271"/>
                  </a:moveTo>
                  <a:lnTo>
                    <a:pt x="24133" y="53271"/>
                  </a:lnTo>
                  <a:lnTo>
                    <a:pt x="32971" y="38965"/>
                  </a:lnTo>
                  <a:lnTo>
                    <a:pt x="41140" y="28678"/>
                  </a:lnTo>
                  <a:lnTo>
                    <a:pt x="47666" y="11489"/>
                  </a:lnTo>
                  <a:lnTo>
                    <a:pt x="49164" y="881"/>
                  </a:lnTo>
                  <a:lnTo>
                    <a:pt x="48581" y="0"/>
                  </a:lnTo>
                  <a:lnTo>
                    <a:pt x="47487" y="118"/>
                  </a:lnTo>
                  <a:lnTo>
                    <a:pt x="33921" y="8748"/>
                  </a:lnTo>
                  <a:lnTo>
                    <a:pt x="26602" y="17961"/>
                  </a:lnTo>
                  <a:lnTo>
                    <a:pt x="13875" y="43630"/>
                  </a:lnTo>
                  <a:lnTo>
                    <a:pt x="5147" y="73343"/>
                  </a:lnTo>
                  <a:lnTo>
                    <a:pt x="0" y="99648"/>
                  </a:lnTo>
                  <a:lnTo>
                    <a:pt x="3059" y="109396"/>
                  </a:lnTo>
                  <a:lnTo>
                    <a:pt x="5850" y="113971"/>
                  </a:lnTo>
                  <a:lnTo>
                    <a:pt x="9828" y="115610"/>
                  </a:lnTo>
                  <a:lnTo>
                    <a:pt x="14596" y="115291"/>
                  </a:lnTo>
                  <a:lnTo>
                    <a:pt x="25539" y="110469"/>
                  </a:lnTo>
                  <a:lnTo>
                    <a:pt x="42188" y="96559"/>
                  </a:lnTo>
                  <a:lnTo>
                    <a:pt x="49327" y="87562"/>
                  </a:lnTo>
                  <a:lnTo>
                    <a:pt x="57312" y="64450"/>
                  </a:lnTo>
                  <a:lnTo>
                    <a:pt x="60775" y="38631"/>
                  </a:lnTo>
                  <a:lnTo>
                    <a:pt x="58430" y="16478"/>
                  </a:lnTo>
                  <a:lnTo>
                    <a:pt x="49533" y="24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292">
              <a:extLst>
                <a:ext uri="{FF2B5EF4-FFF2-40B4-BE49-F238E27FC236}">
                  <a16:creationId xmlns:a16="http://schemas.microsoft.com/office/drawing/2014/main" id="{746B7D8D-CE12-5CAA-377C-EB43E5ED3CD5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2393950" y="1447800"/>
              <a:ext cx="184151" cy="137287"/>
            </a:xfrm>
            <a:custGeom>
              <a:avLst/>
              <a:gdLst/>
              <a:ahLst/>
              <a:cxnLst/>
              <a:rect l="0" t="0" r="0" b="0"/>
              <a:pathLst>
                <a:path w="184151" h="137287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1881" y="50242"/>
                  </a:lnTo>
                  <a:lnTo>
                    <a:pt x="3371" y="48311"/>
                  </a:lnTo>
                  <a:lnTo>
                    <a:pt x="5025" y="42403"/>
                  </a:lnTo>
                  <a:lnTo>
                    <a:pt x="6467" y="35779"/>
                  </a:lnTo>
                  <a:lnTo>
                    <a:pt x="12415" y="25846"/>
                  </a:lnTo>
                  <a:lnTo>
                    <a:pt x="11978" y="52158"/>
                  </a:lnTo>
                  <a:lnTo>
                    <a:pt x="9037" y="70958"/>
                  </a:lnTo>
                  <a:lnTo>
                    <a:pt x="11767" y="98474"/>
                  </a:lnTo>
                  <a:lnTo>
                    <a:pt x="14500" y="126726"/>
                  </a:lnTo>
                  <a:lnTo>
                    <a:pt x="16016" y="131050"/>
                  </a:lnTo>
                  <a:lnTo>
                    <a:pt x="18439" y="133934"/>
                  </a:lnTo>
                  <a:lnTo>
                    <a:pt x="24893" y="137137"/>
                  </a:lnTo>
                  <a:lnTo>
                    <a:pt x="27884" y="137286"/>
                  </a:lnTo>
                  <a:lnTo>
                    <a:pt x="33089" y="135570"/>
                  </a:lnTo>
                  <a:lnTo>
                    <a:pt x="37754" y="128692"/>
                  </a:lnTo>
                  <a:lnTo>
                    <a:pt x="52296" y="101692"/>
                  </a:lnTo>
                  <a:lnTo>
                    <a:pt x="63253" y="75236"/>
                  </a:lnTo>
                  <a:lnTo>
                    <a:pt x="78109" y="44757"/>
                  </a:lnTo>
                  <a:lnTo>
                    <a:pt x="81235" y="36702"/>
                  </a:lnTo>
                  <a:lnTo>
                    <a:pt x="82996" y="27658"/>
                  </a:lnTo>
                  <a:lnTo>
                    <a:pt x="85806" y="23346"/>
                  </a:lnTo>
                  <a:lnTo>
                    <a:pt x="87543" y="22620"/>
                  </a:lnTo>
                  <a:lnTo>
                    <a:pt x="89406" y="22841"/>
                  </a:lnTo>
                  <a:lnTo>
                    <a:pt x="91354" y="23694"/>
                  </a:lnTo>
                  <a:lnTo>
                    <a:pt x="91947" y="26379"/>
                  </a:lnTo>
                  <a:lnTo>
                    <a:pt x="90822" y="39566"/>
                  </a:lnTo>
                  <a:lnTo>
                    <a:pt x="94528" y="64669"/>
                  </a:lnTo>
                  <a:lnTo>
                    <a:pt x="100883" y="93495"/>
                  </a:lnTo>
                  <a:lnTo>
                    <a:pt x="110403" y="111663"/>
                  </a:lnTo>
                  <a:lnTo>
                    <a:pt x="115626" y="116656"/>
                  </a:lnTo>
                  <a:lnTo>
                    <a:pt x="118006" y="116576"/>
                  </a:lnTo>
                  <a:lnTo>
                    <a:pt x="120299" y="115112"/>
                  </a:lnTo>
                  <a:lnTo>
                    <a:pt x="139209" y="94390"/>
                  </a:lnTo>
                  <a:lnTo>
                    <a:pt x="154177" y="66432"/>
                  </a:lnTo>
                  <a:lnTo>
                    <a:pt x="161610" y="37007"/>
                  </a:lnTo>
                  <a:lnTo>
                    <a:pt x="172297" y="16139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293">
              <a:extLst>
                <a:ext uri="{FF2B5EF4-FFF2-40B4-BE49-F238E27FC236}">
                  <a16:creationId xmlns:a16="http://schemas.microsoft.com/office/drawing/2014/main" id="{68E8E740-29A9-4543-1D90-51B3F49FB861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2590800" y="1449265"/>
              <a:ext cx="203201" cy="138725"/>
            </a:xfrm>
            <a:custGeom>
              <a:avLst/>
              <a:gdLst/>
              <a:ahLst/>
              <a:cxnLst/>
              <a:rect l="0" t="0" r="0" b="0"/>
              <a:pathLst>
                <a:path w="203201" h="138725">
                  <a:moveTo>
                    <a:pt x="0" y="49335"/>
                  </a:moveTo>
                  <a:lnTo>
                    <a:pt x="0" y="49335"/>
                  </a:lnTo>
                  <a:lnTo>
                    <a:pt x="14306" y="29562"/>
                  </a:lnTo>
                  <a:lnTo>
                    <a:pt x="41778" y="15591"/>
                  </a:lnTo>
                  <a:lnTo>
                    <a:pt x="45490" y="14844"/>
                  </a:lnTo>
                  <a:lnTo>
                    <a:pt x="48671" y="15052"/>
                  </a:lnTo>
                  <a:lnTo>
                    <a:pt x="51498" y="15897"/>
                  </a:lnTo>
                  <a:lnTo>
                    <a:pt x="56520" y="22479"/>
                  </a:lnTo>
                  <a:lnTo>
                    <a:pt x="60397" y="32460"/>
                  </a:lnTo>
                  <a:lnTo>
                    <a:pt x="62887" y="57996"/>
                  </a:lnTo>
                  <a:lnTo>
                    <a:pt x="63378" y="86637"/>
                  </a:lnTo>
                  <a:lnTo>
                    <a:pt x="61564" y="96017"/>
                  </a:lnTo>
                  <a:lnTo>
                    <a:pt x="58458" y="105265"/>
                  </a:lnTo>
                  <a:lnTo>
                    <a:pt x="57227" y="117859"/>
                  </a:lnTo>
                  <a:lnTo>
                    <a:pt x="57907" y="118301"/>
                  </a:lnTo>
                  <a:lnTo>
                    <a:pt x="62624" y="119069"/>
                  </a:lnTo>
                  <a:lnTo>
                    <a:pt x="62916" y="118402"/>
                  </a:lnTo>
                  <a:lnTo>
                    <a:pt x="63240" y="115779"/>
                  </a:lnTo>
                  <a:lnTo>
                    <a:pt x="65266" y="112262"/>
                  </a:lnTo>
                  <a:lnTo>
                    <a:pt x="72316" y="104255"/>
                  </a:lnTo>
                  <a:lnTo>
                    <a:pt x="81913" y="79965"/>
                  </a:lnTo>
                  <a:lnTo>
                    <a:pt x="96237" y="54099"/>
                  </a:lnTo>
                  <a:lnTo>
                    <a:pt x="115014" y="23587"/>
                  </a:lnTo>
                  <a:lnTo>
                    <a:pt x="122351" y="11524"/>
                  </a:lnTo>
                  <a:lnTo>
                    <a:pt x="130578" y="5954"/>
                  </a:lnTo>
                  <a:lnTo>
                    <a:pt x="141291" y="1832"/>
                  </a:lnTo>
                  <a:lnTo>
                    <a:pt x="153107" y="0"/>
                  </a:lnTo>
                  <a:lnTo>
                    <a:pt x="157810" y="923"/>
                  </a:lnTo>
                  <a:lnTo>
                    <a:pt x="164918" y="5711"/>
                  </a:lnTo>
                  <a:lnTo>
                    <a:pt x="168547" y="16306"/>
                  </a:lnTo>
                  <a:lnTo>
                    <a:pt x="174248" y="46103"/>
                  </a:lnTo>
                  <a:lnTo>
                    <a:pt x="177803" y="77755"/>
                  </a:lnTo>
                  <a:lnTo>
                    <a:pt x="186546" y="107022"/>
                  </a:lnTo>
                  <a:lnTo>
                    <a:pt x="194632" y="138724"/>
                  </a:lnTo>
                  <a:lnTo>
                    <a:pt x="203200" y="1382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4" name="SMARTInkShape-Group309">
            <a:extLst>
              <a:ext uri="{FF2B5EF4-FFF2-40B4-BE49-F238E27FC236}">
                <a16:creationId xmlns:a16="http://schemas.microsoft.com/office/drawing/2014/main" id="{2C604A2D-A981-8088-09DF-DCE8569097A7}"/>
              </a:ext>
            </a:extLst>
          </p:cNvPr>
          <p:cNvGrpSpPr/>
          <p:nvPr/>
        </p:nvGrpSpPr>
        <p:grpSpPr>
          <a:xfrm>
            <a:off x="711200" y="1848733"/>
            <a:ext cx="1073151" cy="399168"/>
            <a:chOff x="711200" y="1848733"/>
            <a:chExt cx="1073151" cy="399168"/>
          </a:xfrm>
        </p:grpSpPr>
        <p:sp>
          <p:nvSpPr>
            <p:cNvPr id="448" name="SMARTInkShape-1294">
              <a:extLst>
                <a:ext uri="{FF2B5EF4-FFF2-40B4-BE49-F238E27FC236}">
                  <a16:creationId xmlns:a16="http://schemas.microsoft.com/office/drawing/2014/main" id="{B497F152-BF5B-6A49-6B32-01EE46A81F3E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711200" y="1905023"/>
              <a:ext cx="171673" cy="145915"/>
            </a:xfrm>
            <a:custGeom>
              <a:avLst/>
              <a:gdLst/>
              <a:ahLst/>
              <a:cxnLst/>
              <a:rect l="0" t="0" r="0" b="0"/>
              <a:pathLst>
                <a:path w="171673" h="145915">
                  <a:moveTo>
                    <a:pt x="114300" y="6327"/>
                  </a:moveTo>
                  <a:lnTo>
                    <a:pt x="114300" y="6327"/>
                  </a:lnTo>
                  <a:lnTo>
                    <a:pt x="119767" y="6327"/>
                  </a:lnTo>
                  <a:lnTo>
                    <a:pt x="126040" y="860"/>
                  </a:lnTo>
                  <a:lnTo>
                    <a:pt x="132383" y="55"/>
                  </a:lnTo>
                  <a:lnTo>
                    <a:pt x="129693" y="0"/>
                  </a:lnTo>
                  <a:lnTo>
                    <a:pt x="99028" y="6446"/>
                  </a:lnTo>
                  <a:lnTo>
                    <a:pt x="73811" y="15000"/>
                  </a:lnTo>
                  <a:lnTo>
                    <a:pt x="53855" y="26065"/>
                  </a:lnTo>
                  <a:lnTo>
                    <a:pt x="35651" y="40745"/>
                  </a:lnTo>
                  <a:lnTo>
                    <a:pt x="35056" y="43383"/>
                  </a:lnTo>
                  <a:lnTo>
                    <a:pt x="36277" y="50078"/>
                  </a:lnTo>
                  <a:lnTo>
                    <a:pt x="39707" y="53133"/>
                  </a:lnTo>
                  <a:lnTo>
                    <a:pt x="51044" y="58409"/>
                  </a:lnTo>
                  <a:lnTo>
                    <a:pt x="81318" y="63181"/>
                  </a:lnTo>
                  <a:lnTo>
                    <a:pt x="106095" y="68250"/>
                  </a:lnTo>
                  <a:lnTo>
                    <a:pt x="134107" y="74402"/>
                  </a:lnTo>
                  <a:lnTo>
                    <a:pt x="142859" y="76799"/>
                  </a:lnTo>
                  <a:lnTo>
                    <a:pt x="168495" y="90379"/>
                  </a:lnTo>
                  <a:lnTo>
                    <a:pt x="170891" y="94111"/>
                  </a:lnTo>
                  <a:lnTo>
                    <a:pt x="171672" y="103903"/>
                  </a:lnTo>
                  <a:lnTo>
                    <a:pt x="168776" y="108772"/>
                  </a:lnTo>
                  <a:lnTo>
                    <a:pt x="158032" y="117945"/>
                  </a:lnTo>
                  <a:lnTo>
                    <a:pt x="126905" y="132695"/>
                  </a:lnTo>
                  <a:lnTo>
                    <a:pt x="104159" y="139490"/>
                  </a:lnTo>
                  <a:lnTo>
                    <a:pt x="76958" y="144090"/>
                  </a:lnTo>
                  <a:lnTo>
                    <a:pt x="49143" y="145453"/>
                  </a:lnTo>
                  <a:lnTo>
                    <a:pt x="18252" y="145914"/>
                  </a:lnTo>
                  <a:lnTo>
                    <a:pt x="0" y="1396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1295">
              <a:extLst>
                <a:ext uri="{FF2B5EF4-FFF2-40B4-BE49-F238E27FC236}">
                  <a16:creationId xmlns:a16="http://schemas.microsoft.com/office/drawing/2014/main" id="{ECBE0A35-936A-74A3-A2F2-84CAF66BEFD6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909781" y="1906254"/>
              <a:ext cx="411020" cy="176547"/>
            </a:xfrm>
            <a:custGeom>
              <a:avLst/>
              <a:gdLst/>
              <a:ahLst/>
              <a:cxnLst/>
              <a:rect l="0" t="0" r="0" b="0"/>
              <a:pathLst>
                <a:path w="411020" h="176547">
                  <a:moveTo>
                    <a:pt x="87169" y="36846"/>
                  </a:moveTo>
                  <a:lnTo>
                    <a:pt x="87169" y="36846"/>
                  </a:lnTo>
                  <a:lnTo>
                    <a:pt x="87169" y="9320"/>
                  </a:lnTo>
                  <a:lnTo>
                    <a:pt x="85758" y="7206"/>
                  </a:lnTo>
                  <a:lnTo>
                    <a:pt x="80427" y="2977"/>
                  </a:lnTo>
                  <a:lnTo>
                    <a:pt x="66121" y="0"/>
                  </a:lnTo>
                  <a:lnTo>
                    <a:pt x="54531" y="3066"/>
                  </a:lnTo>
                  <a:lnTo>
                    <a:pt x="24258" y="20482"/>
                  </a:lnTo>
                  <a:lnTo>
                    <a:pt x="10360" y="33487"/>
                  </a:lnTo>
                  <a:lnTo>
                    <a:pt x="4113" y="44525"/>
                  </a:lnTo>
                  <a:lnTo>
                    <a:pt x="0" y="66011"/>
                  </a:lnTo>
                  <a:lnTo>
                    <a:pt x="2153" y="86880"/>
                  </a:lnTo>
                  <a:lnTo>
                    <a:pt x="10630" y="106469"/>
                  </a:lnTo>
                  <a:lnTo>
                    <a:pt x="22079" y="122308"/>
                  </a:lnTo>
                  <a:lnTo>
                    <a:pt x="28372" y="127746"/>
                  </a:lnTo>
                  <a:lnTo>
                    <a:pt x="33520" y="130162"/>
                  </a:lnTo>
                  <a:lnTo>
                    <a:pt x="38160" y="131237"/>
                  </a:lnTo>
                  <a:lnTo>
                    <a:pt x="48110" y="128470"/>
                  </a:lnTo>
                  <a:lnTo>
                    <a:pt x="69083" y="111679"/>
                  </a:lnTo>
                  <a:lnTo>
                    <a:pt x="72075" y="107029"/>
                  </a:lnTo>
                  <a:lnTo>
                    <a:pt x="72873" y="104802"/>
                  </a:lnTo>
                  <a:lnTo>
                    <a:pt x="82882" y="89676"/>
                  </a:lnTo>
                  <a:lnTo>
                    <a:pt x="86604" y="71628"/>
                  </a:lnTo>
                  <a:lnTo>
                    <a:pt x="88204" y="68500"/>
                  </a:lnTo>
                  <a:lnTo>
                    <a:pt x="91157" y="64320"/>
                  </a:lnTo>
                  <a:lnTo>
                    <a:pt x="93208" y="57145"/>
                  </a:lnTo>
                  <a:lnTo>
                    <a:pt x="93312" y="57434"/>
                  </a:lnTo>
                  <a:lnTo>
                    <a:pt x="93511" y="86436"/>
                  </a:lnTo>
                  <a:lnTo>
                    <a:pt x="100259" y="106337"/>
                  </a:lnTo>
                  <a:lnTo>
                    <a:pt x="110111" y="125544"/>
                  </a:lnTo>
                  <a:lnTo>
                    <a:pt x="114534" y="129184"/>
                  </a:lnTo>
                  <a:lnTo>
                    <a:pt x="117407" y="129449"/>
                  </a:lnTo>
                  <a:lnTo>
                    <a:pt x="124362" y="127862"/>
                  </a:lnTo>
                  <a:lnTo>
                    <a:pt x="132840" y="123002"/>
                  </a:lnTo>
                  <a:lnTo>
                    <a:pt x="151109" y="96004"/>
                  </a:lnTo>
                  <a:lnTo>
                    <a:pt x="163499" y="83772"/>
                  </a:lnTo>
                  <a:lnTo>
                    <a:pt x="184172" y="66624"/>
                  </a:lnTo>
                  <a:lnTo>
                    <a:pt x="186410" y="65870"/>
                  </a:lnTo>
                  <a:lnTo>
                    <a:pt x="188607" y="66073"/>
                  </a:lnTo>
                  <a:lnTo>
                    <a:pt x="190778" y="66914"/>
                  </a:lnTo>
                  <a:lnTo>
                    <a:pt x="192225" y="68181"/>
                  </a:lnTo>
                  <a:lnTo>
                    <a:pt x="203593" y="88762"/>
                  </a:lnTo>
                  <a:lnTo>
                    <a:pt x="211812" y="118028"/>
                  </a:lnTo>
                  <a:lnTo>
                    <a:pt x="214077" y="130912"/>
                  </a:lnTo>
                  <a:lnTo>
                    <a:pt x="214813" y="130601"/>
                  </a:lnTo>
                  <a:lnTo>
                    <a:pt x="217513" y="128374"/>
                  </a:lnTo>
                  <a:lnTo>
                    <a:pt x="235148" y="98237"/>
                  </a:lnTo>
                  <a:lnTo>
                    <a:pt x="247163" y="81271"/>
                  </a:lnTo>
                  <a:lnTo>
                    <a:pt x="266127" y="66663"/>
                  </a:lnTo>
                  <a:lnTo>
                    <a:pt x="269268" y="65896"/>
                  </a:lnTo>
                  <a:lnTo>
                    <a:pt x="276523" y="66926"/>
                  </a:lnTo>
                  <a:lnTo>
                    <a:pt x="285169" y="71472"/>
                  </a:lnTo>
                  <a:lnTo>
                    <a:pt x="292199" y="84030"/>
                  </a:lnTo>
                  <a:lnTo>
                    <a:pt x="301569" y="113380"/>
                  </a:lnTo>
                  <a:lnTo>
                    <a:pt x="302981" y="130490"/>
                  </a:lnTo>
                  <a:lnTo>
                    <a:pt x="303716" y="130320"/>
                  </a:lnTo>
                  <a:lnTo>
                    <a:pt x="318965" y="119760"/>
                  </a:lnTo>
                  <a:lnTo>
                    <a:pt x="347582" y="90998"/>
                  </a:lnTo>
                  <a:lnTo>
                    <a:pt x="372924" y="62540"/>
                  </a:lnTo>
                  <a:lnTo>
                    <a:pt x="380682" y="55321"/>
                  </a:lnTo>
                  <a:lnTo>
                    <a:pt x="386483" y="52113"/>
                  </a:lnTo>
                  <a:lnTo>
                    <a:pt x="395955" y="50053"/>
                  </a:lnTo>
                  <a:lnTo>
                    <a:pt x="400326" y="49772"/>
                  </a:lnTo>
                  <a:lnTo>
                    <a:pt x="402479" y="51813"/>
                  </a:lnTo>
                  <a:lnTo>
                    <a:pt x="406753" y="59726"/>
                  </a:lnTo>
                  <a:lnTo>
                    <a:pt x="407469" y="63388"/>
                  </a:lnTo>
                  <a:lnTo>
                    <a:pt x="407242" y="66535"/>
                  </a:lnTo>
                  <a:lnTo>
                    <a:pt x="406384" y="69339"/>
                  </a:lnTo>
                  <a:lnTo>
                    <a:pt x="409921" y="99956"/>
                  </a:lnTo>
                  <a:lnTo>
                    <a:pt x="410694" y="123043"/>
                  </a:lnTo>
                  <a:lnTo>
                    <a:pt x="410955" y="152337"/>
                  </a:lnTo>
                  <a:lnTo>
                    <a:pt x="411019" y="1765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296">
              <a:extLst>
                <a:ext uri="{FF2B5EF4-FFF2-40B4-BE49-F238E27FC236}">
                  <a16:creationId xmlns:a16="http://schemas.microsoft.com/office/drawing/2014/main" id="{29E316FB-52E6-A2EC-3584-F359A9112657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390650" y="1976273"/>
              <a:ext cx="31559" cy="271628"/>
            </a:xfrm>
            <a:custGeom>
              <a:avLst/>
              <a:gdLst/>
              <a:ahLst/>
              <a:cxnLst/>
              <a:rect l="0" t="0" r="0" b="0"/>
              <a:pathLst>
                <a:path w="31559" h="271628">
                  <a:moveTo>
                    <a:pt x="0" y="43027"/>
                  </a:moveTo>
                  <a:lnTo>
                    <a:pt x="0" y="43027"/>
                  </a:lnTo>
                  <a:lnTo>
                    <a:pt x="9434" y="32183"/>
                  </a:lnTo>
                  <a:lnTo>
                    <a:pt x="16942" y="14152"/>
                  </a:lnTo>
                  <a:lnTo>
                    <a:pt x="18819" y="8322"/>
                  </a:lnTo>
                  <a:lnTo>
                    <a:pt x="24394" y="0"/>
                  </a:lnTo>
                  <a:lnTo>
                    <a:pt x="28473" y="9112"/>
                  </a:lnTo>
                  <a:lnTo>
                    <a:pt x="31103" y="37634"/>
                  </a:lnTo>
                  <a:lnTo>
                    <a:pt x="31558" y="68475"/>
                  </a:lnTo>
                  <a:lnTo>
                    <a:pt x="29830" y="98932"/>
                  </a:lnTo>
                  <a:lnTo>
                    <a:pt x="26275" y="125331"/>
                  </a:lnTo>
                  <a:lnTo>
                    <a:pt x="25789" y="145694"/>
                  </a:lnTo>
                  <a:lnTo>
                    <a:pt x="25573" y="170501"/>
                  </a:lnTo>
                  <a:lnTo>
                    <a:pt x="25477" y="195638"/>
                  </a:lnTo>
                  <a:lnTo>
                    <a:pt x="25434" y="219039"/>
                  </a:lnTo>
                  <a:lnTo>
                    <a:pt x="25410" y="246403"/>
                  </a:lnTo>
                  <a:lnTo>
                    <a:pt x="25400" y="2716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1297">
              <a:extLst>
                <a:ext uri="{FF2B5EF4-FFF2-40B4-BE49-F238E27FC236}">
                  <a16:creationId xmlns:a16="http://schemas.microsoft.com/office/drawing/2014/main" id="{35E79435-F370-C4CD-EEB3-02EB5FD34912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428750" y="1989033"/>
              <a:ext cx="78012" cy="67353"/>
            </a:xfrm>
            <a:custGeom>
              <a:avLst/>
              <a:gdLst/>
              <a:ahLst/>
              <a:cxnLst/>
              <a:rect l="0" t="0" r="0" b="0"/>
              <a:pathLst>
                <a:path w="78012" h="67353">
                  <a:moveTo>
                    <a:pt x="0" y="23917"/>
                  </a:moveTo>
                  <a:lnTo>
                    <a:pt x="0" y="23917"/>
                  </a:lnTo>
                  <a:lnTo>
                    <a:pt x="0" y="20546"/>
                  </a:lnTo>
                  <a:lnTo>
                    <a:pt x="10113" y="11708"/>
                  </a:lnTo>
                  <a:lnTo>
                    <a:pt x="23144" y="3523"/>
                  </a:lnTo>
                  <a:lnTo>
                    <a:pt x="35942" y="0"/>
                  </a:lnTo>
                  <a:lnTo>
                    <a:pt x="52042" y="2327"/>
                  </a:lnTo>
                  <a:lnTo>
                    <a:pt x="66847" y="7486"/>
                  </a:lnTo>
                  <a:lnTo>
                    <a:pt x="73925" y="13322"/>
                  </a:lnTo>
                  <a:lnTo>
                    <a:pt x="76800" y="16853"/>
                  </a:lnTo>
                  <a:lnTo>
                    <a:pt x="78011" y="21325"/>
                  </a:lnTo>
                  <a:lnTo>
                    <a:pt x="76578" y="43070"/>
                  </a:lnTo>
                  <a:lnTo>
                    <a:pt x="70723" y="50304"/>
                  </a:lnTo>
                  <a:lnTo>
                    <a:pt x="53089" y="63074"/>
                  </a:lnTo>
                  <a:lnTo>
                    <a:pt x="27289" y="67322"/>
                  </a:lnTo>
                  <a:lnTo>
                    <a:pt x="12476" y="67352"/>
                  </a:lnTo>
                  <a:lnTo>
                    <a:pt x="0" y="62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1298">
              <a:extLst>
                <a:ext uri="{FF2B5EF4-FFF2-40B4-BE49-F238E27FC236}">
                  <a16:creationId xmlns:a16="http://schemas.microsoft.com/office/drawing/2014/main" id="{2B7C3FA3-F51A-BC1A-4D80-5795FC29E7D9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543050" y="1848733"/>
              <a:ext cx="22138" cy="234068"/>
            </a:xfrm>
            <a:custGeom>
              <a:avLst/>
              <a:gdLst/>
              <a:ahLst/>
              <a:cxnLst/>
              <a:rect l="0" t="0" r="0" b="0"/>
              <a:pathLst>
                <a:path w="22138" h="234068">
                  <a:moveTo>
                    <a:pt x="6350" y="5467"/>
                  </a:moveTo>
                  <a:lnTo>
                    <a:pt x="6350" y="5467"/>
                  </a:lnTo>
                  <a:lnTo>
                    <a:pt x="9721" y="5467"/>
                  </a:lnTo>
                  <a:lnTo>
                    <a:pt x="10714" y="4761"/>
                  </a:lnTo>
                  <a:lnTo>
                    <a:pt x="11376" y="3586"/>
                  </a:lnTo>
                  <a:lnTo>
                    <a:pt x="11817" y="2096"/>
                  </a:lnTo>
                  <a:lnTo>
                    <a:pt x="12817" y="1103"/>
                  </a:lnTo>
                  <a:lnTo>
                    <a:pt x="15809" y="0"/>
                  </a:lnTo>
                  <a:lnTo>
                    <a:pt x="16890" y="1116"/>
                  </a:lnTo>
                  <a:lnTo>
                    <a:pt x="22137" y="23613"/>
                  </a:lnTo>
                  <a:lnTo>
                    <a:pt x="21062" y="50041"/>
                  </a:lnTo>
                  <a:lnTo>
                    <a:pt x="18063" y="73726"/>
                  </a:lnTo>
                  <a:lnTo>
                    <a:pt x="15083" y="97893"/>
                  </a:lnTo>
                  <a:lnTo>
                    <a:pt x="12700" y="123399"/>
                  </a:lnTo>
                  <a:lnTo>
                    <a:pt x="7813" y="150980"/>
                  </a:lnTo>
                  <a:lnTo>
                    <a:pt x="6784" y="174171"/>
                  </a:lnTo>
                  <a:lnTo>
                    <a:pt x="4597" y="201503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1299">
              <a:extLst>
                <a:ext uri="{FF2B5EF4-FFF2-40B4-BE49-F238E27FC236}">
                  <a16:creationId xmlns:a16="http://schemas.microsoft.com/office/drawing/2014/main" id="{D6847A24-0454-41D0-E27B-975DA5F68F0D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621055" y="1944967"/>
              <a:ext cx="163296" cy="117450"/>
            </a:xfrm>
            <a:custGeom>
              <a:avLst/>
              <a:gdLst/>
              <a:ahLst/>
              <a:cxnLst/>
              <a:rect l="0" t="0" r="0" b="0"/>
              <a:pathLst>
                <a:path w="163296" h="117450">
                  <a:moveTo>
                    <a:pt x="10895" y="23533"/>
                  </a:moveTo>
                  <a:lnTo>
                    <a:pt x="10895" y="23533"/>
                  </a:lnTo>
                  <a:lnTo>
                    <a:pt x="38041" y="23533"/>
                  </a:lnTo>
                  <a:lnTo>
                    <a:pt x="63921" y="23533"/>
                  </a:lnTo>
                  <a:lnTo>
                    <a:pt x="92630" y="20162"/>
                  </a:lnTo>
                  <a:lnTo>
                    <a:pt x="112909" y="12702"/>
                  </a:lnTo>
                  <a:lnTo>
                    <a:pt x="119264" y="8606"/>
                  </a:lnTo>
                  <a:lnTo>
                    <a:pt x="119830" y="6526"/>
                  </a:lnTo>
                  <a:lnTo>
                    <a:pt x="118796" y="4434"/>
                  </a:lnTo>
                  <a:lnTo>
                    <a:pt x="116696" y="2334"/>
                  </a:lnTo>
                  <a:lnTo>
                    <a:pt x="106836" y="0"/>
                  </a:lnTo>
                  <a:lnTo>
                    <a:pt x="83537" y="568"/>
                  </a:lnTo>
                  <a:lnTo>
                    <a:pt x="66464" y="4154"/>
                  </a:lnTo>
                  <a:lnTo>
                    <a:pt x="40242" y="19836"/>
                  </a:lnTo>
                  <a:lnTo>
                    <a:pt x="26055" y="31768"/>
                  </a:lnTo>
                  <a:lnTo>
                    <a:pt x="7330" y="60542"/>
                  </a:lnTo>
                  <a:lnTo>
                    <a:pt x="902" y="78478"/>
                  </a:lnTo>
                  <a:lnTo>
                    <a:pt x="0" y="83446"/>
                  </a:lnTo>
                  <a:lnTo>
                    <a:pt x="809" y="87464"/>
                  </a:lnTo>
                  <a:lnTo>
                    <a:pt x="5471" y="93810"/>
                  </a:lnTo>
                  <a:lnTo>
                    <a:pt x="19401" y="104720"/>
                  </a:lnTo>
                  <a:lnTo>
                    <a:pt x="32785" y="109005"/>
                  </a:lnTo>
                  <a:lnTo>
                    <a:pt x="57631" y="111756"/>
                  </a:lnTo>
                  <a:lnTo>
                    <a:pt x="81814" y="115603"/>
                  </a:lnTo>
                  <a:lnTo>
                    <a:pt x="103093" y="117370"/>
                  </a:lnTo>
                  <a:lnTo>
                    <a:pt x="125250" y="117449"/>
                  </a:lnTo>
                  <a:lnTo>
                    <a:pt x="163295" y="112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0" name="SMARTInkShape-Group310">
            <a:extLst>
              <a:ext uri="{FF2B5EF4-FFF2-40B4-BE49-F238E27FC236}">
                <a16:creationId xmlns:a16="http://schemas.microsoft.com/office/drawing/2014/main" id="{8F1ECC30-5377-BDA0-30B8-E47897438944}"/>
              </a:ext>
            </a:extLst>
          </p:cNvPr>
          <p:cNvGrpSpPr/>
          <p:nvPr/>
        </p:nvGrpSpPr>
        <p:grpSpPr>
          <a:xfrm>
            <a:off x="2133600" y="1741452"/>
            <a:ext cx="825501" cy="294348"/>
            <a:chOff x="2133600" y="1741452"/>
            <a:chExt cx="825501" cy="294348"/>
          </a:xfrm>
        </p:grpSpPr>
        <p:sp>
          <p:nvSpPr>
            <p:cNvPr id="455" name="SMARTInkShape-1300">
              <a:extLst>
                <a:ext uri="{FF2B5EF4-FFF2-40B4-BE49-F238E27FC236}">
                  <a16:creationId xmlns:a16="http://schemas.microsoft.com/office/drawing/2014/main" id="{085E0734-CA9F-5013-32D6-F97F6EDC31D0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139974" y="1741452"/>
              <a:ext cx="75785" cy="294348"/>
            </a:xfrm>
            <a:custGeom>
              <a:avLst/>
              <a:gdLst/>
              <a:ahLst/>
              <a:cxnLst/>
              <a:rect l="0" t="0" r="0" b="0"/>
              <a:pathLst>
                <a:path w="75785" h="294348">
                  <a:moveTo>
                    <a:pt x="38076" y="74648"/>
                  </a:moveTo>
                  <a:lnTo>
                    <a:pt x="38076" y="74648"/>
                  </a:lnTo>
                  <a:lnTo>
                    <a:pt x="41447" y="74648"/>
                  </a:lnTo>
                  <a:lnTo>
                    <a:pt x="42440" y="73942"/>
                  </a:lnTo>
                  <a:lnTo>
                    <a:pt x="43101" y="72767"/>
                  </a:lnTo>
                  <a:lnTo>
                    <a:pt x="43543" y="71277"/>
                  </a:lnTo>
                  <a:lnTo>
                    <a:pt x="44543" y="70284"/>
                  </a:lnTo>
                  <a:lnTo>
                    <a:pt x="47535" y="69181"/>
                  </a:lnTo>
                  <a:lnTo>
                    <a:pt x="71707" y="68321"/>
                  </a:lnTo>
                  <a:lnTo>
                    <a:pt x="73197" y="67608"/>
                  </a:lnTo>
                  <a:lnTo>
                    <a:pt x="74190" y="66427"/>
                  </a:lnTo>
                  <a:lnTo>
                    <a:pt x="75294" y="63233"/>
                  </a:lnTo>
                  <a:lnTo>
                    <a:pt x="75784" y="59462"/>
                  </a:lnTo>
                  <a:lnTo>
                    <a:pt x="69686" y="29106"/>
                  </a:lnTo>
                  <a:lnTo>
                    <a:pt x="64912" y="16237"/>
                  </a:lnTo>
                  <a:lnTo>
                    <a:pt x="64433" y="12424"/>
                  </a:lnTo>
                  <a:lnTo>
                    <a:pt x="62703" y="9176"/>
                  </a:lnTo>
                  <a:lnTo>
                    <a:pt x="57017" y="3687"/>
                  </a:lnTo>
                  <a:lnTo>
                    <a:pt x="51668" y="776"/>
                  </a:lnTo>
                  <a:lnTo>
                    <a:pt x="49254" y="0"/>
                  </a:lnTo>
                  <a:lnTo>
                    <a:pt x="40927" y="2901"/>
                  </a:lnTo>
                  <a:lnTo>
                    <a:pt x="35744" y="5650"/>
                  </a:lnTo>
                  <a:lnTo>
                    <a:pt x="21706" y="23003"/>
                  </a:lnTo>
                  <a:lnTo>
                    <a:pt x="11981" y="39277"/>
                  </a:lnTo>
                  <a:lnTo>
                    <a:pt x="4630" y="69890"/>
                  </a:lnTo>
                  <a:lnTo>
                    <a:pt x="2044" y="96287"/>
                  </a:lnTo>
                  <a:lnTo>
                    <a:pt x="895" y="122365"/>
                  </a:lnTo>
                  <a:lnTo>
                    <a:pt x="248" y="152914"/>
                  </a:lnTo>
                  <a:lnTo>
                    <a:pt x="57" y="179134"/>
                  </a:lnTo>
                  <a:lnTo>
                    <a:pt x="0" y="202738"/>
                  </a:lnTo>
                  <a:lnTo>
                    <a:pt x="689" y="234191"/>
                  </a:lnTo>
                  <a:lnTo>
                    <a:pt x="4342" y="260601"/>
                  </a:lnTo>
                  <a:lnTo>
                    <a:pt x="7816" y="282882"/>
                  </a:lnTo>
                  <a:lnTo>
                    <a:pt x="11221" y="290669"/>
                  </a:lnTo>
                  <a:lnTo>
                    <a:pt x="15087" y="294130"/>
                  </a:lnTo>
                  <a:lnTo>
                    <a:pt x="17105" y="294347"/>
                  </a:lnTo>
                  <a:lnTo>
                    <a:pt x="25376" y="2905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1301">
              <a:extLst>
                <a:ext uri="{FF2B5EF4-FFF2-40B4-BE49-F238E27FC236}">
                  <a16:creationId xmlns:a16="http://schemas.microsoft.com/office/drawing/2014/main" id="{AFB23340-1ACA-DAE1-430A-ACEB2F0A2768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133600" y="187325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0" y="18658"/>
                  </a:lnTo>
                  <a:lnTo>
                    <a:pt x="1411" y="16672"/>
                  </a:lnTo>
                  <a:lnTo>
                    <a:pt x="3763" y="15348"/>
                  </a:lnTo>
                  <a:lnTo>
                    <a:pt x="32638" y="6025"/>
                  </a:lnTo>
                  <a:lnTo>
                    <a:pt x="52945" y="1785"/>
                  </a:lnTo>
                  <a:lnTo>
                    <a:pt x="83982" y="235"/>
                  </a:lnTo>
                  <a:lnTo>
                    <a:pt x="111996" y="47"/>
                  </a:lnTo>
                  <a:lnTo>
                    <a:pt x="140970" y="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1302">
              <a:extLst>
                <a:ext uri="{FF2B5EF4-FFF2-40B4-BE49-F238E27FC236}">
                  <a16:creationId xmlns:a16="http://schemas.microsoft.com/office/drawing/2014/main" id="{86DA353C-6A7A-9405-E82F-6CF4E8EE5269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2330450" y="1843705"/>
              <a:ext cx="209551" cy="113111"/>
            </a:xfrm>
            <a:custGeom>
              <a:avLst/>
              <a:gdLst/>
              <a:ahLst/>
              <a:cxnLst/>
              <a:rect l="0" t="0" r="0" b="0"/>
              <a:pathLst>
                <a:path w="209551" h="113111">
                  <a:moveTo>
                    <a:pt x="0" y="35895"/>
                  </a:moveTo>
                  <a:lnTo>
                    <a:pt x="0" y="35895"/>
                  </a:lnTo>
                  <a:lnTo>
                    <a:pt x="0" y="32524"/>
                  </a:lnTo>
                  <a:lnTo>
                    <a:pt x="11933" y="18004"/>
                  </a:lnTo>
                  <a:lnTo>
                    <a:pt x="24386" y="5236"/>
                  </a:lnTo>
                  <a:lnTo>
                    <a:pt x="36003" y="1102"/>
                  </a:lnTo>
                  <a:lnTo>
                    <a:pt x="43052" y="0"/>
                  </a:lnTo>
                  <a:lnTo>
                    <a:pt x="56528" y="2538"/>
                  </a:lnTo>
                  <a:lnTo>
                    <a:pt x="68868" y="9075"/>
                  </a:lnTo>
                  <a:lnTo>
                    <a:pt x="79056" y="19036"/>
                  </a:lnTo>
                  <a:lnTo>
                    <a:pt x="89354" y="39915"/>
                  </a:lnTo>
                  <a:lnTo>
                    <a:pt x="94085" y="63526"/>
                  </a:lnTo>
                  <a:lnTo>
                    <a:pt x="95020" y="92022"/>
                  </a:lnTo>
                  <a:lnTo>
                    <a:pt x="94442" y="103879"/>
                  </a:lnTo>
                  <a:lnTo>
                    <a:pt x="91834" y="111501"/>
                  </a:lnTo>
                  <a:lnTo>
                    <a:pt x="88739" y="113110"/>
                  </a:lnTo>
                  <a:lnTo>
                    <a:pt x="79656" y="113016"/>
                  </a:lnTo>
                  <a:lnTo>
                    <a:pt x="70445" y="108742"/>
                  </a:lnTo>
                  <a:lnTo>
                    <a:pt x="66014" y="105626"/>
                  </a:lnTo>
                  <a:lnTo>
                    <a:pt x="59208" y="96520"/>
                  </a:lnTo>
                  <a:lnTo>
                    <a:pt x="56405" y="91128"/>
                  </a:lnTo>
                  <a:lnTo>
                    <a:pt x="55173" y="77612"/>
                  </a:lnTo>
                  <a:lnTo>
                    <a:pt x="56977" y="64313"/>
                  </a:lnTo>
                  <a:lnTo>
                    <a:pt x="60130" y="56051"/>
                  </a:lnTo>
                  <a:lnTo>
                    <a:pt x="69244" y="44062"/>
                  </a:lnTo>
                  <a:lnTo>
                    <a:pt x="98160" y="21178"/>
                  </a:lnTo>
                  <a:lnTo>
                    <a:pt x="109243" y="15713"/>
                  </a:lnTo>
                  <a:lnTo>
                    <a:pt x="137969" y="10820"/>
                  </a:lnTo>
                  <a:lnTo>
                    <a:pt x="158237" y="7142"/>
                  </a:lnTo>
                  <a:lnTo>
                    <a:pt x="188077" y="10813"/>
                  </a:lnTo>
                  <a:lnTo>
                    <a:pt x="209550" y="168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303">
              <a:extLst>
                <a:ext uri="{FF2B5EF4-FFF2-40B4-BE49-F238E27FC236}">
                  <a16:creationId xmlns:a16="http://schemas.microsoft.com/office/drawing/2014/main" id="{8ADA85EF-358E-DC3A-4865-19D8E482C618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584912" y="1841500"/>
              <a:ext cx="59325" cy="94390"/>
            </a:xfrm>
            <a:custGeom>
              <a:avLst/>
              <a:gdLst/>
              <a:ahLst/>
              <a:cxnLst/>
              <a:rect l="0" t="0" r="0" b="0"/>
              <a:pathLst>
                <a:path w="59325" h="94390">
                  <a:moveTo>
                    <a:pt x="18588" y="38100"/>
                  </a:moveTo>
                  <a:lnTo>
                    <a:pt x="18588" y="38100"/>
                  </a:lnTo>
                  <a:lnTo>
                    <a:pt x="30143" y="17085"/>
                  </a:lnTo>
                  <a:lnTo>
                    <a:pt x="31268" y="2942"/>
                  </a:lnTo>
                  <a:lnTo>
                    <a:pt x="31279" y="4365"/>
                  </a:lnTo>
                  <a:lnTo>
                    <a:pt x="27521" y="7349"/>
                  </a:lnTo>
                  <a:lnTo>
                    <a:pt x="24543" y="9133"/>
                  </a:lnTo>
                  <a:lnTo>
                    <a:pt x="4805" y="32160"/>
                  </a:lnTo>
                  <a:lnTo>
                    <a:pt x="1879" y="42986"/>
                  </a:lnTo>
                  <a:lnTo>
                    <a:pt x="0" y="69561"/>
                  </a:lnTo>
                  <a:lnTo>
                    <a:pt x="3507" y="80540"/>
                  </a:lnTo>
                  <a:lnTo>
                    <a:pt x="9063" y="88712"/>
                  </a:lnTo>
                  <a:lnTo>
                    <a:pt x="13884" y="92344"/>
                  </a:lnTo>
                  <a:lnTo>
                    <a:pt x="23937" y="94389"/>
                  </a:lnTo>
                  <a:lnTo>
                    <a:pt x="31784" y="91105"/>
                  </a:lnTo>
                  <a:lnTo>
                    <a:pt x="39975" y="84235"/>
                  </a:lnTo>
                  <a:lnTo>
                    <a:pt x="51109" y="69173"/>
                  </a:lnTo>
                  <a:lnTo>
                    <a:pt x="59324" y="40014"/>
                  </a:lnTo>
                  <a:lnTo>
                    <a:pt x="58566" y="19617"/>
                  </a:lnTo>
                  <a:lnTo>
                    <a:pt x="53760" y="10365"/>
                  </a:lnTo>
                  <a:lnTo>
                    <a:pt x="50502" y="6910"/>
                  </a:lnTo>
                  <a:lnTo>
                    <a:pt x="312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1304">
              <a:extLst>
                <a:ext uri="{FF2B5EF4-FFF2-40B4-BE49-F238E27FC236}">
                  <a16:creationId xmlns:a16="http://schemas.microsoft.com/office/drawing/2014/main" id="{6B4F1155-E56C-C3AF-8605-9EF77A291639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654300" y="1844873"/>
              <a:ext cx="304801" cy="104578"/>
            </a:xfrm>
            <a:custGeom>
              <a:avLst/>
              <a:gdLst/>
              <a:ahLst/>
              <a:cxnLst/>
              <a:rect l="0" t="0" r="0" b="0"/>
              <a:pathLst>
                <a:path w="304801" h="104578">
                  <a:moveTo>
                    <a:pt x="0" y="47427"/>
                  </a:moveTo>
                  <a:lnTo>
                    <a:pt x="0" y="47427"/>
                  </a:lnTo>
                  <a:lnTo>
                    <a:pt x="29232" y="23662"/>
                  </a:lnTo>
                  <a:lnTo>
                    <a:pt x="59415" y="628"/>
                  </a:lnTo>
                  <a:lnTo>
                    <a:pt x="62188" y="0"/>
                  </a:lnTo>
                  <a:lnTo>
                    <a:pt x="69031" y="1184"/>
                  </a:lnTo>
                  <a:lnTo>
                    <a:pt x="71421" y="3192"/>
                  </a:lnTo>
                  <a:lnTo>
                    <a:pt x="74076" y="9188"/>
                  </a:lnTo>
                  <a:lnTo>
                    <a:pt x="79439" y="34673"/>
                  </a:lnTo>
                  <a:lnTo>
                    <a:pt x="76766" y="65102"/>
                  </a:lnTo>
                  <a:lnTo>
                    <a:pt x="76250" y="95293"/>
                  </a:lnTo>
                  <a:lnTo>
                    <a:pt x="76215" y="101826"/>
                  </a:lnTo>
                  <a:lnTo>
                    <a:pt x="76915" y="101332"/>
                  </a:lnTo>
                  <a:lnTo>
                    <a:pt x="94499" y="71281"/>
                  </a:lnTo>
                  <a:lnTo>
                    <a:pt x="117085" y="39809"/>
                  </a:lnTo>
                  <a:lnTo>
                    <a:pt x="130020" y="23063"/>
                  </a:lnTo>
                  <a:lnTo>
                    <a:pt x="145534" y="13710"/>
                  </a:lnTo>
                  <a:lnTo>
                    <a:pt x="152405" y="11275"/>
                  </a:lnTo>
                  <a:lnTo>
                    <a:pt x="155226" y="11331"/>
                  </a:lnTo>
                  <a:lnTo>
                    <a:pt x="160241" y="13275"/>
                  </a:lnTo>
                  <a:lnTo>
                    <a:pt x="164822" y="20254"/>
                  </a:lnTo>
                  <a:lnTo>
                    <a:pt x="170141" y="35239"/>
                  </a:lnTo>
                  <a:lnTo>
                    <a:pt x="174706" y="63708"/>
                  </a:lnTo>
                  <a:lnTo>
                    <a:pt x="174543" y="72537"/>
                  </a:lnTo>
                  <a:lnTo>
                    <a:pt x="171631" y="84767"/>
                  </a:lnTo>
                  <a:lnTo>
                    <a:pt x="192514" y="58945"/>
                  </a:lnTo>
                  <a:lnTo>
                    <a:pt x="215608" y="30103"/>
                  </a:lnTo>
                  <a:lnTo>
                    <a:pt x="228514" y="18070"/>
                  </a:lnTo>
                  <a:lnTo>
                    <a:pt x="239393" y="11918"/>
                  </a:lnTo>
                  <a:lnTo>
                    <a:pt x="248966" y="10095"/>
                  </a:lnTo>
                  <a:lnTo>
                    <a:pt x="252761" y="9839"/>
                  </a:lnTo>
                  <a:lnTo>
                    <a:pt x="255996" y="11785"/>
                  </a:lnTo>
                  <a:lnTo>
                    <a:pt x="268522" y="32516"/>
                  </a:lnTo>
                  <a:lnTo>
                    <a:pt x="277931" y="58958"/>
                  </a:lnTo>
                  <a:lnTo>
                    <a:pt x="292646" y="83415"/>
                  </a:lnTo>
                  <a:lnTo>
                    <a:pt x="304800" y="1045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1" name="SMARTInkShape-1305">
            <a:extLst>
              <a:ext uri="{FF2B5EF4-FFF2-40B4-BE49-F238E27FC236}">
                <a16:creationId xmlns:a16="http://schemas.microsoft.com/office/drawing/2014/main" id="{403A6439-7017-2C0F-5BE9-C2F84E847E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03389" y="1836666"/>
            <a:ext cx="246262" cy="119887"/>
          </a:xfrm>
          <a:custGeom>
            <a:avLst/>
            <a:gdLst/>
            <a:ahLst/>
            <a:cxnLst/>
            <a:rect l="0" t="0" r="0" b="0"/>
            <a:pathLst>
              <a:path w="246262" h="119887">
                <a:moveTo>
                  <a:pt x="74811" y="49284"/>
                </a:moveTo>
                <a:lnTo>
                  <a:pt x="74811" y="49284"/>
                </a:lnTo>
                <a:lnTo>
                  <a:pt x="78182" y="49284"/>
                </a:lnTo>
                <a:lnTo>
                  <a:pt x="81718" y="47403"/>
                </a:lnTo>
                <a:lnTo>
                  <a:pt x="89738" y="40446"/>
                </a:lnTo>
                <a:lnTo>
                  <a:pt x="92029" y="36419"/>
                </a:lnTo>
                <a:lnTo>
                  <a:pt x="93752" y="32277"/>
                </a:lnTo>
                <a:lnTo>
                  <a:pt x="97984" y="25979"/>
                </a:lnTo>
                <a:lnTo>
                  <a:pt x="99551" y="18939"/>
                </a:lnTo>
                <a:lnTo>
                  <a:pt x="99918" y="12043"/>
                </a:lnTo>
                <a:lnTo>
                  <a:pt x="98199" y="6157"/>
                </a:lnTo>
                <a:lnTo>
                  <a:pt x="96753" y="3599"/>
                </a:lnTo>
                <a:lnTo>
                  <a:pt x="93672" y="1894"/>
                </a:lnTo>
                <a:lnTo>
                  <a:pt x="84605" y="0"/>
                </a:lnTo>
                <a:lnTo>
                  <a:pt x="73520" y="2921"/>
                </a:lnTo>
                <a:lnTo>
                  <a:pt x="57260" y="12498"/>
                </a:lnTo>
                <a:lnTo>
                  <a:pt x="30428" y="36888"/>
                </a:lnTo>
                <a:lnTo>
                  <a:pt x="10736" y="59629"/>
                </a:lnTo>
                <a:lnTo>
                  <a:pt x="695" y="89173"/>
                </a:lnTo>
                <a:lnTo>
                  <a:pt x="0" y="92810"/>
                </a:lnTo>
                <a:lnTo>
                  <a:pt x="1110" y="100614"/>
                </a:lnTo>
                <a:lnTo>
                  <a:pt x="4660" y="108786"/>
                </a:lnTo>
                <a:lnTo>
                  <a:pt x="10942" y="117122"/>
                </a:lnTo>
                <a:lnTo>
                  <a:pt x="14593" y="119204"/>
                </a:lnTo>
                <a:lnTo>
                  <a:pt x="18438" y="119886"/>
                </a:lnTo>
                <a:lnTo>
                  <a:pt x="22412" y="119635"/>
                </a:lnTo>
                <a:lnTo>
                  <a:pt x="30591" y="115594"/>
                </a:lnTo>
                <a:lnTo>
                  <a:pt x="60008" y="89294"/>
                </a:lnTo>
                <a:lnTo>
                  <a:pt x="80996" y="60652"/>
                </a:lnTo>
                <a:lnTo>
                  <a:pt x="85321" y="54336"/>
                </a:lnTo>
                <a:lnTo>
                  <a:pt x="89595" y="51530"/>
                </a:lnTo>
                <a:lnTo>
                  <a:pt x="91017" y="52192"/>
                </a:lnTo>
                <a:lnTo>
                  <a:pt x="91965" y="54045"/>
                </a:lnTo>
                <a:lnTo>
                  <a:pt x="94317" y="84170"/>
                </a:lnTo>
                <a:lnTo>
                  <a:pt x="98856" y="99916"/>
                </a:lnTo>
                <a:lnTo>
                  <a:pt x="102666" y="106594"/>
                </a:lnTo>
                <a:lnTo>
                  <a:pt x="105375" y="108658"/>
                </a:lnTo>
                <a:lnTo>
                  <a:pt x="112149" y="110950"/>
                </a:lnTo>
                <a:lnTo>
                  <a:pt x="141781" y="107156"/>
                </a:lnTo>
                <a:lnTo>
                  <a:pt x="169466" y="101507"/>
                </a:lnTo>
                <a:lnTo>
                  <a:pt x="193795" y="95645"/>
                </a:lnTo>
                <a:lnTo>
                  <a:pt x="221656" y="87343"/>
                </a:lnTo>
                <a:lnTo>
                  <a:pt x="231915" y="82903"/>
                </a:lnTo>
                <a:lnTo>
                  <a:pt x="246261" y="8103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8" name="SMARTInkShape-Group312">
            <a:extLst>
              <a:ext uri="{FF2B5EF4-FFF2-40B4-BE49-F238E27FC236}">
                <a16:creationId xmlns:a16="http://schemas.microsoft.com/office/drawing/2014/main" id="{E1D854E5-78E0-3605-5AA6-3329555CC53F}"/>
              </a:ext>
            </a:extLst>
          </p:cNvPr>
          <p:cNvGrpSpPr/>
          <p:nvPr/>
        </p:nvGrpSpPr>
        <p:grpSpPr>
          <a:xfrm>
            <a:off x="3956050" y="1666392"/>
            <a:ext cx="1263651" cy="298444"/>
            <a:chOff x="3956050" y="1666392"/>
            <a:chExt cx="1263651" cy="298444"/>
          </a:xfrm>
        </p:grpSpPr>
        <p:sp>
          <p:nvSpPr>
            <p:cNvPr id="462" name="SMARTInkShape-1306">
              <a:extLst>
                <a:ext uri="{FF2B5EF4-FFF2-40B4-BE49-F238E27FC236}">
                  <a16:creationId xmlns:a16="http://schemas.microsoft.com/office/drawing/2014/main" id="{A598ADE3-413A-057D-BAAD-0DB020906589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3956050" y="1831734"/>
              <a:ext cx="222251" cy="124067"/>
            </a:xfrm>
            <a:custGeom>
              <a:avLst/>
              <a:gdLst/>
              <a:ahLst/>
              <a:cxnLst/>
              <a:rect l="0" t="0" r="0" b="0"/>
              <a:pathLst>
                <a:path w="222251" h="124067">
                  <a:moveTo>
                    <a:pt x="0" y="54216"/>
                  </a:moveTo>
                  <a:lnTo>
                    <a:pt x="0" y="54216"/>
                  </a:lnTo>
                  <a:lnTo>
                    <a:pt x="0" y="47474"/>
                  </a:lnTo>
                  <a:lnTo>
                    <a:pt x="3763" y="40401"/>
                  </a:lnTo>
                  <a:lnTo>
                    <a:pt x="15697" y="28486"/>
                  </a:lnTo>
                  <a:lnTo>
                    <a:pt x="32638" y="17900"/>
                  </a:lnTo>
                  <a:lnTo>
                    <a:pt x="44845" y="13381"/>
                  </a:lnTo>
                  <a:lnTo>
                    <a:pt x="57326" y="11372"/>
                  </a:lnTo>
                  <a:lnTo>
                    <a:pt x="62206" y="12248"/>
                  </a:lnTo>
                  <a:lnTo>
                    <a:pt x="69510" y="16984"/>
                  </a:lnTo>
                  <a:lnTo>
                    <a:pt x="77589" y="34326"/>
                  </a:lnTo>
                  <a:lnTo>
                    <a:pt x="85228" y="64764"/>
                  </a:lnTo>
                  <a:lnTo>
                    <a:pt x="83043" y="95012"/>
                  </a:lnTo>
                  <a:lnTo>
                    <a:pt x="82563" y="110844"/>
                  </a:lnTo>
                  <a:lnTo>
                    <a:pt x="91341" y="85549"/>
                  </a:lnTo>
                  <a:lnTo>
                    <a:pt x="111094" y="57820"/>
                  </a:lnTo>
                  <a:lnTo>
                    <a:pt x="133971" y="29737"/>
                  </a:lnTo>
                  <a:lnTo>
                    <a:pt x="158873" y="6969"/>
                  </a:lnTo>
                  <a:lnTo>
                    <a:pt x="171505" y="1467"/>
                  </a:lnTo>
                  <a:lnTo>
                    <a:pt x="177837" y="0"/>
                  </a:lnTo>
                  <a:lnTo>
                    <a:pt x="183469" y="433"/>
                  </a:lnTo>
                  <a:lnTo>
                    <a:pt x="193490" y="4677"/>
                  </a:lnTo>
                  <a:lnTo>
                    <a:pt x="200766" y="15030"/>
                  </a:lnTo>
                  <a:lnTo>
                    <a:pt x="205646" y="29039"/>
                  </a:lnTo>
                  <a:lnTo>
                    <a:pt x="209099" y="53498"/>
                  </a:lnTo>
                  <a:lnTo>
                    <a:pt x="213571" y="81363"/>
                  </a:lnTo>
                  <a:lnTo>
                    <a:pt x="222250" y="1240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1307">
              <a:extLst>
                <a:ext uri="{FF2B5EF4-FFF2-40B4-BE49-F238E27FC236}">
                  <a16:creationId xmlns:a16="http://schemas.microsoft.com/office/drawing/2014/main" id="{BC0A3629-5890-3C0B-0FA9-7FF6E3EECAB2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262232" y="1844592"/>
              <a:ext cx="61337" cy="118452"/>
            </a:xfrm>
            <a:custGeom>
              <a:avLst/>
              <a:gdLst/>
              <a:ahLst/>
              <a:cxnLst/>
              <a:rect l="0" t="0" r="0" b="0"/>
              <a:pathLst>
                <a:path w="61337" h="118452">
                  <a:moveTo>
                    <a:pt x="55768" y="22308"/>
                  </a:moveTo>
                  <a:lnTo>
                    <a:pt x="55768" y="22308"/>
                  </a:lnTo>
                  <a:lnTo>
                    <a:pt x="55768" y="18937"/>
                  </a:lnTo>
                  <a:lnTo>
                    <a:pt x="59427" y="7818"/>
                  </a:lnTo>
                  <a:lnTo>
                    <a:pt x="58913" y="6298"/>
                  </a:lnTo>
                  <a:lnTo>
                    <a:pt x="57864" y="5285"/>
                  </a:lnTo>
                  <a:lnTo>
                    <a:pt x="56700" y="2277"/>
                  </a:lnTo>
                  <a:lnTo>
                    <a:pt x="56389" y="487"/>
                  </a:lnTo>
                  <a:lnTo>
                    <a:pt x="54771" y="0"/>
                  </a:lnTo>
                  <a:lnTo>
                    <a:pt x="49210" y="1340"/>
                  </a:lnTo>
                  <a:lnTo>
                    <a:pt x="34775" y="9432"/>
                  </a:lnTo>
                  <a:lnTo>
                    <a:pt x="20463" y="27508"/>
                  </a:lnTo>
                  <a:lnTo>
                    <a:pt x="8055" y="57489"/>
                  </a:lnTo>
                  <a:lnTo>
                    <a:pt x="1728" y="75144"/>
                  </a:lnTo>
                  <a:lnTo>
                    <a:pt x="0" y="89770"/>
                  </a:lnTo>
                  <a:lnTo>
                    <a:pt x="2995" y="101915"/>
                  </a:lnTo>
                  <a:lnTo>
                    <a:pt x="5770" y="107129"/>
                  </a:lnTo>
                  <a:lnTo>
                    <a:pt x="16377" y="114804"/>
                  </a:lnTo>
                  <a:lnTo>
                    <a:pt x="23158" y="117839"/>
                  </a:lnTo>
                  <a:lnTo>
                    <a:pt x="29089" y="118451"/>
                  </a:lnTo>
                  <a:lnTo>
                    <a:pt x="39442" y="115368"/>
                  </a:lnTo>
                  <a:lnTo>
                    <a:pt x="53204" y="102328"/>
                  </a:lnTo>
                  <a:lnTo>
                    <a:pt x="58157" y="89152"/>
                  </a:lnTo>
                  <a:lnTo>
                    <a:pt x="61336" y="61069"/>
                  </a:lnTo>
                  <a:lnTo>
                    <a:pt x="56894" y="35844"/>
                  </a:lnTo>
                  <a:lnTo>
                    <a:pt x="49418" y="15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1308">
              <a:extLst>
                <a:ext uri="{FF2B5EF4-FFF2-40B4-BE49-F238E27FC236}">
                  <a16:creationId xmlns:a16="http://schemas.microsoft.com/office/drawing/2014/main" id="{5A9B56B0-9A4B-CE1B-B9C7-B197E64C8223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343400" y="1835150"/>
              <a:ext cx="241301" cy="129686"/>
            </a:xfrm>
            <a:custGeom>
              <a:avLst/>
              <a:gdLst/>
              <a:ahLst/>
              <a:cxnLst/>
              <a:rect l="0" t="0" r="0" b="0"/>
              <a:pathLst>
                <a:path w="241301" h="129686">
                  <a:moveTo>
                    <a:pt x="0" y="63500"/>
                  </a:moveTo>
                  <a:lnTo>
                    <a:pt x="0" y="63500"/>
                  </a:lnTo>
                  <a:lnTo>
                    <a:pt x="8728" y="54066"/>
                  </a:lnTo>
                  <a:lnTo>
                    <a:pt x="12228" y="47613"/>
                  </a:lnTo>
                  <a:lnTo>
                    <a:pt x="43748" y="21152"/>
                  </a:lnTo>
                  <a:lnTo>
                    <a:pt x="53310" y="16927"/>
                  </a:lnTo>
                  <a:lnTo>
                    <a:pt x="62734" y="16460"/>
                  </a:lnTo>
                  <a:lnTo>
                    <a:pt x="76911" y="18538"/>
                  </a:lnTo>
                  <a:lnTo>
                    <a:pt x="78791" y="19414"/>
                  </a:lnTo>
                  <a:lnTo>
                    <a:pt x="80044" y="20704"/>
                  </a:lnTo>
                  <a:lnTo>
                    <a:pt x="86584" y="34921"/>
                  </a:lnTo>
                  <a:lnTo>
                    <a:pt x="89402" y="63018"/>
                  </a:lnTo>
                  <a:lnTo>
                    <a:pt x="92181" y="69871"/>
                  </a:lnTo>
                  <a:lnTo>
                    <a:pt x="92004" y="79031"/>
                  </a:lnTo>
                  <a:lnTo>
                    <a:pt x="88604" y="106912"/>
                  </a:lnTo>
                  <a:lnTo>
                    <a:pt x="83951" y="116971"/>
                  </a:lnTo>
                  <a:lnTo>
                    <a:pt x="78810" y="124421"/>
                  </a:lnTo>
                  <a:lnTo>
                    <a:pt x="77361" y="128911"/>
                  </a:lnTo>
                  <a:lnTo>
                    <a:pt x="75562" y="129685"/>
                  </a:lnTo>
                  <a:lnTo>
                    <a:pt x="69802" y="128664"/>
                  </a:lnTo>
                  <a:lnTo>
                    <a:pt x="67701" y="127404"/>
                  </a:lnTo>
                  <a:lnTo>
                    <a:pt x="66301" y="125858"/>
                  </a:lnTo>
                  <a:lnTo>
                    <a:pt x="64744" y="122259"/>
                  </a:lnTo>
                  <a:lnTo>
                    <a:pt x="64053" y="118308"/>
                  </a:lnTo>
                  <a:lnTo>
                    <a:pt x="70481" y="95987"/>
                  </a:lnTo>
                  <a:lnTo>
                    <a:pt x="86291" y="65452"/>
                  </a:lnTo>
                  <a:lnTo>
                    <a:pt x="102708" y="50595"/>
                  </a:lnTo>
                  <a:lnTo>
                    <a:pt x="132864" y="35133"/>
                  </a:lnTo>
                  <a:lnTo>
                    <a:pt x="161192" y="21934"/>
                  </a:lnTo>
                  <a:lnTo>
                    <a:pt x="188636" y="13554"/>
                  </a:lnTo>
                  <a:lnTo>
                    <a:pt x="216053" y="8485"/>
                  </a:lnTo>
                  <a:lnTo>
                    <a:pt x="227257" y="6593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1309">
              <a:extLst>
                <a:ext uri="{FF2B5EF4-FFF2-40B4-BE49-F238E27FC236}">
                  <a16:creationId xmlns:a16="http://schemas.microsoft.com/office/drawing/2014/main" id="{844C757B-D3DE-84A0-D0D2-48EA32ECB508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603750" y="1835034"/>
              <a:ext cx="309234" cy="114417"/>
            </a:xfrm>
            <a:custGeom>
              <a:avLst/>
              <a:gdLst/>
              <a:ahLst/>
              <a:cxnLst/>
              <a:rect l="0" t="0" r="0" b="0"/>
              <a:pathLst>
                <a:path w="309234" h="114417">
                  <a:moveTo>
                    <a:pt x="0" y="50916"/>
                  </a:moveTo>
                  <a:lnTo>
                    <a:pt x="0" y="50916"/>
                  </a:lnTo>
                  <a:lnTo>
                    <a:pt x="0" y="47545"/>
                  </a:lnTo>
                  <a:lnTo>
                    <a:pt x="1882" y="44008"/>
                  </a:lnTo>
                  <a:lnTo>
                    <a:pt x="15580" y="29247"/>
                  </a:lnTo>
                  <a:lnTo>
                    <a:pt x="42948" y="13586"/>
                  </a:lnTo>
                  <a:lnTo>
                    <a:pt x="47682" y="11213"/>
                  </a:lnTo>
                  <a:lnTo>
                    <a:pt x="56705" y="10457"/>
                  </a:lnTo>
                  <a:lnTo>
                    <a:pt x="61087" y="11243"/>
                  </a:lnTo>
                  <a:lnTo>
                    <a:pt x="67837" y="15880"/>
                  </a:lnTo>
                  <a:lnTo>
                    <a:pt x="81290" y="30355"/>
                  </a:lnTo>
                  <a:lnTo>
                    <a:pt x="83121" y="35092"/>
                  </a:lnTo>
                  <a:lnTo>
                    <a:pt x="82764" y="64041"/>
                  </a:lnTo>
                  <a:lnTo>
                    <a:pt x="77102" y="86173"/>
                  </a:lnTo>
                  <a:lnTo>
                    <a:pt x="76802" y="86415"/>
                  </a:lnTo>
                  <a:lnTo>
                    <a:pt x="76601" y="85871"/>
                  </a:lnTo>
                  <a:lnTo>
                    <a:pt x="76468" y="84803"/>
                  </a:lnTo>
                  <a:lnTo>
                    <a:pt x="80082" y="81734"/>
                  </a:lnTo>
                  <a:lnTo>
                    <a:pt x="111257" y="55753"/>
                  </a:lnTo>
                  <a:lnTo>
                    <a:pt x="140136" y="36605"/>
                  </a:lnTo>
                  <a:lnTo>
                    <a:pt x="163304" y="27916"/>
                  </a:lnTo>
                  <a:lnTo>
                    <a:pt x="168137" y="27116"/>
                  </a:lnTo>
                  <a:lnTo>
                    <a:pt x="172769" y="27994"/>
                  </a:lnTo>
                  <a:lnTo>
                    <a:pt x="181679" y="32732"/>
                  </a:lnTo>
                  <a:lnTo>
                    <a:pt x="188461" y="43305"/>
                  </a:lnTo>
                  <a:lnTo>
                    <a:pt x="192416" y="56705"/>
                  </a:lnTo>
                  <a:lnTo>
                    <a:pt x="190676" y="76150"/>
                  </a:lnTo>
                  <a:lnTo>
                    <a:pt x="184595" y="106941"/>
                  </a:lnTo>
                  <a:lnTo>
                    <a:pt x="184238" y="112940"/>
                  </a:lnTo>
                  <a:lnTo>
                    <a:pt x="187547" y="107236"/>
                  </a:lnTo>
                  <a:lnTo>
                    <a:pt x="198900" y="79839"/>
                  </a:lnTo>
                  <a:lnTo>
                    <a:pt x="214188" y="54983"/>
                  </a:lnTo>
                  <a:lnTo>
                    <a:pt x="240231" y="31415"/>
                  </a:lnTo>
                  <a:lnTo>
                    <a:pt x="268370" y="8259"/>
                  </a:lnTo>
                  <a:lnTo>
                    <a:pt x="282965" y="913"/>
                  </a:lnTo>
                  <a:lnTo>
                    <a:pt x="294155" y="0"/>
                  </a:lnTo>
                  <a:lnTo>
                    <a:pt x="298408" y="2155"/>
                  </a:lnTo>
                  <a:lnTo>
                    <a:pt x="305017" y="10194"/>
                  </a:lnTo>
                  <a:lnTo>
                    <a:pt x="308423" y="20823"/>
                  </a:lnTo>
                  <a:lnTo>
                    <a:pt x="309233" y="33308"/>
                  </a:lnTo>
                  <a:lnTo>
                    <a:pt x="306426" y="56909"/>
                  </a:lnTo>
                  <a:lnTo>
                    <a:pt x="304577" y="83815"/>
                  </a:lnTo>
                  <a:lnTo>
                    <a:pt x="298450" y="114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1310">
              <a:extLst>
                <a:ext uri="{FF2B5EF4-FFF2-40B4-BE49-F238E27FC236}">
                  <a16:creationId xmlns:a16="http://schemas.microsoft.com/office/drawing/2014/main" id="{4223E335-F3D1-72C9-E2BD-6EC5EDB6FD2D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4976923" y="1832905"/>
              <a:ext cx="166578" cy="112891"/>
            </a:xfrm>
            <a:custGeom>
              <a:avLst/>
              <a:gdLst/>
              <a:ahLst/>
              <a:cxnLst/>
              <a:rect l="0" t="0" r="0" b="0"/>
              <a:pathLst>
                <a:path w="166578" h="112891">
                  <a:moveTo>
                    <a:pt x="71327" y="46695"/>
                  </a:moveTo>
                  <a:lnTo>
                    <a:pt x="71327" y="46695"/>
                  </a:lnTo>
                  <a:lnTo>
                    <a:pt x="78069" y="43324"/>
                  </a:lnTo>
                  <a:lnTo>
                    <a:pt x="80054" y="40920"/>
                  </a:lnTo>
                  <a:lnTo>
                    <a:pt x="83557" y="32205"/>
                  </a:lnTo>
                  <a:lnTo>
                    <a:pt x="85123" y="30685"/>
                  </a:lnTo>
                  <a:lnTo>
                    <a:pt x="92710" y="24874"/>
                  </a:lnTo>
                  <a:lnTo>
                    <a:pt x="94942" y="21004"/>
                  </a:lnTo>
                  <a:lnTo>
                    <a:pt x="95538" y="18984"/>
                  </a:lnTo>
                  <a:lnTo>
                    <a:pt x="94316" y="12977"/>
                  </a:lnTo>
                  <a:lnTo>
                    <a:pt x="89662" y="3543"/>
                  </a:lnTo>
                  <a:lnTo>
                    <a:pt x="87784" y="994"/>
                  </a:lnTo>
                  <a:lnTo>
                    <a:pt x="85121" y="0"/>
                  </a:lnTo>
                  <a:lnTo>
                    <a:pt x="78398" y="777"/>
                  </a:lnTo>
                  <a:lnTo>
                    <a:pt x="51536" y="15867"/>
                  </a:lnTo>
                  <a:lnTo>
                    <a:pt x="39953" y="25232"/>
                  </a:lnTo>
                  <a:lnTo>
                    <a:pt x="16622" y="55567"/>
                  </a:lnTo>
                  <a:lnTo>
                    <a:pt x="11736" y="64984"/>
                  </a:lnTo>
                  <a:lnTo>
                    <a:pt x="5221" y="80101"/>
                  </a:lnTo>
                  <a:lnTo>
                    <a:pt x="319" y="90470"/>
                  </a:lnTo>
                  <a:lnTo>
                    <a:pt x="0" y="94223"/>
                  </a:lnTo>
                  <a:lnTo>
                    <a:pt x="1525" y="100274"/>
                  </a:lnTo>
                  <a:lnTo>
                    <a:pt x="8255" y="109908"/>
                  </a:lnTo>
                  <a:lnTo>
                    <a:pt x="10229" y="112120"/>
                  </a:lnTo>
                  <a:lnTo>
                    <a:pt x="13661" y="112890"/>
                  </a:lnTo>
                  <a:lnTo>
                    <a:pt x="23120" y="111863"/>
                  </a:lnTo>
                  <a:lnTo>
                    <a:pt x="32498" y="107173"/>
                  </a:lnTo>
                  <a:lnTo>
                    <a:pt x="62818" y="80385"/>
                  </a:lnTo>
                  <a:lnTo>
                    <a:pt x="79419" y="58517"/>
                  </a:lnTo>
                  <a:lnTo>
                    <a:pt x="80249" y="56693"/>
                  </a:lnTo>
                  <a:lnTo>
                    <a:pt x="80098" y="55477"/>
                  </a:lnTo>
                  <a:lnTo>
                    <a:pt x="79291" y="54666"/>
                  </a:lnTo>
                  <a:lnTo>
                    <a:pt x="78752" y="55537"/>
                  </a:lnTo>
                  <a:lnTo>
                    <a:pt x="77290" y="62799"/>
                  </a:lnTo>
                  <a:lnTo>
                    <a:pt x="73406" y="70438"/>
                  </a:lnTo>
                  <a:lnTo>
                    <a:pt x="72251" y="77473"/>
                  </a:lnTo>
                  <a:lnTo>
                    <a:pt x="74972" y="89368"/>
                  </a:lnTo>
                  <a:lnTo>
                    <a:pt x="80247" y="98458"/>
                  </a:lnTo>
                  <a:lnTo>
                    <a:pt x="82917" y="100254"/>
                  </a:lnTo>
                  <a:lnTo>
                    <a:pt x="89650" y="102249"/>
                  </a:lnTo>
                  <a:lnTo>
                    <a:pt x="119266" y="102824"/>
                  </a:lnTo>
                  <a:lnTo>
                    <a:pt x="133555" y="100334"/>
                  </a:lnTo>
                  <a:lnTo>
                    <a:pt x="150130" y="91594"/>
                  </a:lnTo>
                  <a:lnTo>
                    <a:pt x="166577" y="784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1311">
              <a:extLst>
                <a:ext uri="{FF2B5EF4-FFF2-40B4-BE49-F238E27FC236}">
                  <a16:creationId xmlns:a16="http://schemas.microsoft.com/office/drawing/2014/main" id="{B91CA8CC-3030-E787-6CB6-0EE9AC41CF71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169782" y="1666392"/>
              <a:ext cx="49919" cy="283059"/>
            </a:xfrm>
            <a:custGeom>
              <a:avLst/>
              <a:gdLst/>
              <a:ahLst/>
              <a:cxnLst/>
              <a:rect l="0" t="0" r="0" b="0"/>
              <a:pathLst>
                <a:path w="49919" h="283059">
                  <a:moveTo>
                    <a:pt x="11818" y="3658"/>
                  </a:moveTo>
                  <a:lnTo>
                    <a:pt x="11818" y="3658"/>
                  </a:lnTo>
                  <a:lnTo>
                    <a:pt x="11818" y="0"/>
                  </a:lnTo>
                  <a:lnTo>
                    <a:pt x="9936" y="31012"/>
                  </a:lnTo>
                  <a:lnTo>
                    <a:pt x="6792" y="55037"/>
                  </a:lnTo>
                  <a:lnTo>
                    <a:pt x="5730" y="85068"/>
                  </a:lnTo>
                  <a:lnTo>
                    <a:pt x="5547" y="111662"/>
                  </a:lnTo>
                  <a:lnTo>
                    <a:pt x="2121" y="138514"/>
                  </a:lnTo>
                  <a:lnTo>
                    <a:pt x="8" y="164344"/>
                  </a:lnTo>
                  <a:lnTo>
                    <a:pt x="0" y="195403"/>
                  </a:lnTo>
                  <a:lnTo>
                    <a:pt x="4239" y="225336"/>
                  </a:lnTo>
                  <a:lnTo>
                    <a:pt x="11994" y="251404"/>
                  </a:lnTo>
                  <a:lnTo>
                    <a:pt x="16948" y="269985"/>
                  </a:lnTo>
                  <a:lnTo>
                    <a:pt x="19471" y="272931"/>
                  </a:lnTo>
                  <a:lnTo>
                    <a:pt x="27919" y="278087"/>
                  </a:lnTo>
                  <a:lnTo>
                    <a:pt x="49918" y="283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7" name="SMARTInkShape-Group313">
            <a:extLst>
              <a:ext uri="{FF2B5EF4-FFF2-40B4-BE49-F238E27FC236}">
                <a16:creationId xmlns:a16="http://schemas.microsoft.com/office/drawing/2014/main" id="{16F94EA5-1DB9-4BAC-642C-7AFEC11F3478}"/>
              </a:ext>
            </a:extLst>
          </p:cNvPr>
          <p:cNvGrpSpPr/>
          <p:nvPr/>
        </p:nvGrpSpPr>
        <p:grpSpPr>
          <a:xfrm>
            <a:off x="5568950" y="1718362"/>
            <a:ext cx="819151" cy="396189"/>
            <a:chOff x="5568950" y="1718362"/>
            <a:chExt cx="819151" cy="396189"/>
          </a:xfrm>
        </p:grpSpPr>
        <p:sp>
          <p:nvSpPr>
            <p:cNvPr id="469" name="SMARTInkShape-1312">
              <a:extLst>
                <a:ext uri="{FF2B5EF4-FFF2-40B4-BE49-F238E27FC236}">
                  <a16:creationId xmlns:a16="http://schemas.microsoft.com/office/drawing/2014/main" id="{E69E7D21-83FD-66C9-D507-12039FA537F5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600700" y="1823128"/>
              <a:ext cx="19051" cy="291423"/>
            </a:xfrm>
            <a:custGeom>
              <a:avLst/>
              <a:gdLst/>
              <a:ahLst/>
              <a:cxnLst/>
              <a:rect l="0" t="0" r="0" b="0"/>
              <a:pathLst>
                <a:path w="19051" h="291423">
                  <a:moveTo>
                    <a:pt x="0" y="24722"/>
                  </a:moveTo>
                  <a:lnTo>
                    <a:pt x="0" y="24722"/>
                  </a:lnTo>
                  <a:lnTo>
                    <a:pt x="705" y="14583"/>
                  </a:lnTo>
                  <a:lnTo>
                    <a:pt x="3371" y="7045"/>
                  </a:lnTo>
                  <a:lnTo>
                    <a:pt x="5070" y="4471"/>
                  </a:lnTo>
                  <a:lnTo>
                    <a:pt x="11556" y="0"/>
                  </a:lnTo>
                  <a:lnTo>
                    <a:pt x="15731" y="9636"/>
                  </a:lnTo>
                  <a:lnTo>
                    <a:pt x="18067" y="25896"/>
                  </a:lnTo>
                  <a:lnTo>
                    <a:pt x="14492" y="51060"/>
                  </a:lnTo>
                  <a:lnTo>
                    <a:pt x="13055" y="82475"/>
                  </a:lnTo>
                  <a:lnTo>
                    <a:pt x="9399" y="112487"/>
                  </a:lnTo>
                  <a:lnTo>
                    <a:pt x="6953" y="143867"/>
                  </a:lnTo>
                  <a:lnTo>
                    <a:pt x="5823" y="168837"/>
                  </a:lnTo>
                  <a:lnTo>
                    <a:pt x="2744" y="193404"/>
                  </a:lnTo>
                  <a:lnTo>
                    <a:pt x="3547" y="221025"/>
                  </a:lnTo>
                  <a:lnTo>
                    <a:pt x="2282" y="234029"/>
                  </a:lnTo>
                  <a:lnTo>
                    <a:pt x="7219" y="261505"/>
                  </a:lnTo>
                  <a:lnTo>
                    <a:pt x="19050" y="2914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313">
              <a:extLst>
                <a:ext uri="{FF2B5EF4-FFF2-40B4-BE49-F238E27FC236}">
                  <a16:creationId xmlns:a16="http://schemas.microsoft.com/office/drawing/2014/main" id="{11D75342-F145-1807-2681-1A31CC7B631A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568950" y="1823563"/>
              <a:ext cx="143216" cy="74050"/>
            </a:xfrm>
            <a:custGeom>
              <a:avLst/>
              <a:gdLst/>
              <a:ahLst/>
              <a:cxnLst/>
              <a:rect l="0" t="0" r="0" b="0"/>
              <a:pathLst>
                <a:path w="143216" h="74050">
                  <a:moveTo>
                    <a:pt x="6350" y="43337"/>
                  </a:moveTo>
                  <a:lnTo>
                    <a:pt x="6350" y="43337"/>
                  </a:lnTo>
                  <a:lnTo>
                    <a:pt x="36857" y="14105"/>
                  </a:lnTo>
                  <a:lnTo>
                    <a:pt x="63255" y="6283"/>
                  </a:lnTo>
                  <a:lnTo>
                    <a:pt x="88476" y="0"/>
                  </a:lnTo>
                  <a:lnTo>
                    <a:pt x="115080" y="5941"/>
                  </a:lnTo>
                  <a:lnTo>
                    <a:pt x="121170" y="7823"/>
                  </a:lnTo>
                  <a:lnTo>
                    <a:pt x="131699" y="15559"/>
                  </a:lnTo>
                  <a:lnTo>
                    <a:pt x="141799" y="28051"/>
                  </a:lnTo>
                  <a:lnTo>
                    <a:pt x="143215" y="31029"/>
                  </a:lnTo>
                  <a:lnTo>
                    <a:pt x="142909" y="39984"/>
                  </a:lnTo>
                  <a:lnTo>
                    <a:pt x="141838" y="45335"/>
                  </a:lnTo>
                  <a:lnTo>
                    <a:pt x="137598" y="50313"/>
                  </a:lnTo>
                  <a:lnTo>
                    <a:pt x="123479" y="59608"/>
                  </a:lnTo>
                  <a:lnTo>
                    <a:pt x="95696" y="69403"/>
                  </a:lnTo>
                  <a:lnTo>
                    <a:pt x="65123" y="73403"/>
                  </a:lnTo>
                  <a:lnTo>
                    <a:pt x="36278" y="74049"/>
                  </a:lnTo>
                  <a:lnTo>
                    <a:pt x="0" y="687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1314">
              <a:extLst>
                <a:ext uri="{FF2B5EF4-FFF2-40B4-BE49-F238E27FC236}">
                  <a16:creationId xmlns:a16="http://schemas.microsoft.com/office/drawing/2014/main" id="{A4527872-7E8B-56E5-69CE-7AB78CAD0B18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779391" y="1830054"/>
              <a:ext cx="74936" cy="121624"/>
            </a:xfrm>
            <a:custGeom>
              <a:avLst/>
              <a:gdLst/>
              <a:ahLst/>
              <a:cxnLst/>
              <a:rect l="0" t="0" r="0" b="0"/>
              <a:pathLst>
                <a:path w="74936" h="121624">
                  <a:moveTo>
                    <a:pt x="49909" y="36846"/>
                  </a:moveTo>
                  <a:lnTo>
                    <a:pt x="49909" y="36846"/>
                  </a:lnTo>
                  <a:lnTo>
                    <a:pt x="60034" y="26015"/>
                  </a:lnTo>
                  <a:lnTo>
                    <a:pt x="61845" y="19839"/>
                  </a:lnTo>
                  <a:lnTo>
                    <a:pt x="62509" y="9320"/>
                  </a:lnTo>
                  <a:lnTo>
                    <a:pt x="60684" y="5092"/>
                  </a:lnTo>
                  <a:lnTo>
                    <a:pt x="59209" y="2977"/>
                  </a:lnTo>
                  <a:lnTo>
                    <a:pt x="56814" y="1566"/>
                  </a:lnTo>
                  <a:lnTo>
                    <a:pt x="50391" y="0"/>
                  </a:lnTo>
                  <a:lnTo>
                    <a:pt x="40951" y="3066"/>
                  </a:lnTo>
                  <a:lnTo>
                    <a:pt x="21016" y="16533"/>
                  </a:lnTo>
                  <a:lnTo>
                    <a:pt x="15900" y="24525"/>
                  </a:lnTo>
                  <a:lnTo>
                    <a:pt x="12216" y="32781"/>
                  </a:lnTo>
                  <a:lnTo>
                    <a:pt x="3619" y="46068"/>
                  </a:lnTo>
                  <a:lnTo>
                    <a:pt x="0" y="71045"/>
                  </a:lnTo>
                  <a:lnTo>
                    <a:pt x="915" y="85912"/>
                  </a:lnTo>
                  <a:lnTo>
                    <a:pt x="6025" y="99575"/>
                  </a:lnTo>
                  <a:lnTo>
                    <a:pt x="13003" y="108940"/>
                  </a:lnTo>
                  <a:lnTo>
                    <a:pt x="21511" y="115455"/>
                  </a:lnTo>
                  <a:lnTo>
                    <a:pt x="32349" y="120702"/>
                  </a:lnTo>
                  <a:lnTo>
                    <a:pt x="44221" y="121623"/>
                  </a:lnTo>
                  <a:lnTo>
                    <a:pt x="55848" y="118975"/>
                  </a:lnTo>
                  <a:lnTo>
                    <a:pt x="65719" y="113094"/>
                  </a:lnTo>
                  <a:lnTo>
                    <a:pt x="71046" y="105776"/>
                  </a:lnTo>
                  <a:lnTo>
                    <a:pt x="73414" y="96410"/>
                  </a:lnTo>
                  <a:lnTo>
                    <a:pt x="74935" y="67401"/>
                  </a:lnTo>
                  <a:lnTo>
                    <a:pt x="73731" y="51837"/>
                  </a:lnTo>
                  <a:lnTo>
                    <a:pt x="65826" y="33291"/>
                  </a:lnTo>
                  <a:lnTo>
                    <a:pt x="60981" y="28210"/>
                  </a:lnTo>
                  <a:lnTo>
                    <a:pt x="43559" y="177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1315">
              <a:extLst>
                <a:ext uri="{FF2B5EF4-FFF2-40B4-BE49-F238E27FC236}">
                  <a16:creationId xmlns:a16="http://schemas.microsoft.com/office/drawing/2014/main" id="{04AC0DE9-A5A0-01EC-E19C-B1334582EAAA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911850" y="1880223"/>
              <a:ext cx="47004" cy="158128"/>
            </a:xfrm>
            <a:custGeom>
              <a:avLst/>
              <a:gdLst/>
              <a:ahLst/>
              <a:cxnLst/>
              <a:rect l="0" t="0" r="0" b="0"/>
              <a:pathLst>
                <a:path w="47004" h="158128">
                  <a:moveTo>
                    <a:pt x="0" y="24777"/>
                  </a:moveTo>
                  <a:lnTo>
                    <a:pt x="0" y="24777"/>
                  </a:lnTo>
                  <a:lnTo>
                    <a:pt x="14305" y="15939"/>
                  </a:lnTo>
                  <a:lnTo>
                    <a:pt x="30358" y="2534"/>
                  </a:lnTo>
                  <a:lnTo>
                    <a:pt x="37688" y="312"/>
                  </a:lnTo>
                  <a:lnTo>
                    <a:pt x="39943" y="0"/>
                  </a:lnTo>
                  <a:lnTo>
                    <a:pt x="42149" y="1909"/>
                  </a:lnTo>
                  <a:lnTo>
                    <a:pt x="46484" y="9675"/>
                  </a:lnTo>
                  <a:lnTo>
                    <a:pt x="47003" y="22063"/>
                  </a:lnTo>
                  <a:lnTo>
                    <a:pt x="44954" y="49641"/>
                  </a:lnTo>
                  <a:lnTo>
                    <a:pt x="39489" y="79975"/>
                  </a:lnTo>
                  <a:lnTo>
                    <a:pt x="37577" y="110859"/>
                  </a:lnTo>
                  <a:lnTo>
                    <a:pt x="30944" y="138719"/>
                  </a:lnTo>
                  <a:lnTo>
                    <a:pt x="12700" y="1581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1316">
              <a:extLst>
                <a:ext uri="{FF2B5EF4-FFF2-40B4-BE49-F238E27FC236}">
                  <a16:creationId xmlns:a16="http://schemas.microsoft.com/office/drawing/2014/main" id="{0BD99F30-0685-C459-2B99-F65185676288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943600" y="1800564"/>
              <a:ext cx="106167" cy="110787"/>
            </a:xfrm>
            <a:custGeom>
              <a:avLst/>
              <a:gdLst/>
              <a:ahLst/>
              <a:cxnLst/>
              <a:rect l="0" t="0" r="0" b="0"/>
              <a:pathLst>
                <a:path w="106167" h="110787">
                  <a:moveTo>
                    <a:pt x="0" y="110786"/>
                  </a:moveTo>
                  <a:lnTo>
                    <a:pt x="0" y="110786"/>
                  </a:lnTo>
                  <a:lnTo>
                    <a:pt x="705" y="94885"/>
                  </a:lnTo>
                  <a:lnTo>
                    <a:pt x="8838" y="67918"/>
                  </a:lnTo>
                  <a:lnTo>
                    <a:pt x="24124" y="39820"/>
                  </a:lnTo>
                  <a:lnTo>
                    <a:pt x="29772" y="29151"/>
                  </a:lnTo>
                  <a:lnTo>
                    <a:pt x="52408" y="8096"/>
                  </a:lnTo>
                  <a:lnTo>
                    <a:pt x="68642" y="158"/>
                  </a:lnTo>
                  <a:lnTo>
                    <a:pt x="76603" y="0"/>
                  </a:lnTo>
                  <a:lnTo>
                    <a:pt x="80702" y="945"/>
                  </a:lnTo>
                  <a:lnTo>
                    <a:pt x="89019" y="7640"/>
                  </a:lnTo>
                  <a:lnTo>
                    <a:pt x="102486" y="22443"/>
                  </a:lnTo>
                  <a:lnTo>
                    <a:pt x="105521" y="31306"/>
                  </a:lnTo>
                  <a:lnTo>
                    <a:pt x="106166" y="42300"/>
                  </a:lnTo>
                  <a:lnTo>
                    <a:pt x="104099" y="54242"/>
                  </a:lnTo>
                  <a:lnTo>
                    <a:pt x="97066" y="64724"/>
                  </a:lnTo>
                  <a:lnTo>
                    <a:pt x="86886" y="73381"/>
                  </a:lnTo>
                  <a:lnTo>
                    <a:pt x="56885" y="87037"/>
                  </a:lnTo>
                  <a:lnTo>
                    <a:pt x="28746" y="94466"/>
                  </a:lnTo>
                  <a:lnTo>
                    <a:pt x="0" y="917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1317">
              <a:extLst>
                <a:ext uri="{FF2B5EF4-FFF2-40B4-BE49-F238E27FC236}">
                  <a16:creationId xmlns:a16="http://schemas.microsoft.com/office/drawing/2014/main" id="{D9592F53-D257-673D-B207-FD9E106BD9AE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083300" y="1848159"/>
              <a:ext cx="82255" cy="110795"/>
            </a:xfrm>
            <a:custGeom>
              <a:avLst/>
              <a:gdLst/>
              <a:ahLst/>
              <a:cxnLst/>
              <a:rect l="0" t="0" r="0" b="0"/>
              <a:pathLst>
                <a:path w="82255" h="110795">
                  <a:moveTo>
                    <a:pt x="0" y="12391"/>
                  </a:moveTo>
                  <a:lnTo>
                    <a:pt x="0" y="12391"/>
                  </a:lnTo>
                  <a:lnTo>
                    <a:pt x="6272" y="6119"/>
                  </a:lnTo>
                  <a:lnTo>
                    <a:pt x="5629" y="13243"/>
                  </a:lnTo>
                  <a:lnTo>
                    <a:pt x="882" y="40743"/>
                  </a:lnTo>
                  <a:lnTo>
                    <a:pt x="1586" y="68844"/>
                  </a:lnTo>
                  <a:lnTo>
                    <a:pt x="10190" y="91834"/>
                  </a:lnTo>
                  <a:lnTo>
                    <a:pt x="17700" y="103203"/>
                  </a:lnTo>
                  <a:lnTo>
                    <a:pt x="25741" y="109196"/>
                  </a:lnTo>
                  <a:lnTo>
                    <a:pt x="29860" y="110794"/>
                  </a:lnTo>
                  <a:lnTo>
                    <a:pt x="34018" y="110449"/>
                  </a:lnTo>
                  <a:lnTo>
                    <a:pt x="42401" y="106302"/>
                  </a:lnTo>
                  <a:lnTo>
                    <a:pt x="55053" y="89292"/>
                  </a:lnTo>
                  <a:lnTo>
                    <a:pt x="66901" y="58965"/>
                  </a:lnTo>
                  <a:lnTo>
                    <a:pt x="74836" y="28742"/>
                  </a:lnTo>
                  <a:lnTo>
                    <a:pt x="82254" y="736"/>
                  </a:lnTo>
                  <a:lnTo>
                    <a:pt x="81646" y="387"/>
                  </a:lnTo>
                  <a:lnTo>
                    <a:pt x="79091" y="0"/>
                  </a:lnTo>
                  <a:lnTo>
                    <a:pt x="69850" y="60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1318">
              <a:extLst>
                <a:ext uri="{FF2B5EF4-FFF2-40B4-BE49-F238E27FC236}">
                  <a16:creationId xmlns:a16="http://schemas.microsoft.com/office/drawing/2014/main" id="{BA44B62B-FDE7-24D7-C2C7-723B2F8A255B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255451" y="1718362"/>
              <a:ext cx="21460" cy="256489"/>
            </a:xfrm>
            <a:custGeom>
              <a:avLst/>
              <a:gdLst/>
              <a:ahLst/>
              <a:cxnLst/>
              <a:rect l="0" t="0" r="0" b="0"/>
              <a:pathLst>
                <a:path w="21460" h="256489">
                  <a:moveTo>
                    <a:pt x="11999" y="8838"/>
                  </a:moveTo>
                  <a:lnTo>
                    <a:pt x="11999" y="8838"/>
                  </a:lnTo>
                  <a:lnTo>
                    <a:pt x="15371" y="5467"/>
                  </a:lnTo>
                  <a:lnTo>
                    <a:pt x="17025" y="1930"/>
                  </a:lnTo>
                  <a:lnTo>
                    <a:pt x="17467" y="0"/>
                  </a:lnTo>
                  <a:lnTo>
                    <a:pt x="18467" y="124"/>
                  </a:lnTo>
                  <a:lnTo>
                    <a:pt x="21459" y="4024"/>
                  </a:lnTo>
                  <a:lnTo>
                    <a:pt x="21377" y="14224"/>
                  </a:lnTo>
                  <a:lnTo>
                    <a:pt x="18949" y="43769"/>
                  </a:lnTo>
                  <a:lnTo>
                    <a:pt x="15154" y="75162"/>
                  </a:lnTo>
                  <a:lnTo>
                    <a:pt x="9562" y="104533"/>
                  </a:lnTo>
                  <a:lnTo>
                    <a:pt x="6422" y="135377"/>
                  </a:lnTo>
                  <a:lnTo>
                    <a:pt x="3920" y="166034"/>
                  </a:lnTo>
                  <a:lnTo>
                    <a:pt x="2059" y="178892"/>
                  </a:lnTo>
                  <a:lnTo>
                    <a:pt x="2849" y="200526"/>
                  </a:lnTo>
                  <a:lnTo>
                    <a:pt x="0" y="218231"/>
                  </a:lnTo>
                  <a:lnTo>
                    <a:pt x="4507" y="237956"/>
                  </a:lnTo>
                  <a:lnTo>
                    <a:pt x="11999" y="256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1319">
              <a:extLst>
                <a:ext uri="{FF2B5EF4-FFF2-40B4-BE49-F238E27FC236}">
                  <a16:creationId xmlns:a16="http://schemas.microsoft.com/office/drawing/2014/main" id="{200A2084-4355-063D-20FB-1103CE09279F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356350" y="1936851"/>
              <a:ext cx="31751" cy="12600"/>
            </a:xfrm>
            <a:custGeom>
              <a:avLst/>
              <a:gdLst/>
              <a:ahLst/>
              <a:cxnLst/>
              <a:rect l="0" t="0" r="0" b="0"/>
              <a:pathLst>
                <a:path w="31751" h="12600">
                  <a:moveTo>
                    <a:pt x="0" y="12599"/>
                  </a:moveTo>
                  <a:lnTo>
                    <a:pt x="0" y="12599"/>
                  </a:lnTo>
                  <a:lnTo>
                    <a:pt x="10832" y="2473"/>
                  </a:lnTo>
                  <a:lnTo>
                    <a:pt x="17008" y="662"/>
                  </a:lnTo>
                  <a:lnTo>
                    <a:pt x="24156" y="0"/>
                  </a:lnTo>
                  <a:lnTo>
                    <a:pt x="31750" y="12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0" name="SMARTInkShape-Group314">
            <a:extLst>
              <a:ext uri="{FF2B5EF4-FFF2-40B4-BE49-F238E27FC236}">
                <a16:creationId xmlns:a16="http://schemas.microsoft.com/office/drawing/2014/main" id="{0B17CA74-A045-5387-4180-E46BE6220880}"/>
              </a:ext>
            </a:extLst>
          </p:cNvPr>
          <p:cNvGrpSpPr/>
          <p:nvPr/>
        </p:nvGrpSpPr>
        <p:grpSpPr>
          <a:xfrm>
            <a:off x="6745283" y="1755846"/>
            <a:ext cx="442918" cy="192030"/>
            <a:chOff x="6745283" y="1755846"/>
            <a:chExt cx="442918" cy="192030"/>
          </a:xfrm>
        </p:grpSpPr>
        <p:sp>
          <p:nvSpPr>
            <p:cNvPr id="478" name="SMARTInkShape-1320">
              <a:extLst>
                <a:ext uri="{FF2B5EF4-FFF2-40B4-BE49-F238E27FC236}">
                  <a16:creationId xmlns:a16="http://schemas.microsoft.com/office/drawing/2014/main" id="{4E2E7CBD-861A-32AB-2210-2472EB36D36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745283" y="1801249"/>
              <a:ext cx="120788" cy="121113"/>
            </a:xfrm>
            <a:custGeom>
              <a:avLst/>
              <a:gdLst/>
              <a:ahLst/>
              <a:cxnLst/>
              <a:rect l="0" t="0" r="0" b="0"/>
              <a:pathLst>
                <a:path w="120788" h="121113">
                  <a:moveTo>
                    <a:pt x="87317" y="52951"/>
                  </a:moveTo>
                  <a:lnTo>
                    <a:pt x="87317" y="52951"/>
                  </a:lnTo>
                  <a:lnTo>
                    <a:pt x="87317" y="49580"/>
                  </a:lnTo>
                  <a:lnTo>
                    <a:pt x="98872" y="20196"/>
                  </a:lnTo>
                  <a:lnTo>
                    <a:pt x="97626" y="13463"/>
                  </a:lnTo>
                  <a:lnTo>
                    <a:pt x="96307" y="9693"/>
                  </a:lnTo>
                  <a:lnTo>
                    <a:pt x="91078" y="3621"/>
                  </a:lnTo>
                  <a:lnTo>
                    <a:pt x="87708" y="1015"/>
                  </a:lnTo>
                  <a:lnTo>
                    <a:pt x="76437" y="0"/>
                  </a:lnTo>
                  <a:lnTo>
                    <a:pt x="62725" y="2606"/>
                  </a:lnTo>
                  <a:lnTo>
                    <a:pt x="42401" y="13418"/>
                  </a:lnTo>
                  <a:lnTo>
                    <a:pt x="12489" y="41640"/>
                  </a:lnTo>
                  <a:lnTo>
                    <a:pt x="5682" y="49644"/>
                  </a:lnTo>
                  <a:lnTo>
                    <a:pt x="0" y="66063"/>
                  </a:lnTo>
                  <a:lnTo>
                    <a:pt x="532" y="81356"/>
                  </a:lnTo>
                  <a:lnTo>
                    <a:pt x="5472" y="92857"/>
                  </a:lnTo>
                  <a:lnTo>
                    <a:pt x="16135" y="102672"/>
                  </a:lnTo>
                  <a:lnTo>
                    <a:pt x="42603" y="117100"/>
                  </a:lnTo>
                  <a:lnTo>
                    <a:pt x="58468" y="121112"/>
                  </a:lnTo>
                  <a:lnTo>
                    <a:pt x="85818" y="117552"/>
                  </a:lnTo>
                  <a:lnTo>
                    <a:pt x="90551" y="117185"/>
                  </a:lnTo>
                  <a:lnTo>
                    <a:pt x="99573" y="113015"/>
                  </a:lnTo>
                  <a:lnTo>
                    <a:pt x="107581" y="106457"/>
                  </a:lnTo>
                  <a:lnTo>
                    <a:pt x="113492" y="98839"/>
                  </a:lnTo>
                  <a:lnTo>
                    <a:pt x="120787" y="76503"/>
                  </a:lnTo>
                  <a:lnTo>
                    <a:pt x="119596" y="59421"/>
                  </a:lnTo>
                  <a:lnTo>
                    <a:pt x="112874" y="39581"/>
                  </a:lnTo>
                  <a:lnTo>
                    <a:pt x="87317" y="8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1321">
              <a:extLst>
                <a:ext uri="{FF2B5EF4-FFF2-40B4-BE49-F238E27FC236}">
                  <a16:creationId xmlns:a16="http://schemas.microsoft.com/office/drawing/2014/main" id="{00BBF08E-4799-EAE9-218B-02A3DC6F3B80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915150" y="1755846"/>
              <a:ext cx="273051" cy="192030"/>
            </a:xfrm>
            <a:custGeom>
              <a:avLst/>
              <a:gdLst/>
              <a:ahLst/>
              <a:cxnLst/>
              <a:rect l="0" t="0" r="0" b="0"/>
              <a:pathLst>
                <a:path w="273051" h="192030">
                  <a:moveTo>
                    <a:pt x="0" y="60254"/>
                  </a:moveTo>
                  <a:lnTo>
                    <a:pt x="0" y="60254"/>
                  </a:lnTo>
                  <a:lnTo>
                    <a:pt x="705" y="53773"/>
                  </a:lnTo>
                  <a:lnTo>
                    <a:pt x="8789" y="33574"/>
                  </a:lnTo>
                  <a:lnTo>
                    <a:pt x="23764" y="12572"/>
                  </a:lnTo>
                  <a:lnTo>
                    <a:pt x="31964" y="7312"/>
                  </a:lnTo>
                  <a:lnTo>
                    <a:pt x="60968" y="0"/>
                  </a:lnTo>
                  <a:lnTo>
                    <a:pt x="73489" y="2576"/>
                  </a:lnTo>
                  <a:lnTo>
                    <a:pt x="89272" y="8514"/>
                  </a:lnTo>
                  <a:lnTo>
                    <a:pt x="102495" y="18896"/>
                  </a:lnTo>
                  <a:lnTo>
                    <a:pt x="111193" y="31615"/>
                  </a:lnTo>
                  <a:lnTo>
                    <a:pt x="122636" y="60664"/>
                  </a:lnTo>
                  <a:lnTo>
                    <a:pt x="133333" y="92058"/>
                  </a:lnTo>
                  <a:lnTo>
                    <a:pt x="137813" y="111070"/>
                  </a:lnTo>
                  <a:lnTo>
                    <a:pt x="142698" y="139828"/>
                  </a:lnTo>
                  <a:lnTo>
                    <a:pt x="144683" y="170569"/>
                  </a:lnTo>
                  <a:lnTo>
                    <a:pt x="142384" y="179368"/>
                  </a:lnTo>
                  <a:lnTo>
                    <a:pt x="137130" y="185630"/>
                  </a:lnTo>
                  <a:lnTo>
                    <a:pt x="133753" y="188288"/>
                  </a:lnTo>
                  <a:lnTo>
                    <a:pt x="124358" y="191242"/>
                  </a:lnTo>
                  <a:lnTo>
                    <a:pt x="118888" y="192029"/>
                  </a:lnTo>
                  <a:lnTo>
                    <a:pt x="107166" y="189141"/>
                  </a:lnTo>
                  <a:lnTo>
                    <a:pt x="101078" y="186396"/>
                  </a:lnTo>
                  <a:lnTo>
                    <a:pt x="92432" y="177700"/>
                  </a:lnTo>
                  <a:lnTo>
                    <a:pt x="89137" y="172418"/>
                  </a:lnTo>
                  <a:lnTo>
                    <a:pt x="87359" y="160905"/>
                  </a:lnTo>
                  <a:lnTo>
                    <a:pt x="89626" y="148732"/>
                  </a:lnTo>
                  <a:lnTo>
                    <a:pt x="95338" y="136266"/>
                  </a:lnTo>
                  <a:lnTo>
                    <a:pt x="124642" y="106561"/>
                  </a:lnTo>
                  <a:lnTo>
                    <a:pt x="146838" y="88137"/>
                  </a:lnTo>
                  <a:lnTo>
                    <a:pt x="176023" y="73560"/>
                  </a:lnTo>
                  <a:lnTo>
                    <a:pt x="204508" y="62450"/>
                  </a:lnTo>
                  <a:lnTo>
                    <a:pt x="233745" y="53920"/>
                  </a:lnTo>
                  <a:lnTo>
                    <a:pt x="273050" y="475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1" name="SMARTInkShape-1322">
            <a:extLst>
              <a:ext uri="{FF2B5EF4-FFF2-40B4-BE49-F238E27FC236}">
                <a16:creationId xmlns:a16="http://schemas.microsoft.com/office/drawing/2014/main" id="{0CEF37CD-C399-7439-CAD4-3EDC679FBB0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04850" y="2424979"/>
            <a:ext cx="254001" cy="182730"/>
          </a:xfrm>
          <a:custGeom>
            <a:avLst/>
            <a:gdLst/>
            <a:ahLst/>
            <a:cxnLst/>
            <a:rect l="0" t="0" r="0" b="0"/>
            <a:pathLst>
              <a:path w="254001" h="182730">
                <a:moveTo>
                  <a:pt x="0" y="57871"/>
                </a:moveTo>
                <a:lnTo>
                  <a:pt x="0" y="57871"/>
                </a:lnTo>
                <a:lnTo>
                  <a:pt x="0" y="49033"/>
                </a:lnTo>
                <a:lnTo>
                  <a:pt x="6742" y="39573"/>
                </a:lnTo>
                <a:lnTo>
                  <a:pt x="35321" y="18789"/>
                </a:lnTo>
                <a:lnTo>
                  <a:pt x="39775" y="17705"/>
                </a:lnTo>
                <a:lnTo>
                  <a:pt x="48487" y="18383"/>
                </a:lnTo>
                <a:lnTo>
                  <a:pt x="52080" y="21667"/>
                </a:lnTo>
                <a:lnTo>
                  <a:pt x="57954" y="32843"/>
                </a:lnTo>
                <a:lnTo>
                  <a:pt x="65228" y="58373"/>
                </a:lnTo>
                <a:lnTo>
                  <a:pt x="67796" y="79967"/>
                </a:lnTo>
                <a:lnTo>
                  <a:pt x="69242" y="108397"/>
                </a:lnTo>
                <a:lnTo>
                  <a:pt x="69670" y="131403"/>
                </a:lnTo>
                <a:lnTo>
                  <a:pt x="67915" y="156799"/>
                </a:lnTo>
                <a:lnTo>
                  <a:pt x="63759" y="182717"/>
                </a:lnTo>
                <a:lnTo>
                  <a:pt x="63672" y="182729"/>
                </a:lnTo>
                <a:lnTo>
                  <a:pt x="63577" y="180862"/>
                </a:lnTo>
                <a:lnTo>
                  <a:pt x="61653" y="177680"/>
                </a:lnTo>
                <a:lnTo>
                  <a:pt x="59151" y="173914"/>
                </a:lnTo>
                <a:lnTo>
                  <a:pt x="58039" y="169888"/>
                </a:lnTo>
                <a:lnTo>
                  <a:pt x="65024" y="140249"/>
                </a:lnTo>
                <a:lnTo>
                  <a:pt x="76401" y="112751"/>
                </a:lnTo>
                <a:lnTo>
                  <a:pt x="94290" y="86989"/>
                </a:lnTo>
                <a:lnTo>
                  <a:pt x="115574" y="58605"/>
                </a:lnTo>
                <a:lnTo>
                  <a:pt x="145512" y="31287"/>
                </a:lnTo>
                <a:lnTo>
                  <a:pt x="174039" y="9400"/>
                </a:lnTo>
                <a:lnTo>
                  <a:pt x="185301" y="1991"/>
                </a:lnTo>
                <a:lnTo>
                  <a:pt x="190562" y="157"/>
                </a:lnTo>
                <a:lnTo>
                  <a:pt x="200170" y="0"/>
                </a:lnTo>
                <a:lnTo>
                  <a:pt x="204002" y="3063"/>
                </a:lnTo>
                <a:lnTo>
                  <a:pt x="215222" y="26374"/>
                </a:lnTo>
                <a:lnTo>
                  <a:pt x="222049" y="49009"/>
                </a:lnTo>
                <a:lnTo>
                  <a:pt x="227306" y="78149"/>
                </a:lnTo>
                <a:lnTo>
                  <a:pt x="235337" y="108833"/>
                </a:lnTo>
                <a:lnTo>
                  <a:pt x="244879" y="139031"/>
                </a:lnTo>
                <a:lnTo>
                  <a:pt x="246418" y="146389"/>
                </a:lnTo>
                <a:lnTo>
                  <a:pt x="247534" y="148633"/>
                </a:lnTo>
                <a:lnTo>
                  <a:pt x="248984" y="150129"/>
                </a:lnTo>
                <a:lnTo>
                  <a:pt x="250656" y="151126"/>
                </a:lnTo>
                <a:lnTo>
                  <a:pt x="251771" y="152497"/>
                </a:lnTo>
                <a:lnTo>
                  <a:pt x="254000" y="15947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SMARTInkShape-1323">
            <a:extLst>
              <a:ext uri="{FF2B5EF4-FFF2-40B4-BE49-F238E27FC236}">
                <a16:creationId xmlns:a16="http://schemas.microsoft.com/office/drawing/2014/main" id="{341EC564-1EAA-694A-9222-8C74E39DE5E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93823" y="2390307"/>
            <a:ext cx="139191" cy="213194"/>
          </a:xfrm>
          <a:custGeom>
            <a:avLst/>
            <a:gdLst/>
            <a:ahLst/>
            <a:cxnLst/>
            <a:rect l="0" t="0" r="0" b="0"/>
            <a:pathLst>
              <a:path w="139191" h="213194">
                <a:moveTo>
                  <a:pt x="6327" y="16343"/>
                </a:moveTo>
                <a:lnTo>
                  <a:pt x="6327" y="16343"/>
                </a:lnTo>
                <a:lnTo>
                  <a:pt x="6327" y="6629"/>
                </a:lnTo>
                <a:lnTo>
                  <a:pt x="5622" y="5634"/>
                </a:lnTo>
                <a:lnTo>
                  <a:pt x="4445" y="4970"/>
                </a:lnTo>
                <a:lnTo>
                  <a:pt x="239" y="3721"/>
                </a:lnTo>
                <a:lnTo>
                  <a:pt x="29" y="0"/>
                </a:lnTo>
                <a:lnTo>
                  <a:pt x="0" y="1553"/>
                </a:lnTo>
                <a:lnTo>
                  <a:pt x="698" y="2250"/>
                </a:lnTo>
                <a:lnTo>
                  <a:pt x="5051" y="3936"/>
                </a:lnTo>
                <a:lnTo>
                  <a:pt x="16606" y="10469"/>
                </a:lnTo>
                <a:lnTo>
                  <a:pt x="46096" y="24616"/>
                </a:lnTo>
                <a:lnTo>
                  <a:pt x="74986" y="39043"/>
                </a:lnTo>
                <a:lnTo>
                  <a:pt x="102068" y="52275"/>
                </a:lnTo>
                <a:lnTo>
                  <a:pt x="131350" y="67140"/>
                </a:lnTo>
                <a:lnTo>
                  <a:pt x="134126" y="69258"/>
                </a:lnTo>
                <a:lnTo>
                  <a:pt x="137210" y="75374"/>
                </a:lnTo>
                <a:lnTo>
                  <a:pt x="139190" y="90798"/>
                </a:lnTo>
                <a:lnTo>
                  <a:pt x="135697" y="99058"/>
                </a:lnTo>
                <a:lnTo>
                  <a:pt x="107714" y="130632"/>
                </a:lnTo>
                <a:lnTo>
                  <a:pt x="77351" y="161214"/>
                </a:lnTo>
                <a:lnTo>
                  <a:pt x="46272" y="189153"/>
                </a:lnTo>
                <a:lnTo>
                  <a:pt x="34033" y="205120"/>
                </a:lnTo>
                <a:lnTo>
                  <a:pt x="32752" y="209135"/>
                </a:lnTo>
                <a:lnTo>
                  <a:pt x="33821" y="210488"/>
                </a:lnTo>
                <a:lnTo>
                  <a:pt x="44427" y="21319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5" name="SMARTInkShape-Group317">
            <a:extLst>
              <a:ext uri="{FF2B5EF4-FFF2-40B4-BE49-F238E27FC236}">
                <a16:creationId xmlns:a16="http://schemas.microsoft.com/office/drawing/2014/main" id="{304E16EF-C4C6-F38F-746E-7B4C9C8019F4}"/>
              </a:ext>
            </a:extLst>
          </p:cNvPr>
          <p:cNvGrpSpPr/>
          <p:nvPr/>
        </p:nvGrpSpPr>
        <p:grpSpPr>
          <a:xfrm>
            <a:off x="1536700" y="2363529"/>
            <a:ext cx="506297" cy="211478"/>
            <a:chOff x="1536700" y="2363529"/>
            <a:chExt cx="506297" cy="211478"/>
          </a:xfrm>
        </p:grpSpPr>
        <p:sp>
          <p:nvSpPr>
            <p:cNvPr id="483" name="SMARTInkShape-1324">
              <a:extLst>
                <a:ext uri="{FF2B5EF4-FFF2-40B4-BE49-F238E27FC236}">
                  <a16:creationId xmlns:a16="http://schemas.microsoft.com/office/drawing/2014/main" id="{59B0B44C-8EE8-1680-C094-0C544284D89F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536700" y="2363529"/>
              <a:ext cx="221092" cy="201795"/>
            </a:xfrm>
            <a:custGeom>
              <a:avLst/>
              <a:gdLst/>
              <a:ahLst/>
              <a:cxnLst/>
              <a:rect l="0" t="0" r="0" b="0"/>
              <a:pathLst>
                <a:path w="221092" h="201795">
                  <a:moveTo>
                    <a:pt x="69850" y="36771"/>
                  </a:moveTo>
                  <a:lnTo>
                    <a:pt x="69850" y="36771"/>
                  </a:lnTo>
                  <a:lnTo>
                    <a:pt x="69850" y="33400"/>
                  </a:lnTo>
                  <a:lnTo>
                    <a:pt x="71731" y="29863"/>
                  </a:lnTo>
                  <a:lnTo>
                    <a:pt x="82059" y="18473"/>
                  </a:lnTo>
                  <a:lnTo>
                    <a:pt x="100357" y="10105"/>
                  </a:lnTo>
                  <a:lnTo>
                    <a:pt x="131824" y="1661"/>
                  </a:lnTo>
                  <a:lnTo>
                    <a:pt x="148429" y="0"/>
                  </a:lnTo>
                  <a:lnTo>
                    <a:pt x="161454" y="3025"/>
                  </a:lnTo>
                  <a:lnTo>
                    <a:pt x="166902" y="5807"/>
                  </a:lnTo>
                  <a:lnTo>
                    <a:pt x="170535" y="9072"/>
                  </a:lnTo>
                  <a:lnTo>
                    <a:pt x="174571" y="16464"/>
                  </a:lnTo>
                  <a:lnTo>
                    <a:pt x="174483" y="26335"/>
                  </a:lnTo>
                  <a:lnTo>
                    <a:pt x="170681" y="38483"/>
                  </a:lnTo>
                  <a:lnTo>
                    <a:pt x="157346" y="59072"/>
                  </a:lnTo>
                  <a:lnTo>
                    <a:pt x="127042" y="87699"/>
                  </a:lnTo>
                  <a:lnTo>
                    <a:pt x="110075" y="101159"/>
                  </a:lnTo>
                  <a:lnTo>
                    <a:pt x="84176" y="118035"/>
                  </a:lnTo>
                  <a:lnTo>
                    <a:pt x="85045" y="118463"/>
                  </a:lnTo>
                  <a:lnTo>
                    <a:pt x="89774" y="118940"/>
                  </a:lnTo>
                  <a:lnTo>
                    <a:pt x="115857" y="114882"/>
                  </a:lnTo>
                  <a:lnTo>
                    <a:pt x="146982" y="114243"/>
                  </a:lnTo>
                  <a:lnTo>
                    <a:pt x="174000" y="118914"/>
                  </a:lnTo>
                  <a:lnTo>
                    <a:pt x="202449" y="132777"/>
                  </a:lnTo>
                  <a:lnTo>
                    <a:pt x="213449" y="140118"/>
                  </a:lnTo>
                  <a:lnTo>
                    <a:pt x="218339" y="145733"/>
                  </a:lnTo>
                  <a:lnTo>
                    <a:pt x="220512" y="152461"/>
                  </a:lnTo>
                  <a:lnTo>
                    <a:pt x="221091" y="156231"/>
                  </a:lnTo>
                  <a:lnTo>
                    <a:pt x="216091" y="166065"/>
                  </a:lnTo>
                  <a:lnTo>
                    <a:pt x="211794" y="171650"/>
                  </a:lnTo>
                  <a:lnTo>
                    <a:pt x="197612" y="179737"/>
                  </a:lnTo>
                  <a:lnTo>
                    <a:pt x="166505" y="190679"/>
                  </a:lnTo>
                  <a:lnTo>
                    <a:pt x="139978" y="198928"/>
                  </a:lnTo>
                  <a:lnTo>
                    <a:pt x="117910" y="200999"/>
                  </a:lnTo>
                  <a:lnTo>
                    <a:pt x="94502" y="201484"/>
                  </a:lnTo>
                  <a:lnTo>
                    <a:pt x="69517" y="201699"/>
                  </a:lnTo>
                  <a:lnTo>
                    <a:pt x="46419" y="201794"/>
                  </a:lnTo>
                  <a:lnTo>
                    <a:pt x="0" y="195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1325">
              <a:extLst>
                <a:ext uri="{FF2B5EF4-FFF2-40B4-BE49-F238E27FC236}">
                  <a16:creationId xmlns:a16="http://schemas.microsoft.com/office/drawing/2014/main" id="{3F20AA3B-10EA-5AED-4813-1DDC450F832D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878256" y="2388883"/>
              <a:ext cx="164741" cy="186124"/>
            </a:xfrm>
            <a:custGeom>
              <a:avLst/>
              <a:gdLst/>
              <a:ahLst/>
              <a:cxnLst/>
              <a:rect l="0" t="0" r="0" b="0"/>
              <a:pathLst>
                <a:path w="164741" h="186124">
                  <a:moveTo>
                    <a:pt x="71194" y="43167"/>
                  </a:moveTo>
                  <a:lnTo>
                    <a:pt x="71194" y="43167"/>
                  </a:lnTo>
                  <a:lnTo>
                    <a:pt x="74565" y="43167"/>
                  </a:lnTo>
                  <a:lnTo>
                    <a:pt x="78101" y="41286"/>
                  </a:lnTo>
                  <a:lnTo>
                    <a:pt x="80032" y="39796"/>
                  </a:lnTo>
                  <a:lnTo>
                    <a:pt x="82177" y="36259"/>
                  </a:lnTo>
                  <a:lnTo>
                    <a:pt x="83836" y="32336"/>
                  </a:lnTo>
                  <a:lnTo>
                    <a:pt x="93952" y="15498"/>
                  </a:lnTo>
                  <a:lnTo>
                    <a:pt x="95420" y="10173"/>
                  </a:lnTo>
                  <a:lnTo>
                    <a:pt x="93695" y="9177"/>
                  </a:lnTo>
                  <a:lnTo>
                    <a:pt x="81153" y="11145"/>
                  </a:lnTo>
                  <a:lnTo>
                    <a:pt x="57953" y="20013"/>
                  </a:lnTo>
                  <a:lnTo>
                    <a:pt x="36358" y="35144"/>
                  </a:lnTo>
                  <a:lnTo>
                    <a:pt x="22850" y="50903"/>
                  </a:lnTo>
                  <a:lnTo>
                    <a:pt x="9911" y="75719"/>
                  </a:lnTo>
                  <a:lnTo>
                    <a:pt x="511" y="105415"/>
                  </a:lnTo>
                  <a:lnTo>
                    <a:pt x="0" y="136557"/>
                  </a:lnTo>
                  <a:lnTo>
                    <a:pt x="6391" y="153818"/>
                  </a:lnTo>
                  <a:lnTo>
                    <a:pt x="21890" y="173554"/>
                  </a:lnTo>
                  <a:lnTo>
                    <a:pt x="33053" y="182256"/>
                  </a:lnTo>
                  <a:lnTo>
                    <a:pt x="42719" y="186123"/>
                  </a:lnTo>
                  <a:lnTo>
                    <a:pt x="69149" y="184242"/>
                  </a:lnTo>
                  <a:lnTo>
                    <a:pt x="79928" y="183478"/>
                  </a:lnTo>
                  <a:lnTo>
                    <a:pt x="89422" y="179376"/>
                  </a:lnTo>
                  <a:lnTo>
                    <a:pt x="111302" y="164899"/>
                  </a:lnTo>
                  <a:lnTo>
                    <a:pt x="135934" y="134352"/>
                  </a:lnTo>
                  <a:lnTo>
                    <a:pt x="154564" y="103460"/>
                  </a:lnTo>
                  <a:lnTo>
                    <a:pt x="160694" y="92071"/>
                  </a:lnTo>
                  <a:lnTo>
                    <a:pt x="164740" y="67613"/>
                  </a:lnTo>
                  <a:lnTo>
                    <a:pt x="162568" y="44766"/>
                  </a:lnTo>
                  <a:lnTo>
                    <a:pt x="154085" y="24591"/>
                  </a:lnTo>
                  <a:lnTo>
                    <a:pt x="140960" y="13509"/>
                  </a:lnTo>
                  <a:lnTo>
                    <a:pt x="117274" y="1639"/>
                  </a:lnTo>
                  <a:lnTo>
                    <a:pt x="86934" y="0"/>
                  </a:lnTo>
                  <a:lnTo>
                    <a:pt x="72545" y="2344"/>
                  </a:lnTo>
                  <a:lnTo>
                    <a:pt x="60976" y="7620"/>
                  </a:lnTo>
                  <a:lnTo>
                    <a:pt x="51836" y="14668"/>
                  </a:lnTo>
                  <a:lnTo>
                    <a:pt x="45422" y="22505"/>
                  </a:lnTo>
                  <a:lnTo>
                    <a:pt x="44135" y="26570"/>
                  </a:lnTo>
                  <a:lnTo>
                    <a:pt x="45794" y="43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8" name="SMARTInkShape-Group318">
            <a:extLst>
              <a:ext uri="{FF2B5EF4-FFF2-40B4-BE49-F238E27FC236}">
                <a16:creationId xmlns:a16="http://schemas.microsoft.com/office/drawing/2014/main" id="{703B4498-77AC-BA15-3002-B33417EDF029}"/>
              </a:ext>
            </a:extLst>
          </p:cNvPr>
          <p:cNvGrpSpPr/>
          <p:nvPr/>
        </p:nvGrpSpPr>
        <p:grpSpPr>
          <a:xfrm>
            <a:off x="711200" y="2992974"/>
            <a:ext cx="285751" cy="296327"/>
            <a:chOff x="711200" y="2992974"/>
            <a:chExt cx="285751" cy="296327"/>
          </a:xfrm>
        </p:grpSpPr>
        <p:sp>
          <p:nvSpPr>
            <p:cNvPr id="486" name="SMARTInkShape-1326">
              <a:extLst>
                <a:ext uri="{FF2B5EF4-FFF2-40B4-BE49-F238E27FC236}">
                  <a16:creationId xmlns:a16="http://schemas.microsoft.com/office/drawing/2014/main" id="{977E5CFB-F9E4-8951-078D-9760EC436D2C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11200" y="2992974"/>
              <a:ext cx="37927" cy="296327"/>
            </a:xfrm>
            <a:custGeom>
              <a:avLst/>
              <a:gdLst/>
              <a:ahLst/>
              <a:cxnLst/>
              <a:rect l="0" t="0" r="0" b="0"/>
              <a:pathLst>
                <a:path w="37927" h="296327">
                  <a:moveTo>
                    <a:pt x="31750" y="29626"/>
                  </a:moveTo>
                  <a:lnTo>
                    <a:pt x="31750" y="29626"/>
                  </a:lnTo>
                  <a:lnTo>
                    <a:pt x="31750" y="20788"/>
                  </a:lnTo>
                  <a:lnTo>
                    <a:pt x="33631" y="16761"/>
                  </a:lnTo>
                  <a:lnTo>
                    <a:pt x="35121" y="14699"/>
                  </a:lnTo>
                  <a:lnTo>
                    <a:pt x="37838" y="3"/>
                  </a:lnTo>
                  <a:lnTo>
                    <a:pt x="37926" y="0"/>
                  </a:lnTo>
                  <a:lnTo>
                    <a:pt x="37379" y="27698"/>
                  </a:lnTo>
                  <a:lnTo>
                    <a:pt x="31189" y="56527"/>
                  </a:lnTo>
                  <a:lnTo>
                    <a:pt x="27115" y="80871"/>
                  </a:lnTo>
                  <a:lnTo>
                    <a:pt x="24027" y="105958"/>
                  </a:lnTo>
                  <a:lnTo>
                    <a:pt x="20525" y="131265"/>
                  </a:lnTo>
                  <a:lnTo>
                    <a:pt x="15970" y="161729"/>
                  </a:lnTo>
                  <a:lnTo>
                    <a:pt x="12641" y="192494"/>
                  </a:lnTo>
                  <a:lnTo>
                    <a:pt x="5920" y="223448"/>
                  </a:lnTo>
                  <a:lnTo>
                    <a:pt x="1754" y="250979"/>
                  </a:lnTo>
                  <a:lnTo>
                    <a:pt x="346" y="282194"/>
                  </a:lnTo>
                  <a:lnTo>
                    <a:pt x="0" y="296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1327">
              <a:extLst>
                <a:ext uri="{FF2B5EF4-FFF2-40B4-BE49-F238E27FC236}">
                  <a16:creationId xmlns:a16="http://schemas.microsoft.com/office/drawing/2014/main" id="{DD0529EC-8D8B-9430-AD23-37FCD88F02F5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12800" y="3131524"/>
              <a:ext cx="184151" cy="24427"/>
            </a:xfrm>
            <a:custGeom>
              <a:avLst/>
              <a:gdLst/>
              <a:ahLst/>
              <a:cxnLst/>
              <a:rect l="0" t="0" r="0" b="0"/>
              <a:pathLst>
                <a:path w="184151" h="24427">
                  <a:moveTo>
                    <a:pt x="0" y="24426"/>
                  </a:moveTo>
                  <a:lnTo>
                    <a:pt x="0" y="24426"/>
                  </a:lnTo>
                  <a:lnTo>
                    <a:pt x="6742" y="17684"/>
                  </a:lnTo>
                  <a:lnTo>
                    <a:pt x="13815" y="14374"/>
                  </a:lnTo>
                  <a:lnTo>
                    <a:pt x="42742" y="7711"/>
                  </a:lnTo>
                  <a:lnTo>
                    <a:pt x="73972" y="2312"/>
                  </a:lnTo>
                  <a:lnTo>
                    <a:pt x="101332" y="0"/>
                  </a:lnTo>
                  <a:lnTo>
                    <a:pt x="128410" y="2685"/>
                  </a:lnTo>
                  <a:lnTo>
                    <a:pt x="156711" y="5140"/>
                  </a:lnTo>
                  <a:lnTo>
                    <a:pt x="184150" y="11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9" name="SMARTInkShape-1328">
            <a:extLst>
              <a:ext uri="{FF2B5EF4-FFF2-40B4-BE49-F238E27FC236}">
                <a16:creationId xmlns:a16="http://schemas.microsoft.com/office/drawing/2014/main" id="{1B0C3B64-BF35-271F-D931-E29F8614794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88535" y="3010161"/>
            <a:ext cx="208127" cy="239018"/>
          </a:xfrm>
          <a:custGeom>
            <a:avLst/>
            <a:gdLst/>
            <a:ahLst/>
            <a:cxnLst/>
            <a:rect l="0" t="0" r="0" b="0"/>
            <a:pathLst>
              <a:path w="208127" h="239018">
                <a:moveTo>
                  <a:pt x="195765" y="6089"/>
                </a:moveTo>
                <a:lnTo>
                  <a:pt x="195765" y="6089"/>
                </a:lnTo>
                <a:lnTo>
                  <a:pt x="199136" y="6089"/>
                </a:lnTo>
                <a:lnTo>
                  <a:pt x="202672" y="4208"/>
                </a:lnTo>
                <a:lnTo>
                  <a:pt x="208126" y="0"/>
                </a:lnTo>
                <a:lnTo>
                  <a:pt x="190759" y="26277"/>
                </a:lnTo>
                <a:lnTo>
                  <a:pt x="175289" y="57039"/>
                </a:lnTo>
                <a:lnTo>
                  <a:pt x="156129" y="85690"/>
                </a:lnTo>
                <a:lnTo>
                  <a:pt x="137031" y="114162"/>
                </a:lnTo>
                <a:lnTo>
                  <a:pt x="119670" y="144350"/>
                </a:lnTo>
                <a:lnTo>
                  <a:pt x="102652" y="170905"/>
                </a:lnTo>
                <a:lnTo>
                  <a:pt x="81468" y="197876"/>
                </a:lnTo>
                <a:lnTo>
                  <a:pt x="56640" y="227097"/>
                </a:lnTo>
                <a:lnTo>
                  <a:pt x="49735" y="234373"/>
                </a:lnTo>
                <a:lnTo>
                  <a:pt x="40552" y="238076"/>
                </a:lnTo>
                <a:lnTo>
                  <a:pt x="30826" y="239017"/>
                </a:lnTo>
                <a:lnTo>
                  <a:pt x="24151" y="237083"/>
                </a:lnTo>
                <a:lnTo>
                  <a:pt x="13056" y="225286"/>
                </a:lnTo>
                <a:lnTo>
                  <a:pt x="8728" y="216163"/>
                </a:lnTo>
                <a:lnTo>
                  <a:pt x="2578" y="188696"/>
                </a:lnTo>
                <a:lnTo>
                  <a:pt x="0" y="159521"/>
                </a:lnTo>
                <a:lnTo>
                  <a:pt x="5979" y="131906"/>
                </a:lnTo>
                <a:lnTo>
                  <a:pt x="13316" y="115962"/>
                </a:lnTo>
                <a:lnTo>
                  <a:pt x="23329" y="103398"/>
                </a:lnTo>
                <a:lnTo>
                  <a:pt x="33049" y="98727"/>
                </a:lnTo>
                <a:lnTo>
                  <a:pt x="38604" y="97481"/>
                </a:lnTo>
                <a:lnTo>
                  <a:pt x="52303" y="101741"/>
                </a:lnTo>
                <a:lnTo>
                  <a:pt x="77351" y="118351"/>
                </a:lnTo>
                <a:lnTo>
                  <a:pt x="103103" y="147910"/>
                </a:lnTo>
                <a:lnTo>
                  <a:pt x="127231" y="175815"/>
                </a:lnTo>
                <a:lnTo>
                  <a:pt x="144023" y="199010"/>
                </a:lnTo>
                <a:lnTo>
                  <a:pt x="149486" y="208954"/>
                </a:lnTo>
                <a:lnTo>
                  <a:pt x="173478" y="228181"/>
                </a:lnTo>
                <a:lnTo>
                  <a:pt x="189415" y="23468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2" name="SMARTInkShape-Group320">
            <a:extLst>
              <a:ext uri="{FF2B5EF4-FFF2-40B4-BE49-F238E27FC236}">
                <a16:creationId xmlns:a16="http://schemas.microsoft.com/office/drawing/2014/main" id="{8C96CBD8-4514-07FD-AF78-F40755753334}"/>
              </a:ext>
            </a:extLst>
          </p:cNvPr>
          <p:cNvGrpSpPr/>
          <p:nvPr/>
        </p:nvGrpSpPr>
        <p:grpSpPr>
          <a:xfrm>
            <a:off x="1602892" y="3067050"/>
            <a:ext cx="16359" cy="101601"/>
            <a:chOff x="1602892" y="3067050"/>
            <a:chExt cx="16359" cy="101601"/>
          </a:xfrm>
        </p:grpSpPr>
        <p:sp>
          <p:nvSpPr>
            <p:cNvPr id="490" name="SMARTInkShape-1329">
              <a:extLst>
                <a:ext uri="{FF2B5EF4-FFF2-40B4-BE49-F238E27FC236}">
                  <a16:creationId xmlns:a16="http://schemas.microsoft.com/office/drawing/2014/main" id="{11D406AF-236D-B5F7-A9B7-0B1C9998E0D4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602892" y="3067050"/>
              <a:ext cx="16359" cy="6351"/>
            </a:xfrm>
            <a:custGeom>
              <a:avLst/>
              <a:gdLst/>
              <a:ahLst/>
              <a:cxnLst/>
              <a:rect l="0" t="0" r="0" b="0"/>
              <a:pathLst>
                <a:path w="16359" h="6351">
                  <a:moveTo>
                    <a:pt x="3658" y="6350"/>
                  </a:moveTo>
                  <a:lnTo>
                    <a:pt x="3658" y="6350"/>
                  </a:lnTo>
                  <a:lnTo>
                    <a:pt x="3658" y="883"/>
                  </a:lnTo>
                  <a:lnTo>
                    <a:pt x="2952" y="589"/>
                  </a:lnTo>
                  <a:lnTo>
                    <a:pt x="0" y="175"/>
                  </a:lnTo>
                  <a:lnTo>
                    <a:pt x="163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1330">
              <a:extLst>
                <a:ext uri="{FF2B5EF4-FFF2-40B4-BE49-F238E27FC236}">
                  <a16:creationId xmlns:a16="http://schemas.microsoft.com/office/drawing/2014/main" id="{A5CC8255-04BD-7F6E-A4D8-CE83BE868D1F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612923" y="3164992"/>
              <a:ext cx="6328" cy="3659"/>
            </a:xfrm>
            <a:custGeom>
              <a:avLst/>
              <a:gdLst/>
              <a:ahLst/>
              <a:cxnLst/>
              <a:rect l="0" t="0" r="0" b="0"/>
              <a:pathLst>
                <a:path w="6328" h="3659">
                  <a:moveTo>
                    <a:pt x="6327" y="3658"/>
                  </a:moveTo>
                  <a:lnTo>
                    <a:pt x="6327" y="3658"/>
                  </a:lnTo>
                  <a:lnTo>
                    <a:pt x="6327" y="0"/>
                  </a:lnTo>
                  <a:lnTo>
                    <a:pt x="6327" y="1562"/>
                  </a:lnTo>
                  <a:lnTo>
                    <a:pt x="5621" y="2260"/>
                  </a:lnTo>
                  <a:lnTo>
                    <a:pt x="0" y="36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4" name="SMARTInkShape-Group321">
            <a:extLst>
              <a:ext uri="{FF2B5EF4-FFF2-40B4-BE49-F238E27FC236}">
                <a16:creationId xmlns:a16="http://schemas.microsoft.com/office/drawing/2014/main" id="{038BEA9E-0800-EFA7-8F41-47C3497B0409}"/>
              </a:ext>
            </a:extLst>
          </p:cNvPr>
          <p:cNvGrpSpPr/>
          <p:nvPr/>
        </p:nvGrpSpPr>
        <p:grpSpPr>
          <a:xfrm>
            <a:off x="1979710" y="2889250"/>
            <a:ext cx="1785841" cy="396368"/>
            <a:chOff x="1979710" y="2889250"/>
            <a:chExt cx="1785841" cy="396368"/>
          </a:xfrm>
        </p:grpSpPr>
        <p:sp>
          <p:nvSpPr>
            <p:cNvPr id="493" name="SMARTInkShape-1331">
              <a:extLst>
                <a:ext uri="{FF2B5EF4-FFF2-40B4-BE49-F238E27FC236}">
                  <a16:creationId xmlns:a16="http://schemas.microsoft.com/office/drawing/2014/main" id="{B0C30A28-3D33-4F90-A7AF-06AB5E9BA3EF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979710" y="3031868"/>
              <a:ext cx="160241" cy="122606"/>
            </a:xfrm>
            <a:custGeom>
              <a:avLst/>
              <a:gdLst/>
              <a:ahLst/>
              <a:cxnLst/>
              <a:rect l="0" t="0" r="0" b="0"/>
              <a:pathLst>
                <a:path w="160241" h="122606">
                  <a:moveTo>
                    <a:pt x="109440" y="16132"/>
                  </a:moveTo>
                  <a:lnTo>
                    <a:pt x="109440" y="16132"/>
                  </a:lnTo>
                  <a:lnTo>
                    <a:pt x="115215" y="11063"/>
                  </a:lnTo>
                  <a:lnTo>
                    <a:pt x="126463" y="4576"/>
                  </a:lnTo>
                  <a:lnTo>
                    <a:pt x="127139" y="3489"/>
                  </a:lnTo>
                  <a:lnTo>
                    <a:pt x="127889" y="400"/>
                  </a:lnTo>
                  <a:lnTo>
                    <a:pt x="125267" y="0"/>
                  </a:lnTo>
                  <a:lnTo>
                    <a:pt x="114828" y="1436"/>
                  </a:lnTo>
                  <a:lnTo>
                    <a:pt x="86342" y="12953"/>
                  </a:lnTo>
                  <a:lnTo>
                    <a:pt x="65072" y="23891"/>
                  </a:lnTo>
                  <a:lnTo>
                    <a:pt x="38909" y="38187"/>
                  </a:lnTo>
                  <a:lnTo>
                    <a:pt x="26587" y="46395"/>
                  </a:lnTo>
                  <a:lnTo>
                    <a:pt x="9162" y="66178"/>
                  </a:lnTo>
                  <a:lnTo>
                    <a:pt x="1842" y="79297"/>
                  </a:lnTo>
                  <a:lnTo>
                    <a:pt x="0" y="92183"/>
                  </a:lnTo>
                  <a:lnTo>
                    <a:pt x="497" y="98583"/>
                  </a:lnTo>
                  <a:lnTo>
                    <a:pt x="2945" y="103555"/>
                  </a:lnTo>
                  <a:lnTo>
                    <a:pt x="11309" y="110961"/>
                  </a:lnTo>
                  <a:lnTo>
                    <a:pt x="27918" y="119096"/>
                  </a:lnTo>
                  <a:lnTo>
                    <a:pt x="49616" y="122605"/>
                  </a:lnTo>
                  <a:lnTo>
                    <a:pt x="80543" y="118861"/>
                  </a:lnTo>
                  <a:lnTo>
                    <a:pt x="111671" y="117175"/>
                  </a:lnTo>
                  <a:lnTo>
                    <a:pt x="160240" y="111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1332">
              <a:extLst>
                <a:ext uri="{FF2B5EF4-FFF2-40B4-BE49-F238E27FC236}">
                  <a16:creationId xmlns:a16="http://schemas.microsoft.com/office/drawing/2014/main" id="{711C2EC4-F457-6EF4-D050-7DB944928B28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2236485" y="3061665"/>
              <a:ext cx="96490" cy="117048"/>
            </a:xfrm>
            <a:custGeom>
              <a:avLst/>
              <a:gdLst/>
              <a:ahLst/>
              <a:cxnLst/>
              <a:rect l="0" t="0" r="0" b="0"/>
              <a:pathLst>
                <a:path w="96490" h="117048">
                  <a:moveTo>
                    <a:pt x="49515" y="37135"/>
                  </a:moveTo>
                  <a:lnTo>
                    <a:pt x="49515" y="37135"/>
                  </a:lnTo>
                  <a:lnTo>
                    <a:pt x="49515" y="18837"/>
                  </a:lnTo>
                  <a:lnTo>
                    <a:pt x="50220" y="16470"/>
                  </a:lnTo>
                  <a:lnTo>
                    <a:pt x="51396" y="14892"/>
                  </a:lnTo>
                  <a:lnTo>
                    <a:pt x="54982" y="12359"/>
                  </a:lnTo>
                  <a:lnTo>
                    <a:pt x="55473" y="10131"/>
                  </a:lnTo>
                  <a:lnTo>
                    <a:pt x="55842" y="2292"/>
                  </a:lnTo>
                  <a:lnTo>
                    <a:pt x="54439" y="1206"/>
                  </a:lnTo>
                  <a:lnTo>
                    <a:pt x="49116" y="0"/>
                  </a:lnTo>
                  <a:lnTo>
                    <a:pt x="38186" y="2692"/>
                  </a:lnTo>
                  <a:lnTo>
                    <a:pt x="16837" y="19454"/>
                  </a:lnTo>
                  <a:lnTo>
                    <a:pt x="9651" y="33072"/>
                  </a:lnTo>
                  <a:lnTo>
                    <a:pt x="1607" y="61001"/>
                  </a:lnTo>
                  <a:lnTo>
                    <a:pt x="0" y="74553"/>
                  </a:lnTo>
                  <a:lnTo>
                    <a:pt x="3049" y="87632"/>
                  </a:lnTo>
                  <a:lnTo>
                    <a:pt x="9814" y="99795"/>
                  </a:lnTo>
                  <a:lnTo>
                    <a:pt x="19876" y="109904"/>
                  </a:lnTo>
                  <a:lnTo>
                    <a:pt x="31403" y="115338"/>
                  </a:lnTo>
                  <a:lnTo>
                    <a:pt x="43581" y="117047"/>
                  </a:lnTo>
                  <a:lnTo>
                    <a:pt x="56050" y="115455"/>
                  </a:lnTo>
                  <a:lnTo>
                    <a:pt x="66766" y="110514"/>
                  </a:lnTo>
                  <a:lnTo>
                    <a:pt x="81772" y="99216"/>
                  </a:lnTo>
                  <a:lnTo>
                    <a:pt x="95940" y="71574"/>
                  </a:lnTo>
                  <a:lnTo>
                    <a:pt x="96489" y="60908"/>
                  </a:lnTo>
                  <a:lnTo>
                    <a:pt x="93676" y="49817"/>
                  </a:lnTo>
                  <a:lnTo>
                    <a:pt x="87722" y="40185"/>
                  </a:lnTo>
                  <a:lnTo>
                    <a:pt x="68565" y="244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1333">
              <a:extLst>
                <a:ext uri="{FF2B5EF4-FFF2-40B4-BE49-F238E27FC236}">
                  <a16:creationId xmlns:a16="http://schemas.microsoft.com/office/drawing/2014/main" id="{DC540EA5-8928-BF1B-2FC5-E29D11A90362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330450" y="3069374"/>
              <a:ext cx="184151" cy="111977"/>
            </a:xfrm>
            <a:custGeom>
              <a:avLst/>
              <a:gdLst/>
              <a:ahLst/>
              <a:cxnLst/>
              <a:rect l="0" t="0" r="0" b="0"/>
              <a:pathLst>
                <a:path w="184151" h="111977">
                  <a:moveTo>
                    <a:pt x="0" y="61176"/>
                  </a:moveTo>
                  <a:lnTo>
                    <a:pt x="0" y="61176"/>
                  </a:lnTo>
                  <a:lnTo>
                    <a:pt x="0" y="57805"/>
                  </a:lnTo>
                  <a:lnTo>
                    <a:pt x="3371" y="48967"/>
                  </a:lnTo>
                  <a:lnTo>
                    <a:pt x="30659" y="17918"/>
                  </a:lnTo>
                  <a:lnTo>
                    <a:pt x="41699" y="3138"/>
                  </a:lnTo>
                  <a:lnTo>
                    <a:pt x="46285" y="104"/>
                  </a:lnTo>
                  <a:lnTo>
                    <a:pt x="48495" y="0"/>
                  </a:lnTo>
                  <a:lnTo>
                    <a:pt x="52833" y="1766"/>
                  </a:lnTo>
                  <a:lnTo>
                    <a:pt x="54272" y="4636"/>
                  </a:lnTo>
                  <a:lnTo>
                    <a:pt x="56582" y="28214"/>
                  </a:lnTo>
                  <a:lnTo>
                    <a:pt x="57038" y="59682"/>
                  </a:lnTo>
                  <a:lnTo>
                    <a:pt x="60786" y="84870"/>
                  </a:lnTo>
                  <a:lnTo>
                    <a:pt x="59247" y="95399"/>
                  </a:lnTo>
                  <a:lnTo>
                    <a:pt x="63292" y="105186"/>
                  </a:lnTo>
                  <a:lnTo>
                    <a:pt x="66809" y="105496"/>
                  </a:lnTo>
                  <a:lnTo>
                    <a:pt x="75691" y="98846"/>
                  </a:lnTo>
                  <a:lnTo>
                    <a:pt x="97343" y="69839"/>
                  </a:lnTo>
                  <a:lnTo>
                    <a:pt x="127613" y="41399"/>
                  </a:lnTo>
                  <a:lnTo>
                    <a:pt x="153831" y="12146"/>
                  </a:lnTo>
                  <a:lnTo>
                    <a:pt x="160797" y="7635"/>
                  </a:lnTo>
                  <a:lnTo>
                    <a:pt x="166244" y="5630"/>
                  </a:lnTo>
                  <a:lnTo>
                    <a:pt x="168686" y="5801"/>
                  </a:lnTo>
                  <a:lnTo>
                    <a:pt x="173279" y="7872"/>
                  </a:lnTo>
                  <a:lnTo>
                    <a:pt x="179831" y="19747"/>
                  </a:lnTo>
                  <a:lnTo>
                    <a:pt x="183297" y="38359"/>
                  </a:lnTo>
                  <a:lnTo>
                    <a:pt x="183982" y="63568"/>
                  </a:lnTo>
                  <a:lnTo>
                    <a:pt x="184135" y="93345"/>
                  </a:lnTo>
                  <a:lnTo>
                    <a:pt x="184150" y="111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1334">
              <a:extLst>
                <a:ext uri="{FF2B5EF4-FFF2-40B4-BE49-F238E27FC236}">
                  <a16:creationId xmlns:a16="http://schemas.microsoft.com/office/drawing/2014/main" id="{CEADE005-BDBA-1A7E-5DF9-6056C15810BD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593741" y="2909609"/>
              <a:ext cx="124034" cy="376009"/>
            </a:xfrm>
            <a:custGeom>
              <a:avLst/>
              <a:gdLst/>
              <a:ahLst/>
              <a:cxnLst/>
              <a:rect l="0" t="0" r="0" b="0"/>
              <a:pathLst>
                <a:path w="124034" h="376009">
                  <a:moveTo>
                    <a:pt x="98659" y="81241"/>
                  </a:moveTo>
                  <a:lnTo>
                    <a:pt x="98659" y="81241"/>
                  </a:lnTo>
                  <a:lnTo>
                    <a:pt x="112965" y="72403"/>
                  </a:lnTo>
                  <a:lnTo>
                    <a:pt x="115601" y="68376"/>
                  </a:lnTo>
                  <a:lnTo>
                    <a:pt x="123053" y="44876"/>
                  </a:lnTo>
                  <a:lnTo>
                    <a:pt x="124000" y="14910"/>
                  </a:lnTo>
                  <a:lnTo>
                    <a:pt x="124033" y="9897"/>
                  </a:lnTo>
                  <a:lnTo>
                    <a:pt x="122166" y="5318"/>
                  </a:lnTo>
                  <a:lnTo>
                    <a:pt x="120680" y="3109"/>
                  </a:lnTo>
                  <a:lnTo>
                    <a:pt x="117148" y="655"/>
                  </a:lnTo>
                  <a:lnTo>
                    <a:pt x="115218" y="0"/>
                  </a:lnTo>
                  <a:lnTo>
                    <a:pt x="112521" y="975"/>
                  </a:lnTo>
                  <a:lnTo>
                    <a:pt x="94021" y="16482"/>
                  </a:lnTo>
                  <a:lnTo>
                    <a:pt x="81606" y="42062"/>
                  </a:lnTo>
                  <a:lnTo>
                    <a:pt x="68990" y="66340"/>
                  </a:lnTo>
                  <a:lnTo>
                    <a:pt x="59686" y="90310"/>
                  </a:lnTo>
                  <a:lnTo>
                    <a:pt x="49090" y="118657"/>
                  </a:lnTo>
                  <a:lnTo>
                    <a:pt x="37013" y="146028"/>
                  </a:lnTo>
                  <a:lnTo>
                    <a:pt x="27869" y="175383"/>
                  </a:lnTo>
                  <a:lnTo>
                    <a:pt x="20690" y="203052"/>
                  </a:lnTo>
                  <a:lnTo>
                    <a:pt x="14095" y="229124"/>
                  </a:lnTo>
                  <a:lnTo>
                    <a:pt x="7672" y="254724"/>
                  </a:lnTo>
                  <a:lnTo>
                    <a:pt x="3545" y="284294"/>
                  </a:lnTo>
                  <a:lnTo>
                    <a:pt x="0" y="307602"/>
                  </a:lnTo>
                  <a:lnTo>
                    <a:pt x="4408" y="338562"/>
                  </a:lnTo>
                  <a:lnTo>
                    <a:pt x="9760" y="368317"/>
                  </a:lnTo>
                  <a:lnTo>
                    <a:pt x="12817" y="374165"/>
                  </a:lnTo>
                  <a:lnTo>
                    <a:pt x="14620" y="376008"/>
                  </a:lnTo>
                  <a:lnTo>
                    <a:pt x="22459" y="3733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1335">
              <a:extLst>
                <a:ext uri="{FF2B5EF4-FFF2-40B4-BE49-F238E27FC236}">
                  <a16:creationId xmlns:a16="http://schemas.microsoft.com/office/drawing/2014/main" id="{F883ED3A-D99B-C435-3289-700180209C6F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590800" y="309880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22381" y="14569"/>
                  </a:lnTo>
                  <a:lnTo>
                    <a:pt x="47397" y="8393"/>
                  </a:lnTo>
                  <a:lnTo>
                    <a:pt x="77409" y="186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1336">
              <a:extLst>
                <a:ext uri="{FF2B5EF4-FFF2-40B4-BE49-F238E27FC236}">
                  <a16:creationId xmlns:a16="http://schemas.microsoft.com/office/drawing/2014/main" id="{48EF719F-30DA-7628-C0A3-4911ECF9800A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781300" y="3073400"/>
              <a:ext cx="31751" cy="120651"/>
            </a:xfrm>
            <a:custGeom>
              <a:avLst/>
              <a:gdLst/>
              <a:ahLst/>
              <a:cxnLst/>
              <a:rect l="0" t="0" r="0" b="0"/>
              <a:pathLst>
                <a:path w="31751" h="120651">
                  <a:moveTo>
                    <a:pt x="31750" y="0"/>
                  </a:moveTo>
                  <a:lnTo>
                    <a:pt x="31750" y="0"/>
                  </a:lnTo>
                  <a:lnTo>
                    <a:pt x="28379" y="3371"/>
                  </a:lnTo>
                  <a:lnTo>
                    <a:pt x="22029" y="28562"/>
                  </a:lnTo>
                  <a:lnTo>
                    <a:pt x="12518" y="58010"/>
                  </a:lnTo>
                  <a:lnTo>
                    <a:pt x="5042" y="71594"/>
                  </a:lnTo>
                  <a:lnTo>
                    <a:pt x="1778" y="101698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1337">
              <a:extLst>
                <a:ext uri="{FF2B5EF4-FFF2-40B4-BE49-F238E27FC236}">
                  <a16:creationId xmlns:a16="http://schemas.microsoft.com/office/drawing/2014/main" id="{560315EF-202B-1177-356E-62617C51569E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813050" y="30416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5025" y="1214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1338">
              <a:extLst>
                <a:ext uri="{FF2B5EF4-FFF2-40B4-BE49-F238E27FC236}">
                  <a16:creationId xmlns:a16="http://schemas.microsoft.com/office/drawing/2014/main" id="{DBB64FAC-DD72-F356-6BCC-8072B631047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859286" y="2889250"/>
              <a:ext cx="156965" cy="303061"/>
            </a:xfrm>
            <a:custGeom>
              <a:avLst/>
              <a:gdLst/>
              <a:ahLst/>
              <a:cxnLst/>
              <a:rect l="0" t="0" r="0" b="0"/>
              <a:pathLst>
                <a:path w="156965" h="303061">
                  <a:moveTo>
                    <a:pt x="87114" y="190500"/>
                  </a:moveTo>
                  <a:lnTo>
                    <a:pt x="87114" y="190500"/>
                  </a:lnTo>
                  <a:lnTo>
                    <a:pt x="86409" y="170941"/>
                  </a:lnTo>
                  <a:lnTo>
                    <a:pt x="83743" y="164639"/>
                  </a:lnTo>
                  <a:lnTo>
                    <a:pt x="81339" y="162676"/>
                  </a:lnTo>
                  <a:lnTo>
                    <a:pt x="74905" y="160495"/>
                  </a:lnTo>
                  <a:lnTo>
                    <a:pt x="59978" y="162638"/>
                  </a:lnTo>
                  <a:lnTo>
                    <a:pt x="52005" y="167769"/>
                  </a:lnTo>
                  <a:lnTo>
                    <a:pt x="25534" y="194889"/>
                  </a:lnTo>
                  <a:lnTo>
                    <a:pt x="9464" y="225495"/>
                  </a:lnTo>
                  <a:lnTo>
                    <a:pt x="1860" y="247435"/>
                  </a:lnTo>
                  <a:lnTo>
                    <a:pt x="0" y="270791"/>
                  </a:lnTo>
                  <a:lnTo>
                    <a:pt x="2065" y="284746"/>
                  </a:lnTo>
                  <a:lnTo>
                    <a:pt x="7217" y="296122"/>
                  </a:lnTo>
                  <a:lnTo>
                    <a:pt x="10566" y="301131"/>
                  </a:lnTo>
                  <a:lnTo>
                    <a:pt x="15621" y="303060"/>
                  </a:lnTo>
                  <a:lnTo>
                    <a:pt x="28763" y="301440"/>
                  </a:lnTo>
                  <a:lnTo>
                    <a:pt x="41916" y="295965"/>
                  </a:lnTo>
                  <a:lnTo>
                    <a:pt x="57045" y="282724"/>
                  </a:lnTo>
                  <a:lnTo>
                    <a:pt x="79291" y="252065"/>
                  </a:lnTo>
                  <a:lnTo>
                    <a:pt x="88939" y="224847"/>
                  </a:lnTo>
                  <a:lnTo>
                    <a:pt x="95494" y="200598"/>
                  </a:lnTo>
                  <a:lnTo>
                    <a:pt x="101905" y="172169"/>
                  </a:lnTo>
                  <a:lnTo>
                    <a:pt x="111644" y="141402"/>
                  </a:lnTo>
                  <a:lnTo>
                    <a:pt x="120096" y="109944"/>
                  </a:lnTo>
                  <a:lnTo>
                    <a:pt x="127069" y="81651"/>
                  </a:lnTo>
                  <a:lnTo>
                    <a:pt x="133603" y="55394"/>
                  </a:lnTo>
                  <a:lnTo>
                    <a:pt x="147398" y="26563"/>
                  </a:lnTo>
                  <a:lnTo>
                    <a:pt x="15696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1339">
              <a:extLst>
                <a:ext uri="{FF2B5EF4-FFF2-40B4-BE49-F238E27FC236}">
                  <a16:creationId xmlns:a16="http://schemas.microsoft.com/office/drawing/2014/main" id="{C5F87750-909E-A444-E481-8E977DCFC84B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099629" y="3054989"/>
              <a:ext cx="290318" cy="145412"/>
            </a:xfrm>
            <a:custGeom>
              <a:avLst/>
              <a:gdLst/>
              <a:ahLst/>
              <a:cxnLst/>
              <a:rect l="0" t="0" r="0" b="0"/>
              <a:pathLst>
                <a:path w="290318" h="145412">
                  <a:moveTo>
                    <a:pt x="30921" y="50161"/>
                  </a:moveTo>
                  <a:lnTo>
                    <a:pt x="30921" y="50161"/>
                  </a:lnTo>
                  <a:lnTo>
                    <a:pt x="53703" y="49456"/>
                  </a:lnTo>
                  <a:lnTo>
                    <a:pt x="82623" y="43694"/>
                  </a:lnTo>
                  <a:lnTo>
                    <a:pt x="88708" y="40702"/>
                  </a:lnTo>
                  <a:lnTo>
                    <a:pt x="90612" y="38210"/>
                  </a:lnTo>
                  <a:lnTo>
                    <a:pt x="93292" y="28668"/>
                  </a:lnTo>
                  <a:lnTo>
                    <a:pt x="94272" y="16530"/>
                  </a:lnTo>
                  <a:lnTo>
                    <a:pt x="91006" y="6643"/>
                  </a:lnTo>
                  <a:lnTo>
                    <a:pt x="89322" y="4216"/>
                  </a:lnTo>
                  <a:lnTo>
                    <a:pt x="85569" y="1519"/>
                  </a:lnTo>
                  <a:lnTo>
                    <a:pt x="72748" y="0"/>
                  </a:lnTo>
                  <a:lnTo>
                    <a:pt x="61505" y="3408"/>
                  </a:lnTo>
                  <a:lnTo>
                    <a:pt x="40412" y="13723"/>
                  </a:lnTo>
                  <a:lnTo>
                    <a:pt x="23620" y="30506"/>
                  </a:lnTo>
                  <a:lnTo>
                    <a:pt x="5464" y="59344"/>
                  </a:lnTo>
                  <a:lnTo>
                    <a:pt x="1968" y="67883"/>
                  </a:lnTo>
                  <a:lnTo>
                    <a:pt x="0" y="86770"/>
                  </a:lnTo>
                  <a:lnTo>
                    <a:pt x="5184" y="100298"/>
                  </a:lnTo>
                  <a:lnTo>
                    <a:pt x="29010" y="130214"/>
                  </a:lnTo>
                  <a:lnTo>
                    <a:pt x="31764" y="133163"/>
                  </a:lnTo>
                  <a:lnTo>
                    <a:pt x="49123" y="140684"/>
                  </a:lnTo>
                  <a:lnTo>
                    <a:pt x="79158" y="144996"/>
                  </a:lnTo>
                  <a:lnTo>
                    <a:pt x="82129" y="144429"/>
                  </a:lnTo>
                  <a:lnTo>
                    <a:pt x="84109" y="143345"/>
                  </a:lnTo>
                  <a:lnTo>
                    <a:pt x="115340" y="116860"/>
                  </a:lnTo>
                  <a:lnTo>
                    <a:pt x="140180" y="85428"/>
                  </a:lnTo>
                  <a:lnTo>
                    <a:pt x="161839" y="59226"/>
                  </a:lnTo>
                  <a:lnTo>
                    <a:pt x="170292" y="53944"/>
                  </a:lnTo>
                  <a:lnTo>
                    <a:pt x="173224" y="53389"/>
                  </a:lnTo>
                  <a:lnTo>
                    <a:pt x="175884" y="53724"/>
                  </a:lnTo>
                  <a:lnTo>
                    <a:pt x="178363" y="54653"/>
                  </a:lnTo>
                  <a:lnTo>
                    <a:pt x="180015" y="55978"/>
                  </a:lnTo>
                  <a:lnTo>
                    <a:pt x="191759" y="72303"/>
                  </a:lnTo>
                  <a:lnTo>
                    <a:pt x="198831" y="95994"/>
                  </a:lnTo>
                  <a:lnTo>
                    <a:pt x="198916" y="106044"/>
                  </a:lnTo>
                  <a:lnTo>
                    <a:pt x="198014" y="115215"/>
                  </a:lnTo>
                  <a:lnTo>
                    <a:pt x="201658" y="130128"/>
                  </a:lnTo>
                  <a:lnTo>
                    <a:pt x="201896" y="130283"/>
                  </a:lnTo>
                  <a:lnTo>
                    <a:pt x="202160" y="128575"/>
                  </a:lnTo>
                  <a:lnTo>
                    <a:pt x="206040" y="125464"/>
                  </a:lnTo>
                  <a:lnTo>
                    <a:pt x="228848" y="106025"/>
                  </a:lnTo>
                  <a:lnTo>
                    <a:pt x="248302" y="75245"/>
                  </a:lnTo>
                  <a:lnTo>
                    <a:pt x="274130" y="48266"/>
                  </a:lnTo>
                  <a:lnTo>
                    <a:pt x="278479" y="45791"/>
                  </a:lnTo>
                  <a:lnTo>
                    <a:pt x="280626" y="45131"/>
                  </a:lnTo>
                  <a:lnTo>
                    <a:pt x="282763" y="46102"/>
                  </a:lnTo>
                  <a:lnTo>
                    <a:pt x="287019" y="50944"/>
                  </a:lnTo>
                  <a:lnTo>
                    <a:pt x="289381" y="59681"/>
                  </a:lnTo>
                  <a:lnTo>
                    <a:pt x="290317" y="88679"/>
                  </a:lnTo>
                  <a:lnTo>
                    <a:pt x="284782" y="117669"/>
                  </a:lnTo>
                  <a:lnTo>
                    <a:pt x="278504" y="141268"/>
                  </a:lnTo>
                  <a:lnTo>
                    <a:pt x="272221" y="1454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1340">
              <a:extLst>
                <a:ext uri="{FF2B5EF4-FFF2-40B4-BE49-F238E27FC236}">
                  <a16:creationId xmlns:a16="http://schemas.microsoft.com/office/drawing/2014/main" id="{FBE919BA-A22D-CEAC-27FB-688033A7D7F6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487662" y="3062261"/>
              <a:ext cx="79633" cy="147891"/>
            </a:xfrm>
            <a:custGeom>
              <a:avLst/>
              <a:gdLst/>
              <a:ahLst/>
              <a:cxnLst/>
              <a:rect l="0" t="0" r="0" b="0"/>
              <a:pathLst>
                <a:path w="79633" h="147891">
                  <a:moveTo>
                    <a:pt x="61988" y="30189"/>
                  </a:moveTo>
                  <a:lnTo>
                    <a:pt x="61988" y="30189"/>
                  </a:lnTo>
                  <a:lnTo>
                    <a:pt x="73921" y="16374"/>
                  </a:lnTo>
                  <a:lnTo>
                    <a:pt x="78930" y="6340"/>
                  </a:lnTo>
                  <a:lnTo>
                    <a:pt x="79632" y="3706"/>
                  </a:lnTo>
                  <a:lnTo>
                    <a:pt x="79395" y="1951"/>
                  </a:lnTo>
                  <a:lnTo>
                    <a:pt x="78532" y="780"/>
                  </a:lnTo>
                  <a:lnTo>
                    <a:pt x="77250" y="0"/>
                  </a:lnTo>
                  <a:lnTo>
                    <a:pt x="75691" y="185"/>
                  </a:lnTo>
                  <a:lnTo>
                    <a:pt x="49990" y="13247"/>
                  </a:lnTo>
                  <a:lnTo>
                    <a:pt x="41133" y="21953"/>
                  </a:lnTo>
                  <a:lnTo>
                    <a:pt x="19696" y="51830"/>
                  </a:lnTo>
                  <a:lnTo>
                    <a:pt x="14969" y="61209"/>
                  </a:lnTo>
                  <a:lnTo>
                    <a:pt x="6617" y="88785"/>
                  </a:lnTo>
                  <a:lnTo>
                    <a:pt x="303" y="117911"/>
                  </a:lnTo>
                  <a:lnTo>
                    <a:pt x="0" y="130560"/>
                  </a:lnTo>
                  <a:lnTo>
                    <a:pt x="2218" y="140885"/>
                  </a:lnTo>
                  <a:lnTo>
                    <a:pt x="5208" y="144203"/>
                  </a:lnTo>
                  <a:lnTo>
                    <a:pt x="14175" y="147890"/>
                  </a:lnTo>
                  <a:lnTo>
                    <a:pt x="23334" y="147647"/>
                  </a:lnTo>
                  <a:lnTo>
                    <a:pt x="32814" y="144481"/>
                  </a:lnTo>
                  <a:lnTo>
                    <a:pt x="55638" y="131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1341">
              <a:extLst>
                <a:ext uri="{FF2B5EF4-FFF2-40B4-BE49-F238E27FC236}">
                  <a16:creationId xmlns:a16="http://schemas.microsoft.com/office/drawing/2014/main" id="{EDB5962F-805A-09DD-9691-6E9C161764C8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587750" y="3087354"/>
              <a:ext cx="177801" cy="125747"/>
            </a:xfrm>
            <a:custGeom>
              <a:avLst/>
              <a:gdLst/>
              <a:ahLst/>
              <a:cxnLst/>
              <a:rect l="0" t="0" r="0" b="0"/>
              <a:pathLst>
                <a:path w="177801" h="125747">
                  <a:moveTo>
                    <a:pt x="0" y="24146"/>
                  </a:moveTo>
                  <a:lnTo>
                    <a:pt x="0" y="24146"/>
                  </a:lnTo>
                  <a:lnTo>
                    <a:pt x="0" y="30888"/>
                  </a:lnTo>
                  <a:lnTo>
                    <a:pt x="705" y="32874"/>
                  </a:lnTo>
                  <a:lnTo>
                    <a:pt x="1881" y="34198"/>
                  </a:lnTo>
                  <a:lnTo>
                    <a:pt x="22076" y="46868"/>
                  </a:lnTo>
                  <a:lnTo>
                    <a:pt x="30038" y="48356"/>
                  </a:lnTo>
                  <a:lnTo>
                    <a:pt x="55375" y="44241"/>
                  </a:lnTo>
                  <a:lnTo>
                    <a:pt x="83292" y="34588"/>
                  </a:lnTo>
                  <a:lnTo>
                    <a:pt x="110635" y="24127"/>
                  </a:lnTo>
                  <a:lnTo>
                    <a:pt x="122043" y="15675"/>
                  </a:lnTo>
                  <a:lnTo>
                    <a:pt x="122990" y="13560"/>
                  </a:lnTo>
                  <a:lnTo>
                    <a:pt x="122915" y="11444"/>
                  </a:lnTo>
                  <a:lnTo>
                    <a:pt x="122160" y="9328"/>
                  </a:lnTo>
                  <a:lnTo>
                    <a:pt x="117558" y="5095"/>
                  </a:lnTo>
                  <a:lnTo>
                    <a:pt x="110809" y="1568"/>
                  </a:lnTo>
                  <a:lnTo>
                    <a:pt x="103106" y="0"/>
                  </a:lnTo>
                  <a:lnTo>
                    <a:pt x="75562" y="5819"/>
                  </a:lnTo>
                  <a:lnTo>
                    <a:pt x="47303" y="17077"/>
                  </a:lnTo>
                  <a:lnTo>
                    <a:pt x="26245" y="28793"/>
                  </a:lnTo>
                  <a:lnTo>
                    <a:pt x="16839" y="38912"/>
                  </a:lnTo>
                  <a:lnTo>
                    <a:pt x="9458" y="52745"/>
                  </a:lnTo>
                  <a:lnTo>
                    <a:pt x="7271" y="65075"/>
                  </a:lnTo>
                  <a:lnTo>
                    <a:pt x="6964" y="70482"/>
                  </a:lnTo>
                  <a:lnTo>
                    <a:pt x="8170" y="74792"/>
                  </a:lnTo>
                  <a:lnTo>
                    <a:pt x="13274" y="81463"/>
                  </a:lnTo>
                  <a:lnTo>
                    <a:pt x="24080" y="89185"/>
                  </a:lnTo>
                  <a:lnTo>
                    <a:pt x="49808" y="93751"/>
                  </a:lnTo>
                  <a:lnTo>
                    <a:pt x="70262" y="97373"/>
                  </a:lnTo>
                  <a:lnTo>
                    <a:pt x="100218" y="96754"/>
                  </a:lnTo>
                  <a:lnTo>
                    <a:pt x="129510" y="100579"/>
                  </a:lnTo>
                  <a:lnTo>
                    <a:pt x="161084" y="105751"/>
                  </a:lnTo>
                  <a:lnTo>
                    <a:pt x="168724" y="108157"/>
                  </a:lnTo>
                  <a:lnTo>
                    <a:pt x="171750" y="109787"/>
                  </a:lnTo>
                  <a:lnTo>
                    <a:pt x="177800" y="1257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0" name="SMARTInkShape-Group322">
            <a:extLst>
              <a:ext uri="{FF2B5EF4-FFF2-40B4-BE49-F238E27FC236}">
                <a16:creationId xmlns:a16="http://schemas.microsoft.com/office/drawing/2014/main" id="{B3DAAC5B-C1A4-1FBF-4864-28C9DEC5B00A}"/>
              </a:ext>
            </a:extLst>
          </p:cNvPr>
          <p:cNvGrpSpPr/>
          <p:nvPr/>
        </p:nvGrpSpPr>
        <p:grpSpPr>
          <a:xfrm>
            <a:off x="4078193" y="2916317"/>
            <a:ext cx="814968" cy="341234"/>
            <a:chOff x="4078193" y="2916317"/>
            <a:chExt cx="814968" cy="341234"/>
          </a:xfrm>
        </p:grpSpPr>
        <p:sp>
          <p:nvSpPr>
            <p:cNvPr id="505" name="SMARTInkShape-1342">
              <a:extLst>
                <a:ext uri="{FF2B5EF4-FFF2-40B4-BE49-F238E27FC236}">
                  <a16:creationId xmlns:a16="http://schemas.microsoft.com/office/drawing/2014/main" id="{960A009B-BD83-75E0-1F0F-DF32134FD81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078193" y="2916317"/>
              <a:ext cx="58612" cy="303134"/>
            </a:xfrm>
            <a:custGeom>
              <a:avLst/>
              <a:gdLst/>
              <a:ahLst/>
              <a:cxnLst/>
              <a:rect l="0" t="0" r="0" b="0"/>
              <a:pathLst>
                <a:path w="58612" h="303134">
                  <a:moveTo>
                    <a:pt x="36607" y="23733"/>
                  </a:moveTo>
                  <a:lnTo>
                    <a:pt x="36607" y="23733"/>
                  </a:lnTo>
                  <a:lnTo>
                    <a:pt x="54251" y="0"/>
                  </a:lnTo>
                  <a:lnTo>
                    <a:pt x="56914" y="4718"/>
                  </a:lnTo>
                  <a:lnTo>
                    <a:pt x="58611" y="8940"/>
                  </a:lnTo>
                  <a:lnTo>
                    <a:pt x="57630" y="35107"/>
                  </a:lnTo>
                  <a:lnTo>
                    <a:pt x="49500" y="59559"/>
                  </a:lnTo>
                  <a:lnTo>
                    <a:pt x="41525" y="83580"/>
                  </a:lnTo>
                  <a:lnTo>
                    <a:pt x="31322" y="111943"/>
                  </a:lnTo>
                  <a:lnTo>
                    <a:pt x="22733" y="139318"/>
                  </a:lnTo>
                  <a:lnTo>
                    <a:pt x="15720" y="165303"/>
                  </a:lnTo>
                  <a:lnTo>
                    <a:pt x="7734" y="194298"/>
                  </a:lnTo>
                  <a:lnTo>
                    <a:pt x="3544" y="222290"/>
                  </a:lnTo>
                  <a:lnTo>
                    <a:pt x="0" y="248370"/>
                  </a:lnTo>
                  <a:lnTo>
                    <a:pt x="831" y="274677"/>
                  </a:lnTo>
                  <a:lnTo>
                    <a:pt x="11207" y="303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1343">
              <a:extLst>
                <a:ext uri="{FF2B5EF4-FFF2-40B4-BE49-F238E27FC236}">
                  <a16:creationId xmlns:a16="http://schemas.microsoft.com/office/drawing/2014/main" id="{C19BB4F3-4BA8-19DE-E59B-75D6E44441D9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193264" y="3054900"/>
              <a:ext cx="181887" cy="145198"/>
            </a:xfrm>
            <a:custGeom>
              <a:avLst/>
              <a:gdLst/>
              <a:ahLst/>
              <a:cxnLst/>
              <a:rect l="0" t="0" r="0" b="0"/>
              <a:pathLst>
                <a:path w="181887" h="145198">
                  <a:moveTo>
                    <a:pt x="16786" y="75650"/>
                  </a:moveTo>
                  <a:lnTo>
                    <a:pt x="16786" y="75650"/>
                  </a:lnTo>
                  <a:lnTo>
                    <a:pt x="20157" y="75650"/>
                  </a:lnTo>
                  <a:lnTo>
                    <a:pt x="23693" y="73769"/>
                  </a:lnTo>
                  <a:lnTo>
                    <a:pt x="25624" y="72279"/>
                  </a:lnTo>
                  <a:lnTo>
                    <a:pt x="31532" y="70625"/>
                  </a:lnTo>
                  <a:lnTo>
                    <a:pt x="56937" y="66191"/>
                  </a:lnTo>
                  <a:lnTo>
                    <a:pt x="82383" y="63910"/>
                  </a:lnTo>
                  <a:lnTo>
                    <a:pt x="107797" y="59863"/>
                  </a:lnTo>
                  <a:lnTo>
                    <a:pt x="139465" y="50122"/>
                  </a:lnTo>
                  <a:lnTo>
                    <a:pt x="158165" y="38944"/>
                  </a:lnTo>
                  <a:lnTo>
                    <a:pt x="163817" y="32055"/>
                  </a:lnTo>
                  <a:lnTo>
                    <a:pt x="164901" y="27537"/>
                  </a:lnTo>
                  <a:lnTo>
                    <a:pt x="164225" y="16872"/>
                  </a:lnTo>
                  <a:lnTo>
                    <a:pt x="162350" y="12476"/>
                  </a:lnTo>
                  <a:lnTo>
                    <a:pt x="156506" y="5710"/>
                  </a:lnTo>
                  <a:lnTo>
                    <a:pt x="145441" y="2232"/>
                  </a:lnTo>
                  <a:lnTo>
                    <a:pt x="115342" y="0"/>
                  </a:lnTo>
                  <a:lnTo>
                    <a:pt x="83852" y="6355"/>
                  </a:lnTo>
                  <a:lnTo>
                    <a:pt x="57824" y="17175"/>
                  </a:lnTo>
                  <a:lnTo>
                    <a:pt x="40078" y="29318"/>
                  </a:lnTo>
                  <a:lnTo>
                    <a:pt x="18947" y="55307"/>
                  </a:lnTo>
                  <a:lnTo>
                    <a:pt x="2829" y="83371"/>
                  </a:lnTo>
                  <a:lnTo>
                    <a:pt x="0" y="98367"/>
                  </a:lnTo>
                  <a:lnTo>
                    <a:pt x="2505" y="110676"/>
                  </a:lnTo>
                  <a:lnTo>
                    <a:pt x="11508" y="130148"/>
                  </a:lnTo>
                  <a:lnTo>
                    <a:pt x="20085" y="137736"/>
                  </a:lnTo>
                  <a:lnTo>
                    <a:pt x="30952" y="142049"/>
                  </a:lnTo>
                  <a:lnTo>
                    <a:pt x="61918" y="144818"/>
                  </a:lnTo>
                  <a:lnTo>
                    <a:pt x="83411" y="145197"/>
                  </a:lnTo>
                  <a:lnTo>
                    <a:pt x="113668" y="143529"/>
                  </a:lnTo>
                  <a:lnTo>
                    <a:pt x="145151" y="139021"/>
                  </a:lnTo>
                  <a:lnTo>
                    <a:pt x="181886" y="126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1344">
              <a:extLst>
                <a:ext uri="{FF2B5EF4-FFF2-40B4-BE49-F238E27FC236}">
                  <a16:creationId xmlns:a16="http://schemas.microsoft.com/office/drawing/2014/main" id="{76382E61-E4F0-809A-B628-ED3951BF0562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451350" y="3048000"/>
              <a:ext cx="152401" cy="150790"/>
            </a:xfrm>
            <a:custGeom>
              <a:avLst/>
              <a:gdLst/>
              <a:ahLst/>
              <a:cxnLst/>
              <a:rect l="0" t="0" r="0" b="0"/>
              <a:pathLst>
                <a:path w="152401" h="150790">
                  <a:moveTo>
                    <a:pt x="0" y="69850"/>
                  </a:moveTo>
                  <a:lnTo>
                    <a:pt x="0" y="69850"/>
                  </a:lnTo>
                  <a:lnTo>
                    <a:pt x="5026" y="57917"/>
                  </a:lnTo>
                  <a:lnTo>
                    <a:pt x="6088" y="48834"/>
                  </a:lnTo>
                  <a:lnTo>
                    <a:pt x="6882" y="48079"/>
                  </a:lnTo>
                  <a:lnTo>
                    <a:pt x="8115" y="48280"/>
                  </a:lnTo>
                  <a:lnTo>
                    <a:pt x="9644" y="49120"/>
                  </a:lnTo>
                  <a:lnTo>
                    <a:pt x="14179" y="78209"/>
                  </a:lnTo>
                  <a:lnTo>
                    <a:pt x="19488" y="102195"/>
                  </a:lnTo>
                  <a:lnTo>
                    <a:pt x="26762" y="133611"/>
                  </a:lnTo>
                  <a:lnTo>
                    <a:pt x="32153" y="144246"/>
                  </a:lnTo>
                  <a:lnTo>
                    <a:pt x="34136" y="146964"/>
                  </a:lnTo>
                  <a:lnTo>
                    <a:pt x="36868" y="148776"/>
                  </a:lnTo>
                  <a:lnTo>
                    <a:pt x="43667" y="150789"/>
                  </a:lnTo>
                  <a:lnTo>
                    <a:pt x="47456" y="149915"/>
                  </a:lnTo>
                  <a:lnTo>
                    <a:pt x="67851" y="137953"/>
                  </a:lnTo>
                  <a:lnTo>
                    <a:pt x="80468" y="121230"/>
                  </a:lnTo>
                  <a:lnTo>
                    <a:pt x="96579" y="90858"/>
                  </a:lnTo>
                  <a:lnTo>
                    <a:pt x="115886" y="62922"/>
                  </a:lnTo>
                  <a:lnTo>
                    <a:pt x="128768" y="3504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1345">
              <a:extLst>
                <a:ext uri="{FF2B5EF4-FFF2-40B4-BE49-F238E27FC236}">
                  <a16:creationId xmlns:a16="http://schemas.microsoft.com/office/drawing/2014/main" id="{46A1FB92-07AF-E322-2394-73BAD3B6CFC2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620328" y="3061953"/>
              <a:ext cx="186623" cy="100315"/>
            </a:xfrm>
            <a:custGeom>
              <a:avLst/>
              <a:gdLst/>
              <a:ahLst/>
              <a:cxnLst/>
              <a:rect l="0" t="0" r="0" b="0"/>
              <a:pathLst>
                <a:path w="186623" h="100315">
                  <a:moveTo>
                    <a:pt x="21522" y="30497"/>
                  </a:moveTo>
                  <a:lnTo>
                    <a:pt x="21522" y="30497"/>
                  </a:lnTo>
                  <a:lnTo>
                    <a:pt x="30955" y="39225"/>
                  </a:lnTo>
                  <a:lnTo>
                    <a:pt x="45908" y="46045"/>
                  </a:lnTo>
                  <a:lnTo>
                    <a:pt x="64574" y="48509"/>
                  </a:lnTo>
                  <a:lnTo>
                    <a:pt x="81237" y="45869"/>
                  </a:lnTo>
                  <a:lnTo>
                    <a:pt x="108879" y="33497"/>
                  </a:lnTo>
                  <a:lnTo>
                    <a:pt x="127050" y="27719"/>
                  </a:lnTo>
                  <a:lnTo>
                    <a:pt x="136594" y="21835"/>
                  </a:lnTo>
                  <a:lnTo>
                    <a:pt x="139693" y="17710"/>
                  </a:lnTo>
                  <a:lnTo>
                    <a:pt x="140519" y="15623"/>
                  </a:lnTo>
                  <a:lnTo>
                    <a:pt x="139659" y="13525"/>
                  </a:lnTo>
                  <a:lnTo>
                    <a:pt x="134941" y="9313"/>
                  </a:lnTo>
                  <a:lnTo>
                    <a:pt x="124350" y="2975"/>
                  </a:lnTo>
                  <a:lnTo>
                    <a:pt x="108904" y="0"/>
                  </a:lnTo>
                  <a:lnTo>
                    <a:pt x="81064" y="4064"/>
                  </a:lnTo>
                  <a:lnTo>
                    <a:pt x="54868" y="15424"/>
                  </a:lnTo>
                  <a:lnTo>
                    <a:pt x="28345" y="29794"/>
                  </a:lnTo>
                  <a:lnTo>
                    <a:pt x="10138" y="41107"/>
                  </a:lnTo>
                  <a:lnTo>
                    <a:pt x="5174" y="47913"/>
                  </a:lnTo>
                  <a:lnTo>
                    <a:pt x="615" y="57993"/>
                  </a:lnTo>
                  <a:lnTo>
                    <a:pt x="0" y="69528"/>
                  </a:lnTo>
                  <a:lnTo>
                    <a:pt x="824" y="75568"/>
                  </a:lnTo>
                  <a:lnTo>
                    <a:pt x="7384" y="86042"/>
                  </a:lnTo>
                  <a:lnTo>
                    <a:pt x="12097" y="90810"/>
                  </a:lnTo>
                  <a:lnTo>
                    <a:pt x="24859" y="96108"/>
                  </a:lnTo>
                  <a:lnTo>
                    <a:pt x="49793" y="99091"/>
                  </a:lnTo>
                  <a:lnTo>
                    <a:pt x="79523" y="99975"/>
                  </a:lnTo>
                  <a:lnTo>
                    <a:pt x="110674" y="100237"/>
                  </a:lnTo>
                  <a:lnTo>
                    <a:pt x="138484" y="100314"/>
                  </a:lnTo>
                  <a:lnTo>
                    <a:pt x="186622" y="939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1346">
              <a:extLst>
                <a:ext uri="{FF2B5EF4-FFF2-40B4-BE49-F238E27FC236}">
                  <a16:creationId xmlns:a16="http://schemas.microsoft.com/office/drawing/2014/main" id="{8541B05D-63FC-757F-DCA9-25EB04CD5E69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833239" y="2923979"/>
              <a:ext cx="59922" cy="333572"/>
            </a:xfrm>
            <a:custGeom>
              <a:avLst/>
              <a:gdLst/>
              <a:ahLst/>
              <a:cxnLst/>
              <a:rect l="0" t="0" r="0" b="0"/>
              <a:pathLst>
                <a:path w="59922" h="333572">
                  <a:moveTo>
                    <a:pt x="56261" y="3371"/>
                  </a:moveTo>
                  <a:lnTo>
                    <a:pt x="56261" y="3371"/>
                  </a:lnTo>
                  <a:lnTo>
                    <a:pt x="59632" y="0"/>
                  </a:lnTo>
                  <a:lnTo>
                    <a:pt x="59921" y="418"/>
                  </a:lnTo>
                  <a:lnTo>
                    <a:pt x="57658" y="9865"/>
                  </a:lnTo>
                  <a:lnTo>
                    <a:pt x="55970" y="34066"/>
                  </a:lnTo>
                  <a:lnTo>
                    <a:pt x="50610" y="63580"/>
                  </a:lnTo>
                  <a:lnTo>
                    <a:pt x="41103" y="94667"/>
                  </a:lnTo>
                  <a:lnTo>
                    <a:pt x="33503" y="126220"/>
                  </a:lnTo>
                  <a:lnTo>
                    <a:pt x="26077" y="157912"/>
                  </a:lnTo>
                  <a:lnTo>
                    <a:pt x="15960" y="189645"/>
                  </a:lnTo>
                  <a:lnTo>
                    <a:pt x="8180" y="219979"/>
                  </a:lnTo>
                  <a:lnTo>
                    <a:pt x="2112" y="243705"/>
                  </a:lnTo>
                  <a:lnTo>
                    <a:pt x="0" y="269001"/>
                  </a:lnTo>
                  <a:lnTo>
                    <a:pt x="80" y="297114"/>
                  </a:lnTo>
                  <a:lnTo>
                    <a:pt x="4258" y="318065"/>
                  </a:lnTo>
                  <a:lnTo>
                    <a:pt x="10677" y="331390"/>
                  </a:lnTo>
                  <a:lnTo>
                    <a:pt x="11760" y="332117"/>
                  </a:lnTo>
                  <a:lnTo>
                    <a:pt x="18161" y="3335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1" name="SMARTInkShape-1347">
            <a:extLst>
              <a:ext uri="{FF2B5EF4-FFF2-40B4-BE49-F238E27FC236}">
                <a16:creationId xmlns:a16="http://schemas.microsoft.com/office/drawing/2014/main" id="{7C0B90AD-02DD-A4B6-F553-A0FD229E2DE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40400" y="3752850"/>
            <a:ext cx="2470151" cy="82541"/>
          </a:xfrm>
          <a:custGeom>
            <a:avLst/>
            <a:gdLst/>
            <a:ahLst/>
            <a:cxnLst/>
            <a:rect l="0" t="0" r="0" b="0"/>
            <a:pathLst>
              <a:path w="2470151" h="82541">
                <a:moveTo>
                  <a:pt x="0" y="25400"/>
                </a:moveTo>
                <a:lnTo>
                  <a:pt x="0" y="25400"/>
                </a:lnTo>
                <a:lnTo>
                  <a:pt x="16437" y="24695"/>
                </a:lnTo>
                <a:lnTo>
                  <a:pt x="39653" y="19639"/>
                </a:lnTo>
                <a:lnTo>
                  <a:pt x="63901" y="17203"/>
                </a:lnTo>
                <a:lnTo>
                  <a:pt x="76319" y="14034"/>
                </a:lnTo>
                <a:lnTo>
                  <a:pt x="103270" y="9592"/>
                </a:lnTo>
                <a:lnTo>
                  <a:pt x="128983" y="7311"/>
                </a:lnTo>
                <a:lnTo>
                  <a:pt x="160004" y="6540"/>
                </a:lnTo>
                <a:lnTo>
                  <a:pt x="189931" y="6406"/>
                </a:lnTo>
                <a:lnTo>
                  <a:pt x="221641" y="4480"/>
                </a:lnTo>
                <a:lnTo>
                  <a:pt x="243146" y="1991"/>
                </a:lnTo>
                <a:lnTo>
                  <a:pt x="264463" y="885"/>
                </a:lnTo>
                <a:lnTo>
                  <a:pt x="285697" y="393"/>
                </a:lnTo>
                <a:lnTo>
                  <a:pt x="313720" y="116"/>
                </a:lnTo>
                <a:lnTo>
                  <a:pt x="339193" y="34"/>
                </a:lnTo>
                <a:lnTo>
                  <a:pt x="367201" y="10"/>
                </a:lnTo>
                <a:lnTo>
                  <a:pt x="397140" y="3"/>
                </a:lnTo>
                <a:lnTo>
                  <a:pt x="419217" y="1"/>
                </a:lnTo>
                <a:lnTo>
                  <a:pt x="446808" y="0"/>
                </a:lnTo>
                <a:lnTo>
                  <a:pt x="475452" y="1881"/>
                </a:lnTo>
                <a:lnTo>
                  <a:pt x="504864" y="5467"/>
                </a:lnTo>
                <a:lnTo>
                  <a:pt x="529492" y="6088"/>
                </a:lnTo>
                <a:lnTo>
                  <a:pt x="558734" y="6298"/>
                </a:lnTo>
                <a:lnTo>
                  <a:pt x="582691" y="6334"/>
                </a:lnTo>
                <a:lnTo>
                  <a:pt x="607664" y="6345"/>
                </a:lnTo>
                <a:lnTo>
                  <a:pt x="632937" y="7054"/>
                </a:lnTo>
                <a:lnTo>
                  <a:pt x="658299" y="10714"/>
                </a:lnTo>
                <a:lnTo>
                  <a:pt x="683690" y="12111"/>
                </a:lnTo>
                <a:lnTo>
                  <a:pt x="709085" y="13231"/>
                </a:lnTo>
                <a:lnTo>
                  <a:pt x="735188" y="17013"/>
                </a:lnTo>
                <a:lnTo>
                  <a:pt x="754788" y="18144"/>
                </a:lnTo>
                <a:lnTo>
                  <a:pt x="780902" y="20529"/>
                </a:lnTo>
                <a:lnTo>
                  <a:pt x="809206" y="23235"/>
                </a:lnTo>
                <a:lnTo>
                  <a:pt x="833546" y="24438"/>
                </a:lnTo>
                <a:lnTo>
                  <a:pt x="863710" y="25115"/>
                </a:lnTo>
                <a:lnTo>
                  <a:pt x="893893" y="25316"/>
                </a:lnTo>
                <a:lnTo>
                  <a:pt x="921808" y="25375"/>
                </a:lnTo>
                <a:lnTo>
                  <a:pt x="951324" y="28764"/>
                </a:lnTo>
                <a:lnTo>
                  <a:pt x="982413" y="30865"/>
                </a:lnTo>
                <a:lnTo>
                  <a:pt x="1013966" y="31488"/>
                </a:lnTo>
                <a:lnTo>
                  <a:pt x="1045657" y="35044"/>
                </a:lnTo>
                <a:lnTo>
                  <a:pt x="1077391" y="37194"/>
                </a:lnTo>
                <a:lnTo>
                  <a:pt x="1105764" y="41203"/>
                </a:lnTo>
                <a:lnTo>
                  <a:pt x="1135416" y="43488"/>
                </a:lnTo>
                <a:lnTo>
                  <a:pt x="1157974" y="44022"/>
                </a:lnTo>
                <a:lnTo>
                  <a:pt x="1181405" y="44965"/>
                </a:lnTo>
                <a:lnTo>
                  <a:pt x="1203578" y="47737"/>
                </a:lnTo>
                <a:lnTo>
                  <a:pt x="1225193" y="49439"/>
                </a:lnTo>
                <a:lnTo>
                  <a:pt x="1247263" y="50195"/>
                </a:lnTo>
                <a:lnTo>
                  <a:pt x="1271184" y="50531"/>
                </a:lnTo>
                <a:lnTo>
                  <a:pt x="1294045" y="50681"/>
                </a:lnTo>
                <a:lnTo>
                  <a:pt x="1315964" y="51452"/>
                </a:lnTo>
                <a:lnTo>
                  <a:pt x="1337465" y="54147"/>
                </a:lnTo>
                <a:lnTo>
                  <a:pt x="1360663" y="55816"/>
                </a:lnTo>
                <a:lnTo>
                  <a:pt x="1385084" y="56557"/>
                </a:lnTo>
                <a:lnTo>
                  <a:pt x="1410049" y="56886"/>
                </a:lnTo>
                <a:lnTo>
                  <a:pt x="1435255" y="57033"/>
                </a:lnTo>
                <a:lnTo>
                  <a:pt x="1460568" y="57803"/>
                </a:lnTo>
                <a:lnTo>
                  <a:pt x="1485930" y="60498"/>
                </a:lnTo>
                <a:lnTo>
                  <a:pt x="1511313" y="62166"/>
                </a:lnTo>
                <a:lnTo>
                  <a:pt x="1536706" y="62907"/>
                </a:lnTo>
                <a:lnTo>
                  <a:pt x="1562103" y="63236"/>
                </a:lnTo>
                <a:lnTo>
                  <a:pt x="1587502" y="65264"/>
                </a:lnTo>
                <a:lnTo>
                  <a:pt x="1612901" y="67812"/>
                </a:lnTo>
                <a:lnTo>
                  <a:pt x="1638300" y="68944"/>
                </a:lnTo>
                <a:lnTo>
                  <a:pt x="1663700" y="71329"/>
                </a:lnTo>
                <a:lnTo>
                  <a:pt x="1689100" y="74035"/>
                </a:lnTo>
                <a:lnTo>
                  <a:pt x="1714500" y="75238"/>
                </a:lnTo>
                <a:lnTo>
                  <a:pt x="1741782" y="75772"/>
                </a:lnTo>
                <a:lnTo>
                  <a:pt x="1769664" y="76010"/>
                </a:lnTo>
                <a:lnTo>
                  <a:pt x="1796168" y="76116"/>
                </a:lnTo>
                <a:lnTo>
                  <a:pt x="1822058" y="76162"/>
                </a:lnTo>
                <a:lnTo>
                  <a:pt x="1847676" y="76889"/>
                </a:lnTo>
                <a:lnTo>
                  <a:pt x="1873172" y="79564"/>
                </a:lnTo>
                <a:lnTo>
                  <a:pt x="1900497" y="81223"/>
                </a:lnTo>
                <a:lnTo>
                  <a:pt x="1928399" y="81960"/>
                </a:lnTo>
                <a:lnTo>
                  <a:pt x="1954911" y="82288"/>
                </a:lnTo>
                <a:lnTo>
                  <a:pt x="1980805" y="82434"/>
                </a:lnTo>
                <a:lnTo>
                  <a:pt x="2006424" y="82498"/>
                </a:lnTo>
                <a:lnTo>
                  <a:pt x="2031921" y="82527"/>
                </a:lnTo>
                <a:lnTo>
                  <a:pt x="2057365" y="82540"/>
                </a:lnTo>
                <a:lnTo>
                  <a:pt x="2082078" y="81840"/>
                </a:lnTo>
                <a:lnTo>
                  <a:pt x="2104822" y="79177"/>
                </a:lnTo>
                <a:lnTo>
                  <a:pt x="2126690" y="77523"/>
                </a:lnTo>
                <a:lnTo>
                  <a:pt x="2148873" y="76788"/>
                </a:lnTo>
                <a:lnTo>
                  <a:pt x="2172844" y="76461"/>
                </a:lnTo>
                <a:lnTo>
                  <a:pt x="2203397" y="76278"/>
                </a:lnTo>
                <a:lnTo>
                  <a:pt x="2233695" y="76223"/>
                </a:lnTo>
                <a:lnTo>
                  <a:pt x="2261643" y="72836"/>
                </a:lnTo>
                <a:lnTo>
                  <a:pt x="2287799" y="70735"/>
                </a:lnTo>
                <a:lnTo>
                  <a:pt x="2313423" y="70112"/>
                </a:lnTo>
                <a:lnTo>
                  <a:pt x="2338889" y="69928"/>
                </a:lnTo>
                <a:lnTo>
                  <a:pt x="2364308" y="69873"/>
                </a:lnTo>
                <a:lnTo>
                  <a:pt x="2385010" y="69860"/>
                </a:lnTo>
                <a:lnTo>
                  <a:pt x="2414820" y="71735"/>
                </a:lnTo>
                <a:lnTo>
                  <a:pt x="2443855" y="75318"/>
                </a:lnTo>
                <a:lnTo>
                  <a:pt x="2470150" y="762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SMARTInkShape-1348">
            <a:extLst>
              <a:ext uri="{FF2B5EF4-FFF2-40B4-BE49-F238E27FC236}">
                <a16:creationId xmlns:a16="http://schemas.microsoft.com/office/drawing/2014/main" id="{F2B68933-DD68-F86B-637A-001CBDEF4DD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822950" y="2540110"/>
            <a:ext cx="2082801" cy="1168291"/>
          </a:xfrm>
          <a:custGeom>
            <a:avLst/>
            <a:gdLst/>
            <a:ahLst/>
            <a:cxnLst/>
            <a:rect l="0" t="0" r="0" b="0"/>
            <a:pathLst>
              <a:path w="2082801" h="1168291">
                <a:moveTo>
                  <a:pt x="0" y="1168290"/>
                </a:moveTo>
                <a:lnTo>
                  <a:pt x="0" y="1168290"/>
                </a:lnTo>
                <a:lnTo>
                  <a:pt x="0" y="1164919"/>
                </a:lnTo>
                <a:lnTo>
                  <a:pt x="705" y="1163926"/>
                </a:lnTo>
                <a:lnTo>
                  <a:pt x="1882" y="1163264"/>
                </a:lnTo>
                <a:lnTo>
                  <a:pt x="10832" y="1161409"/>
                </a:lnTo>
                <a:lnTo>
                  <a:pt x="40471" y="1144938"/>
                </a:lnTo>
                <a:lnTo>
                  <a:pt x="57201" y="1134645"/>
                </a:lnTo>
                <a:lnTo>
                  <a:pt x="86787" y="1112263"/>
                </a:lnTo>
                <a:lnTo>
                  <a:pt x="114857" y="1091959"/>
                </a:lnTo>
                <a:lnTo>
                  <a:pt x="141759" y="1070906"/>
                </a:lnTo>
                <a:lnTo>
                  <a:pt x="172912" y="1046228"/>
                </a:lnTo>
                <a:lnTo>
                  <a:pt x="203273" y="1025885"/>
                </a:lnTo>
                <a:lnTo>
                  <a:pt x="234831" y="1001832"/>
                </a:lnTo>
                <a:lnTo>
                  <a:pt x="264576" y="973477"/>
                </a:lnTo>
                <a:lnTo>
                  <a:pt x="293354" y="950246"/>
                </a:lnTo>
                <a:lnTo>
                  <a:pt x="318990" y="923502"/>
                </a:lnTo>
                <a:lnTo>
                  <a:pt x="344376" y="893631"/>
                </a:lnTo>
                <a:lnTo>
                  <a:pt x="369470" y="863278"/>
                </a:lnTo>
                <a:lnTo>
                  <a:pt x="388156" y="842412"/>
                </a:lnTo>
                <a:lnTo>
                  <a:pt x="405087" y="815794"/>
                </a:lnTo>
                <a:lnTo>
                  <a:pt x="425740" y="787224"/>
                </a:lnTo>
                <a:lnTo>
                  <a:pt x="439725" y="760616"/>
                </a:lnTo>
                <a:lnTo>
                  <a:pt x="457093" y="734148"/>
                </a:lnTo>
                <a:lnTo>
                  <a:pt x="474112" y="705532"/>
                </a:lnTo>
                <a:lnTo>
                  <a:pt x="494064" y="675548"/>
                </a:lnTo>
                <a:lnTo>
                  <a:pt x="513194" y="646374"/>
                </a:lnTo>
                <a:lnTo>
                  <a:pt x="528589" y="621438"/>
                </a:lnTo>
                <a:lnTo>
                  <a:pt x="546557" y="595078"/>
                </a:lnTo>
                <a:lnTo>
                  <a:pt x="560951" y="566208"/>
                </a:lnTo>
                <a:lnTo>
                  <a:pt x="570256" y="550805"/>
                </a:lnTo>
                <a:lnTo>
                  <a:pt x="583092" y="523266"/>
                </a:lnTo>
                <a:lnTo>
                  <a:pt x="601502" y="492337"/>
                </a:lnTo>
                <a:lnTo>
                  <a:pt x="610964" y="472708"/>
                </a:lnTo>
                <a:lnTo>
                  <a:pt x="625877" y="444643"/>
                </a:lnTo>
                <a:lnTo>
                  <a:pt x="640401" y="418048"/>
                </a:lnTo>
                <a:lnTo>
                  <a:pt x="651765" y="390879"/>
                </a:lnTo>
                <a:lnTo>
                  <a:pt x="652526" y="387549"/>
                </a:lnTo>
                <a:lnTo>
                  <a:pt x="668222" y="360427"/>
                </a:lnTo>
                <a:lnTo>
                  <a:pt x="682276" y="331797"/>
                </a:lnTo>
                <a:lnTo>
                  <a:pt x="702827" y="301936"/>
                </a:lnTo>
                <a:lnTo>
                  <a:pt x="725620" y="272605"/>
                </a:lnTo>
                <a:lnTo>
                  <a:pt x="739518" y="256799"/>
                </a:lnTo>
                <a:lnTo>
                  <a:pt x="755025" y="226895"/>
                </a:lnTo>
                <a:lnTo>
                  <a:pt x="773598" y="195718"/>
                </a:lnTo>
                <a:lnTo>
                  <a:pt x="798072" y="167389"/>
                </a:lnTo>
                <a:lnTo>
                  <a:pt x="822566" y="136785"/>
                </a:lnTo>
                <a:lnTo>
                  <a:pt x="851350" y="110841"/>
                </a:lnTo>
                <a:lnTo>
                  <a:pt x="877684" y="88906"/>
                </a:lnTo>
                <a:lnTo>
                  <a:pt x="907527" y="68344"/>
                </a:lnTo>
                <a:lnTo>
                  <a:pt x="934358" y="51926"/>
                </a:lnTo>
                <a:lnTo>
                  <a:pt x="965319" y="38432"/>
                </a:lnTo>
                <a:lnTo>
                  <a:pt x="980522" y="31771"/>
                </a:lnTo>
                <a:lnTo>
                  <a:pt x="998723" y="23199"/>
                </a:lnTo>
                <a:lnTo>
                  <a:pt x="1027770" y="14712"/>
                </a:lnTo>
                <a:lnTo>
                  <a:pt x="1058803" y="6241"/>
                </a:lnTo>
                <a:lnTo>
                  <a:pt x="1087619" y="726"/>
                </a:lnTo>
                <a:lnTo>
                  <a:pt x="1117833" y="0"/>
                </a:lnTo>
                <a:lnTo>
                  <a:pt x="1144355" y="4931"/>
                </a:lnTo>
                <a:lnTo>
                  <a:pt x="1160570" y="7734"/>
                </a:lnTo>
                <a:lnTo>
                  <a:pt x="1189202" y="19071"/>
                </a:lnTo>
                <a:lnTo>
                  <a:pt x="1219431" y="34610"/>
                </a:lnTo>
                <a:lnTo>
                  <a:pt x="1246527" y="50858"/>
                </a:lnTo>
                <a:lnTo>
                  <a:pt x="1260978" y="59937"/>
                </a:lnTo>
                <a:lnTo>
                  <a:pt x="1289674" y="85800"/>
                </a:lnTo>
                <a:lnTo>
                  <a:pt x="1313975" y="104581"/>
                </a:lnTo>
                <a:lnTo>
                  <a:pt x="1341689" y="132954"/>
                </a:lnTo>
                <a:lnTo>
                  <a:pt x="1357564" y="147737"/>
                </a:lnTo>
                <a:lnTo>
                  <a:pt x="1378941" y="175066"/>
                </a:lnTo>
                <a:lnTo>
                  <a:pt x="1402923" y="204069"/>
                </a:lnTo>
                <a:lnTo>
                  <a:pt x="1425166" y="235674"/>
                </a:lnTo>
                <a:lnTo>
                  <a:pt x="1446464" y="267173"/>
                </a:lnTo>
                <a:lnTo>
                  <a:pt x="1461099" y="293829"/>
                </a:lnTo>
                <a:lnTo>
                  <a:pt x="1479511" y="322117"/>
                </a:lnTo>
                <a:lnTo>
                  <a:pt x="1497175" y="351905"/>
                </a:lnTo>
                <a:lnTo>
                  <a:pt x="1512848" y="379450"/>
                </a:lnTo>
                <a:lnTo>
                  <a:pt x="1525350" y="404124"/>
                </a:lnTo>
                <a:lnTo>
                  <a:pt x="1540980" y="429288"/>
                </a:lnTo>
                <a:lnTo>
                  <a:pt x="1552157" y="455281"/>
                </a:lnTo>
                <a:lnTo>
                  <a:pt x="1564407" y="483208"/>
                </a:lnTo>
                <a:lnTo>
                  <a:pt x="1582038" y="514474"/>
                </a:lnTo>
                <a:lnTo>
                  <a:pt x="1595570" y="544758"/>
                </a:lnTo>
                <a:lnTo>
                  <a:pt x="1608941" y="571025"/>
                </a:lnTo>
                <a:lnTo>
                  <a:pt x="1626309" y="596682"/>
                </a:lnTo>
                <a:lnTo>
                  <a:pt x="1644398" y="627264"/>
                </a:lnTo>
                <a:lnTo>
                  <a:pt x="1659835" y="657347"/>
                </a:lnTo>
                <a:lnTo>
                  <a:pt x="1681241" y="688774"/>
                </a:lnTo>
                <a:lnTo>
                  <a:pt x="1697112" y="714704"/>
                </a:lnTo>
                <a:lnTo>
                  <a:pt x="1701127" y="724691"/>
                </a:lnTo>
                <a:lnTo>
                  <a:pt x="1722382" y="755469"/>
                </a:lnTo>
                <a:lnTo>
                  <a:pt x="1737854" y="778109"/>
                </a:lnTo>
                <a:lnTo>
                  <a:pt x="1749015" y="797426"/>
                </a:lnTo>
                <a:lnTo>
                  <a:pt x="1763547" y="815110"/>
                </a:lnTo>
                <a:lnTo>
                  <a:pt x="1773420" y="831826"/>
                </a:lnTo>
                <a:lnTo>
                  <a:pt x="1798526" y="863576"/>
                </a:lnTo>
                <a:lnTo>
                  <a:pt x="1822579" y="890779"/>
                </a:lnTo>
                <a:lnTo>
                  <a:pt x="1847862" y="922130"/>
                </a:lnTo>
                <a:lnTo>
                  <a:pt x="1868646" y="950871"/>
                </a:lnTo>
                <a:lnTo>
                  <a:pt x="1890523" y="981193"/>
                </a:lnTo>
                <a:lnTo>
                  <a:pt x="1919036" y="1010831"/>
                </a:lnTo>
                <a:lnTo>
                  <a:pt x="1947412" y="1035878"/>
                </a:lnTo>
                <a:lnTo>
                  <a:pt x="1979129" y="1063965"/>
                </a:lnTo>
                <a:lnTo>
                  <a:pt x="2001789" y="1075077"/>
                </a:lnTo>
                <a:lnTo>
                  <a:pt x="2028903" y="1083501"/>
                </a:lnTo>
                <a:lnTo>
                  <a:pt x="2047929" y="1087179"/>
                </a:lnTo>
                <a:lnTo>
                  <a:pt x="2056475" y="1090635"/>
                </a:lnTo>
                <a:lnTo>
                  <a:pt x="2075801" y="1092065"/>
                </a:lnTo>
                <a:lnTo>
                  <a:pt x="2082798" y="1085742"/>
                </a:lnTo>
                <a:lnTo>
                  <a:pt x="2082798" y="1085741"/>
                </a:lnTo>
                <a:lnTo>
                  <a:pt x="2082800" y="1085740"/>
                </a:lnTo>
                <a:lnTo>
                  <a:pt x="2076711" y="1091828"/>
                </a:lnTo>
                <a:lnTo>
                  <a:pt x="2071006" y="1092067"/>
                </a:lnTo>
                <a:lnTo>
                  <a:pt x="2082800" y="108574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SMARTInkShape-1349">
            <a:extLst>
              <a:ext uri="{FF2B5EF4-FFF2-40B4-BE49-F238E27FC236}">
                <a16:creationId xmlns:a16="http://schemas.microsoft.com/office/drawing/2014/main" id="{3E5BBDC9-C5BA-2808-BFB9-F607D306029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223000" y="3314786"/>
            <a:ext cx="44449" cy="482515"/>
          </a:xfrm>
          <a:custGeom>
            <a:avLst/>
            <a:gdLst/>
            <a:ahLst/>
            <a:cxnLst/>
            <a:rect l="0" t="0" r="0" b="0"/>
            <a:pathLst>
              <a:path w="44449" h="482515">
                <a:moveTo>
                  <a:pt x="38100" y="18964"/>
                </a:moveTo>
                <a:lnTo>
                  <a:pt x="38100" y="18964"/>
                </a:lnTo>
                <a:lnTo>
                  <a:pt x="41472" y="15593"/>
                </a:lnTo>
                <a:lnTo>
                  <a:pt x="43126" y="12057"/>
                </a:lnTo>
                <a:lnTo>
                  <a:pt x="44448" y="0"/>
                </a:lnTo>
                <a:lnTo>
                  <a:pt x="37543" y="29437"/>
                </a:lnTo>
                <a:lnTo>
                  <a:pt x="35029" y="47608"/>
                </a:lnTo>
                <a:lnTo>
                  <a:pt x="36171" y="72998"/>
                </a:lnTo>
                <a:lnTo>
                  <a:pt x="32669" y="97063"/>
                </a:lnTo>
                <a:lnTo>
                  <a:pt x="29101" y="120938"/>
                </a:lnTo>
                <a:lnTo>
                  <a:pt x="26496" y="148662"/>
                </a:lnTo>
                <a:lnTo>
                  <a:pt x="25726" y="177024"/>
                </a:lnTo>
                <a:lnTo>
                  <a:pt x="25545" y="199279"/>
                </a:lnTo>
                <a:lnTo>
                  <a:pt x="25465" y="221871"/>
                </a:lnTo>
                <a:lnTo>
                  <a:pt x="24713" y="249750"/>
                </a:lnTo>
                <a:lnTo>
                  <a:pt x="20377" y="278492"/>
                </a:lnTo>
                <a:lnTo>
                  <a:pt x="19312" y="304551"/>
                </a:lnTo>
                <a:lnTo>
                  <a:pt x="19101" y="334446"/>
                </a:lnTo>
                <a:lnTo>
                  <a:pt x="19056" y="364577"/>
                </a:lnTo>
                <a:lnTo>
                  <a:pt x="18345" y="378366"/>
                </a:lnTo>
                <a:lnTo>
                  <a:pt x="13289" y="397865"/>
                </a:lnTo>
                <a:lnTo>
                  <a:pt x="12716" y="428124"/>
                </a:lnTo>
                <a:lnTo>
                  <a:pt x="12700" y="459130"/>
                </a:lnTo>
                <a:lnTo>
                  <a:pt x="12700" y="464595"/>
                </a:lnTo>
                <a:lnTo>
                  <a:pt x="10818" y="469376"/>
                </a:lnTo>
                <a:lnTo>
                  <a:pt x="8336" y="473853"/>
                </a:lnTo>
                <a:lnTo>
                  <a:pt x="6428" y="482135"/>
                </a:lnTo>
                <a:lnTo>
                  <a:pt x="0" y="48251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SMARTInkShape-1350">
            <a:extLst>
              <a:ext uri="{FF2B5EF4-FFF2-40B4-BE49-F238E27FC236}">
                <a16:creationId xmlns:a16="http://schemas.microsoft.com/office/drawing/2014/main" id="{25AFFA0D-94DC-8DCD-1A06-091C5C17774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527320" y="3378824"/>
            <a:ext cx="41881" cy="494677"/>
          </a:xfrm>
          <a:custGeom>
            <a:avLst/>
            <a:gdLst/>
            <a:ahLst/>
            <a:cxnLst/>
            <a:rect l="0" t="0" r="0" b="0"/>
            <a:pathLst>
              <a:path w="41881" h="494677">
                <a:moveTo>
                  <a:pt x="41880" y="24776"/>
                </a:moveTo>
                <a:lnTo>
                  <a:pt x="41880" y="24776"/>
                </a:lnTo>
                <a:lnTo>
                  <a:pt x="41880" y="0"/>
                </a:lnTo>
                <a:lnTo>
                  <a:pt x="41175" y="26158"/>
                </a:lnTo>
                <a:lnTo>
                  <a:pt x="37516" y="55368"/>
                </a:lnTo>
                <a:lnTo>
                  <a:pt x="36412" y="80941"/>
                </a:lnTo>
                <a:lnTo>
                  <a:pt x="35922" y="103125"/>
                </a:lnTo>
                <a:lnTo>
                  <a:pt x="33765" y="129600"/>
                </a:lnTo>
                <a:lnTo>
                  <a:pt x="30086" y="160880"/>
                </a:lnTo>
                <a:lnTo>
                  <a:pt x="29448" y="192573"/>
                </a:lnTo>
                <a:lnTo>
                  <a:pt x="25888" y="218662"/>
                </a:lnTo>
                <a:lnTo>
                  <a:pt x="23736" y="246540"/>
                </a:lnTo>
                <a:lnTo>
                  <a:pt x="19728" y="277142"/>
                </a:lnTo>
                <a:lnTo>
                  <a:pt x="17443" y="301811"/>
                </a:lnTo>
                <a:lnTo>
                  <a:pt x="16670" y="332062"/>
                </a:lnTo>
                <a:lnTo>
                  <a:pt x="13134" y="359789"/>
                </a:lnTo>
                <a:lnTo>
                  <a:pt x="5500" y="390992"/>
                </a:lnTo>
                <a:lnTo>
                  <a:pt x="3881" y="422587"/>
                </a:lnTo>
                <a:lnTo>
                  <a:pt x="1944" y="429240"/>
                </a:lnTo>
                <a:lnTo>
                  <a:pt x="440" y="432002"/>
                </a:lnTo>
                <a:lnTo>
                  <a:pt x="142" y="435254"/>
                </a:lnTo>
                <a:lnTo>
                  <a:pt x="3161" y="447976"/>
                </a:lnTo>
                <a:lnTo>
                  <a:pt x="2662" y="449431"/>
                </a:lnTo>
                <a:lnTo>
                  <a:pt x="227" y="452930"/>
                </a:lnTo>
                <a:lnTo>
                  <a:pt x="0" y="454851"/>
                </a:lnTo>
                <a:lnTo>
                  <a:pt x="3497" y="469299"/>
                </a:lnTo>
                <a:lnTo>
                  <a:pt x="3780" y="49467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8" name="SMARTInkShape-Group327">
            <a:extLst>
              <a:ext uri="{FF2B5EF4-FFF2-40B4-BE49-F238E27FC236}">
                <a16:creationId xmlns:a16="http://schemas.microsoft.com/office/drawing/2014/main" id="{D4474264-1349-1F4B-7F01-D849B84F0B3C}"/>
              </a:ext>
            </a:extLst>
          </p:cNvPr>
          <p:cNvGrpSpPr/>
          <p:nvPr/>
        </p:nvGrpSpPr>
        <p:grpSpPr>
          <a:xfrm>
            <a:off x="6591532" y="3093333"/>
            <a:ext cx="476019" cy="246768"/>
            <a:chOff x="6591532" y="3093333"/>
            <a:chExt cx="476019" cy="246768"/>
          </a:xfrm>
        </p:grpSpPr>
        <p:sp>
          <p:nvSpPr>
            <p:cNvPr id="515" name="SMARTInkShape-1351">
              <a:extLst>
                <a:ext uri="{FF2B5EF4-FFF2-40B4-BE49-F238E27FC236}">
                  <a16:creationId xmlns:a16="http://schemas.microsoft.com/office/drawing/2014/main" id="{C012CB49-6ACC-C8BD-BF7B-5F76EF6502D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591532" y="3093333"/>
              <a:ext cx="25169" cy="195968"/>
            </a:xfrm>
            <a:custGeom>
              <a:avLst/>
              <a:gdLst/>
              <a:ahLst/>
              <a:cxnLst/>
              <a:rect l="0" t="0" r="0" b="0"/>
              <a:pathLst>
                <a:path w="25169" h="195968">
                  <a:moveTo>
                    <a:pt x="25168" y="5467"/>
                  </a:moveTo>
                  <a:lnTo>
                    <a:pt x="25168" y="5467"/>
                  </a:lnTo>
                  <a:lnTo>
                    <a:pt x="25168" y="0"/>
                  </a:lnTo>
                  <a:lnTo>
                    <a:pt x="21796" y="29647"/>
                  </a:lnTo>
                  <a:lnTo>
                    <a:pt x="15043" y="57437"/>
                  </a:lnTo>
                  <a:lnTo>
                    <a:pt x="12525" y="85385"/>
                  </a:lnTo>
                  <a:lnTo>
                    <a:pt x="7625" y="115303"/>
                  </a:lnTo>
                  <a:lnTo>
                    <a:pt x="2410" y="140943"/>
                  </a:lnTo>
                  <a:lnTo>
                    <a:pt x="0" y="172127"/>
                  </a:lnTo>
                  <a:lnTo>
                    <a:pt x="542" y="184513"/>
                  </a:lnTo>
                  <a:lnTo>
                    <a:pt x="6118" y="195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1352">
              <a:extLst>
                <a:ext uri="{FF2B5EF4-FFF2-40B4-BE49-F238E27FC236}">
                  <a16:creationId xmlns:a16="http://schemas.microsoft.com/office/drawing/2014/main" id="{1FF28765-2E1C-F0AA-DFED-CB4494A4AD2D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682891" y="3187700"/>
              <a:ext cx="137010" cy="6351"/>
            </a:xfrm>
            <a:custGeom>
              <a:avLst/>
              <a:gdLst/>
              <a:ahLst/>
              <a:cxnLst/>
              <a:rect l="0" t="0" r="0" b="0"/>
              <a:pathLst>
                <a:path w="13701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30354" y="5644"/>
                  </a:lnTo>
                  <a:lnTo>
                    <a:pt x="57608" y="883"/>
                  </a:lnTo>
                  <a:lnTo>
                    <a:pt x="88506" y="116"/>
                  </a:lnTo>
                  <a:lnTo>
                    <a:pt x="118705" y="15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1353">
              <a:extLst>
                <a:ext uri="{FF2B5EF4-FFF2-40B4-BE49-F238E27FC236}">
                  <a16:creationId xmlns:a16="http://schemas.microsoft.com/office/drawing/2014/main" id="{E64C489F-C4A0-D05E-E22B-DFCB307FB74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890145" y="3117936"/>
              <a:ext cx="177406" cy="222165"/>
            </a:xfrm>
            <a:custGeom>
              <a:avLst/>
              <a:gdLst/>
              <a:ahLst/>
              <a:cxnLst/>
              <a:rect l="0" t="0" r="0" b="0"/>
              <a:pathLst>
                <a:path w="177406" h="222165">
                  <a:moveTo>
                    <a:pt x="145655" y="18964"/>
                  </a:moveTo>
                  <a:lnTo>
                    <a:pt x="145655" y="18964"/>
                  </a:lnTo>
                  <a:lnTo>
                    <a:pt x="145655" y="10126"/>
                  </a:lnTo>
                  <a:lnTo>
                    <a:pt x="146360" y="8838"/>
                  </a:lnTo>
                  <a:lnTo>
                    <a:pt x="147537" y="7980"/>
                  </a:lnTo>
                  <a:lnTo>
                    <a:pt x="149027" y="7408"/>
                  </a:lnTo>
                  <a:lnTo>
                    <a:pt x="150019" y="6321"/>
                  </a:lnTo>
                  <a:lnTo>
                    <a:pt x="151927" y="205"/>
                  </a:lnTo>
                  <a:lnTo>
                    <a:pt x="148611" y="0"/>
                  </a:lnTo>
                  <a:lnTo>
                    <a:pt x="139789" y="3311"/>
                  </a:lnTo>
                  <a:lnTo>
                    <a:pt x="124867" y="15502"/>
                  </a:lnTo>
                  <a:lnTo>
                    <a:pt x="105931" y="42243"/>
                  </a:lnTo>
                  <a:lnTo>
                    <a:pt x="84336" y="70460"/>
                  </a:lnTo>
                  <a:lnTo>
                    <a:pt x="63114" y="99724"/>
                  </a:lnTo>
                  <a:lnTo>
                    <a:pt x="42645" y="127515"/>
                  </a:lnTo>
                  <a:lnTo>
                    <a:pt x="29609" y="155372"/>
                  </a:lnTo>
                  <a:lnTo>
                    <a:pt x="13678" y="185730"/>
                  </a:lnTo>
                  <a:lnTo>
                    <a:pt x="940" y="201585"/>
                  </a:lnTo>
                  <a:lnTo>
                    <a:pt x="495" y="201389"/>
                  </a:lnTo>
                  <a:lnTo>
                    <a:pt x="0" y="199290"/>
                  </a:lnTo>
                  <a:lnTo>
                    <a:pt x="8446" y="169467"/>
                  </a:lnTo>
                  <a:lnTo>
                    <a:pt x="18722" y="138214"/>
                  </a:lnTo>
                  <a:lnTo>
                    <a:pt x="28395" y="121560"/>
                  </a:lnTo>
                  <a:lnTo>
                    <a:pt x="44306" y="108897"/>
                  </a:lnTo>
                  <a:lnTo>
                    <a:pt x="48456" y="106436"/>
                  </a:lnTo>
                  <a:lnTo>
                    <a:pt x="52633" y="106207"/>
                  </a:lnTo>
                  <a:lnTo>
                    <a:pt x="61038" y="109714"/>
                  </a:lnTo>
                  <a:lnTo>
                    <a:pt x="91860" y="136963"/>
                  </a:lnTo>
                  <a:lnTo>
                    <a:pt x="105134" y="163758"/>
                  </a:lnTo>
                  <a:lnTo>
                    <a:pt x="120612" y="190166"/>
                  </a:lnTo>
                  <a:lnTo>
                    <a:pt x="129586" y="201593"/>
                  </a:lnTo>
                  <a:lnTo>
                    <a:pt x="155377" y="217173"/>
                  </a:lnTo>
                  <a:lnTo>
                    <a:pt x="177405" y="2221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9" name="SMARTInkShape-1354">
            <a:extLst>
              <a:ext uri="{FF2B5EF4-FFF2-40B4-BE49-F238E27FC236}">
                <a16:creationId xmlns:a16="http://schemas.microsoft.com/office/drawing/2014/main" id="{CFADB1C6-2C48-B8FB-80F6-EFF8747DF12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845561" y="3200401"/>
            <a:ext cx="126740" cy="146026"/>
          </a:xfrm>
          <a:custGeom>
            <a:avLst/>
            <a:gdLst/>
            <a:ahLst/>
            <a:cxnLst/>
            <a:rect l="0" t="0" r="0" b="0"/>
            <a:pathLst>
              <a:path w="126740" h="146026">
                <a:moveTo>
                  <a:pt x="101339" y="57149"/>
                </a:moveTo>
                <a:lnTo>
                  <a:pt x="101339" y="57149"/>
                </a:lnTo>
                <a:lnTo>
                  <a:pt x="101339" y="44533"/>
                </a:lnTo>
                <a:lnTo>
                  <a:pt x="101339" y="47845"/>
                </a:lnTo>
                <a:lnTo>
                  <a:pt x="99457" y="51368"/>
                </a:lnTo>
                <a:lnTo>
                  <a:pt x="95563" y="55285"/>
                </a:lnTo>
                <a:lnTo>
                  <a:pt x="86849" y="61457"/>
                </a:lnTo>
                <a:lnTo>
                  <a:pt x="60485" y="91637"/>
                </a:lnTo>
                <a:lnTo>
                  <a:pt x="58487" y="95525"/>
                </a:lnTo>
                <a:lnTo>
                  <a:pt x="57205" y="103770"/>
                </a:lnTo>
                <a:lnTo>
                  <a:pt x="56394" y="105163"/>
                </a:lnTo>
                <a:lnTo>
                  <a:pt x="55148" y="106092"/>
                </a:lnTo>
                <a:lnTo>
                  <a:pt x="53611" y="106711"/>
                </a:lnTo>
                <a:lnTo>
                  <a:pt x="52587" y="107829"/>
                </a:lnTo>
                <a:lnTo>
                  <a:pt x="51450" y="110953"/>
                </a:lnTo>
                <a:lnTo>
                  <a:pt x="50441" y="112069"/>
                </a:lnTo>
                <a:lnTo>
                  <a:pt x="44125" y="114809"/>
                </a:lnTo>
                <a:lnTo>
                  <a:pt x="32826" y="124960"/>
                </a:lnTo>
                <a:lnTo>
                  <a:pt x="29026" y="126093"/>
                </a:lnTo>
                <a:lnTo>
                  <a:pt x="27730" y="127101"/>
                </a:lnTo>
                <a:lnTo>
                  <a:pt x="26291" y="130102"/>
                </a:lnTo>
                <a:lnTo>
                  <a:pt x="25202" y="131184"/>
                </a:lnTo>
                <a:lnTo>
                  <a:pt x="22109" y="132387"/>
                </a:lnTo>
                <a:lnTo>
                  <a:pt x="21003" y="133413"/>
                </a:lnTo>
                <a:lnTo>
                  <a:pt x="19773" y="136435"/>
                </a:lnTo>
                <a:lnTo>
                  <a:pt x="18739" y="137523"/>
                </a:lnTo>
                <a:lnTo>
                  <a:pt x="13408" y="139412"/>
                </a:lnTo>
                <a:lnTo>
                  <a:pt x="12870" y="141453"/>
                </a:lnTo>
                <a:lnTo>
                  <a:pt x="12523" y="145141"/>
                </a:lnTo>
                <a:lnTo>
                  <a:pt x="11789" y="145444"/>
                </a:lnTo>
                <a:lnTo>
                  <a:pt x="6353" y="146025"/>
                </a:lnTo>
                <a:lnTo>
                  <a:pt x="4211" y="120042"/>
                </a:lnTo>
                <a:lnTo>
                  <a:pt x="1063" y="107770"/>
                </a:lnTo>
                <a:lnTo>
                  <a:pt x="0" y="90980"/>
                </a:lnTo>
                <a:lnTo>
                  <a:pt x="1737" y="84415"/>
                </a:lnTo>
                <a:lnTo>
                  <a:pt x="10733" y="64987"/>
                </a:lnTo>
                <a:lnTo>
                  <a:pt x="12386" y="59927"/>
                </a:lnTo>
                <a:lnTo>
                  <a:pt x="16578" y="52406"/>
                </a:lnTo>
                <a:lnTo>
                  <a:pt x="18498" y="40262"/>
                </a:lnTo>
                <a:lnTo>
                  <a:pt x="23801" y="33457"/>
                </a:lnTo>
                <a:lnTo>
                  <a:pt x="33708" y="23228"/>
                </a:lnTo>
                <a:lnTo>
                  <a:pt x="37885" y="20906"/>
                </a:lnTo>
                <a:lnTo>
                  <a:pt x="42092" y="19169"/>
                </a:lnTo>
                <a:lnTo>
                  <a:pt x="49288" y="13690"/>
                </a:lnTo>
                <a:lnTo>
                  <a:pt x="53540" y="12993"/>
                </a:lnTo>
                <a:lnTo>
                  <a:pt x="54656" y="12189"/>
                </a:lnTo>
                <a:lnTo>
                  <a:pt x="55400" y="10948"/>
                </a:lnTo>
                <a:lnTo>
                  <a:pt x="55897" y="9415"/>
                </a:lnTo>
                <a:lnTo>
                  <a:pt x="63155" y="100"/>
                </a:lnTo>
                <a:lnTo>
                  <a:pt x="69510" y="0"/>
                </a:lnTo>
                <a:lnTo>
                  <a:pt x="72937" y="3370"/>
                </a:lnTo>
                <a:lnTo>
                  <a:pt x="76486" y="5026"/>
                </a:lnTo>
                <a:lnTo>
                  <a:pt x="78420" y="5467"/>
                </a:lnTo>
                <a:lnTo>
                  <a:pt x="84514" y="9459"/>
                </a:lnTo>
                <a:lnTo>
                  <a:pt x="97991" y="22074"/>
                </a:lnTo>
                <a:lnTo>
                  <a:pt x="99851" y="25803"/>
                </a:lnTo>
                <a:lnTo>
                  <a:pt x="100347" y="27785"/>
                </a:lnTo>
                <a:lnTo>
                  <a:pt x="101383" y="29106"/>
                </a:lnTo>
                <a:lnTo>
                  <a:pt x="104416" y="30574"/>
                </a:lnTo>
                <a:lnTo>
                  <a:pt x="105508" y="31671"/>
                </a:lnTo>
                <a:lnTo>
                  <a:pt x="106719" y="34772"/>
                </a:lnTo>
                <a:lnTo>
                  <a:pt x="107748" y="35881"/>
                </a:lnTo>
                <a:lnTo>
                  <a:pt x="110772" y="37113"/>
                </a:lnTo>
                <a:lnTo>
                  <a:pt x="111861" y="38148"/>
                </a:lnTo>
                <a:lnTo>
                  <a:pt x="113071" y="41178"/>
                </a:lnTo>
                <a:lnTo>
                  <a:pt x="113955" y="49629"/>
                </a:lnTo>
                <a:lnTo>
                  <a:pt x="114689" y="50019"/>
                </a:lnTo>
                <a:lnTo>
                  <a:pt x="117385" y="50453"/>
                </a:lnTo>
                <a:lnTo>
                  <a:pt x="118386" y="51274"/>
                </a:lnTo>
                <a:lnTo>
                  <a:pt x="120125" y="56236"/>
                </a:lnTo>
                <a:lnTo>
                  <a:pt x="120365" y="62536"/>
                </a:lnTo>
                <a:lnTo>
                  <a:pt x="121079" y="62857"/>
                </a:lnTo>
                <a:lnTo>
                  <a:pt x="123753" y="63214"/>
                </a:lnTo>
                <a:lnTo>
                  <a:pt x="124748" y="64014"/>
                </a:lnTo>
                <a:lnTo>
                  <a:pt x="126476" y="68941"/>
                </a:lnTo>
                <a:lnTo>
                  <a:pt x="126739" y="8254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4" name="SMARTInkShape-Group329">
            <a:extLst>
              <a:ext uri="{FF2B5EF4-FFF2-40B4-BE49-F238E27FC236}">
                <a16:creationId xmlns:a16="http://schemas.microsoft.com/office/drawing/2014/main" id="{90593794-344D-0459-CE53-E68E8C6C0F7D}"/>
              </a:ext>
            </a:extLst>
          </p:cNvPr>
          <p:cNvGrpSpPr/>
          <p:nvPr/>
        </p:nvGrpSpPr>
        <p:grpSpPr>
          <a:xfrm>
            <a:off x="7671706" y="2959516"/>
            <a:ext cx="837295" cy="729835"/>
            <a:chOff x="7671706" y="2959516"/>
            <a:chExt cx="837295" cy="729835"/>
          </a:xfrm>
        </p:grpSpPr>
        <p:sp>
          <p:nvSpPr>
            <p:cNvPr id="520" name="SMARTInkShape-1355">
              <a:extLst>
                <a:ext uri="{FF2B5EF4-FFF2-40B4-BE49-F238E27FC236}">
                  <a16:creationId xmlns:a16="http://schemas.microsoft.com/office/drawing/2014/main" id="{F56E5809-B732-FD25-804C-EDEEE872401F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671706" y="3314733"/>
              <a:ext cx="486471" cy="374618"/>
            </a:xfrm>
            <a:custGeom>
              <a:avLst/>
              <a:gdLst/>
              <a:ahLst/>
              <a:cxnLst/>
              <a:rect l="0" t="0" r="0" b="0"/>
              <a:pathLst>
                <a:path w="486471" h="374618">
                  <a:moveTo>
                    <a:pt x="11794" y="374617"/>
                  </a:moveTo>
                  <a:lnTo>
                    <a:pt x="11794" y="374617"/>
                  </a:lnTo>
                  <a:lnTo>
                    <a:pt x="5705" y="374617"/>
                  </a:lnTo>
                  <a:lnTo>
                    <a:pt x="2150" y="371246"/>
                  </a:lnTo>
                  <a:lnTo>
                    <a:pt x="453" y="365828"/>
                  </a:lnTo>
                  <a:lnTo>
                    <a:pt x="0" y="362408"/>
                  </a:lnTo>
                  <a:lnTo>
                    <a:pt x="3260" y="352963"/>
                  </a:lnTo>
                  <a:lnTo>
                    <a:pt x="19834" y="324146"/>
                  </a:lnTo>
                  <a:lnTo>
                    <a:pt x="26656" y="314085"/>
                  </a:lnTo>
                  <a:lnTo>
                    <a:pt x="38667" y="286512"/>
                  </a:lnTo>
                  <a:lnTo>
                    <a:pt x="57789" y="260474"/>
                  </a:lnTo>
                  <a:lnTo>
                    <a:pt x="81949" y="229878"/>
                  </a:lnTo>
                  <a:lnTo>
                    <a:pt x="108986" y="198539"/>
                  </a:lnTo>
                  <a:lnTo>
                    <a:pt x="133018" y="178277"/>
                  </a:lnTo>
                  <a:lnTo>
                    <a:pt x="158015" y="160749"/>
                  </a:lnTo>
                  <a:lnTo>
                    <a:pt x="185176" y="146619"/>
                  </a:lnTo>
                  <a:lnTo>
                    <a:pt x="213685" y="133495"/>
                  </a:lnTo>
                  <a:lnTo>
                    <a:pt x="241888" y="120670"/>
                  </a:lnTo>
                  <a:lnTo>
                    <a:pt x="270705" y="109814"/>
                  </a:lnTo>
                  <a:lnTo>
                    <a:pt x="298999" y="102129"/>
                  </a:lnTo>
                  <a:lnTo>
                    <a:pt x="327844" y="95384"/>
                  </a:lnTo>
                  <a:lnTo>
                    <a:pt x="352383" y="87035"/>
                  </a:lnTo>
                  <a:lnTo>
                    <a:pt x="378704" y="77506"/>
                  </a:lnTo>
                  <a:lnTo>
                    <a:pt x="407669" y="68332"/>
                  </a:lnTo>
                  <a:lnTo>
                    <a:pt x="437644" y="51194"/>
                  </a:lnTo>
                  <a:lnTo>
                    <a:pt x="448181" y="46425"/>
                  </a:lnTo>
                  <a:lnTo>
                    <a:pt x="450885" y="45756"/>
                  </a:lnTo>
                  <a:lnTo>
                    <a:pt x="455771" y="41249"/>
                  </a:lnTo>
                  <a:lnTo>
                    <a:pt x="461286" y="33600"/>
                  </a:lnTo>
                  <a:lnTo>
                    <a:pt x="462242" y="28904"/>
                  </a:lnTo>
                  <a:lnTo>
                    <a:pt x="460964" y="27020"/>
                  </a:lnTo>
                  <a:lnTo>
                    <a:pt x="444932" y="16839"/>
                  </a:lnTo>
                  <a:lnTo>
                    <a:pt x="418797" y="6309"/>
                  </a:lnTo>
                  <a:lnTo>
                    <a:pt x="391188" y="1220"/>
                  </a:lnTo>
                  <a:lnTo>
                    <a:pt x="366399" y="16"/>
                  </a:lnTo>
                  <a:lnTo>
                    <a:pt x="366730" y="0"/>
                  </a:lnTo>
                  <a:lnTo>
                    <a:pt x="367099" y="1863"/>
                  </a:lnTo>
                  <a:lnTo>
                    <a:pt x="367197" y="3347"/>
                  </a:lnTo>
                  <a:lnTo>
                    <a:pt x="372951" y="6879"/>
                  </a:lnTo>
                  <a:lnTo>
                    <a:pt x="399875" y="21338"/>
                  </a:lnTo>
                  <a:lnTo>
                    <a:pt x="426569" y="33221"/>
                  </a:lnTo>
                  <a:lnTo>
                    <a:pt x="450544" y="42981"/>
                  </a:lnTo>
                  <a:lnTo>
                    <a:pt x="480074" y="51965"/>
                  </a:lnTo>
                  <a:lnTo>
                    <a:pt x="486470" y="56099"/>
                  </a:lnTo>
                  <a:lnTo>
                    <a:pt x="486289" y="57144"/>
                  </a:lnTo>
                  <a:lnTo>
                    <a:pt x="481958" y="62691"/>
                  </a:lnTo>
                  <a:lnTo>
                    <a:pt x="472757" y="73664"/>
                  </a:lnTo>
                  <a:lnTo>
                    <a:pt x="457850" y="98821"/>
                  </a:lnTo>
                  <a:lnTo>
                    <a:pt x="429531" y="129005"/>
                  </a:lnTo>
                  <a:lnTo>
                    <a:pt x="419809" y="145888"/>
                  </a:lnTo>
                  <a:lnTo>
                    <a:pt x="414748" y="161653"/>
                  </a:lnTo>
                  <a:lnTo>
                    <a:pt x="417565" y="173777"/>
                  </a:lnTo>
                  <a:lnTo>
                    <a:pt x="424544" y="190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1356">
              <a:extLst>
                <a:ext uri="{FF2B5EF4-FFF2-40B4-BE49-F238E27FC236}">
                  <a16:creationId xmlns:a16="http://schemas.microsoft.com/office/drawing/2014/main" id="{1AF658A2-62B2-FC5A-AA10-6D290972DE15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935400" y="3009900"/>
              <a:ext cx="167201" cy="146051"/>
            </a:xfrm>
            <a:custGeom>
              <a:avLst/>
              <a:gdLst/>
              <a:ahLst/>
              <a:cxnLst/>
              <a:rect l="0" t="0" r="0" b="0"/>
              <a:pathLst>
                <a:path w="167201" h="146051">
                  <a:moveTo>
                    <a:pt x="160850" y="0"/>
                  </a:moveTo>
                  <a:lnTo>
                    <a:pt x="160850" y="0"/>
                  </a:lnTo>
                  <a:lnTo>
                    <a:pt x="160850" y="5467"/>
                  </a:lnTo>
                  <a:lnTo>
                    <a:pt x="160850" y="2517"/>
                  </a:lnTo>
                  <a:lnTo>
                    <a:pt x="160850" y="4176"/>
                  </a:lnTo>
                  <a:lnTo>
                    <a:pt x="160145" y="4901"/>
                  </a:lnTo>
                  <a:lnTo>
                    <a:pt x="141291" y="11998"/>
                  </a:lnTo>
                  <a:lnTo>
                    <a:pt x="111396" y="38541"/>
                  </a:lnTo>
                  <a:lnTo>
                    <a:pt x="89803" y="54937"/>
                  </a:lnTo>
                  <a:lnTo>
                    <a:pt x="73477" y="64726"/>
                  </a:lnTo>
                  <a:lnTo>
                    <a:pt x="45915" y="88487"/>
                  </a:lnTo>
                  <a:lnTo>
                    <a:pt x="21459" y="103105"/>
                  </a:lnTo>
                  <a:lnTo>
                    <a:pt x="17828" y="103309"/>
                  </a:lnTo>
                  <a:lnTo>
                    <a:pt x="10031" y="99772"/>
                  </a:lnTo>
                  <a:lnTo>
                    <a:pt x="3743" y="91616"/>
                  </a:lnTo>
                  <a:lnTo>
                    <a:pt x="1078" y="86477"/>
                  </a:lnTo>
                  <a:lnTo>
                    <a:pt x="0" y="75123"/>
                  </a:lnTo>
                  <a:lnTo>
                    <a:pt x="5056" y="50587"/>
                  </a:lnTo>
                  <a:lnTo>
                    <a:pt x="10816" y="38429"/>
                  </a:lnTo>
                  <a:lnTo>
                    <a:pt x="16990" y="30358"/>
                  </a:lnTo>
                  <a:lnTo>
                    <a:pt x="26660" y="23498"/>
                  </a:lnTo>
                  <a:lnTo>
                    <a:pt x="38180" y="22908"/>
                  </a:lnTo>
                  <a:lnTo>
                    <a:pt x="45204" y="23739"/>
                  </a:lnTo>
                  <a:lnTo>
                    <a:pt x="56770" y="30306"/>
                  </a:lnTo>
                  <a:lnTo>
                    <a:pt x="84432" y="57023"/>
                  </a:lnTo>
                  <a:lnTo>
                    <a:pt x="97285" y="73575"/>
                  </a:lnTo>
                  <a:lnTo>
                    <a:pt x="118508" y="103240"/>
                  </a:lnTo>
                  <a:lnTo>
                    <a:pt x="143211" y="134069"/>
                  </a:lnTo>
                  <a:lnTo>
                    <a:pt x="151547" y="142187"/>
                  </a:lnTo>
                  <a:lnTo>
                    <a:pt x="156246" y="144333"/>
                  </a:lnTo>
                  <a:lnTo>
                    <a:pt x="16720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1357">
              <a:extLst>
                <a:ext uri="{FF2B5EF4-FFF2-40B4-BE49-F238E27FC236}">
                  <a16:creationId xmlns:a16="http://schemas.microsoft.com/office/drawing/2014/main" id="{6882D69E-4DF7-9FA3-EEFE-8CCBB4231D7C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178800" y="2959516"/>
              <a:ext cx="123669" cy="298035"/>
            </a:xfrm>
            <a:custGeom>
              <a:avLst/>
              <a:gdLst/>
              <a:ahLst/>
              <a:cxnLst/>
              <a:rect l="0" t="0" r="0" b="0"/>
              <a:pathLst>
                <a:path w="123669" h="298035">
                  <a:moveTo>
                    <a:pt x="107950" y="18634"/>
                  </a:moveTo>
                  <a:lnTo>
                    <a:pt x="107950" y="18634"/>
                  </a:lnTo>
                  <a:lnTo>
                    <a:pt x="112976" y="6701"/>
                  </a:lnTo>
                  <a:lnTo>
                    <a:pt x="113418" y="4328"/>
                  </a:lnTo>
                  <a:lnTo>
                    <a:pt x="114418" y="2747"/>
                  </a:lnTo>
                  <a:lnTo>
                    <a:pt x="115790" y="1692"/>
                  </a:lnTo>
                  <a:lnTo>
                    <a:pt x="119195" y="521"/>
                  </a:lnTo>
                  <a:lnTo>
                    <a:pt x="123061" y="0"/>
                  </a:lnTo>
                  <a:lnTo>
                    <a:pt x="123668" y="3389"/>
                  </a:lnTo>
                  <a:lnTo>
                    <a:pt x="122462" y="16563"/>
                  </a:lnTo>
                  <a:lnTo>
                    <a:pt x="111575" y="44331"/>
                  </a:lnTo>
                  <a:lnTo>
                    <a:pt x="102753" y="68738"/>
                  </a:lnTo>
                  <a:lnTo>
                    <a:pt x="88066" y="97293"/>
                  </a:lnTo>
                  <a:lnTo>
                    <a:pt x="74463" y="123236"/>
                  </a:lnTo>
                  <a:lnTo>
                    <a:pt x="55343" y="153204"/>
                  </a:lnTo>
                  <a:lnTo>
                    <a:pt x="41328" y="177745"/>
                  </a:lnTo>
                  <a:lnTo>
                    <a:pt x="30824" y="202891"/>
                  </a:lnTo>
                  <a:lnTo>
                    <a:pt x="18004" y="229930"/>
                  </a:lnTo>
                  <a:lnTo>
                    <a:pt x="8679" y="258293"/>
                  </a:lnTo>
                  <a:lnTo>
                    <a:pt x="0" y="298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1358">
              <a:extLst>
                <a:ext uri="{FF2B5EF4-FFF2-40B4-BE49-F238E27FC236}">
                  <a16:creationId xmlns:a16="http://schemas.microsoft.com/office/drawing/2014/main" id="{A293DC78-4E32-D691-1093-A953F922651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331200" y="3077486"/>
              <a:ext cx="177801" cy="126426"/>
            </a:xfrm>
            <a:custGeom>
              <a:avLst/>
              <a:gdLst/>
              <a:ahLst/>
              <a:cxnLst/>
              <a:rect l="0" t="0" r="0" b="0"/>
              <a:pathLst>
                <a:path w="177801" h="126426">
                  <a:moveTo>
                    <a:pt x="0" y="59414"/>
                  </a:moveTo>
                  <a:lnTo>
                    <a:pt x="0" y="59414"/>
                  </a:lnTo>
                  <a:lnTo>
                    <a:pt x="3372" y="56043"/>
                  </a:lnTo>
                  <a:lnTo>
                    <a:pt x="5026" y="50625"/>
                  </a:lnTo>
                  <a:lnTo>
                    <a:pt x="5468" y="47205"/>
                  </a:lnTo>
                  <a:lnTo>
                    <a:pt x="9720" y="39641"/>
                  </a:lnTo>
                  <a:lnTo>
                    <a:pt x="27254" y="20513"/>
                  </a:lnTo>
                  <a:lnTo>
                    <a:pt x="56245" y="3355"/>
                  </a:lnTo>
                  <a:lnTo>
                    <a:pt x="60780" y="875"/>
                  </a:lnTo>
                  <a:lnTo>
                    <a:pt x="71464" y="0"/>
                  </a:lnTo>
                  <a:lnTo>
                    <a:pt x="77276" y="755"/>
                  </a:lnTo>
                  <a:lnTo>
                    <a:pt x="81856" y="2669"/>
                  </a:lnTo>
                  <a:lnTo>
                    <a:pt x="88826" y="8558"/>
                  </a:lnTo>
                  <a:lnTo>
                    <a:pt x="90262" y="12811"/>
                  </a:lnTo>
                  <a:lnTo>
                    <a:pt x="89976" y="23179"/>
                  </a:lnTo>
                  <a:lnTo>
                    <a:pt x="79679" y="50741"/>
                  </a:lnTo>
                  <a:lnTo>
                    <a:pt x="68238" y="71237"/>
                  </a:lnTo>
                  <a:lnTo>
                    <a:pt x="51423" y="93165"/>
                  </a:lnTo>
                  <a:lnTo>
                    <a:pt x="25732" y="110191"/>
                  </a:lnTo>
                  <a:lnTo>
                    <a:pt x="10211" y="119144"/>
                  </a:lnTo>
                  <a:lnTo>
                    <a:pt x="2018" y="122170"/>
                  </a:lnTo>
                  <a:lnTo>
                    <a:pt x="2050" y="123123"/>
                  </a:lnTo>
                  <a:lnTo>
                    <a:pt x="3969" y="126064"/>
                  </a:lnTo>
                  <a:lnTo>
                    <a:pt x="6173" y="126425"/>
                  </a:lnTo>
                  <a:lnTo>
                    <a:pt x="33869" y="123181"/>
                  </a:lnTo>
                  <a:lnTo>
                    <a:pt x="44686" y="122327"/>
                  </a:lnTo>
                  <a:lnTo>
                    <a:pt x="68773" y="117911"/>
                  </a:lnTo>
                  <a:lnTo>
                    <a:pt x="94931" y="116963"/>
                  </a:lnTo>
                  <a:lnTo>
                    <a:pt x="116792" y="114801"/>
                  </a:lnTo>
                  <a:lnTo>
                    <a:pt x="142014" y="110818"/>
                  </a:lnTo>
                  <a:lnTo>
                    <a:pt x="158731" y="111098"/>
                  </a:lnTo>
                  <a:lnTo>
                    <a:pt x="177800" y="1165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9" name="SMARTInkShape-Group330">
            <a:extLst>
              <a:ext uri="{FF2B5EF4-FFF2-40B4-BE49-F238E27FC236}">
                <a16:creationId xmlns:a16="http://schemas.microsoft.com/office/drawing/2014/main" id="{2EB095A7-CE9F-F225-F96D-53C49600F5C5}"/>
              </a:ext>
            </a:extLst>
          </p:cNvPr>
          <p:cNvGrpSpPr/>
          <p:nvPr/>
        </p:nvGrpSpPr>
        <p:grpSpPr>
          <a:xfrm>
            <a:off x="5695950" y="2776356"/>
            <a:ext cx="349251" cy="925428"/>
            <a:chOff x="5695950" y="2776356"/>
            <a:chExt cx="349251" cy="925428"/>
          </a:xfrm>
        </p:grpSpPr>
        <p:sp>
          <p:nvSpPr>
            <p:cNvPr id="525" name="SMARTInkShape-1359">
              <a:extLst>
                <a:ext uri="{FF2B5EF4-FFF2-40B4-BE49-F238E27FC236}">
                  <a16:creationId xmlns:a16="http://schemas.microsoft.com/office/drawing/2014/main" id="{502F3892-FA12-C9B9-C8DF-234DBAD2CE0D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937250" y="3177105"/>
              <a:ext cx="107951" cy="524679"/>
            </a:xfrm>
            <a:custGeom>
              <a:avLst/>
              <a:gdLst/>
              <a:ahLst/>
              <a:cxnLst/>
              <a:rect l="0" t="0" r="0" b="0"/>
              <a:pathLst>
                <a:path w="107951" h="524679">
                  <a:moveTo>
                    <a:pt x="0" y="23295"/>
                  </a:moveTo>
                  <a:lnTo>
                    <a:pt x="0" y="23295"/>
                  </a:lnTo>
                  <a:lnTo>
                    <a:pt x="0" y="0"/>
                  </a:lnTo>
                  <a:lnTo>
                    <a:pt x="705" y="4"/>
                  </a:lnTo>
                  <a:lnTo>
                    <a:pt x="3371" y="1890"/>
                  </a:lnTo>
                  <a:lnTo>
                    <a:pt x="7840" y="29683"/>
                  </a:lnTo>
                  <a:lnTo>
                    <a:pt x="11740" y="58424"/>
                  </a:lnTo>
                  <a:lnTo>
                    <a:pt x="15787" y="82936"/>
                  </a:lnTo>
                  <a:lnTo>
                    <a:pt x="19481" y="103424"/>
                  </a:lnTo>
                  <a:lnTo>
                    <a:pt x="24181" y="125936"/>
                  </a:lnTo>
                  <a:lnTo>
                    <a:pt x="30972" y="147700"/>
                  </a:lnTo>
                  <a:lnTo>
                    <a:pt x="36813" y="172896"/>
                  </a:lnTo>
                  <a:lnTo>
                    <a:pt x="41761" y="199851"/>
                  </a:lnTo>
                  <a:lnTo>
                    <a:pt x="46312" y="225942"/>
                  </a:lnTo>
                  <a:lnTo>
                    <a:pt x="50687" y="251649"/>
                  </a:lnTo>
                  <a:lnTo>
                    <a:pt x="54984" y="276480"/>
                  </a:lnTo>
                  <a:lnTo>
                    <a:pt x="59244" y="299275"/>
                  </a:lnTo>
                  <a:lnTo>
                    <a:pt x="63491" y="323048"/>
                  </a:lnTo>
                  <a:lnTo>
                    <a:pt x="68435" y="346312"/>
                  </a:lnTo>
                  <a:lnTo>
                    <a:pt x="78446" y="375983"/>
                  </a:lnTo>
                  <a:lnTo>
                    <a:pt x="86195" y="406098"/>
                  </a:lnTo>
                  <a:lnTo>
                    <a:pt x="92959" y="432503"/>
                  </a:lnTo>
                  <a:lnTo>
                    <a:pt x="99432" y="455456"/>
                  </a:lnTo>
                  <a:lnTo>
                    <a:pt x="105112" y="482562"/>
                  </a:lnTo>
                  <a:lnTo>
                    <a:pt x="107390" y="509518"/>
                  </a:lnTo>
                  <a:lnTo>
                    <a:pt x="107942" y="524678"/>
                  </a:lnTo>
                  <a:lnTo>
                    <a:pt x="107950" y="5185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1360">
              <a:extLst>
                <a:ext uri="{FF2B5EF4-FFF2-40B4-BE49-F238E27FC236}">
                  <a16:creationId xmlns:a16="http://schemas.microsoft.com/office/drawing/2014/main" id="{85F55E56-FD15-DA22-4425-FA9A1BD6E452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836029" y="3150701"/>
              <a:ext cx="177422" cy="149956"/>
            </a:xfrm>
            <a:custGeom>
              <a:avLst/>
              <a:gdLst/>
              <a:ahLst/>
              <a:cxnLst/>
              <a:rect l="0" t="0" r="0" b="0"/>
              <a:pathLst>
                <a:path w="177422" h="149956">
                  <a:moveTo>
                    <a:pt x="63121" y="56049"/>
                  </a:moveTo>
                  <a:lnTo>
                    <a:pt x="63121" y="56049"/>
                  </a:lnTo>
                  <a:lnTo>
                    <a:pt x="63121" y="49701"/>
                  </a:lnTo>
                  <a:lnTo>
                    <a:pt x="59750" y="53071"/>
                  </a:lnTo>
                  <a:lnTo>
                    <a:pt x="41750" y="84004"/>
                  </a:lnTo>
                  <a:lnTo>
                    <a:pt x="26136" y="110165"/>
                  </a:lnTo>
                  <a:lnTo>
                    <a:pt x="3939" y="139699"/>
                  </a:lnTo>
                  <a:lnTo>
                    <a:pt x="1540" y="144497"/>
                  </a:lnTo>
                  <a:lnTo>
                    <a:pt x="0" y="149955"/>
                  </a:lnTo>
                  <a:lnTo>
                    <a:pt x="579" y="149698"/>
                  </a:lnTo>
                  <a:lnTo>
                    <a:pt x="3105" y="147530"/>
                  </a:lnTo>
                  <a:lnTo>
                    <a:pt x="17339" y="116265"/>
                  </a:lnTo>
                  <a:lnTo>
                    <a:pt x="31946" y="88613"/>
                  </a:lnTo>
                  <a:lnTo>
                    <a:pt x="46838" y="57568"/>
                  </a:lnTo>
                  <a:lnTo>
                    <a:pt x="55749" y="26268"/>
                  </a:lnTo>
                  <a:lnTo>
                    <a:pt x="57274" y="10864"/>
                  </a:lnTo>
                  <a:lnTo>
                    <a:pt x="58518" y="8992"/>
                  </a:lnTo>
                  <a:lnTo>
                    <a:pt x="68319" y="0"/>
                  </a:lnTo>
                  <a:lnTo>
                    <a:pt x="69408" y="339"/>
                  </a:lnTo>
                  <a:lnTo>
                    <a:pt x="99237" y="28677"/>
                  </a:lnTo>
                  <a:lnTo>
                    <a:pt x="130942" y="60370"/>
                  </a:lnTo>
                  <a:lnTo>
                    <a:pt x="139078" y="67800"/>
                  </a:lnTo>
                  <a:lnTo>
                    <a:pt x="147559" y="73328"/>
                  </a:lnTo>
                  <a:lnTo>
                    <a:pt x="150038" y="77370"/>
                  </a:lnTo>
                  <a:lnTo>
                    <a:pt x="152110" y="78730"/>
                  </a:lnTo>
                  <a:lnTo>
                    <a:pt x="163693" y="80912"/>
                  </a:lnTo>
                  <a:lnTo>
                    <a:pt x="166153" y="81091"/>
                  </a:lnTo>
                  <a:lnTo>
                    <a:pt x="170767" y="83171"/>
                  </a:lnTo>
                  <a:lnTo>
                    <a:pt x="172985" y="84714"/>
                  </a:lnTo>
                  <a:lnTo>
                    <a:pt x="177421" y="941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1361">
              <a:extLst>
                <a:ext uri="{FF2B5EF4-FFF2-40B4-BE49-F238E27FC236}">
                  <a16:creationId xmlns:a16="http://schemas.microsoft.com/office/drawing/2014/main" id="{7B51253B-0A01-D80D-637E-012341F5FB52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695950" y="2776356"/>
              <a:ext cx="107534" cy="271645"/>
            </a:xfrm>
            <a:custGeom>
              <a:avLst/>
              <a:gdLst/>
              <a:ahLst/>
              <a:cxnLst/>
              <a:rect l="0" t="0" r="0" b="0"/>
              <a:pathLst>
                <a:path w="107534" h="271645">
                  <a:moveTo>
                    <a:pt x="88900" y="17644"/>
                  </a:moveTo>
                  <a:lnTo>
                    <a:pt x="88900" y="17644"/>
                  </a:lnTo>
                  <a:lnTo>
                    <a:pt x="106544" y="0"/>
                  </a:lnTo>
                  <a:lnTo>
                    <a:pt x="107012" y="237"/>
                  </a:lnTo>
                  <a:lnTo>
                    <a:pt x="107533" y="2381"/>
                  </a:lnTo>
                  <a:lnTo>
                    <a:pt x="100988" y="30355"/>
                  </a:lnTo>
                  <a:lnTo>
                    <a:pt x="90230" y="62096"/>
                  </a:lnTo>
                  <a:lnTo>
                    <a:pt x="77508" y="89376"/>
                  </a:lnTo>
                  <a:lnTo>
                    <a:pt x="68357" y="113452"/>
                  </a:lnTo>
                  <a:lnTo>
                    <a:pt x="52622" y="143500"/>
                  </a:lnTo>
                  <a:lnTo>
                    <a:pt x="36630" y="174182"/>
                  </a:lnTo>
                  <a:lnTo>
                    <a:pt x="25946" y="201357"/>
                  </a:lnTo>
                  <a:lnTo>
                    <a:pt x="17041" y="227107"/>
                  </a:lnTo>
                  <a:lnTo>
                    <a:pt x="0" y="2716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1362">
              <a:extLst>
                <a:ext uri="{FF2B5EF4-FFF2-40B4-BE49-F238E27FC236}">
                  <a16:creationId xmlns:a16="http://schemas.microsoft.com/office/drawing/2014/main" id="{2DAD1C22-324A-9667-0649-D47B84912C64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787423" y="2871458"/>
              <a:ext cx="137128" cy="125743"/>
            </a:xfrm>
            <a:custGeom>
              <a:avLst/>
              <a:gdLst/>
              <a:ahLst/>
              <a:cxnLst/>
              <a:rect l="0" t="0" r="0" b="0"/>
              <a:pathLst>
                <a:path w="137128" h="125743">
                  <a:moveTo>
                    <a:pt x="29177" y="36842"/>
                  </a:moveTo>
                  <a:lnTo>
                    <a:pt x="29177" y="36842"/>
                  </a:lnTo>
                  <a:lnTo>
                    <a:pt x="49881" y="18019"/>
                  </a:lnTo>
                  <a:lnTo>
                    <a:pt x="80747" y="1573"/>
                  </a:lnTo>
                  <a:lnTo>
                    <a:pt x="83847" y="0"/>
                  </a:lnTo>
                  <a:lnTo>
                    <a:pt x="85379" y="1697"/>
                  </a:lnTo>
                  <a:lnTo>
                    <a:pt x="88963" y="9228"/>
                  </a:lnTo>
                  <a:lnTo>
                    <a:pt x="89145" y="17749"/>
                  </a:lnTo>
                  <a:lnTo>
                    <a:pt x="88206" y="21996"/>
                  </a:lnTo>
                  <a:lnTo>
                    <a:pt x="72091" y="52363"/>
                  </a:lnTo>
                  <a:lnTo>
                    <a:pt x="44213" y="78457"/>
                  </a:lnTo>
                  <a:lnTo>
                    <a:pt x="14845" y="101876"/>
                  </a:lnTo>
                  <a:lnTo>
                    <a:pt x="3215" y="110125"/>
                  </a:lnTo>
                  <a:lnTo>
                    <a:pt x="0" y="114803"/>
                  </a:lnTo>
                  <a:lnTo>
                    <a:pt x="554" y="116332"/>
                  </a:lnTo>
                  <a:lnTo>
                    <a:pt x="2334" y="117353"/>
                  </a:lnTo>
                  <a:lnTo>
                    <a:pt x="17225" y="118788"/>
                  </a:lnTo>
                  <a:lnTo>
                    <a:pt x="42099" y="117331"/>
                  </a:lnTo>
                  <a:lnTo>
                    <a:pt x="72416" y="113889"/>
                  </a:lnTo>
                  <a:lnTo>
                    <a:pt x="98787" y="113209"/>
                  </a:lnTo>
                  <a:lnTo>
                    <a:pt x="116595" y="113797"/>
                  </a:lnTo>
                  <a:lnTo>
                    <a:pt x="124004" y="116435"/>
                  </a:lnTo>
                  <a:lnTo>
                    <a:pt x="137127" y="1257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0" name="SMARTInkShape-1363">
            <a:extLst>
              <a:ext uri="{FF2B5EF4-FFF2-40B4-BE49-F238E27FC236}">
                <a16:creationId xmlns:a16="http://schemas.microsoft.com/office/drawing/2014/main" id="{4C89D12D-961D-A9C0-8844-A2BC765F1BA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480247" y="2787653"/>
            <a:ext cx="164904" cy="155023"/>
          </a:xfrm>
          <a:custGeom>
            <a:avLst/>
            <a:gdLst/>
            <a:ahLst/>
            <a:cxnLst/>
            <a:rect l="0" t="0" r="0" b="0"/>
            <a:pathLst>
              <a:path w="164904" h="155023">
                <a:moveTo>
                  <a:pt x="145853" y="12697"/>
                </a:moveTo>
                <a:lnTo>
                  <a:pt x="145853" y="12697"/>
                </a:lnTo>
                <a:lnTo>
                  <a:pt x="149224" y="12697"/>
                </a:lnTo>
                <a:lnTo>
                  <a:pt x="152760" y="10816"/>
                </a:lnTo>
                <a:lnTo>
                  <a:pt x="164899" y="1"/>
                </a:lnTo>
                <a:lnTo>
                  <a:pt x="164900" y="0"/>
                </a:lnTo>
                <a:lnTo>
                  <a:pt x="158160" y="3369"/>
                </a:lnTo>
                <a:lnTo>
                  <a:pt x="147225" y="15578"/>
                </a:lnTo>
                <a:lnTo>
                  <a:pt x="131731" y="42945"/>
                </a:lnTo>
                <a:lnTo>
                  <a:pt x="106807" y="73992"/>
                </a:lnTo>
                <a:lnTo>
                  <a:pt x="84201" y="104940"/>
                </a:lnTo>
                <a:lnTo>
                  <a:pt x="55618" y="134636"/>
                </a:lnTo>
                <a:lnTo>
                  <a:pt x="39756" y="147164"/>
                </a:lnTo>
                <a:lnTo>
                  <a:pt x="27240" y="154218"/>
                </a:lnTo>
                <a:lnTo>
                  <a:pt x="23741" y="155022"/>
                </a:lnTo>
                <a:lnTo>
                  <a:pt x="20699" y="154853"/>
                </a:lnTo>
                <a:lnTo>
                  <a:pt x="17967" y="154034"/>
                </a:lnTo>
                <a:lnTo>
                  <a:pt x="7380" y="146140"/>
                </a:lnTo>
                <a:lnTo>
                  <a:pt x="3171" y="140679"/>
                </a:lnTo>
                <a:lnTo>
                  <a:pt x="2049" y="138235"/>
                </a:lnTo>
                <a:lnTo>
                  <a:pt x="0" y="107261"/>
                </a:lnTo>
                <a:lnTo>
                  <a:pt x="3232" y="88694"/>
                </a:lnTo>
                <a:lnTo>
                  <a:pt x="8657" y="76529"/>
                </a:lnTo>
                <a:lnTo>
                  <a:pt x="14734" y="68456"/>
                </a:lnTo>
                <a:lnTo>
                  <a:pt x="27747" y="58224"/>
                </a:lnTo>
                <a:lnTo>
                  <a:pt x="39033" y="54098"/>
                </a:lnTo>
                <a:lnTo>
                  <a:pt x="45006" y="52998"/>
                </a:lnTo>
                <a:lnTo>
                  <a:pt x="57288" y="55538"/>
                </a:lnTo>
                <a:lnTo>
                  <a:pt x="74221" y="64902"/>
                </a:lnTo>
                <a:lnTo>
                  <a:pt x="98101" y="87757"/>
                </a:lnTo>
                <a:lnTo>
                  <a:pt x="125375" y="118974"/>
                </a:lnTo>
                <a:lnTo>
                  <a:pt x="131578" y="123431"/>
                </a:lnTo>
                <a:lnTo>
                  <a:pt x="134220" y="124620"/>
                </a:lnTo>
                <a:lnTo>
                  <a:pt x="139036" y="129704"/>
                </a:lnTo>
                <a:lnTo>
                  <a:pt x="147878" y="141094"/>
                </a:lnTo>
                <a:lnTo>
                  <a:pt x="152163" y="143846"/>
                </a:lnTo>
                <a:lnTo>
                  <a:pt x="164903" y="14604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6" name="SMARTInkShape-Group332">
            <a:extLst>
              <a:ext uri="{FF2B5EF4-FFF2-40B4-BE49-F238E27FC236}">
                <a16:creationId xmlns:a16="http://schemas.microsoft.com/office/drawing/2014/main" id="{7BD8C015-67A1-8702-2DA9-0B1DEA632349}"/>
              </a:ext>
            </a:extLst>
          </p:cNvPr>
          <p:cNvGrpSpPr/>
          <p:nvPr/>
        </p:nvGrpSpPr>
        <p:grpSpPr>
          <a:xfrm>
            <a:off x="7436111" y="4051564"/>
            <a:ext cx="501390" cy="393060"/>
            <a:chOff x="7436111" y="4051564"/>
            <a:chExt cx="501390" cy="393060"/>
          </a:xfrm>
        </p:grpSpPr>
        <p:sp>
          <p:nvSpPr>
            <p:cNvPr id="531" name="SMARTInkShape-1364">
              <a:extLst>
                <a:ext uri="{FF2B5EF4-FFF2-40B4-BE49-F238E27FC236}">
                  <a16:creationId xmlns:a16="http://schemas.microsoft.com/office/drawing/2014/main" id="{D8379F99-869D-0C18-EDE8-1F2B546551C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448629" y="4051564"/>
              <a:ext cx="107872" cy="200658"/>
            </a:xfrm>
            <a:custGeom>
              <a:avLst/>
              <a:gdLst/>
              <a:ahLst/>
              <a:cxnLst/>
              <a:rect l="0" t="0" r="0" b="0"/>
              <a:pathLst>
                <a:path w="107872" h="200658">
                  <a:moveTo>
                    <a:pt x="25321" y="18786"/>
                  </a:moveTo>
                  <a:lnTo>
                    <a:pt x="25321" y="18786"/>
                  </a:lnTo>
                  <a:lnTo>
                    <a:pt x="25321" y="0"/>
                  </a:lnTo>
                  <a:lnTo>
                    <a:pt x="25321" y="27549"/>
                  </a:lnTo>
                  <a:lnTo>
                    <a:pt x="21949" y="56112"/>
                  </a:lnTo>
                  <a:lnTo>
                    <a:pt x="19853" y="83546"/>
                  </a:lnTo>
                  <a:lnTo>
                    <a:pt x="15861" y="109549"/>
                  </a:lnTo>
                  <a:lnTo>
                    <a:pt x="13582" y="135127"/>
                  </a:lnTo>
                  <a:lnTo>
                    <a:pt x="12748" y="163711"/>
                  </a:lnTo>
                  <a:lnTo>
                    <a:pt x="12647" y="181547"/>
                  </a:lnTo>
                  <a:lnTo>
                    <a:pt x="11933" y="184443"/>
                  </a:lnTo>
                  <a:lnTo>
                    <a:pt x="10751" y="186374"/>
                  </a:lnTo>
                  <a:lnTo>
                    <a:pt x="9258" y="187662"/>
                  </a:lnTo>
                  <a:lnTo>
                    <a:pt x="7599" y="190973"/>
                  </a:lnTo>
                  <a:lnTo>
                    <a:pt x="6349" y="196257"/>
                  </a:lnTo>
                  <a:lnTo>
                    <a:pt x="2923" y="196489"/>
                  </a:lnTo>
                  <a:lnTo>
                    <a:pt x="1922" y="197227"/>
                  </a:lnTo>
                  <a:lnTo>
                    <a:pt x="810" y="199928"/>
                  </a:lnTo>
                  <a:lnTo>
                    <a:pt x="514" y="200225"/>
                  </a:lnTo>
                  <a:lnTo>
                    <a:pt x="316" y="199718"/>
                  </a:lnTo>
                  <a:lnTo>
                    <a:pt x="185" y="198674"/>
                  </a:lnTo>
                  <a:lnTo>
                    <a:pt x="97" y="198684"/>
                  </a:lnTo>
                  <a:lnTo>
                    <a:pt x="0" y="200575"/>
                  </a:lnTo>
                  <a:lnTo>
                    <a:pt x="679" y="200657"/>
                  </a:lnTo>
                  <a:lnTo>
                    <a:pt x="3315" y="198865"/>
                  </a:lnTo>
                  <a:lnTo>
                    <a:pt x="32528" y="196786"/>
                  </a:lnTo>
                  <a:lnTo>
                    <a:pt x="61652" y="191586"/>
                  </a:lnTo>
                  <a:lnTo>
                    <a:pt x="91457" y="190289"/>
                  </a:lnTo>
                  <a:lnTo>
                    <a:pt x="99636" y="190259"/>
                  </a:lnTo>
                  <a:lnTo>
                    <a:pt x="102381" y="189546"/>
                  </a:lnTo>
                  <a:lnTo>
                    <a:pt x="107871" y="1838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1365">
              <a:extLst>
                <a:ext uri="{FF2B5EF4-FFF2-40B4-BE49-F238E27FC236}">
                  <a16:creationId xmlns:a16="http://schemas.microsoft.com/office/drawing/2014/main" id="{6317013A-4392-8396-AC6F-69EB64D2222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436111" y="4136558"/>
              <a:ext cx="126740" cy="15754"/>
            </a:xfrm>
            <a:custGeom>
              <a:avLst/>
              <a:gdLst/>
              <a:ahLst/>
              <a:cxnLst/>
              <a:rect l="0" t="0" r="0" b="0"/>
              <a:pathLst>
                <a:path w="126740" h="15754">
                  <a:moveTo>
                    <a:pt x="6089" y="9992"/>
                  </a:moveTo>
                  <a:lnTo>
                    <a:pt x="6089" y="9992"/>
                  </a:lnTo>
                  <a:lnTo>
                    <a:pt x="621" y="9992"/>
                  </a:lnTo>
                  <a:lnTo>
                    <a:pt x="327" y="10697"/>
                  </a:lnTo>
                  <a:lnTo>
                    <a:pt x="0" y="13363"/>
                  </a:lnTo>
                  <a:lnTo>
                    <a:pt x="619" y="14356"/>
                  </a:lnTo>
                  <a:lnTo>
                    <a:pt x="1737" y="15018"/>
                  </a:lnTo>
                  <a:lnTo>
                    <a:pt x="5566" y="15753"/>
                  </a:lnTo>
                  <a:lnTo>
                    <a:pt x="16360" y="15462"/>
                  </a:lnTo>
                  <a:lnTo>
                    <a:pt x="42377" y="11281"/>
                  </a:lnTo>
                  <a:lnTo>
                    <a:pt x="67170" y="8493"/>
                  </a:lnTo>
                  <a:lnTo>
                    <a:pt x="94512" y="4600"/>
                  </a:lnTo>
                  <a:lnTo>
                    <a:pt x="120837" y="3726"/>
                  </a:lnTo>
                  <a:lnTo>
                    <a:pt x="122804" y="2992"/>
                  </a:lnTo>
                  <a:lnTo>
                    <a:pt x="124116" y="1798"/>
                  </a:lnTo>
                  <a:lnTo>
                    <a:pt x="124989" y="296"/>
                  </a:lnTo>
                  <a:lnTo>
                    <a:pt x="125573" y="0"/>
                  </a:lnTo>
                  <a:lnTo>
                    <a:pt x="125962" y="509"/>
                  </a:lnTo>
                  <a:lnTo>
                    <a:pt x="126739" y="36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1366">
              <a:extLst>
                <a:ext uri="{FF2B5EF4-FFF2-40B4-BE49-F238E27FC236}">
                  <a16:creationId xmlns:a16="http://schemas.microsoft.com/office/drawing/2014/main" id="{6E1650A6-0937-3F8B-BCF3-1D2F7599F45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595877" y="4267200"/>
              <a:ext cx="106674" cy="95251"/>
            </a:xfrm>
            <a:custGeom>
              <a:avLst/>
              <a:gdLst/>
              <a:ahLst/>
              <a:cxnLst/>
              <a:rect l="0" t="0" r="0" b="0"/>
              <a:pathLst>
                <a:path w="106674" h="95251">
                  <a:moveTo>
                    <a:pt x="100323" y="0"/>
                  </a:moveTo>
                  <a:lnTo>
                    <a:pt x="100323" y="0"/>
                  </a:lnTo>
                  <a:lnTo>
                    <a:pt x="106671" y="0"/>
                  </a:lnTo>
                  <a:lnTo>
                    <a:pt x="101603" y="5775"/>
                  </a:lnTo>
                  <a:lnTo>
                    <a:pt x="94431" y="15901"/>
                  </a:lnTo>
                  <a:lnTo>
                    <a:pt x="74539" y="32755"/>
                  </a:lnTo>
                  <a:lnTo>
                    <a:pt x="71224" y="39488"/>
                  </a:lnTo>
                  <a:lnTo>
                    <a:pt x="70340" y="43259"/>
                  </a:lnTo>
                  <a:lnTo>
                    <a:pt x="65596" y="49330"/>
                  </a:lnTo>
                  <a:lnTo>
                    <a:pt x="59489" y="55085"/>
                  </a:lnTo>
                  <a:lnTo>
                    <a:pt x="34724" y="84582"/>
                  </a:lnTo>
                  <a:lnTo>
                    <a:pt x="21879" y="92411"/>
                  </a:lnTo>
                  <a:lnTo>
                    <a:pt x="16540" y="93988"/>
                  </a:lnTo>
                  <a:lnTo>
                    <a:pt x="14129" y="93704"/>
                  </a:lnTo>
                  <a:lnTo>
                    <a:pt x="9568" y="91505"/>
                  </a:lnTo>
                  <a:lnTo>
                    <a:pt x="3034" y="79559"/>
                  </a:lnTo>
                  <a:lnTo>
                    <a:pt x="0" y="65985"/>
                  </a:lnTo>
                  <a:lnTo>
                    <a:pt x="1172" y="59195"/>
                  </a:lnTo>
                  <a:lnTo>
                    <a:pt x="9629" y="38814"/>
                  </a:lnTo>
                  <a:lnTo>
                    <a:pt x="13683" y="34889"/>
                  </a:lnTo>
                  <a:lnTo>
                    <a:pt x="17837" y="33145"/>
                  </a:lnTo>
                  <a:lnTo>
                    <a:pt x="19932" y="32680"/>
                  </a:lnTo>
                  <a:lnTo>
                    <a:pt x="29623" y="35396"/>
                  </a:lnTo>
                  <a:lnTo>
                    <a:pt x="41432" y="44041"/>
                  </a:lnTo>
                  <a:lnTo>
                    <a:pt x="66489" y="73350"/>
                  </a:lnTo>
                  <a:lnTo>
                    <a:pt x="79033" y="89461"/>
                  </a:lnTo>
                  <a:lnTo>
                    <a:pt x="91727" y="94488"/>
                  </a:lnTo>
                  <a:lnTo>
                    <a:pt x="106673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1367">
              <a:extLst>
                <a:ext uri="{FF2B5EF4-FFF2-40B4-BE49-F238E27FC236}">
                  <a16:creationId xmlns:a16="http://schemas.microsoft.com/office/drawing/2014/main" id="{D948AD6D-4486-CD7D-5BF8-9622CAAA6BE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727950" y="4287133"/>
              <a:ext cx="86210" cy="138818"/>
            </a:xfrm>
            <a:custGeom>
              <a:avLst/>
              <a:gdLst/>
              <a:ahLst/>
              <a:cxnLst/>
              <a:rect l="0" t="0" r="0" b="0"/>
              <a:pathLst>
                <a:path w="86210" h="138818">
                  <a:moveTo>
                    <a:pt x="82550" y="5467"/>
                  </a:moveTo>
                  <a:lnTo>
                    <a:pt x="82550" y="5467"/>
                  </a:lnTo>
                  <a:lnTo>
                    <a:pt x="82550" y="0"/>
                  </a:lnTo>
                  <a:lnTo>
                    <a:pt x="85922" y="2749"/>
                  </a:lnTo>
                  <a:lnTo>
                    <a:pt x="86209" y="4361"/>
                  </a:lnTo>
                  <a:lnTo>
                    <a:pt x="85695" y="6141"/>
                  </a:lnTo>
                  <a:lnTo>
                    <a:pt x="67756" y="35006"/>
                  </a:lnTo>
                  <a:lnTo>
                    <a:pt x="41195" y="65305"/>
                  </a:lnTo>
                  <a:lnTo>
                    <a:pt x="23741" y="92115"/>
                  </a:lnTo>
                  <a:lnTo>
                    <a:pt x="5155" y="123106"/>
                  </a:lnTo>
                  <a:lnTo>
                    <a:pt x="0" y="138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1368">
              <a:extLst>
                <a:ext uri="{FF2B5EF4-FFF2-40B4-BE49-F238E27FC236}">
                  <a16:creationId xmlns:a16="http://schemas.microsoft.com/office/drawing/2014/main" id="{EB97BAE8-590A-7DAB-D67D-0F4939D94E4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823200" y="4350763"/>
              <a:ext cx="114301" cy="93861"/>
            </a:xfrm>
            <a:custGeom>
              <a:avLst/>
              <a:gdLst/>
              <a:ahLst/>
              <a:cxnLst/>
              <a:rect l="0" t="0" r="0" b="0"/>
              <a:pathLst>
                <a:path w="114301" h="93861">
                  <a:moveTo>
                    <a:pt x="0" y="30737"/>
                  </a:moveTo>
                  <a:lnTo>
                    <a:pt x="0" y="30737"/>
                  </a:lnTo>
                  <a:lnTo>
                    <a:pt x="3372" y="30737"/>
                  </a:lnTo>
                  <a:lnTo>
                    <a:pt x="4364" y="30032"/>
                  </a:lnTo>
                  <a:lnTo>
                    <a:pt x="5026" y="28856"/>
                  </a:lnTo>
                  <a:lnTo>
                    <a:pt x="9460" y="18527"/>
                  </a:lnTo>
                  <a:lnTo>
                    <a:pt x="17883" y="6820"/>
                  </a:lnTo>
                  <a:lnTo>
                    <a:pt x="28253" y="1266"/>
                  </a:lnTo>
                  <a:lnTo>
                    <a:pt x="33253" y="0"/>
                  </a:lnTo>
                  <a:lnTo>
                    <a:pt x="34868" y="368"/>
                  </a:lnTo>
                  <a:lnTo>
                    <a:pt x="35945" y="1317"/>
                  </a:lnTo>
                  <a:lnTo>
                    <a:pt x="36663" y="2658"/>
                  </a:lnTo>
                  <a:lnTo>
                    <a:pt x="37847" y="3551"/>
                  </a:lnTo>
                  <a:lnTo>
                    <a:pt x="41046" y="4543"/>
                  </a:lnTo>
                  <a:lnTo>
                    <a:pt x="42180" y="6925"/>
                  </a:lnTo>
                  <a:lnTo>
                    <a:pt x="43442" y="15214"/>
                  </a:lnTo>
                  <a:lnTo>
                    <a:pt x="40780" y="28411"/>
                  </a:lnTo>
                  <a:lnTo>
                    <a:pt x="29497" y="57373"/>
                  </a:lnTo>
                  <a:lnTo>
                    <a:pt x="21140" y="71643"/>
                  </a:lnTo>
                  <a:lnTo>
                    <a:pt x="1255" y="92966"/>
                  </a:lnTo>
                  <a:lnTo>
                    <a:pt x="1543" y="93390"/>
                  </a:lnTo>
                  <a:lnTo>
                    <a:pt x="3742" y="93860"/>
                  </a:lnTo>
                  <a:lnTo>
                    <a:pt x="24702" y="93457"/>
                  </a:lnTo>
                  <a:lnTo>
                    <a:pt x="51684" y="88760"/>
                  </a:lnTo>
                  <a:lnTo>
                    <a:pt x="74964" y="84401"/>
                  </a:lnTo>
                  <a:lnTo>
                    <a:pt x="85163" y="85836"/>
                  </a:lnTo>
                  <a:lnTo>
                    <a:pt x="90296" y="83918"/>
                  </a:lnTo>
                  <a:lnTo>
                    <a:pt x="96811" y="84478"/>
                  </a:lnTo>
                  <a:lnTo>
                    <a:pt x="114300" y="878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7" name="SMARTInkShape-1369">
            <a:extLst>
              <a:ext uri="{FF2B5EF4-FFF2-40B4-BE49-F238E27FC236}">
                <a16:creationId xmlns:a16="http://schemas.microsoft.com/office/drawing/2014/main" id="{237699C0-8D26-7A37-94E8-F5DA958CCB13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721373" y="4121150"/>
            <a:ext cx="133328" cy="18935"/>
          </a:xfrm>
          <a:custGeom>
            <a:avLst/>
            <a:gdLst/>
            <a:ahLst/>
            <a:cxnLst/>
            <a:rect l="0" t="0" r="0" b="0"/>
            <a:pathLst>
              <a:path w="133328" h="18935">
                <a:moveTo>
                  <a:pt x="6327" y="0"/>
                </a:moveTo>
                <a:lnTo>
                  <a:pt x="6327" y="0"/>
                </a:lnTo>
                <a:lnTo>
                  <a:pt x="6327" y="3371"/>
                </a:lnTo>
                <a:lnTo>
                  <a:pt x="5622" y="4364"/>
                </a:lnTo>
                <a:lnTo>
                  <a:pt x="4445" y="5026"/>
                </a:lnTo>
                <a:lnTo>
                  <a:pt x="859" y="6088"/>
                </a:lnTo>
                <a:lnTo>
                  <a:pt x="369" y="8115"/>
                </a:lnTo>
                <a:lnTo>
                  <a:pt x="0" y="12432"/>
                </a:lnTo>
                <a:lnTo>
                  <a:pt x="29472" y="12689"/>
                </a:lnTo>
                <a:lnTo>
                  <a:pt x="48228" y="14578"/>
                </a:lnTo>
                <a:lnTo>
                  <a:pt x="66486" y="17725"/>
                </a:lnTo>
                <a:lnTo>
                  <a:pt x="97582" y="18934"/>
                </a:lnTo>
                <a:lnTo>
                  <a:pt x="107562" y="18293"/>
                </a:lnTo>
                <a:lnTo>
                  <a:pt x="126551" y="12777"/>
                </a:lnTo>
                <a:lnTo>
                  <a:pt x="133327" y="127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3" name="SMARTInkShape-Group334">
            <a:extLst>
              <a:ext uri="{FF2B5EF4-FFF2-40B4-BE49-F238E27FC236}">
                <a16:creationId xmlns:a16="http://schemas.microsoft.com/office/drawing/2014/main" id="{A8F2B17B-892E-CB62-598B-0993ED7D7E8C}"/>
              </a:ext>
            </a:extLst>
          </p:cNvPr>
          <p:cNvGrpSpPr/>
          <p:nvPr/>
        </p:nvGrpSpPr>
        <p:grpSpPr>
          <a:xfrm>
            <a:off x="6045564" y="4013462"/>
            <a:ext cx="469537" cy="387089"/>
            <a:chOff x="6045564" y="4013462"/>
            <a:chExt cx="469537" cy="387089"/>
          </a:xfrm>
        </p:grpSpPr>
        <p:sp>
          <p:nvSpPr>
            <p:cNvPr id="538" name="SMARTInkShape-1370">
              <a:extLst>
                <a:ext uri="{FF2B5EF4-FFF2-40B4-BE49-F238E27FC236}">
                  <a16:creationId xmlns:a16="http://schemas.microsoft.com/office/drawing/2014/main" id="{0C35DAC2-F38E-7C2E-EC09-7D5EE63AA68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045564" y="4013462"/>
              <a:ext cx="101237" cy="164412"/>
            </a:xfrm>
            <a:custGeom>
              <a:avLst/>
              <a:gdLst/>
              <a:ahLst/>
              <a:cxnLst/>
              <a:rect l="0" t="0" r="0" b="0"/>
              <a:pathLst>
                <a:path w="101237" h="164412">
                  <a:moveTo>
                    <a:pt x="25036" y="6088"/>
                  </a:moveTo>
                  <a:lnTo>
                    <a:pt x="25036" y="6088"/>
                  </a:lnTo>
                  <a:lnTo>
                    <a:pt x="25036" y="0"/>
                  </a:lnTo>
                  <a:lnTo>
                    <a:pt x="28407" y="6557"/>
                  </a:lnTo>
                  <a:lnTo>
                    <a:pt x="30504" y="27551"/>
                  </a:lnTo>
                  <a:lnTo>
                    <a:pt x="27754" y="52743"/>
                  </a:lnTo>
                  <a:lnTo>
                    <a:pt x="25842" y="81452"/>
                  </a:lnTo>
                  <a:lnTo>
                    <a:pt x="21903" y="108930"/>
                  </a:lnTo>
                  <a:lnTo>
                    <a:pt x="17228" y="135063"/>
                  </a:lnTo>
                  <a:lnTo>
                    <a:pt x="11904" y="148961"/>
                  </a:lnTo>
                  <a:lnTo>
                    <a:pt x="0" y="164411"/>
                  </a:lnTo>
                  <a:lnTo>
                    <a:pt x="3115" y="161341"/>
                  </a:lnTo>
                  <a:lnTo>
                    <a:pt x="32249" y="155367"/>
                  </a:lnTo>
                  <a:lnTo>
                    <a:pt x="40708" y="155454"/>
                  </a:lnTo>
                  <a:lnTo>
                    <a:pt x="53197" y="157589"/>
                  </a:lnTo>
                  <a:lnTo>
                    <a:pt x="72185" y="156340"/>
                  </a:lnTo>
                  <a:lnTo>
                    <a:pt x="101236" y="152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1371">
              <a:extLst>
                <a:ext uri="{FF2B5EF4-FFF2-40B4-BE49-F238E27FC236}">
                  <a16:creationId xmlns:a16="http://schemas.microsoft.com/office/drawing/2014/main" id="{62F594AB-FA2F-6143-419D-7E0208FAEA52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057900" y="4089400"/>
              <a:ext cx="107951" cy="1"/>
            </a:xfrm>
            <a:custGeom>
              <a:avLst/>
              <a:gdLst/>
              <a:ahLst/>
              <a:cxnLst/>
              <a:rect l="0" t="0" r="0" b="0"/>
              <a:pathLst>
                <a:path w="107951" h="1">
                  <a:moveTo>
                    <a:pt x="0" y="0"/>
                  </a:moveTo>
                  <a:lnTo>
                    <a:pt x="0" y="0"/>
                  </a:lnTo>
                  <a:lnTo>
                    <a:pt x="31688" y="0"/>
                  </a:lnTo>
                  <a:lnTo>
                    <a:pt x="61637" y="0"/>
                  </a:lnTo>
                  <a:lnTo>
                    <a:pt x="89990" y="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1372">
              <a:extLst>
                <a:ext uri="{FF2B5EF4-FFF2-40B4-BE49-F238E27FC236}">
                  <a16:creationId xmlns:a16="http://schemas.microsoft.com/office/drawing/2014/main" id="{FB1064C5-A524-43AB-13BD-25402C1D941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182354" y="4191078"/>
              <a:ext cx="120332" cy="120573"/>
            </a:xfrm>
            <a:custGeom>
              <a:avLst/>
              <a:gdLst/>
              <a:ahLst/>
              <a:cxnLst/>
              <a:rect l="0" t="0" r="0" b="0"/>
              <a:pathLst>
                <a:path w="120332" h="120573">
                  <a:moveTo>
                    <a:pt x="110496" y="6272"/>
                  </a:moveTo>
                  <a:lnTo>
                    <a:pt x="110496" y="6272"/>
                  </a:lnTo>
                  <a:lnTo>
                    <a:pt x="113868" y="6272"/>
                  </a:lnTo>
                  <a:lnTo>
                    <a:pt x="114860" y="5567"/>
                  </a:lnTo>
                  <a:lnTo>
                    <a:pt x="115522" y="4391"/>
                  </a:lnTo>
                  <a:lnTo>
                    <a:pt x="115964" y="2901"/>
                  </a:lnTo>
                  <a:lnTo>
                    <a:pt x="116964" y="1908"/>
                  </a:lnTo>
                  <a:lnTo>
                    <a:pt x="120331" y="511"/>
                  </a:lnTo>
                  <a:lnTo>
                    <a:pt x="119875" y="314"/>
                  </a:lnTo>
                  <a:lnTo>
                    <a:pt x="117446" y="0"/>
                  </a:lnTo>
                  <a:lnTo>
                    <a:pt x="113652" y="3316"/>
                  </a:lnTo>
                  <a:lnTo>
                    <a:pt x="90415" y="31420"/>
                  </a:lnTo>
                  <a:lnTo>
                    <a:pt x="64730" y="53281"/>
                  </a:lnTo>
                  <a:lnTo>
                    <a:pt x="40641" y="81936"/>
                  </a:lnTo>
                  <a:lnTo>
                    <a:pt x="26900" y="94230"/>
                  </a:lnTo>
                  <a:lnTo>
                    <a:pt x="14176" y="103452"/>
                  </a:lnTo>
                  <a:lnTo>
                    <a:pt x="11710" y="104220"/>
                  </a:lnTo>
                  <a:lnTo>
                    <a:pt x="9361" y="104026"/>
                  </a:lnTo>
                  <a:lnTo>
                    <a:pt x="7090" y="103191"/>
                  </a:lnTo>
                  <a:lnTo>
                    <a:pt x="2684" y="98501"/>
                  </a:lnTo>
                  <a:lnTo>
                    <a:pt x="521" y="95275"/>
                  </a:lnTo>
                  <a:lnTo>
                    <a:pt x="0" y="86045"/>
                  </a:lnTo>
                  <a:lnTo>
                    <a:pt x="5414" y="66244"/>
                  </a:lnTo>
                  <a:lnTo>
                    <a:pt x="15344" y="46347"/>
                  </a:lnTo>
                  <a:lnTo>
                    <a:pt x="17429" y="43572"/>
                  </a:lnTo>
                  <a:lnTo>
                    <a:pt x="23507" y="40489"/>
                  </a:lnTo>
                  <a:lnTo>
                    <a:pt x="27103" y="39666"/>
                  </a:lnTo>
                  <a:lnTo>
                    <a:pt x="30912" y="40530"/>
                  </a:lnTo>
                  <a:lnTo>
                    <a:pt x="43014" y="48486"/>
                  </a:lnTo>
                  <a:lnTo>
                    <a:pt x="73269" y="77062"/>
                  </a:lnTo>
                  <a:lnTo>
                    <a:pt x="91398" y="107041"/>
                  </a:lnTo>
                  <a:lnTo>
                    <a:pt x="99904" y="116174"/>
                  </a:lnTo>
                  <a:lnTo>
                    <a:pt x="110496" y="120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1373">
              <a:extLst>
                <a:ext uri="{FF2B5EF4-FFF2-40B4-BE49-F238E27FC236}">
                  <a16:creationId xmlns:a16="http://schemas.microsoft.com/office/drawing/2014/main" id="{481B73AA-B5A1-4054-1A4D-52C7EC51CDC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305550" y="4210933"/>
              <a:ext cx="106806" cy="189618"/>
            </a:xfrm>
            <a:custGeom>
              <a:avLst/>
              <a:gdLst/>
              <a:ahLst/>
              <a:cxnLst/>
              <a:rect l="0" t="0" r="0" b="0"/>
              <a:pathLst>
                <a:path w="106806" h="189618">
                  <a:moveTo>
                    <a:pt x="95250" y="5467"/>
                  </a:moveTo>
                  <a:lnTo>
                    <a:pt x="95250" y="5467"/>
                  </a:lnTo>
                  <a:lnTo>
                    <a:pt x="98622" y="2096"/>
                  </a:lnTo>
                  <a:lnTo>
                    <a:pt x="102157" y="441"/>
                  </a:lnTo>
                  <a:lnTo>
                    <a:pt x="104087" y="0"/>
                  </a:lnTo>
                  <a:lnTo>
                    <a:pt x="105375" y="411"/>
                  </a:lnTo>
                  <a:lnTo>
                    <a:pt x="106234" y="1391"/>
                  </a:lnTo>
                  <a:lnTo>
                    <a:pt x="106805" y="2749"/>
                  </a:lnTo>
                  <a:lnTo>
                    <a:pt x="103679" y="8022"/>
                  </a:lnTo>
                  <a:lnTo>
                    <a:pt x="86221" y="36403"/>
                  </a:lnTo>
                  <a:lnTo>
                    <a:pt x="69740" y="62456"/>
                  </a:lnTo>
                  <a:lnTo>
                    <a:pt x="48668" y="89982"/>
                  </a:lnTo>
                  <a:lnTo>
                    <a:pt x="30886" y="120026"/>
                  </a:lnTo>
                  <a:lnTo>
                    <a:pt x="17050" y="148877"/>
                  </a:lnTo>
                  <a:lnTo>
                    <a:pt x="3018" y="177910"/>
                  </a:lnTo>
                  <a:lnTo>
                    <a:pt x="0" y="189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1374">
              <a:extLst>
                <a:ext uri="{FF2B5EF4-FFF2-40B4-BE49-F238E27FC236}">
                  <a16:creationId xmlns:a16="http://schemas.microsoft.com/office/drawing/2014/main" id="{47FF5219-1E89-BC21-1464-7D3BB322D27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394852" y="4305409"/>
              <a:ext cx="120249" cy="95142"/>
            </a:xfrm>
            <a:custGeom>
              <a:avLst/>
              <a:gdLst/>
              <a:ahLst/>
              <a:cxnLst/>
              <a:rect l="0" t="0" r="0" b="0"/>
              <a:pathLst>
                <a:path w="120249" h="95142">
                  <a:moveTo>
                    <a:pt x="12298" y="25291"/>
                  </a:moveTo>
                  <a:lnTo>
                    <a:pt x="12298" y="25291"/>
                  </a:lnTo>
                  <a:lnTo>
                    <a:pt x="12298" y="21920"/>
                  </a:lnTo>
                  <a:lnTo>
                    <a:pt x="16061" y="18384"/>
                  </a:lnTo>
                  <a:lnTo>
                    <a:pt x="26604" y="10364"/>
                  </a:lnTo>
                  <a:lnTo>
                    <a:pt x="29240" y="6192"/>
                  </a:lnTo>
                  <a:lnTo>
                    <a:pt x="29942" y="4092"/>
                  </a:lnTo>
                  <a:lnTo>
                    <a:pt x="31822" y="2692"/>
                  </a:lnTo>
                  <a:lnTo>
                    <a:pt x="40504" y="721"/>
                  </a:lnTo>
                  <a:lnTo>
                    <a:pt x="52327" y="0"/>
                  </a:lnTo>
                  <a:lnTo>
                    <a:pt x="53801" y="1375"/>
                  </a:lnTo>
                  <a:lnTo>
                    <a:pt x="55438" y="6665"/>
                  </a:lnTo>
                  <a:lnTo>
                    <a:pt x="52403" y="15602"/>
                  </a:lnTo>
                  <a:lnTo>
                    <a:pt x="42328" y="41957"/>
                  </a:lnTo>
                  <a:lnTo>
                    <a:pt x="32327" y="59314"/>
                  </a:lnTo>
                  <a:lnTo>
                    <a:pt x="4173" y="90485"/>
                  </a:lnTo>
                  <a:lnTo>
                    <a:pt x="0" y="94732"/>
                  </a:lnTo>
                  <a:lnTo>
                    <a:pt x="6864" y="95060"/>
                  </a:lnTo>
                  <a:lnTo>
                    <a:pt x="24252" y="94412"/>
                  </a:lnTo>
                  <a:lnTo>
                    <a:pt x="51275" y="89670"/>
                  </a:lnTo>
                  <a:lnTo>
                    <a:pt x="79737" y="94335"/>
                  </a:lnTo>
                  <a:lnTo>
                    <a:pt x="108942" y="95093"/>
                  </a:lnTo>
                  <a:lnTo>
                    <a:pt x="120248" y="951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6" name="SMARTInkShape-Group335">
            <a:extLst>
              <a:ext uri="{FF2B5EF4-FFF2-40B4-BE49-F238E27FC236}">
                <a16:creationId xmlns:a16="http://schemas.microsoft.com/office/drawing/2014/main" id="{740BAFD1-FA08-4811-8924-C81ACAE90DD4}"/>
              </a:ext>
            </a:extLst>
          </p:cNvPr>
          <p:cNvGrpSpPr/>
          <p:nvPr/>
        </p:nvGrpSpPr>
        <p:grpSpPr>
          <a:xfrm>
            <a:off x="393700" y="4089687"/>
            <a:ext cx="368301" cy="389544"/>
            <a:chOff x="393700" y="4089687"/>
            <a:chExt cx="368301" cy="389544"/>
          </a:xfrm>
        </p:grpSpPr>
        <p:sp>
          <p:nvSpPr>
            <p:cNvPr id="544" name="SMARTInkShape-1375">
              <a:extLst>
                <a:ext uri="{FF2B5EF4-FFF2-40B4-BE49-F238E27FC236}">
                  <a16:creationId xmlns:a16="http://schemas.microsoft.com/office/drawing/2014/main" id="{C753CD16-C549-8062-FF8E-D43B5CB165C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06400" y="4217672"/>
              <a:ext cx="355601" cy="261559"/>
            </a:xfrm>
            <a:custGeom>
              <a:avLst/>
              <a:gdLst/>
              <a:ahLst/>
              <a:cxnLst/>
              <a:rect l="0" t="0" r="0" b="0"/>
              <a:pathLst>
                <a:path w="355601" h="261559">
                  <a:moveTo>
                    <a:pt x="0" y="55878"/>
                  </a:moveTo>
                  <a:lnTo>
                    <a:pt x="0" y="55878"/>
                  </a:lnTo>
                  <a:lnTo>
                    <a:pt x="0" y="46418"/>
                  </a:lnTo>
                  <a:lnTo>
                    <a:pt x="10935" y="32528"/>
                  </a:lnTo>
                  <a:lnTo>
                    <a:pt x="26283" y="18815"/>
                  </a:lnTo>
                  <a:lnTo>
                    <a:pt x="55903" y="5169"/>
                  </a:lnTo>
                  <a:lnTo>
                    <a:pt x="67095" y="0"/>
                  </a:lnTo>
                  <a:lnTo>
                    <a:pt x="92752" y="13145"/>
                  </a:lnTo>
                  <a:lnTo>
                    <a:pt x="99549" y="19482"/>
                  </a:lnTo>
                  <a:lnTo>
                    <a:pt x="107342" y="32864"/>
                  </a:lnTo>
                  <a:lnTo>
                    <a:pt x="117748" y="58884"/>
                  </a:lnTo>
                  <a:lnTo>
                    <a:pt x="121958" y="86758"/>
                  </a:lnTo>
                  <a:lnTo>
                    <a:pt x="126004" y="109486"/>
                  </a:lnTo>
                  <a:lnTo>
                    <a:pt x="121445" y="138283"/>
                  </a:lnTo>
                  <a:lnTo>
                    <a:pt x="109962" y="163773"/>
                  </a:lnTo>
                  <a:lnTo>
                    <a:pt x="93965" y="187722"/>
                  </a:lnTo>
                  <a:lnTo>
                    <a:pt x="69596" y="219217"/>
                  </a:lnTo>
                  <a:lnTo>
                    <a:pt x="38635" y="250134"/>
                  </a:lnTo>
                  <a:lnTo>
                    <a:pt x="21272" y="260682"/>
                  </a:lnTo>
                  <a:lnTo>
                    <a:pt x="17709" y="261558"/>
                  </a:lnTo>
                  <a:lnTo>
                    <a:pt x="14628" y="261437"/>
                  </a:lnTo>
                  <a:lnTo>
                    <a:pt x="11869" y="260651"/>
                  </a:lnTo>
                  <a:lnTo>
                    <a:pt x="10029" y="259421"/>
                  </a:lnTo>
                  <a:lnTo>
                    <a:pt x="8803" y="257896"/>
                  </a:lnTo>
                  <a:lnTo>
                    <a:pt x="7985" y="256173"/>
                  </a:lnTo>
                  <a:lnTo>
                    <a:pt x="8851" y="253614"/>
                  </a:lnTo>
                  <a:lnTo>
                    <a:pt x="32472" y="222539"/>
                  </a:lnTo>
                  <a:lnTo>
                    <a:pt x="58221" y="198179"/>
                  </a:lnTo>
                  <a:lnTo>
                    <a:pt x="89041" y="176592"/>
                  </a:lnTo>
                  <a:lnTo>
                    <a:pt x="114328" y="156236"/>
                  </a:lnTo>
                  <a:lnTo>
                    <a:pt x="143364" y="136903"/>
                  </a:lnTo>
                  <a:lnTo>
                    <a:pt x="172072" y="111852"/>
                  </a:lnTo>
                  <a:lnTo>
                    <a:pt x="201400" y="89912"/>
                  </a:lnTo>
                  <a:lnTo>
                    <a:pt x="226520" y="72871"/>
                  </a:lnTo>
                  <a:lnTo>
                    <a:pt x="256313" y="46670"/>
                  </a:lnTo>
                  <a:lnTo>
                    <a:pt x="272608" y="30910"/>
                  </a:lnTo>
                  <a:lnTo>
                    <a:pt x="269548" y="30606"/>
                  </a:lnTo>
                  <a:lnTo>
                    <a:pt x="266084" y="32416"/>
                  </a:lnTo>
                  <a:lnTo>
                    <a:pt x="236032" y="57417"/>
                  </a:lnTo>
                  <a:lnTo>
                    <a:pt x="206393" y="76486"/>
                  </a:lnTo>
                  <a:lnTo>
                    <a:pt x="178778" y="99976"/>
                  </a:lnTo>
                  <a:lnTo>
                    <a:pt x="153691" y="129941"/>
                  </a:lnTo>
                  <a:lnTo>
                    <a:pt x="144943" y="142655"/>
                  </a:lnTo>
                  <a:lnTo>
                    <a:pt x="141254" y="162101"/>
                  </a:lnTo>
                  <a:lnTo>
                    <a:pt x="140712" y="191840"/>
                  </a:lnTo>
                  <a:lnTo>
                    <a:pt x="143207" y="200502"/>
                  </a:lnTo>
                  <a:lnTo>
                    <a:pt x="155321" y="212716"/>
                  </a:lnTo>
                  <a:lnTo>
                    <a:pt x="175686" y="221901"/>
                  </a:lnTo>
                  <a:lnTo>
                    <a:pt x="191442" y="223035"/>
                  </a:lnTo>
                  <a:lnTo>
                    <a:pt x="217811" y="221384"/>
                  </a:lnTo>
                  <a:lnTo>
                    <a:pt x="247453" y="215989"/>
                  </a:lnTo>
                  <a:lnTo>
                    <a:pt x="275657" y="210171"/>
                  </a:lnTo>
                  <a:lnTo>
                    <a:pt x="302201" y="203978"/>
                  </a:lnTo>
                  <a:lnTo>
                    <a:pt x="330810" y="197446"/>
                  </a:lnTo>
                  <a:lnTo>
                    <a:pt x="334840" y="196823"/>
                  </a:lnTo>
                  <a:lnTo>
                    <a:pt x="355600" y="182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1376">
              <a:extLst>
                <a:ext uri="{FF2B5EF4-FFF2-40B4-BE49-F238E27FC236}">
                  <a16:creationId xmlns:a16="http://schemas.microsoft.com/office/drawing/2014/main" id="{5B2A948F-1C64-E510-CCB9-6BCC0DBD31E3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93700" y="4089687"/>
              <a:ext cx="330201" cy="37814"/>
            </a:xfrm>
            <a:custGeom>
              <a:avLst/>
              <a:gdLst/>
              <a:ahLst/>
              <a:cxnLst/>
              <a:rect l="0" t="0" r="0" b="0"/>
              <a:pathLst>
                <a:path w="330201" h="37814">
                  <a:moveTo>
                    <a:pt x="0" y="37813"/>
                  </a:moveTo>
                  <a:lnTo>
                    <a:pt x="0" y="37813"/>
                  </a:lnTo>
                  <a:lnTo>
                    <a:pt x="0" y="34442"/>
                  </a:lnTo>
                  <a:lnTo>
                    <a:pt x="706" y="33449"/>
                  </a:lnTo>
                  <a:lnTo>
                    <a:pt x="1881" y="32787"/>
                  </a:lnTo>
                  <a:lnTo>
                    <a:pt x="8789" y="31855"/>
                  </a:lnTo>
                  <a:lnTo>
                    <a:pt x="15901" y="30932"/>
                  </a:lnTo>
                  <a:lnTo>
                    <a:pt x="37609" y="26471"/>
                  </a:lnTo>
                  <a:lnTo>
                    <a:pt x="68499" y="22010"/>
                  </a:lnTo>
                  <a:lnTo>
                    <a:pt x="100053" y="19404"/>
                  </a:lnTo>
                  <a:lnTo>
                    <a:pt x="125052" y="18953"/>
                  </a:lnTo>
                  <a:lnTo>
                    <a:pt x="150333" y="18114"/>
                  </a:lnTo>
                  <a:lnTo>
                    <a:pt x="175698" y="14416"/>
                  </a:lnTo>
                  <a:lnTo>
                    <a:pt x="201088" y="12301"/>
                  </a:lnTo>
                  <a:lnTo>
                    <a:pt x="225779" y="8225"/>
                  </a:lnTo>
                  <a:lnTo>
                    <a:pt x="257206" y="4608"/>
                  </a:lnTo>
                  <a:lnTo>
                    <a:pt x="282937" y="1163"/>
                  </a:lnTo>
                  <a:lnTo>
                    <a:pt x="303852" y="0"/>
                  </a:lnTo>
                  <a:lnTo>
                    <a:pt x="309788" y="1722"/>
                  </a:lnTo>
                  <a:lnTo>
                    <a:pt x="318705" y="7564"/>
                  </a:lnTo>
                  <a:lnTo>
                    <a:pt x="320420" y="9180"/>
                  </a:lnTo>
                  <a:lnTo>
                    <a:pt x="330200" y="12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0" name="SMARTInkShape-Group336">
            <a:extLst>
              <a:ext uri="{FF2B5EF4-FFF2-40B4-BE49-F238E27FC236}">
                <a16:creationId xmlns:a16="http://schemas.microsoft.com/office/drawing/2014/main" id="{C78A81F6-B5EF-18BA-465A-08FFAD0887D3}"/>
              </a:ext>
            </a:extLst>
          </p:cNvPr>
          <p:cNvGrpSpPr/>
          <p:nvPr/>
        </p:nvGrpSpPr>
        <p:grpSpPr>
          <a:xfrm>
            <a:off x="990600" y="4121179"/>
            <a:ext cx="336551" cy="355572"/>
            <a:chOff x="990600" y="4121179"/>
            <a:chExt cx="336551" cy="355572"/>
          </a:xfrm>
        </p:grpSpPr>
        <p:sp>
          <p:nvSpPr>
            <p:cNvPr id="547" name="SMARTInkShape-1377">
              <a:extLst>
                <a:ext uri="{FF2B5EF4-FFF2-40B4-BE49-F238E27FC236}">
                  <a16:creationId xmlns:a16="http://schemas.microsoft.com/office/drawing/2014/main" id="{EF87B1C0-6A3E-A877-944B-8E24653482B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149357" y="4121179"/>
              <a:ext cx="19044" cy="226022"/>
            </a:xfrm>
            <a:custGeom>
              <a:avLst/>
              <a:gdLst/>
              <a:ahLst/>
              <a:cxnLst/>
              <a:rect l="0" t="0" r="0" b="0"/>
              <a:pathLst>
                <a:path w="19044" h="226022">
                  <a:moveTo>
                    <a:pt x="6343" y="12671"/>
                  </a:moveTo>
                  <a:lnTo>
                    <a:pt x="6343" y="12671"/>
                  </a:lnTo>
                  <a:lnTo>
                    <a:pt x="6343" y="0"/>
                  </a:lnTo>
                  <a:lnTo>
                    <a:pt x="6343" y="31368"/>
                  </a:lnTo>
                  <a:lnTo>
                    <a:pt x="6343" y="59603"/>
                  </a:lnTo>
                  <a:lnTo>
                    <a:pt x="6343" y="83257"/>
                  </a:lnTo>
                  <a:lnTo>
                    <a:pt x="6343" y="109791"/>
                  </a:lnTo>
                  <a:lnTo>
                    <a:pt x="1979" y="137349"/>
                  </a:lnTo>
                  <a:lnTo>
                    <a:pt x="385" y="163488"/>
                  </a:lnTo>
                  <a:lnTo>
                    <a:pt x="45" y="193399"/>
                  </a:lnTo>
                  <a:lnTo>
                    <a:pt x="0" y="219235"/>
                  </a:lnTo>
                  <a:lnTo>
                    <a:pt x="703" y="222348"/>
                  </a:lnTo>
                  <a:lnTo>
                    <a:pt x="1877" y="224422"/>
                  </a:lnTo>
                  <a:lnTo>
                    <a:pt x="3366" y="225805"/>
                  </a:lnTo>
                  <a:lnTo>
                    <a:pt x="4358" y="226021"/>
                  </a:lnTo>
                  <a:lnTo>
                    <a:pt x="5020" y="225460"/>
                  </a:lnTo>
                  <a:lnTo>
                    <a:pt x="5461" y="224381"/>
                  </a:lnTo>
                  <a:lnTo>
                    <a:pt x="19043" y="209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1378">
              <a:extLst>
                <a:ext uri="{FF2B5EF4-FFF2-40B4-BE49-F238E27FC236}">
                  <a16:creationId xmlns:a16="http://schemas.microsoft.com/office/drawing/2014/main" id="{5A3214C7-337A-DFDF-81A3-FE7A54C9B98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022612" y="4216402"/>
              <a:ext cx="260089" cy="12699"/>
            </a:xfrm>
            <a:custGeom>
              <a:avLst/>
              <a:gdLst/>
              <a:ahLst/>
              <a:cxnLst/>
              <a:rect l="0" t="0" r="0" b="0"/>
              <a:pathLst>
                <a:path w="260089" h="12699">
                  <a:moveTo>
                    <a:pt x="6088" y="12698"/>
                  </a:moveTo>
                  <a:lnTo>
                    <a:pt x="6088" y="12698"/>
                  </a:lnTo>
                  <a:lnTo>
                    <a:pt x="0" y="12698"/>
                  </a:lnTo>
                  <a:lnTo>
                    <a:pt x="30922" y="12698"/>
                  </a:lnTo>
                  <a:lnTo>
                    <a:pt x="61581" y="9327"/>
                  </a:lnTo>
                  <a:lnTo>
                    <a:pt x="89637" y="7231"/>
                  </a:lnTo>
                  <a:lnTo>
                    <a:pt x="110954" y="4859"/>
                  </a:lnTo>
                  <a:lnTo>
                    <a:pt x="134539" y="2158"/>
                  </a:lnTo>
                  <a:lnTo>
                    <a:pt x="159133" y="958"/>
                  </a:lnTo>
                  <a:lnTo>
                    <a:pt x="190037" y="283"/>
                  </a:lnTo>
                  <a:lnTo>
                    <a:pt x="217068" y="82"/>
                  </a:lnTo>
                  <a:lnTo>
                    <a:pt x="247447" y="5"/>
                  </a:lnTo>
                  <a:lnTo>
                    <a:pt x="251874" y="0"/>
                  </a:lnTo>
                  <a:lnTo>
                    <a:pt x="256557" y="3369"/>
                  </a:lnTo>
                  <a:lnTo>
                    <a:pt x="260088" y="12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1379">
              <a:extLst>
                <a:ext uri="{FF2B5EF4-FFF2-40B4-BE49-F238E27FC236}">
                  <a16:creationId xmlns:a16="http://schemas.microsoft.com/office/drawing/2014/main" id="{4CB612EB-B428-E54E-789B-B3E23711DCA1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90600" y="4458583"/>
              <a:ext cx="336551" cy="18168"/>
            </a:xfrm>
            <a:custGeom>
              <a:avLst/>
              <a:gdLst/>
              <a:ahLst/>
              <a:cxnLst/>
              <a:rect l="0" t="0" r="0" b="0"/>
              <a:pathLst>
                <a:path w="336551" h="18168">
                  <a:moveTo>
                    <a:pt x="0" y="5467"/>
                  </a:moveTo>
                  <a:lnTo>
                    <a:pt x="0" y="5467"/>
                  </a:lnTo>
                  <a:lnTo>
                    <a:pt x="27790" y="2096"/>
                  </a:lnTo>
                  <a:lnTo>
                    <a:pt x="52998" y="0"/>
                  </a:lnTo>
                  <a:lnTo>
                    <a:pt x="81730" y="2950"/>
                  </a:lnTo>
                  <a:lnTo>
                    <a:pt x="113432" y="83"/>
                  </a:lnTo>
                  <a:lnTo>
                    <a:pt x="142030" y="1285"/>
                  </a:lnTo>
                  <a:lnTo>
                    <a:pt x="167672" y="4228"/>
                  </a:lnTo>
                  <a:lnTo>
                    <a:pt x="188116" y="5622"/>
                  </a:lnTo>
                  <a:lnTo>
                    <a:pt x="211312" y="8594"/>
                  </a:lnTo>
                  <a:lnTo>
                    <a:pt x="241430" y="10862"/>
                  </a:lnTo>
                  <a:lnTo>
                    <a:pt x="270410" y="12334"/>
                  </a:lnTo>
                  <a:lnTo>
                    <a:pt x="293579" y="17764"/>
                  </a:lnTo>
                  <a:lnTo>
                    <a:pt x="325000" y="18160"/>
                  </a:lnTo>
                  <a:lnTo>
                    <a:pt x="33655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6" name="SMARTInkShape-Group337">
            <a:extLst>
              <a:ext uri="{FF2B5EF4-FFF2-40B4-BE49-F238E27FC236}">
                <a16:creationId xmlns:a16="http://schemas.microsoft.com/office/drawing/2014/main" id="{2B34C226-CCBE-6F33-9E31-2C351EB7E4B0}"/>
              </a:ext>
            </a:extLst>
          </p:cNvPr>
          <p:cNvGrpSpPr/>
          <p:nvPr/>
        </p:nvGrpSpPr>
        <p:grpSpPr>
          <a:xfrm>
            <a:off x="1663962" y="4098632"/>
            <a:ext cx="634739" cy="574969"/>
            <a:chOff x="1663962" y="4098632"/>
            <a:chExt cx="634739" cy="574969"/>
          </a:xfrm>
        </p:grpSpPr>
        <p:sp>
          <p:nvSpPr>
            <p:cNvPr id="551" name="SMARTInkShape-1380">
              <a:extLst>
                <a:ext uri="{FF2B5EF4-FFF2-40B4-BE49-F238E27FC236}">
                  <a16:creationId xmlns:a16="http://schemas.microsoft.com/office/drawing/2014/main" id="{49BC22E1-9923-76FF-2B6B-E058515E4F6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179150" y="4559664"/>
              <a:ext cx="119551" cy="100135"/>
            </a:xfrm>
            <a:custGeom>
              <a:avLst/>
              <a:gdLst/>
              <a:ahLst/>
              <a:cxnLst/>
              <a:rect l="0" t="0" r="0" b="0"/>
              <a:pathLst>
                <a:path w="119551" h="100135">
                  <a:moveTo>
                    <a:pt x="11600" y="25036"/>
                  </a:moveTo>
                  <a:lnTo>
                    <a:pt x="11600" y="25036"/>
                  </a:lnTo>
                  <a:lnTo>
                    <a:pt x="11600" y="21665"/>
                  </a:lnTo>
                  <a:lnTo>
                    <a:pt x="12305" y="20672"/>
                  </a:lnTo>
                  <a:lnTo>
                    <a:pt x="13481" y="20010"/>
                  </a:lnTo>
                  <a:lnTo>
                    <a:pt x="14971" y="19569"/>
                  </a:lnTo>
                  <a:lnTo>
                    <a:pt x="15963" y="18569"/>
                  </a:lnTo>
                  <a:lnTo>
                    <a:pt x="19439" y="11895"/>
                  </a:lnTo>
                  <a:lnTo>
                    <a:pt x="23551" y="7907"/>
                  </a:lnTo>
                  <a:lnTo>
                    <a:pt x="33093" y="2400"/>
                  </a:lnTo>
                  <a:lnTo>
                    <a:pt x="42997" y="182"/>
                  </a:lnTo>
                  <a:lnTo>
                    <a:pt x="45231" y="0"/>
                  </a:lnTo>
                  <a:lnTo>
                    <a:pt x="49596" y="1679"/>
                  </a:lnTo>
                  <a:lnTo>
                    <a:pt x="51747" y="3115"/>
                  </a:lnTo>
                  <a:lnTo>
                    <a:pt x="53181" y="5483"/>
                  </a:lnTo>
                  <a:lnTo>
                    <a:pt x="55200" y="15558"/>
                  </a:lnTo>
                  <a:lnTo>
                    <a:pt x="55093" y="28186"/>
                  </a:lnTo>
                  <a:lnTo>
                    <a:pt x="50906" y="43608"/>
                  </a:lnTo>
                  <a:lnTo>
                    <a:pt x="44492" y="53979"/>
                  </a:lnTo>
                  <a:lnTo>
                    <a:pt x="17769" y="82269"/>
                  </a:lnTo>
                  <a:lnTo>
                    <a:pt x="0" y="100134"/>
                  </a:lnTo>
                  <a:lnTo>
                    <a:pt x="16673" y="95672"/>
                  </a:lnTo>
                  <a:lnTo>
                    <a:pt x="43072" y="95041"/>
                  </a:lnTo>
                  <a:lnTo>
                    <a:pt x="73696" y="94906"/>
                  </a:lnTo>
                  <a:lnTo>
                    <a:pt x="103350" y="94887"/>
                  </a:lnTo>
                  <a:lnTo>
                    <a:pt x="108352" y="94886"/>
                  </a:lnTo>
                  <a:lnTo>
                    <a:pt x="119550" y="88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1381">
              <a:extLst>
                <a:ext uri="{FF2B5EF4-FFF2-40B4-BE49-F238E27FC236}">
                  <a16:creationId xmlns:a16="http://schemas.microsoft.com/office/drawing/2014/main" id="{06D35FD1-C966-7D14-0815-35E57C2035E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095500" y="4476750"/>
              <a:ext cx="66985" cy="196851"/>
            </a:xfrm>
            <a:custGeom>
              <a:avLst/>
              <a:gdLst/>
              <a:ahLst/>
              <a:cxnLst/>
              <a:rect l="0" t="0" r="0" b="0"/>
              <a:pathLst>
                <a:path w="66985" h="196851">
                  <a:moveTo>
                    <a:pt x="57150" y="0"/>
                  </a:moveTo>
                  <a:lnTo>
                    <a:pt x="57150" y="0"/>
                  </a:lnTo>
                  <a:lnTo>
                    <a:pt x="66610" y="0"/>
                  </a:lnTo>
                  <a:lnTo>
                    <a:pt x="66984" y="2117"/>
                  </a:lnTo>
                  <a:lnTo>
                    <a:pt x="60727" y="29886"/>
                  </a:lnTo>
                  <a:lnTo>
                    <a:pt x="52787" y="56781"/>
                  </a:lnTo>
                  <a:lnTo>
                    <a:pt x="44424" y="82477"/>
                  </a:lnTo>
                  <a:lnTo>
                    <a:pt x="33157" y="113585"/>
                  </a:lnTo>
                  <a:lnTo>
                    <a:pt x="23152" y="130394"/>
                  </a:lnTo>
                  <a:lnTo>
                    <a:pt x="15404" y="155366"/>
                  </a:lnTo>
                  <a:lnTo>
                    <a:pt x="4311" y="186684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1382">
              <a:extLst>
                <a:ext uri="{FF2B5EF4-FFF2-40B4-BE49-F238E27FC236}">
                  <a16:creationId xmlns:a16="http://schemas.microsoft.com/office/drawing/2014/main" id="{9AE44679-06D0-EE00-3E5A-7D2B08AC7DE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930781" y="4451352"/>
              <a:ext cx="126620" cy="139199"/>
            </a:xfrm>
            <a:custGeom>
              <a:avLst/>
              <a:gdLst/>
              <a:ahLst/>
              <a:cxnLst/>
              <a:rect l="0" t="0" r="0" b="0"/>
              <a:pathLst>
                <a:path w="126620" h="139199">
                  <a:moveTo>
                    <a:pt x="113919" y="6348"/>
                  </a:moveTo>
                  <a:lnTo>
                    <a:pt x="113919" y="6348"/>
                  </a:lnTo>
                  <a:lnTo>
                    <a:pt x="113919" y="0"/>
                  </a:lnTo>
                  <a:lnTo>
                    <a:pt x="86787" y="27836"/>
                  </a:lnTo>
                  <a:lnTo>
                    <a:pt x="67441" y="57307"/>
                  </a:lnTo>
                  <a:lnTo>
                    <a:pt x="51572" y="83545"/>
                  </a:lnTo>
                  <a:lnTo>
                    <a:pt x="31242" y="112548"/>
                  </a:lnTo>
                  <a:lnTo>
                    <a:pt x="15255" y="129459"/>
                  </a:lnTo>
                  <a:lnTo>
                    <a:pt x="10567" y="131619"/>
                  </a:lnTo>
                  <a:lnTo>
                    <a:pt x="8329" y="130785"/>
                  </a:lnTo>
                  <a:lnTo>
                    <a:pt x="3960" y="126094"/>
                  </a:lnTo>
                  <a:lnTo>
                    <a:pt x="905" y="108777"/>
                  </a:lnTo>
                  <a:lnTo>
                    <a:pt x="0" y="89144"/>
                  </a:lnTo>
                  <a:lnTo>
                    <a:pt x="3552" y="78189"/>
                  </a:lnTo>
                  <a:lnTo>
                    <a:pt x="20644" y="55520"/>
                  </a:lnTo>
                  <a:lnTo>
                    <a:pt x="23514" y="54651"/>
                  </a:lnTo>
                  <a:lnTo>
                    <a:pt x="30465" y="55568"/>
                  </a:lnTo>
                  <a:lnTo>
                    <a:pt x="50789" y="62611"/>
                  </a:lnTo>
                  <a:lnTo>
                    <a:pt x="64718" y="73662"/>
                  </a:lnTo>
                  <a:lnTo>
                    <a:pt x="89813" y="104469"/>
                  </a:lnTo>
                  <a:lnTo>
                    <a:pt x="110899" y="135904"/>
                  </a:lnTo>
                  <a:lnTo>
                    <a:pt x="113521" y="139198"/>
                  </a:lnTo>
                  <a:lnTo>
                    <a:pt x="126619" y="126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1383">
              <a:extLst>
                <a:ext uri="{FF2B5EF4-FFF2-40B4-BE49-F238E27FC236}">
                  <a16:creationId xmlns:a16="http://schemas.microsoft.com/office/drawing/2014/main" id="{C72888B4-495C-7885-EF19-10A7088BD704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663962" y="4216409"/>
              <a:ext cx="209289" cy="18780"/>
            </a:xfrm>
            <a:custGeom>
              <a:avLst/>
              <a:gdLst/>
              <a:ahLst/>
              <a:cxnLst/>
              <a:rect l="0" t="0" r="0" b="0"/>
              <a:pathLst>
                <a:path w="209289" h="18780">
                  <a:moveTo>
                    <a:pt x="6088" y="12691"/>
                  </a:moveTo>
                  <a:lnTo>
                    <a:pt x="6088" y="12691"/>
                  </a:lnTo>
                  <a:lnTo>
                    <a:pt x="621" y="12691"/>
                  </a:lnTo>
                  <a:lnTo>
                    <a:pt x="327" y="13396"/>
                  </a:lnTo>
                  <a:lnTo>
                    <a:pt x="0" y="16062"/>
                  </a:lnTo>
                  <a:lnTo>
                    <a:pt x="2029" y="17055"/>
                  </a:lnTo>
                  <a:lnTo>
                    <a:pt x="33018" y="18779"/>
                  </a:lnTo>
                  <a:lnTo>
                    <a:pt x="63927" y="17125"/>
                  </a:lnTo>
                  <a:lnTo>
                    <a:pt x="88774" y="13567"/>
                  </a:lnTo>
                  <a:lnTo>
                    <a:pt x="117841" y="12951"/>
                  </a:lnTo>
                  <a:lnTo>
                    <a:pt x="146523" y="9397"/>
                  </a:lnTo>
                  <a:lnTo>
                    <a:pt x="176241" y="1717"/>
                  </a:lnTo>
                  <a:lnTo>
                    <a:pt x="201722" y="0"/>
                  </a:lnTo>
                  <a:lnTo>
                    <a:pt x="209288" y="6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1384">
              <a:extLst>
                <a:ext uri="{FF2B5EF4-FFF2-40B4-BE49-F238E27FC236}">
                  <a16:creationId xmlns:a16="http://schemas.microsoft.com/office/drawing/2014/main" id="{6D532959-382A-3EBD-6D02-58489F2D7B7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708235" y="4098632"/>
              <a:ext cx="171366" cy="301883"/>
            </a:xfrm>
            <a:custGeom>
              <a:avLst/>
              <a:gdLst/>
              <a:ahLst/>
              <a:cxnLst/>
              <a:rect l="0" t="0" r="0" b="0"/>
              <a:pathLst>
                <a:path w="171366" h="301883">
                  <a:moveTo>
                    <a:pt x="31665" y="22518"/>
                  </a:moveTo>
                  <a:lnTo>
                    <a:pt x="31665" y="22518"/>
                  </a:lnTo>
                  <a:lnTo>
                    <a:pt x="31665" y="6731"/>
                  </a:lnTo>
                  <a:lnTo>
                    <a:pt x="30960" y="5643"/>
                  </a:lnTo>
                  <a:lnTo>
                    <a:pt x="29784" y="4918"/>
                  </a:lnTo>
                  <a:lnTo>
                    <a:pt x="28294" y="4435"/>
                  </a:lnTo>
                  <a:lnTo>
                    <a:pt x="27301" y="3407"/>
                  </a:lnTo>
                  <a:lnTo>
                    <a:pt x="25904" y="0"/>
                  </a:lnTo>
                  <a:lnTo>
                    <a:pt x="25707" y="450"/>
                  </a:lnTo>
                  <a:lnTo>
                    <a:pt x="25577" y="1456"/>
                  </a:lnTo>
                  <a:lnTo>
                    <a:pt x="30376" y="20781"/>
                  </a:lnTo>
                  <a:lnTo>
                    <a:pt x="29401" y="44816"/>
                  </a:lnTo>
                  <a:lnTo>
                    <a:pt x="28407" y="72399"/>
                  </a:lnTo>
                  <a:lnTo>
                    <a:pt x="28818" y="96564"/>
                  </a:lnTo>
                  <a:lnTo>
                    <a:pt x="26007" y="127063"/>
                  </a:lnTo>
                  <a:lnTo>
                    <a:pt x="25520" y="158622"/>
                  </a:lnTo>
                  <a:lnTo>
                    <a:pt x="23524" y="182492"/>
                  </a:lnTo>
                  <a:lnTo>
                    <a:pt x="20992" y="205801"/>
                  </a:lnTo>
                  <a:lnTo>
                    <a:pt x="18860" y="234085"/>
                  </a:lnTo>
                  <a:lnTo>
                    <a:pt x="14058" y="261081"/>
                  </a:lnTo>
                  <a:lnTo>
                    <a:pt x="11161" y="275707"/>
                  </a:lnTo>
                  <a:lnTo>
                    <a:pt x="4814" y="294940"/>
                  </a:lnTo>
                  <a:lnTo>
                    <a:pt x="0" y="301797"/>
                  </a:lnTo>
                  <a:lnTo>
                    <a:pt x="3311" y="301882"/>
                  </a:lnTo>
                  <a:lnTo>
                    <a:pt x="33795" y="293077"/>
                  </a:lnTo>
                  <a:lnTo>
                    <a:pt x="64184" y="287844"/>
                  </a:lnTo>
                  <a:lnTo>
                    <a:pt x="88967" y="283851"/>
                  </a:lnTo>
                  <a:lnTo>
                    <a:pt x="114652" y="283159"/>
                  </a:lnTo>
                  <a:lnTo>
                    <a:pt x="144797" y="278561"/>
                  </a:lnTo>
                  <a:lnTo>
                    <a:pt x="167448" y="276787"/>
                  </a:lnTo>
                  <a:lnTo>
                    <a:pt x="168754" y="275992"/>
                  </a:lnTo>
                  <a:lnTo>
                    <a:pt x="169624" y="274756"/>
                  </a:lnTo>
                  <a:lnTo>
                    <a:pt x="171365" y="270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1" name="SMARTInkShape-Group338">
            <a:extLst>
              <a:ext uri="{FF2B5EF4-FFF2-40B4-BE49-F238E27FC236}">
                <a16:creationId xmlns:a16="http://schemas.microsoft.com/office/drawing/2014/main" id="{0EC6FD47-B66A-845A-992E-70101AFA4775}"/>
              </a:ext>
            </a:extLst>
          </p:cNvPr>
          <p:cNvGrpSpPr/>
          <p:nvPr/>
        </p:nvGrpSpPr>
        <p:grpSpPr>
          <a:xfrm>
            <a:off x="2400591" y="4533978"/>
            <a:ext cx="475960" cy="139533"/>
            <a:chOff x="2400591" y="4533978"/>
            <a:chExt cx="475960" cy="139533"/>
          </a:xfrm>
        </p:grpSpPr>
        <p:sp>
          <p:nvSpPr>
            <p:cNvPr id="557" name="SMARTInkShape-1385">
              <a:extLst>
                <a:ext uri="{FF2B5EF4-FFF2-40B4-BE49-F238E27FC236}">
                  <a16:creationId xmlns:a16="http://schemas.microsoft.com/office/drawing/2014/main" id="{C0D2A230-62E3-1976-8969-0D44211AC9B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870200" y="4533978"/>
              <a:ext cx="6351" cy="126923"/>
            </a:xfrm>
            <a:custGeom>
              <a:avLst/>
              <a:gdLst/>
              <a:ahLst/>
              <a:cxnLst/>
              <a:rect l="0" t="0" r="0" b="0"/>
              <a:pathLst>
                <a:path w="6351" h="126923">
                  <a:moveTo>
                    <a:pt x="0" y="6272"/>
                  </a:moveTo>
                  <a:lnTo>
                    <a:pt x="0" y="6272"/>
                  </a:lnTo>
                  <a:lnTo>
                    <a:pt x="0" y="0"/>
                  </a:lnTo>
                  <a:lnTo>
                    <a:pt x="0" y="3316"/>
                  </a:lnTo>
                  <a:lnTo>
                    <a:pt x="1881" y="6839"/>
                  </a:lnTo>
                  <a:lnTo>
                    <a:pt x="3371" y="8767"/>
                  </a:lnTo>
                  <a:lnTo>
                    <a:pt x="5958" y="35981"/>
                  </a:lnTo>
                  <a:lnTo>
                    <a:pt x="6272" y="61294"/>
                  </a:lnTo>
                  <a:lnTo>
                    <a:pt x="6334" y="88402"/>
                  </a:lnTo>
                  <a:lnTo>
                    <a:pt x="6348" y="113774"/>
                  </a:lnTo>
                  <a:lnTo>
                    <a:pt x="4467" y="119433"/>
                  </a:lnTo>
                  <a:lnTo>
                    <a:pt x="77" y="126792"/>
                  </a:lnTo>
                  <a:lnTo>
                    <a:pt x="6350" y="126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1386">
              <a:extLst>
                <a:ext uri="{FF2B5EF4-FFF2-40B4-BE49-F238E27FC236}">
                  <a16:creationId xmlns:a16="http://schemas.microsoft.com/office/drawing/2014/main" id="{BFD7D733-955A-4C29-7228-BD5190C0AFE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743223" y="4597400"/>
              <a:ext cx="69828" cy="6351"/>
            </a:xfrm>
            <a:custGeom>
              <a:avLst/>
              <a:gdLst/>
              <a:ahLst/>
              <a:cxnLst/>
              <a:rect l="0" t="0" r="0" b="0"/>
              <a:pathLst>
                <a:path w="69828" h="6351">
                  <a:moveTo>
                    <a:pt x="6327" y="0"/>
                  </a:moveTo>
                  <a:lnTo>
                    <a:pt x="6327" y="0"/>
                  </a:lnTo>
                  <a:lnTo>
                    <a:pt x="6327" y="6327"/>
                  </a:lnTo>
                  <a:lnTo>
                    <a:pt x="0" y="6350"/>
                  </a:lnTo>
                  <a:lnTo>
                    <a:pt x="31732" y="6350"/>
                  </a:lnTo>
                  <a:lnTo>
                    <a:pt x="56264" y="6350"/>
                  </a:lnTo>
                  <a:lnTo>
                    <a:pt x="58669" y="5645"/>
                  </a:lnTo>
                  <a:lnTo>
                    <a:pt x="60271" y="4469"/>
                  </a:lnTo>
                  <a:lnTo>
                    <a:pt x="61341" y="2979"/>
                  </a:lnTo>
                  <a:lnTo>
                    <a:pt x="62758" y="1986"/>
                  </a:lnTo>
                  <a:lnTo>
                    <a:pt x="698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1387">
              <a:extLst>
                <a:ext uri="{FF2B5EF4-FFF2-40B4-BE49-F238E27FC236}">
                  <a16:creationId xmlns:a16="http://schemas.microsoft.com/office/drawing/2014/main" id="{E2458246-9EE9-4BA5-3571-DCE53EDEA8B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559050" y="4546737"/>
              <a:ext cx="120651" cy="101464"/>
            </a:xfrm>
            <a:custGeom>
              <a:avLst/>
              <a:gdLst/>
              <a:ahLst/>
              <a:cxnLst/>
              <a:rect l="0" t="0" r="0" b="0"/>
              <a:pathLst>
                <a:path w="120651" h="101464">
                  <a:moveTo>
                    <a:pt x="0" y="25263"/>
                  </a:moveTo>
                  <a:lnTo>
                    <a:pt x="0" y="25263"/>
                  </a:lnTo>
                  <a:lnTo>
                    <a:pt x="0" y="21892"/>
                  </a:lnTo>
                  <a:lnTo>
                    <a:pt x="705" y="20899"/>
                  </a:lnTo>
                  <a:lnTo>
                    <a:pt x="1881" y="20237"/>
                  </a:lnTo>
                  <a:lnTo>
                    <a:pt x="3371" y="19796"/>
                  </a:lnTo>
                  <a:lnTo>
                    <a:pt x="8838" y="15803"/>
                  </a:lnTo>
                  <a:lnTo>
                    <a:pt x="10984" y="12122"/>
                  </a:lnTo>
                  <a:lnTo>
                    <a:pt x="11556" y="10152"/>
                  </a:lnTo>
                  <a:lnTo>
                    <a:pt x="12642" y="9545"/>
                  </a:lnTo>
                  <a:lnTo>
                    <a:pt x="14073" y="9845"/>
                  </a:lnTo>
                  <a:lnTo>
                    <a:pt x="18067" y="12027"/>
                  </a:lnTo>
                  <a:lnTo>
                    <a:pt x="22129" y="19146"/>
                  </a:lnTo>
                  <a:lnTo>
                    <a:pt x="29573" y="47978"/>
                  </a:lnTo>
                  <a:lnTo>
                    <a:pt x="31463" y="78549"/>
                  </a:lnTo>
                  <a:lnTo>
                    <a:pt x="25654" y="100674"/>
                  </a:lnTo>
                  <a:lnTo>
                    <a:pt x="25422" y="82442"/>
                  </a:lnTo>
                  <a:lnTo>
                    <a:pt x="28778" y="66743"/>
                  </a:lnTo>
                  <a:lnTo>
                    <a:pt x="41302" y="44432"/>
                  </a:lnTo>
                  <a:lnTo>
                    <a:pt x="53601" y="27587"/>
                  </a:lnTo>
                  <a:lnTo>
                    <a:pt x="54784" y="24694"/>
                  </a:lnTo>
                  <a:lnTo>
                    <a:pt x="66562" y="13884"/>
                  </a:lnTo>
                  <a:lnTo>
                    <a:pt x="83730" y="3365"/>
                  </a:lnTo>
                  <a:lnTo>
                    <a:pt x="94647" y="555"/>
                  </a:lnTo>
                  <a:lnTo>
                    <a:pt x="100226" y="0"/>
                  </a:lnTo>
                  <a:lnTo>
                    <a:pt x="104564" y="3275"/>
                  </a:lnTo>
                  <a:lnTo>
                    <a:pt x="106445" y="8670"/>
                  </a:lnTo>
                  <a:lnTo>
                    <a:pt x="109699" y="38737"/>
                  </a:lnTo>
                  <a:lnTo>
                    <a:pt x="113896" y="69223"/>
                  </a:lnTo>
                  <a:lnTo>
                    <a:pt x="114293" y="99829"/>
                  </a:lnTo>
                  <a:lnTo>
                    <a:pt x="115001" y="100374"/>
                  </a:lnTo>
                  <a:lnTo>
                    <a:pt x="120650" y="101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1388">
              <a:extLst>
                <a:ext uri="{FF2B5EF4-FFF2-40B4-BE49-F238E27FC236}">
                  <a16:creationId xmlns:a16="http://schemas.microsoft.com/office/drawing/2014/main" id="{DD770DB0-DE7A-E6EB-2777-A7D428455D9E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400591" y="4562237"/>
              <a:ext cx="50396" cy="111274"/>
            </a:xfrm>
            <a:custGeom>
              <a:avLst/>
              <a:gdLst/>
              <a:ahLst/>
              <a:cxnLst/>
              <a:rect l="0" t="0" r="0" b="0"/>
              <a:pathLst>
                <a:path w="50396" h="111274">
                  <a:moveTo>
                    <a:pt x="6059" y="9763"/>
                  </a:moveTo>
                  <a:lnTo>
                    <a:pt x="6059" y="9763"/>
                  </a:lnTo>
                  <a:lnTo>
                    <a:pt x="15518" y="9763"/>
                  </a:lnTo>
                  <a:lnTo>
                    <a:pt x="16599" y="10468"/>
                  </a:lnTo>
                  <a:lnTo>
                    <a:pt x="17319" y="11644"/>
                  </a:lnTo>
                  <a:lnTo>
                    <a:pt x="18332" y="16671"/>
                  </a:lnTo>
                  <a:lnTo>
                    <a:pt x="18474" y="18601"/>
                  </a:lnTo>
                  <a:lnTo>
                    <a:pt x="17864" y="19888"/>
                  </a:lnTo>
                  <a:lnTo>
                    <a:pt x="16751" y="20746"/>
                  </a:lnTo>
                  <a:lnTo>
                    <a:pt x="13633" y="22405"/>
                  </a:lnTo>
                  <a:lnTo>
                    <a:pt x="7195" y="27830"/>
                  </a:lnTo>
                  <a:lnTo>
                    <a:pt x="6111" y="27452"/>
                  </a:lnTo>
                  <a:lnTo>
                    <a:pt x="3024" y="25151"/>
                  </a:lnTo>
                  <a:lnTo>
                    <a:pt x="1183" y="21776"/>
                  </a:lnTo>
                  <a:lnTo>
                    <a:pt x="0" y="13861"/>
                  </a:lnTo>
                  <a:lnTo>
                    <a:pt x="1720" y="9703"/>
                  </a:lnTo>
                  <a:lnTo>
                    <a:pt x="3166" y="7606"/>
                  </a:lnTo>
                  <a:lnTo>
                    <a:pt x="6655" y="5276"/>
                  </a:lnTo>
                  <a:lnTo>
                    <a:pt x="20379" y="0"/>
                  </a:lnTo>
                  <a:lnTo>
                    <a:pt x="21956" y="432"/>
                  </a:lnTo>
                  <a:lnTo>
                    <a:pt x="27857" y="6195"/>
                  </a:lnTo>
                  <a:lnTo>
                    <a:pt x="29858" y="11940"/>
                  </a:lnTo>
                  <a:lnTo>
                    <a:pt x="30392" y="15448"/>
                  </a:lnTo>
                  <a:lnTo>
                    <a:pt x="29103" y="23108"/>
                  </a:lnTo>
                  <a:lnTo>
                    <a:pt x="25178" y="41043"/>
                  </a:lnTo>
                  <a:lnTo>
                    <a:pt x="21758" y="38003"/>
                  </a:lnTo>
                  <a:lnTo>
                    <a:pt x="21464" y="35645"/>
                  </a:lnTo>
                  <a:lnTo>
                    <a:pt x="24925" y="17593"/>
                  </a:lnTo>
                  <a:lnTo>
                    <a:pt x="25692" y="17100"/>
                  </a:lnTo>
                  <a:lnTo>
                    <a:pt x="30561" y="16243"/>
                  </a:lnTo>
                  <a:lnTo>
                    <a:pt x="34564" y="19522"/>
                  </a:lnTo>
                  <a:lnTo>
                    <a:pt x="34940" y="20503"/>
                  </a:lnTo>
                  <a:lnTo>
                    <a:pt x="34485" y="21156"/>
                  </a:lnTo>
                  <a:lnTo>
                    <a:pt x="32057" y="22204"/>
                  </a:lnTo>
                  <a:lnTo>
                    <a:pt x="25116" y="22463"/>
                  </a:lnTo>
                  <a:lnTo>
                    <a:pt x="31853" y="22463"/>
                  </a:lnTo>
                  <a:lnTo>
                    <a:pt x="34544" y="23874"/>
                  </a:lnTo>
                  <a:lnTo>
                    <a:pt x="41702" y="32602"/>
                  </a:lnTo>
                  <a:lnTo>
                    <a:pt x="48560" y="46312"/>
                  </a:lnTo>
                  <a:lnTo>
                    <a:pt x="50395" y="62589"/>
                  </a:lnTo>
                  <a:lnTo>
                    <a:pt x="48577" y="66873"/>
                  </a:lnTo>
                  <a:lnTo>
                    <a:pt x="27033" y="93970"/>
                  </a:lnTo>
                  <a:lnTo>
                    <a:pt x="6154" y="111273"/>
                  </a:lnTo>
                  <a:lnTo>
                    <a:pt x="12409" y="10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6" name="SMARTInkShape-Group339">
            <a:extLst>
              <a:ext uri="{FF2B5EF4-FFF2-40B4-BE49-F238E27FC236}">
                <a16:creationId xmlns:a16="http://schemas.microsoft.com/office/drawing/2014/main" id="{C5DCFE93-3F96-568B-E048-C12466BB590F}"/>
              </a:ext>
            </a:extLst>
          </p:cNvPr>
          <p:cNvGrpSpPr/>
          <p:nvPr/>
        </p:nvGrpSpPr>
        <p:grpSpPr>
          <a:xfrm>
            <a:off x="2997200" y="4083134"/>
            <a:ext cx="654051" cy="895267"/>
            <a:chOff x="2997200" y="4083134"/>
            <a:chExt cx="654051" cy="895267"/>
          </a:xfrm>
        </p:grpSpPr>
        <p:sp>
          <p:nvSpPr>
            <p:cNvPr id="562" name="SMARTInkShape-1389">
              <a:extLst>
                <a:ext uri="{FF2B5EF4-FFF2-40B4-BE49-F238E27FC236}">
                  <a16:creationId xmlns:a16="http://schemas.microsoft.com/office/drawing/2014/main" id="{E32E9D65-4F16-9C8F-121E-06B3F6416D9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312796" y="4083134"/>
              <a:ext cx="145185" cy="196767"/>
            </a:xfrm>
            <a:custGeom>
              <a:avLst/>
              <a:gdLst/>
              <a:ahLst/>
              <a:cxnLst/>
              <a:rect l="0" t="0" r="0" b="0"/>
              <a:pathLst>
                <a:path w="145185" h="196767">
                  <a:moveTo>
                    <a:pt x="141604" y="12616"/>
                  </a:moveTo>
                  <a:lnTo>
                    <a:pt x="141604" y="12616"/>
                  </a:lnTo>
                  <a:lnTo>
                    <a:pt x="137946" y="12616"/>
                  </a:lnTo>
                  <a:lnTo>
                    <a:pt x="141550" y="12616"/>
                  </a:lnTo>
                  <a:lnTo>
                    <a:pt x="136132" y="7149"/>
                  </a:lnTo>
                  <a:lnTo>
                    <a:pt x="125994" y="2076"/>
                  </a:lnTo>
                  <a:lnTo>
                    <a:pt x="114584" y="343"/>
                  </a:lnTo>
                  <a:lnTo>
                    <a:pt x="88837" y="0"/>
                  </a:lnTo>
                  <a:lnTo>
                    <a:pt x="64989" y="638"/>
                  </a:lnTo>
                  <a:lnTo>
                    <a:pt x="34378" y="10749"/>
                  </a:lnTo>
                  <a:lnTo>
                    <a:pt x="20052" y="20897"/>
                  </a:lnTo>
                  <a:lnTo>
                    <a:pt x="7213" y="32910"/>
                  </a:lnTo>
                  <a:lnTo>
                    <a:pt x="106" y="46616"/>
                  </a:lnTo>
                  <a:lnTo>
                    <a:pt x="0" y="52216"/>
                  </a:lnTo>
                  <a:lnTo>
                    <a:pt x="3645" y="64083"/>
                  </a:lnTo>
                  <a:lnTo>
                    <a:pt x="13630" y="79293"/>
                  </a:lnTo>
                  <a:lnTo>
                    <a:pt x="25526" y="89365"/>
                  </a:lnTo>
                  <a:lnTo>
                    <a:pt x="54569" y="99428"/>
                  </a:lnTo>
                  <a:lnTo>
                    <a:pt x="70006" y="104475"/>
                  </a:lnTo>
                  <a:lnTo>
                    <a:pt x="90852" y="112446"/>
                  </a:lnTo>
                  <a:lnTo>
                    <a:pt x="95070" y="113035"/>
                  </a:lnTo>
                  <a:lnTo>
                    <a:pt x="103518" y="117455"/>
                  </a:lnTo>
                  <a:lnTo>
                    <a:pt x="118090" y="125994"/>
                  </a:lnTo>
                  <a:lnTo>
                    <a:pt x="133931" y="134874"/>
                  </a:lnTo>
                  <a:lnTo>
                    <a:pt x="138605" y="138571"/>
                  </a:lnTo>
                  <a:lnTo>
                    <a:pt x="143799" y="146442"/>
                  </a:lnTo>
                  <a:lnTo>
                    <a:pt x="145184" y="150517"/>
                  </a:lnTo>
                  <a:lnTo>
                    <a:pt x="144696" y="154645"/>
                  </a:lnTo>
                  <a:lnTo>
                    <a:pt x="140391" y="162994"/>
                  </a:lnTo>
                  <a:lnTo>
                    <a:pt x="130034" y="172256"/>
                  </a:lnTo>
                  <a:lnTo>
                    <a:pt x="100935" y="183904"/>
                  </a:lnTo>
                  <a:lnTo>
                    <a:pt x="79243" y="189130"/>
                  </a:lnTo>
                  <a:lnTo>
                    <a:pt x="53661" y="185798"/>
                  </a:lnTo>
                  <a:lnTo>
                    <a:pt x="22125" y="184167"/>
                  </a:lnTo>
                  <a:lnTo>
                    <a:pt x="16090" y="184086"/>
                  </a:lnTo>
                  <a:lnTo>
                    <a:pt x="15594" y="184785"/>
                  </a:lnTo>
                  <a:lnTo>
                    <a:pt x="14735" y="189535"/>
                  </a:lnTo>
                  <a:lnTo>
                    <a:pt x="14604" y="196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1390">
              <a:extLst>
                <a:ext uri="{FF2B5EF4-FFF2-40B4-BE49-F238E27FC236}">
                  <a16:creationId xmlns:a16="http://schemas.microsoft.com/office/drawing/2014/main" id="{1F3895E5-EE48-9C1F-33B6-C4B0C05F487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041650" y="4406979"/>
              <a:ext cx="609601" cy="38022"/>
            </a:xfrm>
            <a:custGeom>
              <a:avLst/>
              <a:gdLst/>
              <a:ahLst/>
              <a:cxnLst/>
              <a:rect l="0" t="0" r="0" b="0"/>
              <a:pathLst>
                <a:path w="609601" h="38022">
                  <a:moveTo>
                    <a:pt x="0" y="12621"/>
                  </a:moveTo>
                  <a:lnTo>
                    <a:pt x="0" y="12621"/>
                  </a:lnTo>
                  <a:lnTo>
                    <a:pt x="26745" y="11916"/>
                  </a:lnTo>
                  <a:lnTo>
                    <a:pt x="53864" y="8257"/>
                  </a:lnTo>
                  <a:lnTo>
                    <a:pt x="80087" y="6860"/>
                  </a:lnTo>
                  <a:lnTo>
                    <a:pt x="106436" y="5740"/>
                  </a:lnTo>
                  <a:lnTo>
                    <a:pt x="136978" y="1958"/>
                  </a:lnTo>
                  <a:lnTo>
                    <a:pt x="160362" y="828"/>
                  </a:lnTo>
                  <a:lnTo>
                    <a:pt x="184867" y="324"/>
                  </a:lnTo>
                  <a:lnTo>
                    <a:pt x="210574" y="100"/>
                  </a:lnTo>
                  <a:lnTo>
                    <a:pt x="238463" y="0"/>
                  </a:lnTo>
                  <a:lnTo>
                    <a:pt x="267321" y="1838"/>
                  </a:lnTo>
                  <a:lnTo>
                    <a:pt x="296609" y="4301"/>
                  </a:lnTo>
                  <a:lnTo>
                    <a:pt x="326089" y="5395"/>
                  </a:lnTo>
                  <a:lnTo>
                    <a:pt x="355654" y="5882"/>
                  </a:lnTo>
                  <a:lnTo>
                    <a:pt x="384552" y="6804"/>
                  </a:lnTo>
                  <a:lnTo>
                    <a:pt x="411507" y="9565"/>
                  </a:lnTo>
                  <a:lnTo>
                    <a:pt x="435716" y="11263"/>
                  </a:lnTo>
                  <a:lnTo>
                    <a:pt x="458235" y="12018"/>
                  </a:lnTo>
                  <a:lnTo>
                    <a:pt x="480003" y="12353"/>
                  </a:lnTo>
                  <a:lnTo>
                    <a:pt x="508720" y="12542"/>
                  </a:lnTo>
                  <a:lnTo>
                    <a:pt x="535103" y="12598"/>
                  </a:lnTo>
                  <a:lnTo>
                    <a:pt x="566480" y="12616"/>
                  </a:lnTo>
                  <a:lnTo>
                    <a:pt x="586245" y="12621"/>
                  </a:lnTo>
                  <a:lnTo>
                    <a:pt x="590518" y="14502"/>
                  </a:lnTo>
                  <a:lnTo>
                    <a:pt x="601994" y="24176"/>
                  </a:lnTo>
                  <a:lnTo>
                    <a:pt x="609600" y="3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1391">
              <a:extLst>
                <a:ext uri="{FF2B5EF4-FFF2-40B4-BE49-F238E27FC236}">
                  <a16:creationId xmlns:a16="http://schemas.microsoft.com/office/drawing/2014/main" id="{49306CA0-C0AB-88DC-1CFB-742542E10A6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997200" y="4559479"/>
              <a:ext cx="628651" cy="385438"/>
            </a:xfrm>
            <a:custGeom>
              <a:avLst/>
              <a:gdLst/>
              <a:ahLst/>
              <a:cxnLst/>
              <a:rect l="0" t="0" r="0" b="0"/>
              <a:pathLst>
                <a:path w="628651" h="385438">
                  <a:moveTo>
                    <a:pt x="0" y="336371"/>
                  </a:moveTo>
                  <a:lnTo>
                    <a:pt x="0" y="336371"/>
                  </a:lnTo>
                  <a:lnTo>
                    <a:pt x="3371" y="336371"/>
                  </a:lnTo>
                  <a:lnTo>
                    <a:pt x="6907" y="334490"/>
                  </a:lnTo>
                  <a:lnTo>
                    <a:pt x="33444" y="314295"/>
                  </a:lnTo>
                  <a:lnTo>
                    <a:pt x="64929" y="294794"/>
                  </a:lnTo>
                  <a:lnTo>
                    <a:pt x="78818" y="288617"/>
                  </a:lnTo>
                  <a:lnTo>
                    <a:pt x="101553" y="285973"/>
                  </a:lnTo>
                  <a:lnTo>
                    <a:pt x="106988" y="287631"/>
                  </a:lnTo>
                  <a:lnTo>
                    <a:pt x="109425" y="289061"/>
                  </a:lnTo>
                  <a:lnTo>
                    <a:pt x="119598" y="301187"/>
                  </a:lnTo>
                  <a:lnTo>
                    <a:pt x="123710" y="312267"/>
                  </a:lnTo>
                  <a:lnTo>
                    <a:pt x="132342" y="342892"/>
                  </a:lnTo>
                  <a:lnTo>
                    <a:pt x="142924" y="366273"/>
                  </a:lnTo>
                  <a:lnTo>
                    <a:pt x="145867" y="385437"/>
                  </a:lnTo>
                  <a:lnTo>
                    <a:pt x="146634" y="385309"/>
                  </a:lnTo>
                  <a:lnTo>
                    <a:pt x="149366" y="383286"/>
                  </a:lnTo>
                  <a:lnTo>
                    <a:pt x="151052" y="378153"/>
                  </a:lnTo>
                  <a:lnTo>
                    <a:pt x="157292" y="349869"/>
                  </a:lnTo>
                  <a:lnTo>
                    <a:pt x="163349" y="321947"/>
                  </a:lnTo>
                  <a:lnTo>
                    <a:pt x="166463" y="295879"/>
                  </a:lnTo>
                  <a:lnTo>
                    <a:pt x="169973" y="267694"/>
                  </a:lnTo>
                  <a:lnTo>
                    <a:pt x="171012" y="239587"/>
                  </a:lnTo>
                  <a:lnTo>
                    <a:pt x="171320" y="208917"/>
                  </a:lnTo>
                  <a:lnTo>
                    <a:pt x="173293" y="181249"/>
                  </a:lnTo>
                  <a:lnTo>
                    <a:pt x="176910" y="152938"/>
                  </a:lnTo>
                  <a:lnTo>
                    <a:pt x="177536" y="126642"/>
                  </a:lnTo>
                  <a:lnTo>
                    <a:pt x="178453" y="95584"/>
                  </a:lnTo>
                  <a:lnTo>
                    <a:pt x="184697" y="66767"/>
                  </a:lnTo>
                  <a:lnTo>
                    <a:pt x="189736" y="47677"/>
                  </a:lnTo>
                  <a:lnTo>
                    <a:pt x="190160" y="42727"/>
                  </a:lnTo>
                  <a:lnTo>
                    <a:pt x="190979" y="41125"/>
                  </a:lnTo>
                  <a:lnTo>
                    <a:pt x="192231" y="40057"/>
                  </a:lnTo>
                  <a:lnTo>
                    <a:pt x="195503" y="38165"/>
                  </a:lnTo>
                  <a:lnTo>
                    <a:pt x="199308" y="34972"/>
                  </a:lnTo>
                  <a:lnTo>
                    <a:pt x="218902" y="29207"/>
                  </a:lnTo>
                  <a:lnTo>
                    <a:pt x="250421" y="26402"/>
                  </a:lnTo>
                  <a:lnTo>
                    <a:pt x="276458" y="22201"/>
                  </a:lnTo>
                  <a:lnTo>
                    <a:pt x="300949" y="19858"/>
                  </a:lnTo>
                  <a:lnTo>
                    <a:pt x="326080" y="19164"/>
                  </a:lnTo>
                  <a:lnTo>
                    <a:pt x="354771" y="15587"/>
                  </a:lnTo>
                  <a:lnTo>
                    <a:pt x="385615" y="13429"/>
                  </a:lnTo>
                  <a:lnTo>
                    <a:pt x="417096" y="12790"/>
                  </a:lnTo>
                  <a:lnTo>
                    <a:pt x="448767" y="9230"/>
                  </a:lnTo>
                  <a:lnTo>
                    <a:pt x="477122" y="7078"/>
                  </a:lnTo>
                  <a:lnTo>
                    <a:pt x="503398" y="6440"/>
                  </a:lnTo>
                  <a:lnTo>
                    <a:pt x="533902" y="1860"/>
                  </a:lnTo>
                  <a:lnTo>
                    <a:pt x="562320" y="424"/>
                  </a:lnTo>
                  <a:lnTo>
                    <a:pt x="591671" y="0"/>
                  </a:lnTo>
                  <a:lnTo>
                    <a:pt x="612990" y="579"/>
                  </a:lnTo>
                  <a:lnTo>
                    <a:pt x="621219" y="3216"/>
                  </a:lnTo>
                  <a:lnTo>
                    <a:pt x="623696" y="4906"/>
                  </a:lnTo>
                  <a:lnTo>
                    <a:pt x="628650" y="12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1392">
              <a:extLst>
                <a:ext uri="{FF2B5EF4-FFF2-40B4-BE49-F238E27FC236}">
                  <a16:creationId xmlns:a16="http://schemas.microsoft.com/office/drawing/2014/main" id="{61620C43-D3C9-46D2-4583-B81C12DBE98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263900" y="4808433"/>
              <a:ext cx="215901" cy="169968"/>
            </a:xfrm>
            <a:custGeom>
              <a:avLst/>
              <a:gdLst/>
              <a:ahLst/>
              <a:cxnLst/>
              <a:rect l="0" t="0" r="0" b="0"/>
              <a:pathLst>
                <a:path w="215901" h="169968">
                  <a:moveTo>
                    <a:pt x="0" y="23917"/>
                  </a:moveTo>
                  <a:lnTo>
                    <a:pt x="0" y="23917"/>
                  </a:lnTo>
                  <a:lnTo>
                    <a:pt x="19773" y="6025"/>
                  </a:lnTo>
                  <a:lnTo>
                    <a:pt x="29384" y="0"/>
                  </a:lnTo>
                  <a:lnTo>
                    <a:pt x="30878" y="211"/>
                  </a:lnTo>
                  <a:lnTo>
                    <a:pt x="36352" y="3879"/>
                  </a:lnTo>
                  <a:lnTo>
                    <a:pt x="40380" y="7485"/>
                  </a:lnTo>
                  <a:lnTo>
                    <a:pt x="41031" y="10140"/>
                  </a:lnTo>
                  <a:lnTo>
                    <a:pt x="40770" y="28303"/>
                  </a:lnTo>
                  <a:lnTo>
                    <a:pt x="42109" y="42800"/>
                  </a:lnTo>
                  <a:lnTo>
                    <a:pt x="40982" y="71339"/>
                  </a:lnTo>
                  <a:lnTo>
                    <a:pt x="43765" y="97725"/>
                  </a:lnTo>
                  <a:lnTo>
                    <a:pt x="44247" y="121829"/>
                  </a:lnTo>
                  <a:lnTo>
                    <a:pt x="44410" y="152436"/>
                  </a:lnTo>
                  <a:lnTo>
                    <a:pt x="44445" y="162144"/>
                  </a:lnTo>
                  <a:lnTo>
                    <a:pt x="47819" y="156438"/>
                  </a:lnTo>
                  <a:lnTo>
                    <a:pt x="55987" y="131024"/>
                  </a:lnTo>
                  <a:lnTo>
                    <a:pt x="65821" y="104962"/>
                  </a:lnTo>
                  <a:lnTo>
                    <a:pt x="79585" y="78679"/>
                  </a:lnTo>
                  <a:lnTo>
                    <a:pt x="102269" y="50100"/>
                  </a:lnTo>
                  <a:lnTo>
                    <a:pt x="131557" y="21432"/>
                  </a:lnTo>
                  <a:lnTo>
                    <a:pt x="153575" y="8198"/>
                  </a:lnTo>
                  <a:lnTo>
                    <a:pt x="159507" y="6348"/>
                  </a:lnTo>
                  <a:lnTo>
                    <a:pt x="166377" y="7408"/>
                  </a:lnTo>
                  <a:lnTo>
                    <a:pt x="170185" y="8676"/>
                  </a:lnTo>
                  <a:lnTo>
                    <a:pt x="176297" y="13851"/>
                  </a:lnTo>
                  <a:lnTo>
                    <a:pt x="178914" y="17206"/>
                  </a:lnTo>
                  <a:lnTo>
                    <a:pt x="181823" y="26579"/>
                  </a:lnTo>
                  <a:lnTo>
                    <a:pt x="187061" y="53214"/>
                  </a:lnTo>
                  <a:lnTo>
                    <a:pt x="193479" y="76923"/>
                  </a:lnTo>
                  <a:lnTo>
                    <a:pt x="193179" y="105440"/>
                  </a:lnTo>
                  <a:lnTo>
                    <a:pt x="196125" y="124922"/>
                  </a:lnTo>
                  <a:lnTo>
                    <a:pt x="193048" y="144293"/>
                  </a:lnTo>
                  <a:lnTo>
                    <a:pt x="196661" y="167654"/>
                  </a:lnTo>
                  <a:lnTo>
                    <a:pt x="197429" y="168425"/>
                  </a:lnTo>
                  <a:lnTo>
                    <a:pt x="203121" y="169950"/>
                  </a:lnTo>
                  <a:lnTo>
                    <a:pt x="215900" y="169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9" name="SMARTInkShape-Group340">
            <a:extLst>
              <a:ext uri="{FF2B5EF4-FFF2-40B4-BE49-F238E27FC236}">
                <a16:creationId xmlns:a16="http://schemas.microsoft.com/office/drawing/2014/main" id="{0012D0C6-3C36-EA85-D378-518EE7C9A36E}"/>
              </a:ext>
            </a:extLst>
          </p:cNvPr>
          <p:cNvGrpSpPr/>
          <p:nvPr/>
        </p:nvGrpSpPr>
        <p:grpSpPr>
          <a:xfrm>
            <a:off x="1631950" y="4927870"/>
            <a:ext cx="361948" cy="598344"/>
            <a:chOff x="1631950" y="4927870"/>
            <a:chExt cx="361948" cy="598344"/>
          </a:xfrm>
        </p:grpSpPr>
        <p:sp>
          <p:nvSpPr>
            <p:cNvPr id="567" name="SMARTInkShape-1393">
              <a:extLst>
                <a:ext uri="{FF2B5EF4-FFF2-40B4-BE49-F238E27FC236}">
                  <a16:creationId xmlns:a16="http://schemas.microsoft.com/office/drawing/2014/main" id="{EA5A4453-4362-A3C1-DA52-66DE664A477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631950" y="5391157"/>
              <a:ext cx="241301" cy="135057"/>
            </a:xfrm>
            <a:custGeom>
              <a:avLst/>
              <a:gdLst/>
              <a:ahLst/>
              <a:cxnLst/>
              <a:rect l="0" t="0" r="0" b="0"/>
              <a:pathLst>
                <a:path w="241301" h="135057">
                  <a:moveTo>
                    <a:pt x="0" y="6343"/>
                  </a:moveTo>
                  <a:lnTo>
                    <a:pt x="0" y="6343"/>
                  </a:lnTo>
                  <a:lnTo>
                    <a:pt x="0" y="0"/>
                  </a:lnTo>
                  <a:lnTo>
                    <a:pt x="3371" y="3366"/>
                  </a:lnTo>
                  <a:lnTo>
                    <a:pt x="14927" y="32596"/>
                  </a:lnTo>
                  <a:lnTo>
                    <a:pt x="23305" y="60264"/>
                  </a:lnTo>
                  <a:lnTo>
                    <a:pt x="28934" y="73981"/>
                  </a:lnTo>
                  <a:lnTo>
                    <a:pt x="33075" y="100947"/>
                  </a:lnTo>
                  <a:lnTo>
                    <a:pt x="42508" y="127483"/>
                  </a:lnTo>
                  <a:lnTo>
                    <a:pt x="46644" y="133797"/>
                  </a:lnTo>
                  <a:lnTo>
                    <a:pt x="49441" y="135056"/>
                  </a:lnTo>
                  <a:lnTo>
                    <a:pt x="56311" y="134575"/>
                  </a:lnTo>
                  <a:lnTo>
                    <a:pt x="68112" y="126966"/>
                  </a:lnTo>
                  <a:lnTo>
                    <a:pt x="92713" y="107661"/>
                  </a:lnTo>
                  <a:lnTo>
                    <a:pt x="121596" y="88150"/>
                  </a:lnTo>
                  <a:lnTo>
                    <a:pt x="145113" y="79887"/>
                  </a:lnTo>
                  <a:lnTo>
                    <a:pt x="174462" y="66096"/>
                  </a:lnTo>
                  <a:lnTo>
                    <a:pt x="199326" y="57239"/>
                  </a:lnTo>
                  <a:lnTo>
                    <a:pt x="241300" y="571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1394">
              <a:extLst>
                <a:ext uri="{FF2B5EF4-FFF2-40B4-BE49-F238E27FC236}">
                  <a16:creationId xmlns:a16="http://schemas.microsoft.com/office/drawing/2014/main" id="{15147FF7-D7FF-D5FD-969B-9C86E1FFC63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748534" y="4927870"/>
              <a:ext cx="245364" cy="526739"/>
            </a:xfrm>
            <a:custGeom>
              <a:avLst/>
              <a:gdLst/>
              <a:ahLst/>
              <a:cxnLst/>
              <a:rect l="0" t="0" r="0" b="0"/>
              <a:pathLst>
                <a:path w="245364" h="526739">
                  <a:moveTo>
                    <a:pt x="226316" y="18780"/>
                  </a:moveTo>
                  <a:lnTo>
                    <a:pt x="226316" y="18780"/>
                  </a:lnTo>
                  <a:lnTo>
                    <a:pt x="244950" y="6419"/>
                  </a:lnTo>
                  <a:lnTo>
                    <a:pt x="245355" y="0"/>
                  </a:lnTo>
                  <a:lnTo>
                    <a:pt x="245363" y="3181"/>
                  </a:lnTo>
                  <a:lnTo>
                    <a:pt x="243483" y="6673"/>
                  </a:lnTo>
                  <a:lnTo>
                    <a:pt x="240296" y="11988"/>
                  </a:lnTo>
                  <a:lnTo>
                    <a:pt x="227068" y="38608"/>
                  </a:lnTo>
                  <a:lnTo>
                    <a:pt x="211230" y="68453"/>
                  </a:lnTo>
                  <a:lnTo>
                    <a:pt x="198014" y="93862"/>
                  </a:lnTo>
                  <a:lnTo>
                    <a:pt x="181712" y="124125"/>
                  </a:lnTo>
                  <a:lnTo>
                    <a:pt x="172155" y="147445"/>
                  </a:lnTo>
                  <a:lnTo>
                    <a:pt x="161322" y="170038"/>
                  </a:lnTo>
                  <a:lnTo>
                    <a:pt x="149452" y="193250"/>
                  </a:lnTo>
                  <a:lnTo>
                    <a:pt x="137121" y="220030"/>
                  </a:lnTo>
                  <a:lnTo>
                    <a:pt x="124585" y="244632"/>
                  </a:lnTo>
                  <a:lnTo>
                    <a:pt x="112663" y="268031"/>
                  </a:lnTo>
                  <a:lnTo>
                    <a:pt x="102661" y="292542"/>
                  </a:lnTo>
                  <a:lnTo>
                    <a:pt x="91630" y="315665"/>
                  </a:lnTo>
                  <a:lnTo>
                    <a:pt x="79673" y="338407"/>
                  </a:lnTo>
                  <a:lnTo>
                    <a:pt x="67302" y="362625"/>
                  </a:lnTo>
                  <a:lnTo>
                    <a:pt x="51809" y="393318"/>
                  </a:lnTo>
                  <a:lnTo>
                    <a:pt x="38281" y="420286"/>
                  </a:lnTo>
                  <a:lnTo>
                    <a:pt x="25336" y="446151"/>
                  </a:lnTo>
                  <a:lnTo>
                    <a:pt x="13389" y="475106"/>
                  </a:lnTo>
                  <a:lnTo>
                    <a:pt x="5433" y="500873"/>
                  </a:lnTo>
                  <a:lnTo>
                    <a:pt x="3630" y="515809"/>
                  </a:lnTo>
                  <a:lnTo>
                    <a:pt x="488" y="523215"/>
                  </a:lnTo>
                  <a:lnTo>
                    <a:pt x="975" y="524403"/>
                  </a:lnTo>
                  <a:lnTo>
                    <a:pt x="2005" y="525196"/>
                  </a:lnTo>
                  <a:lnTo>
                    <a:pt x="1987" y="525724"/>
                  </a:lnTo>
                  <a:lnTo>
                    <a:pt x="1268" y="526076"/>
                  </a:lnTo>
                  <a:lnTo>
                    <a:pt x="84" y="526310"/>
                  </a:lnTo>
                  <a:lnTo>
                    <a:pt x="0" y="526467"/>
                  </a:lnTo>
                  <a:lnTo>
                    <a:pt x="3391" y="526738"/>
                  </a:lnTo>
                  <a:lnTo>
                    <a:pt x="7237" y="523397"/>
                  </a:lnTo>
                  <a:lnTo>
                    <a:pt x="9003" y="519867"/>
                  </a:lnTo>
                  <a:lnTo>
                    <a:pt x="9474" y="517938"/>
                  </a:lnTo>
                  <a:lnTo>
                    <a:pt x="16766" y="5077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1" name="SMARTInkShape-Group341">
            <a:extLst>
              <a:ext uri="{FF2B5EF4-FFF2-40B4-BE49-F238E27FC236}">
                <a16:creationId xmlns:a16="http://schemas.microsoft.com/office/drawing/2014/main" id="{E0356E20-40FA-FF3D-7A97-A04C3C012BF8}"/>
              </a:ext>
            </a:extLst>
          </p:cNvPr>
          <p:cNvGrpSpPr/>
          <p:nvPr/>
        </p:nvGrpSpPr>
        <p:grpSpPr>
          <a:xfrm>
            <a:off x="934590" y="5673529"/>
            <a:ext cx="1160028" cy="259092"/>
            <a:chOff x="934590" y="5673529"/>
            <a:chExt cx="1160028" cy="259092"/>
          </a:xfrm>
        </p:grpSpPr>
        <p:sp>
          <p:nvSpPr>
            <p:cNvPr id="570" name="SMARTInkShape-1395">
              <a:extLst>
                <a:ext uri="{FF2B5EF4-FFF2-40B4-BE49-F238E27FC236}">
                  <a16:creationId xmlns:a16="http://schemas.microsoft.com/office/drawing/2014/main" id="{D93E5DFB-6864-38B6-8313-CE19F4456A8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063853" y="5677783"/>
              <a:ext cx="30765" cy="246379"/>
            </a:xfrm>
            <a:custGeom>
              <a:avLst/>
              <a:gdLst/>
              <a:ahLst/>
              <a:cxnLst/>
              <a:rect l="0" t="0" r="0" b="0"/>
              <a:pathLst>
                <a:path w="30765" h="246379">
                  <a:moveTo>
                    <a:pt x="25297" y="5467"/>
                  </a:moveTo>
                  <a:lnTo>
                    <a:pt x="25297" y="5467"/>
                  </a:lnTo>
                  <a:lnTo>
                    <a:pt x="25297" y="2097"/>
                  </a:lnTo>
                  <a:lnTo>
                    <a:pt x="26002" y="1103"/>
                  </a:lnTo>
                  <a:lnTo>
                    <a:pt x="27178" y="441"/>
                  </a:lnTo>
                  <a:lnTo>
                    <a:pt x="28668" y="0"/>
                  </a:lnTo>
                  <a:lnTo>
                    <a:pt x="29661" y="411"/>
                  </a:lnTo>
                  <a:lnTo>
                    <a:pt x="30323" y="1391"/>
                  </a:lnTo>
                  <a:lnTo>
                    <a:pt x="30764" y="2749"/>
                  </a:lnTo>
                  <a:lnTo>
                    <a:pt x="27109" y="28867"/>
                  </a:lnTo>
                  <a:lnTo>
                    <a:pt x="23773" y="55872"/>
                  </a:lnTo>
                  <a:lnTo>
                    <a:pt x="19900" y="81588"/>
                  </a:lnTo>
                  <a:lnTo>
                    <a:pt x="14771" y="110710"/>
                  </a:lnTo>
                  <a:lnTo>
                    <a:pt x="9512" y="139436"/>
                  </a:lnTo>
                  <a:lnTo>
                    <a:pt x="3844" y="164792"/>
                  </a:lnTo>
                  <a:lnTo>
                    <a:pt x="1066" y="194648"/>
                  </a:lnTo>
                  <a:lnTo>
                    <a:pt x="51" y="224268"/>
                  </a:lnTo>
                  <a:lnTo>
                    <a:pt x="0" y="227534"/>
                  </a:lnTo>
                  <a:lnTo>
                    <a:pt x="1824" y="233045"/>
                  </a:lnTo>
                  <a:lnTo>
                    <a:pt x="4281" y="237845"/>
                  </a:lnTo>
                  <a:lnTo>
                    <a:pt x="5373" y="242332"/>
                  </a:lnTo>
                  <a:lnTo>
                    <a:pt x="6370" y="243810"/>
                  </a:lnTo>
                  <a:lnTo>
                    <a:pt x="7740" y="244795"/>
                  </a:lnTo>
                  <a:lnTo>
                    <a:pt x="11638" y="246378"/>
                  </a:lnTo>
                  <a:lnTo>
                    <a:pt x="25297" y="240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1396">
              <a:extLst>
                <a:ext uri="{FF2B5EF4-FFF2-40B4-BE49-F238E27FC236}">
                  <a16:creationId xmlns:a16="http://schemas.microsoft.com/office/drawing/2014/main" id="{87BB79B8-DB92-2252-9017-66CB8772BE5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868569" y="5810780"/>
              <a:ext cx="176132" cy="116861"/>
            </a:xfrm>
            <a:custGeom>
              <a:avLst/>
              <a:gdLst/>
              <a:ahLst/>
              <a:cxnLst/>
              <a:rect l="0" t="0" r="0" b="0"/>
              <a:pathLst>
                <a:path w="176132" h="116861">
                  <a:moveTo>
                    <a:pt x="99931" y="18520"/>
                  </a:moveTo>
                  <a:lnTo>
                    <a:pt x="99931" y="18520"/>
                  </a:lnTo>
                  <a:lnTo>
                    <a:pt x="106258" y="18520"/>
                  </a:lnTo>
                  <a:lnTo>
                    <a:pt x="106281" y="12432"/>
                  </a:lnTo>
                  <a:lnTo>
                    <a:pt x="102910" y="5505"/>
                  </a:lnTo>
                  <a:lnTo>
                    <a:pt x="101212" y="3493"/>
                  </a:lnTo>
                  <a:lnTo>
                    <a:pt x="97443" y="1258"/>
                  </a:lnTo>
                  <a:lnTo>
                    <a:pt x="87983" y="0"/>
                  </a:lnTo>
                  <a:lnTo>
                    <a:pt x="58347" y="9713"/>
                  </a:lnTo>
                  <a:lnTo>
                    <a:pt x="27480" y="29338"/>
                  </a:lnTo>
                  <a:lnTo>
                    <a:pt x="13631" y="45244"/>
                  </a:lnTo>
                  <a:lnTo>
                    <a:pt x="3962" y="66733"/>
                  </a:lnTo>
                  <a:lnTo>
                    <a:pt x="0" y="87604"/>
                  </a:lnTo>
                  <a:lnTo>
                    <a:pt x="2196" y="107192"/>
                  </a:lnTo>
                  <a:lnTo>
                    <a:pt x="5458" y="114375"/>
                  </a:lnTo>
                  <a:lnTo>
                    <a:pt x="7316" y="116290"/>
                  </a:lnTo>
                  <a:lnTo>
                    <a:pt x="9965" y="116860"/>
                  </a:lnTo>
                  <a:lnTo>
                    <a:pt x="16672" y="115615"/>
                  </a:lnTo>
                  <a:lnTo>
                    <a:pt x="36840" y="103995"/>
                  </a:lnTo>
                  <a:lnTo>
                    <a:pt x="50036" y="92216"/>
                  </a:lnTo>
                  <a:lnTo>
                    <a:pt x="70136" y="63511"/>
                  </a:lnTo>
                  <a:lnTo>
                    <a:pt x="79327" y="52154"/>
                  </a:lnTo>
                  <a:lnTo>
                    <a:pt x="80190" y="49225"/>
                  </a:lnTo>
                  <a:lnTo>
                    <a:pt x="80421" y="47457"/>
                  </a:lnTo>
                  <a:lnTo>
                    <a:pt x="81280" y="46278"/>
                  </a:lnTo>
                  <a:lnTo>
                    <a:pt x="82558" y="45492"/>
                  </a:lnTo>
                  <a:lnTo>
                    <a:pt x="84116" y="44968"/>
                  </a:lnTo>
                  <a:lnTo>
                    <a:pt x="84449" y="44619"/>
                  </a:lnTo>
                  <a:lnTo>
                    <a:pt x="83965" y="44386"/>
                  </a:lnTo>
                  <a:lnTo>
                    <a:pt x="82937" y="44230"/>
                  </a:lnTo>
                  <a:lnTo>
                    <a:pt x="82252" y="45538"/>
                  </a:lnTo>
                  <a:lnTo>
                    <a:pt x="80934" y="73782"/>
                  </a:lnTo>
                  <a:lnTo>
                    <a:pt x="80886" y="95603"/>
                  </a:lnTo>
                  <a:lnTo>
                    <a:pt x="83001" y="97425"/>
                  </a:lnTo>
                  <a:lnTo>
                    <a:pt x="90995" y="99450"/>
                  </a:lnTo>
                  <a:lnTo>
                    <a:pt x="113374" y="100045"/>
                  </a:lnTo>
                  <a:lnTo>
                    <a:pt x="140060" y="94099"/>
                  </a:lnTo>
                  <a:lnTo>
                    <a:pt x="153749" y="89506"/>
                  </a:lnTo>
                  <a:lnTo>
                    <a:pt x="162185" y="82759"/>
                  </a:lnTo>
                  <a:lnTo>
                    <a:pt x="176131" y="629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1397">
              <a:extLst>
                <a:ext uri="{FF2B5EF4-FFF2-40B4-BE49-F238E27FC236}">
                  <a16:creationId xmlns:a16="http://schemas.microsoft.com/office/drawing/2014/main" id="{04D1ED61-54AF-F0C9-8E42-70AA2074FAA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759915" y="5805044"/>
              <a:ext cx="81586" cy="127577"/>
            </a:xfrm>
            <a:custGeom>
              <a:avLst/>
              <a:gdLst/>
              <a:ahLst/>
              <a:cxnLst/>
              <a:rect l="0" t="0" r="0" b="0"/>
              <a:pathLst>
                <a:path w="81586" h="127577">
                  <a:moveTo>
                    <a:pt x="75235" y="11556"/>
                  </a:moveTo>
                  <a:lnTo>
                    <a:pt x="75235" y="11556"/>
                  </a:lnTo>
                  <a:lnTo>
                    <a:pt x="75235" y="2718"/>
                  </a:lnTo>
                  <a:lnTo>
                    <a:pt x="73824" y="1431"/>
                  </a:lnTo>
                  <a:lnTo>
                    <a:pt x="68493" y="0"/>
                  </a:lnTo>
                  <a:lnTo>
                    <a:pt x="54187" y="2566"/>
                  </a:lnTo>
                  <a:lnTo>
                    <a:pt x="39914" y="11165"/>
                  </a:lnTo>
                  <a:lnTo>
                    <a:pt x="11813" y="37087"/>
                  </a:lnTo>
                  <a:lnTo>
                    <a:pt x="3918" y="51576"/>
                  </a:lnTo>
                  <a:lnTo>
                    <a:pt x="0" y="80504"/>
                  </a:lnTo>
                  <a:lnTo>
                    <a:pt x="1107" y="109633"/>
                  </a:lnTo>
                  <a:lnTo>
                    <a:pt x="2533" y="115041"/>
                  </a:lnTo>
                  <a:lnTo>
                    <a:pt x="5600" y="119352"/>
                  </a:lnTo>
                  <a:lnTo>
                    <a:pt x="14653" y="126022"/>
                  </a:lnTo>
                  <a:lnTo>
                    <a:pt x="29495" y="127576"/>
                  </a:lnTo>
                  <a:lnTo>
                    <a:pt x="47145" y="125209"/>
                  </a:lnTo>
                  <a:lnTo>
                    <a:pt x="81585" y="113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1398">
              <a:extLst>
                <a:ext uri="{FF2B5EF4-FFF2-40B4-BE49-F238E27FC236}">
                  <a16:creationId xmlns:a16="http://schemas.microsoft.com/office/drawing/2014/main" id="{83A5E4D9-C410-57A9-7876-5B6749C3BD0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695450" y="5735195"/>
              <a:ext cx="25401" cy="11556"/>
            </a:xfrm>
            <a:custGeom>
              <a:avLst/>
              <a:gdLst/>
              <a:ahLst/>
              <a:cxnLst/>
              <a:rect l="0" t="0" r="0" b="0"/>
              <a:pathLst>
                <a:path w="25401" h="11556">
                  <a:moveTo>
                    <a:pt x="0" y="11555"/>
                  </a:moveTo>
                  <a:lnTo>
                    <a:pt x="0" y="11555"/>
                  </a:lnTo>
                  <a:lnTo>
                    <a:pt x="3371" y="8184"/>
                  </a:lnTo>
                  <a:lnTo>
                    <a:pt x="5026" y="4648"/>
                  </a:lnTo>
                  <a:lnTo>
                    <a:pt x="5467" y="2717"/>
                  </a:lnTo>
                  <a:lnTo>
                    <a:pt x="7173" y="1430"/>
                  </a:lnTo>
                  <a:lnTo>
                    <a:pt x="12830" y="0"/>
                  </a:lnTo>
                  <a:lnTo>
                    <a:pt x="15609" y="324"/>
                  </a:lnTo>
                  <a:lnTo>
                    <a:pt x="25400" y="52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1399">
              <a:extLst>
                <a:ext uri="{FF2B5EF4-FFF2-40B4-BE49-F238E27FC236}">
                  <a16:creationId xmlns:a16="http://schemas.microsoft.com/office/drawing/2014/main" id="{F3301AA5-9997-1216-BF90-2E6BC57CED6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631950" y="5804782"/>
              <a:ext cx="24742" cy="113419"/>
            </a:xfrm>
            <a:custGeom>
              <a:avLst/>
              <a:gdLst/>
              <a:ahLst/>
              <a:cxnLst/>
              <a:rect l="0" t="0" r="0" b="0"/>
              <a:pathLst>
                <a:path w="24742" h="113419">
                  <a:moveTo>
                    <a:pt x="0" y="5468"/>
                  </a:moveTo>
                  <a:lnTo>
                    <a:pt x="0" y="5468"/>
                  </a:lnTo>
                  <a:lnTo>
                    <a:pt x="3371" y="2097"/>
                  </a:lnTo>
                  <a:lnTo>
                    <a:pt x="8789" y="442"/>
                  </a:lnTo>
                  <a:lnTo>
                    <a:pt x="12209" y="0"/>
                  </a:lnTo>
                  <a:lnTo>
                    <a:pt x="17891" y="1392"/>
                  </a:lnTo>
                  <a:lnTo>
                    <a:pt x="20394" y="2750"/>
                  </a:lnTo>
                  <a:lnTo>
                    <a:pt x="22063" y="5773"/>
                  </a:lnTo>
                  <a:lnTo>
                    <a:pt x="24741" y="25833"/>
                  </a:lnTo>
                  <a:lnTo>
                    <a:pt x="23323" y="43957"/>
                  </a:lnTo>
                  <a:lnTo>
                    <a:pt x="15249" y="74664"/>
                  </a:lnTo>
                  <a:lnTo>
                    <a:pt x="13833" y="84669"/>
                  </a:lnTo>
                  <a:lnTo>
                    <a:pt x="19050" y="1134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1400">
              <a:extLst>
                <a:ext uri="{FF2B5EF4-FFF2-40B4-BE49-F238E27FC236}">
                  <a16:creationId xmlns:a16="http://schemas.microsoft.com/office/drawing/2014/main" id="{5DDAD7BC-A19F-350C-6C55-40A4D7736DA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517650" y="580390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5775" y="20330"/>
                  </a:lnTo>
                  <a:lnTo>
                    <a:pt x="15901" y="15275"/>
                  </a:lnTo>
                  <a:lnTo>
                    <a:pt x="47451" y="733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1401">
              <a:extLst>
                <a:ext uri="{FF2B5EF4-FFF2-40B4-BE49-F238E27FC236}">
                  <a16:creationId xmlns:a16="http://schemas.microsoft.com/office/drawing/2014/main" id="{FDF67104-3FAB-2ED4-D34B-1F6E6286EF5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518053" y="5673529"/>
              <a:ext cx="69448" cy="253126"/>
            </a:xfrm>
            <a:custGeom>
              <a:avLst/>
              <a:gdLst/>
              <a:ahLst/>
              <a:cxnLst/>
              <a:rect l="0" t="0" r="0" b="0"/>
              <a:pathLst>
                <a:path w="69448" h="253126">
                  <a:moveTo>
                    <a:pt x="5947" y="3371"/>
                  </a:moveTo>
                  <a:lnTo>
                    <a:pt x="5947" y="3371"/>
                  </a:lnTo>
                  <a:lnTo>
                    <a:pt x="9318" y="3371"/>
                  </a:lnTo>
                  <a:lnTo>
                    <a:pt x="12854" y="1490"/>
                  </a:lnTo>
                  <a:lnTo>
                    <a:pt x="14785" y="0"/>
                  </a:lnTo>
                  <a:lnTo>
                    <a:pt x="16072" y="418"/>
                  </a:lnTo>
                  <a:lnTo>
                    <a:pt x="16931" y="2108"/>
                  </a:lnTo>
                  <a:lnTo>
                    <a:pt x="18421" y="29702"/>
                  </a:lnTo>
                  <a:lnTo>
                    <a:pt x="18580" y="57112"/>
                  </a:lnTo>
                  <a:lnTo>
                    <a:pt x="17922" y="82716"/>
                  </a:lnTo>
                  <a:lnTo>
                    <a:pt x="13617" y="110687"/>
                  </a:lnTo>
                  <a:lnTo>
                    <a:pt x="10807" y="135828"/>
                  </a:lnTo>
                  <a:lnTo>
                    <a:pt x="8107" y="158197"/>
                  </a:lnTo>
                  <a:lnTo>
                    <a:pt x="6907" y="182249"/>
                  </a:lnTo>
                  <a:lnTo>
                    <a:pt x="5431" y="208247"/>
                  </a:lnTo>
                  <a:lnTo>
                    <a:pt x="0" y="239186"/>
                  </a:lnTo>
                  <a:lnTo>
                    <a:pt x="482" y="246467"/>
                  </a:lnTo>
                  <a:lnTo>
                    <a:pt x="3048" y="252054"/>
                  </a:lnTo>
                  <a:lnTo>
                    <a:pt x="4014" y="253120"/>
                  </a:lnTo>
                  <a:lnTo>
                    <a:pt x="4659" y="253125"/>
                  </a:lnTo>
                  <a:lnTo>
                    <a:pt x="5088" y="252424"/>
                  </a:lnTo>
                  <a:lnTo>
                    <a:pt x="7447" y="251645"/>
                  </a:lnTo>
                  <a:lnTo>
                    <a:pt x="11552" y="250593"/>
                  </a:lnTo>
                  <a:lnTo>
                    <a:pt x="42927" y="233146"/>
                  </a:lnTo>
                  <a:lnTo>
                    <a:pt x="69447" y="2129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1402">
              <a:extLst>
                <a:ext uri="{FF2B5EF4-FFF2-40B4-BE49-F238E27FC236}">
                  <a16:creationId xmlns:a16="http://schemas.microsoft.com/office/drawing/2014/main" id="{BBB241C5-0DF6-379A-1156-C1265901FE1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423283" y="572770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12700"/>
                  </a:moveTo>
                  <a:lnTo>
                    <a:pt x="5467" y="12700"/>
                  </a:lnTo>
                  <a:lnTo>
                    <a:pt x="5467" y="9330"/>
                  </a:lnTo>
                  <a:lnTo>
                    <a:pt x="3586" y="5792"/>
                  </a:lnTo>
                  <a:lnTo>
                    <a:pt x="0" y="1145"/>
                  </a:lnTo>
                  <a:lnTo>
                    <a:pt x="411" y="763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1403">
              <a:extLst>
                <a:ext uri="{FF2B5EF4-FFF2-40B4-BE49-F238E27FC236}">
                  <a16:creationId xmlns:a16="http://schemas.microsoft.com/office/drawing/2014/main" id="{59A4B9FB-08FB-758C-BF1D-5AA94856185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392190" y="5791223"/>
              <a:ext cx="30133" cy="128899"/>
            </a:xfrm>
            <a:custGeom>
              <a:avLst/>
              <a:gdLst/>
              <a:ahLst/>
              <a:cxnLst/>
              <a:rect l="0" t="0" r="0" b="0"/>
              <a:pathLst>
                <a:path w="30133" h="128899">
                  <a:moveTo>
                    <a:pt x="23860" y="6327"/>
                  </a:moveTo>
                  <a:lnTo>
                    <a:pt x="23860" y="6327"/>
                  </a:lnTo>
                  <a:lnTo>
                    <a:pt x="23860" y="2956"/>
                  </a:lnTo>
                  <a:lnTo>
                    <a:pt x="24565" y="1963"/>
                  </a:lnTo>
                  <a:lnTo>
                    <a:pt x="25741" y="1301"/>
                  </a:lnTo>
                  <a:lnTo>
                    <a:pt x="30132" y="0"/>
                  </a:lnTo>
                  <a:lnTo>
                    <a:pt x="17342" y="28853"/>
                  </a:lnTo>
                  <a:lnTo>
                    <a:pt x="13202" y="36801"/>
                  </a:lnTo>
                  <a:lnTo>
                    <a:pt x="4795" y="64897"/>
                  </a:lnTo>
                  <a:lnTo>
                    <a:pt x="337" y="91179"/>
                  </a:lnTo>
                  <a:lnTo>
                    <a:pt x="0" y="108244"/>
                  </a:lnTo>
                  <a:lnTo>
                    <a:pt x="4037" y="127742"/>
                  </a:lnTo>
                  <a:lnTo>
                    <a:pt x="5000" y="128898"/>
                  </a:lnTo>
                  <a:lnTo>
                    <a:pt x="11160" y="1269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1404">
              <a:extLst>
                <a:ext uri="{FF2B5EF4-FFF2-40B4-BE49-F238E27FC236}">
                  <a16:creationId xmlns:a16="http://schemas.microsoft.com/office/drawing/2014/main" id="{49B45F9A-AA53-C5FD-2DD7-F7959F89EE2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130300" y="5769321"/>
              <a:ext cx="196851" cy="131600"/>
            </a:xfrm>
            <a:custGeom>
              <a:avLst/>
              <a:gdLst/>
              <a:ahLst/>
              <a:cxnLst/>
              <a:rect l="0" t="0" r="0" b="0"/>
              <a:pathLst>
                <a:path w="196851" h="131600">
                  <a:moveTo>
                    <a:pt x="0" y="28229"/>
                  </a:moveTo>
                  <a:lnTo>
                    <a:pt x="0" y="28229"/>
                  </a:lnTo>
                  <a:lnTo>
                    <a:pt x="0" y="24858"/>
                  </a:lnTo>
                  <a:lnTo>
                    <a:pt x="3763" y="21321"/>
                  </a:lnTo>
                  <a:lnTo>
                    <a:pt x="33225" y="7030"/>
                  </a:lnTo>
                  <a:lnTo>
                    <a:pt x="51666" y="0"/>
                  </a:lnTo>
                  <a:lnTo>
                    <a:pt x="57770" y="1102"/>
                  </a:lnTo>
                  <a:lnTo>
                    <a:pt x="68544" y="5688"/>
                  </a:lnTo>
                  <a:lnTo>
                    <a:pt x="74679" y="15153"/>
                  </a:lnTo>
                  <a:lnTo>
                    <a:pt x="87737" y="44226"/>
                  </a:lnTo>
                  <a:lnTo>
                    <a:pt x="98130" y="75734"/>
                  </a:lnTo>
                  <a:lnTo>
                    <a:pt x="101143" y="104970"/>
                  </a:lnTo>
                  <a:lnTo>
                    <a:pt x="98094" y="120269"/>
                  </a:lnTo>
                  <a:lnTo>
                    <a:pt x="92751" y="127462"/>
                  </a:lnTo>
                  <a:lnTo>
                    <a:pt x="89351" y="130367"/>
                  </a:lnTo>
                  <a:lnTo>
                    <a:pt x="85673" y="131599"/>
                  </a:lnTo>
                  <a:lnTo>
                    <a:pt x="77823" y="131086"/>
                  </a:lnTo>
                  <a:lnTo>
                    <a:pt x="75165" y="128550"/>
                  </a:lnTo>
                  <a:lnTo>
                    <a:pt x="67179" y="103424"/>
                  </a:lnTo>
                  <a:lnTo>
                    <a:pt x="67017" y="95045"/>
                  </a:lnTo>
                  <a:lnTo>
                    <a:pt x="75252" y="72149"/>
                  </a:lnTo>
                  <a:lnTo>
                    <a:pt x="93566" y="46234"/>
                  </a:lnTo>
                  <a:lnTo>
                    <a:pt x="101792" y="39759"/>
                  </a:lnTo>
                  <a:lnTo>
                    <a:pt x="132931" y="25828"/>
                  </a:lnTo>
                  <a:lnTo>
                    <a:pt x="163554" y="15890"/>
                  </a:lnTo>
                  <a:lnTo>
                    <a:pt x="186315" y="9572"/>
                  </a:lnTo>
                  <a:lnTo>
                    <a:pt x="196850" y="155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1405">
              <a:extLst>
                <a:ext uri="{FF2B5EF4-FFF2-40B4-BE49-F238E27FC236}">
                  <a16:creationId xmlns:a16="http://schemas.microsoft.com/office/drawing/2014/main" id="{3C4B807C-8F57-4D97-4B39-D376C0E78E2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34590" y="5748044"/>
              <a:ext cx="170311" cy="130429"/>
            </a:xfrm>
            <a:custGeom>
              <a:avLst/>
              <a:gdLst/>
              <a:ahLst/>
              <a:cxnLst/>
              <a:rect l="0" t="0" r="0" b="0"/>
              <a:pathLst>
                <a:path w="170311" h="130429">
                  <a:moveTo>
                    <a:pt x="132210" y="5056"/>
                  </a:moveTo>
                  <a:lnTo>
                    <a:pt x="132210" y="5056"/>
                  </a:lnTo>
                  <a:lnTo>
                    <a:pt x="144880" y="5056"/>
                  </a:lnTo>
                  <a:lnTo>
                    <a:pt x="141530" y="1685"/>
                  </a:lnTo>
                  <a:lnTo>
                    <a:pt x="136117" y="30"/>
                  </a:lnTo>
                  <a:lnTo>
                    <a:pt x="128302" y="0"/>
                  </a:lnTo>
                  <a:lnTo>
                    <a:pt x="96574" y="7622"/>
                  </a:lnTo>
                  <a:lnTo>
                    <a:pt x="68491" y="20798"/>
                  </a:lnTo>
                  <a:lnTo>
                    <a:pt x="38380" y="38870"/>
                  </a:lnTo>
                  <a:lnTo>
                    <a:pt x="7514" y="68122"/>
                  </a:lnTo>
                  <a:lnTo>
                    <a:pt x="2706" y="78005"/>
                  </a:lnTo>
                  <a:lnTo>
                    <a:pt x="0" y="91503"/>
                  </a:lnTo>
                  <a:lnTo>
                    <a:pt x="3130" y="100157"/>
                  </a:lnTo>
                  <a:lnTo>
                    <a:pt x="9930" y="108707"/>
                  </a:lnTo>
                  <a:lnTo>
                    <a:pt x="20008" y="117209"/>
                  </a:lnTo>
                  <a:lnTo>
                    <a:pt x="44323" y="126560"/>
                  </a:lnTo>
                  <a:lnTo>
                    <a:pt x="70500" y="130428"/>
                  </a:lnTo>
                  <a:lnTo>
                    <a:pt x="96606" y="126666"/>
                  </a:lnTo>
                  <a:lnTo>
                    <a:pt x="122915" y="121131"/>
                  </a:lnTo>
                  <a:lnTo>
                    <a:pt x="170310" y="1066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7" name="SMARTInkShape-Group342">
            <a:extLst>
              <a:ext uri="{FF2B5EF4-FFF2-40B4-BE49-F238E27FC236}">
                <a16:creationId xmlns:a16="http://schemas.microsoft.com/office/drawing/2014/main" id="{ECDD005F-4ECC-A297-4A7F-EB6D8900DE8E}"/>
              </a:ext>
            </a:extLst>
          </p:cNvPr>
          <p:cNvGrpSpPr/>
          <p:nvPr/>
        </p:nvGrpSpPr>
        <p:grpSpPr>
          <a:xfrm>
            <a:off x="2305050" y="5664539"/>
            <a:ext cx="704851" cy="268222"/>
            <a:chOff x="2305050" y="5664539"/>
            <a:chExt cx="704851" cy="268222"/>
          </a:xfrm>
        </p:grpSpPr>
        <p:sp>
          <p:nvSpPr>
            <p:cNvPr id="582" name="SMARTInkShape-1406">
              <a:extLst>
                <a:ext uri="{FF2B5EF4-FFF2-40B4-BE49-F238E27FC236}">
                  <a16:creationId xmlns:a16="http://schemas.microsoft.com/office/drawing/2014/main" id="{F1FF294B-BF54-D34C-9305-09E136E9628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883568" y="5824463"/>
              <a:ext cx="126333" cy="106221"/>
            </a:xfrm>
            <a:custGeom>
              <a:avLst/>
              <a:gdLst/>
              <a:ahLst/>
              <a:cxnLst/>
              <a:rect l="0" t="0" r="0" b="0"/>
              <a:pathLst>
                <a:path w="126333" h="106221">
                  <a:moveTo>
                    <a:pt x="50132" y="36587"/>
                  </a:moveTo>
                  <a:lnTo>
                    <a:pt x="50132" y="36587"/>
                  </a:lnTo>
                  <a:lnTo>
                    <a:pt x="56613" y="37292"/>
                  </a:lnTo>
                  <a:lnTo>
                    <a:pt x="69691" y="40247"/>
                  </a:lnTo>
                  <a:lnTo>
                    <a:pt x="99948" y="34982"/>
                  </a:lnTo>
                  <a:lnTo>
                    <a:pt x="117671" y="27803"/>
                  </a:lnTo>
                  <a:lnTo>
                    <a:pt x="122483" y="23746"/>
                  </a:lnTo>
                  <a:lnTo>
                    <a:pt x="123765" y="21677"/>
                  </a:lnTo>
                  <a:lnTo>
                    <a:pt x="125571" y="12021"/>
                  </a:lnTo>
                  <a:lnTo>
                    <a:pt x="124414" y="8921"/>
                  </a:lnTo>
                  <a:lnTo>
                    <a:pt x="119365" y="3595"/>
                  </a:lnTo>
                  <a:lnTo>
                    <a:pt x="112417" y="758"/>
                  </a:lnTo>
                  <a:lnTo>
                    <a:pt x="108589" y="0"/>
                  </a:lnTo>
                  <a:lnTo>
                    <a:pt x="83577" y="3856"/>
                  </a:lnTo>
                  <a:lnTo>
                    <a:pt x="61703" y="13293"/>
                  </a:lnTo>
                  <a:lnTo>
                    <a:pt x="31540" y="31746"/>
                  </a:lnTo>
                  <a:lnTo>
                    <a:pt x="20399" y="43384"/>
                  </a:lnTo>
                  <a:lnTo>
                    <a:pt x="4406" y="68527"/>
                  </a:lnTo>
                  <a:lnTo>
                    <a:pt x="334" y="87007"/>
                  </a:lnTo>
                  <a:lnTo>
                    <a:pt x="0" y="91367"/>
                  </a:lnTo>
                  <a:lnTo>
                    <a:pt x="1188" y="94979"/>
                  </a:lnTo>
                  <a:lnTo>
                    <a:pt x="6272" y="100874"/>
                  </a:lnTo>
                  <a:lnTo>
                    <a:pt x="18880" y="103965"/>
                  </a:lnTo>
                  <a:lnTo>
                    <a:pt x="43929" y="105705"/>
                  </a:lnTo>
                  <a:lnTo>
                    <a:pt x="69226" y="106220"/>
                  </a:lnTo>
                  <a:lnTo>
                    <a:pt x="86135" y="104929"/>
                  </a:lnTo>
                  <a:lnTo>
                    <a:pt x="126332" y="937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1407">
              <a:extLst>
                <a:ext uri="{FF2B5EF4-FFF2-40B4-BE49-F238E27FC236}">
                  <a16:creationId xmlns:a16="http://schemas.microsoft.com/office/drawing/2014/main" id="{90623BAE-9A5F-499E-49EA-D0CAEB87413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801664" y="5810250"/>
              <a:ext cx="68537" cy="122511"/>
            </a:xfrm>
            <a:custGeom>
              <a:avLst/>
              <a:gdLst/>
              <a:ahLst/>
              <a:cxnLst/>
              <a:rect l="0" t="0" r="0" b="0"/>
              <a:pathLst>
                <a:path w="68537" h="122511">
                  <a:moveTo>
                    <a:pt x="17736" y="0"/>
                  </a:moveTo>
                  <a:lnTo>
                    <a:pt x="17736" y="0"/>
                  </a:lnTo>
                  <a:lnTo>
                    <a:pt x="17736" y="3371"/>
                  </a:lnTo>
                  <a:lnTo>
                    <a:pt x="6753" y="35109"/>
                  </a:lnTo>
                  <a:lnTo>
                    <a:pt x="4556" y="62793"/>
                  </a:lnTo>
                  <a:lnTo>
                    <a:pt x="55" y="88759"/>
                  </a:lnTo>
                  <a:lnTo>
                    <a:pt x="0" y="100831"/>
                  </a:lnTo>
                  <a:lnTo>
                    <a:pt x="3936" y="114857"/>
                  </a:lnTo>
                  <a:lnTo>
                    <a:pt x="7605" y="121132"/>
                  </a:lnTo>
                  <a:lnTo>
                    <a:pt x="9571" y="122383"/>
                  </a:lnTo>
                  <a:lnTo>
                    <a:pt x="11587" y="122510"/>
                  </a:lnTo>
                  <a:lnTo>
                    <a:pt x="26634" y="117647"/>
                  </a:lnTo>
                  <a:lnTo>
                    <a:pt x="30724" y="113708"/>
                  </a:lnTo>
                  <a:lnTo>
                    <a:pt x="44733" y="85982"/>
                  </a:lnTo>
                  <a:lnTo>
                    <a:pt x="53617" y="59266"/>
                  </a:lnTo>
                  <a:lnTo>
                    <a:pt x="68536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1408">
              <a:extLst>
                <a:ext uri="{FF2B5EF4-FFF2-40B4-BE49-F238E27FC236}">
                  <a16:creationId xmlns:a16="http://schemas.microsoft.com/office/drawing/2014/main" id="{D9B7E4AF-333B-6B53-9762-D74B2C5DDA3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711450" y="5664539"/>
              <a:ext cx="25399" cy="259490"/>
            </a:xfrm>
            <a:custGeom>
              <a:avLst/>
              <a:gdLst/>
              <a:ahLst/>
              <a:cxnLst/>
              <a:rect l="0" t="0" r="0" b="0"/>
              <a:pathLst>
                <a:path w="25399" h="259490">
                  <a:moveTo>
                    <a:pt x="19050" y="12361"/>
                  </a:moveTo>
                  <a:lnTo>
                    <a:pt x="19050" y="12361"/>
                  </a:lnTo>
                  <a:lnTo>
                    <a:pt x="22421" y="8990"/>
                  </a:lnTo>
                  <a:lnTo>
                    <a:pt x="24076" y="5454"/>
                  </a:lnTo>
                  <a:lnTo>
                    <a:pt x="25322" y="0"/>
                  </a:lnTo>
                  <a:lnTo>
                    <a:pt x="25398" y="26805"/>
                  </a:lnTo>
                  <a:lnTo>
                    <a:pt x="21035" y="54464"/>
                  </a:lnTo>
                  <a:lnTo>
                    <a:pt x="17560" y="80625"/>
                  </a:lnTo>
                  <a:lnTo>
                    <a:pt x="12258" y="105259"/>
                  </a:lnTo>
                  <a:lnTo>
                    <a:pt x="7517" y="132546"/>
                  </a:lnTo>
                  <a:lnTo>
                    <a:pt x="6696" y="158665"/>
                  </a:lnTo>
                  <a:lnTo>
                    <a:pt x="6418" y="189662"/>
                  </a:lnTo>
                  <a:lnTo>
                    <a:pt x="6363" y="220349"/>
                  </a:lnTo>
                  <a:lnTo>
                    <a:pt x="6352" y="251086"/>
                  </a:lnTo>
                  <a:lnTo>
                    <a:pt x="6350" y="258248"/>
                  </a:lnTo>
                  <a:lnTo>
                    <a:pt x="5645" y="258835"/>
                  </a:lnTo>
                  <a:lnTo>
                    <a:pt x="2979" y="259489"/>
                  </a:lnTo>
                  <a:lnTo>
                    <a:pt x="1987" y="258958"/>
                  </a:lnTo>
                  <a:lnTo>
                    <a:pt x="1324" y="257898"/>
                  </a:lnTo>
                  <a:lnTo>
                    <a:pt x="0" y="2473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1409">
              <a:extLst>
                <a:ext uri="{FF2B5EF4-FFF2-40B4-BE49-F238E27FC236}">
                  <a16:creationId xmlns:a16="http://schemas.microsoft.com/office/drawing/2014/main" id="{F584E535-A9E4-860F-7031-96C33F7ACC9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503284" y="5794119"/>
              <a:ext cx="163717" cy="135605"/>
            </a:xfrm>
            <a:custGeom>
              <a:avLst/>
              <a:gdLst/>
              <a:ahLst/>
              <a:cxnLst/>
              <a:rect l="0" t="0" r="0" b="0"/>
              <a:pathLst>
                <a:path w="163717" h="135605">
                  <a:moveTo>
                    <a:pt x="74816" y="16131"/>
                  </a:moveTo>
                  <a:lnTo>
                    <a:pt x="74816" y="16131"/>
                  </a:lnTo>
                  <a:lnTo>
                    <a:pt x="83654" y="16131"/>
                  </a:lnTo>
                  <a:lnTo>
                    <a:pt x="87681" y="14249"/>
                  </a:lnTo>
                  <a:lnTo>
                    <a:pt x="89743" y="12760"/>
                  </a:lnTo>
                  <a:lnTo>
                    <a:pt x="92034" y="9224"/>
                  </a:lnTo>
                  <a:lnTo>
                    <a:pt x="93504" y="4575"/>
                  </a:lnTo>
                  <a:lnTo>
                    <a:pt x="87017" y="400"/>
                  </a:lnTo>
                  <a:lnTo>
                    <a:pt x="83656" y="0"/>
                  </a:lnTo>
                  <a:lnTo>
                    <a:pt x="76158" y="1435"/>
                  </a:lnTo>
                  <a:lnTo>
                    <a:pt x="57261" y="9582"/>
                  </a:lnTo>
                  <a:lnTo>
                    <a:pt x="40530" y="24303"/>
                  </a:lnTo>
                  <a:lnTo>
                    <a:pt x="21529" y="53311"/>
                  </a:lnTo>
                  <a:lnTo>
                    <a:pt x="6346" y="77868"/>
                  </a:lnTo>
                  <a:lnTo>
                    <a:pt x="143" y="109569"/>
                  </a:lnTo>
                  <a:lnTo>
                    <a:pt x="0" y="121865"/>
                  </a:lnTo>
                  <a:lnTo>
                    <a:pt x="2289" y="129682"/>
                  </a:lnTo>
                  <a:lnTo>
                    <a:pt x="3887" y="131342"/>
                  </a:lnTo>
                  <a:lnTo>
                    <a:pt x="5658" y="131744"/>
                  </a:lnTo>
                  <a:lnTo>
                    <a:pt x="23194" y="127137"/>
                  </a:lnTo>
                  <a:lnTo>
                    <a:pt x="53935" y="102233"/>
                  </a:lnTo>
                  <a:lnTo>
                    <a:pt x="56662" y="101049"/>
                  </a:lnTo>
                  <a:lnTo>
                    <a:pt x="61574" y="95970"/>
                  </a:lnTo>
                  <a:lnTo>
                    <a:pt x="66814" y="89716"/>
                  </a:lnTo>
                  <a:lnTo>
                    <a:pt x="76286" y="82226"/>
                  </a:lnTo>
                  <a:lnTo>
                    <a:pt x="78997" y="77727"/>
                  </a:lnTo>
                  <a:lnTo>
                    <a:pt x="79014" y="76951"/>
                  </a:lnTo>
                  <a:lnTo>
                    <a:pt x="78320" y="77139"/>
                  </a:lnTo>
                  <a:lnTo>
                    <a:pt x="77152" y="77969"/>
                  </a:lnTo>
                  <a:lnTo>
                    <a:pt x="72137" y="85881"/>
                  </a:lnTo>
                  <a:lnTo>
                    <a:pt x="69554" y="103904"/>
                  </a:lnTo>
                  <a:lnTo>
                    <a:pt x="70831" y="113468"/>
                  </a:lnTo>
                  <a:lnTo>
                    <a:pt x="77400" y="128727"/>
                  </a:lnTo>
                  <a:lnTo>
                    <a:pt x="80772" y="131411"/>
                  </a:lnTo>
                  <a:lnTo>
                    <a:pt x="94925" y="135190"/>
                  </a:lnTo>
                  <a:lnTo>
                    <a:pt x="109075" y="135604"/>
                  </a:lnTo>
                  <a:lnTo>
                    <a:pt x="126359" y="130866"/>
                  </a:lnTo>
                  <a:lnTo>
                    <a:pt x="157300" y="114000"/>
                  </a:lnTo>
                  <a:lnTo>
                    <a:pt x="163716" y="105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1410">
              <a:extLst>
                <a:ext uri="{FF2B5EF4-FFF2-40B4-BE49-F238E27FC236}">
                  <a16:creationId xmlns:a16="http://schemas.microsoft.com/office/drawing/2014/main" id="{56B4ACCB-2009-C258-6D6C-526C66CAB04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305050" y="5784850"/>
              <a:ext cx="158751" cy="124491"/>
            </a:xfrm>
            <a:custGeom>
              <a:avLst/>
              <a:gdLst/>
              <a:ahLst/>
              <a:cxnLst/>
              <a:rect l="0" t="0" r="0" b="0"/>
              <a:pathLst>
                <a:path w="158751" h="12449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6907" y="7674"/>
                  </a:lnTo>
                  <a:lnTo>
                    <a:pt x="8838" y="7233"/>
                  </a:lnTo>
                  <a:lnTo>
                    <a:pt x="17828" y="960"/>
                  </a:lnTo>
                  <a:lnTo>
                    <a:pt x="18235" y="1346"/>
                  </a:lnTo>
                  <a:lnTo>
                    <a:pt x="24028" y="30480"/>
                  </a:lnTo>
                  <a:lnTo>
                    <a:pt x="28500" y="61995"/>
                  </a:lnTo>
                  <a:lnTo>
                    <a:pt x="40541" y="92261"/>
                  </a:lnTo>
                  <a:lnTo>
                    <a:pt x="52328" y="113291"/>
                  </a:lnTo>
                  <a:lnTo>
                    <a:pt x="61293" y="124292"/>
                  </a:lnTo>
                  <a:lnTo>
                    <a:pt x="63440" y="124490"/>
                  </a:lnTo>
                  <a:lnTo>
                    <a:pt x="69588" y="122825"/>
                  </a:lnTo>
                  <a:lnTo>
                    <a:pt x="75143" y="115973"/>
                  </a:lnTo>
                  <a:lnTo>
                    <a:pt x="91008" y="84625"/>
                  </a:lnTo>
                  <a:lnTo>
                    <a:pt x="103437" y="56448"/>
                  </a:lnTo>
                  <a:lnTo>
                    <a:pt x="116145" y="25307"/>
                  </a:lnTo>
                  <a:lnTo>
                    <a:pt x="119764" y="18988"/>
                  </a:lnTo>
                  <a:lnTo>
                    <a:pt x="131310" y="1008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2" name="SMARTInkShape-Group343">
            <a:extLst>
              <a:ext uri="{FF2B5EF4-FFF2-40B4-BE49-F238E27FC236}">
                <a16:creationId xmlns:a16="http://schemas.microsoft.com/office/drawing/2014/main" id="{31768019-A49A-8067-A248-FA449D3CF78A}"/>
              </a:ext>
            </a:extLst>
          </p:cNvPr>
          <p:cNvGrpSpPr/>
          <p:nvPr/>
        </p:nvGrpSpPr>
        <p:grpSpPr>
          <a:xfrm>
            <a:off x="3203288" y="5601258"/>
            <a:ext cx="460663" cy="401525"/>
            <a:chOff x="3203288" y="5601258"/>
            <a:chExt cx="460663" cy="401525"/>
          </a:xfrm>
        </p:grpSpPr>
        <p:sp>
          <p:nvSpPr>
            <p:cNvPr id="588" name="SMARTInkShape-1411">
              <a:extLst>
                <a:ext uri="{FF2B5EF4-FFF2-40B4-BE49-F238E27FC236}">
                  <a16:creationId xmlns:a16="http://schemas.microsoft.com/office/drawing/2014/main" id="{C48A715F-EDC6-A685-4408-B0B41616464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429000" y="5787594"/>
              <a:ext cx="234951" cy="115072"/>
            </a:xfrm>
            <a:custGeom>
              <a:avLst/>
              <a:gdLst/>
              <a:ahLst/>
              <a:cxnLst/>
              <a:rect l="0" t="0" r="0" b="0"/>
              <a:pathLst>
                <a:path w="234951" h="115072">
                  <a:moveTo>
                    <a:pt x="0" y="16306"/>
                  </a:moveTo>
                  <a:lnTo>
                    <a:pt x="0" y="16306"/>
                  </a:lnTo>
                  <a:lnTo>
                    <a:pt x="0" y="12935"/>
                  </a:lnTo>
                  <a:lnTo>
                    <a:pt x="2117" y="11942"/>
                  </a:lnTo>
                  <a:lnTo>
                    <a:pt x="33846" y="6662"/>
                  </a:lnTo>
                  <a:lnTo>
                    <a:pt x="64531" y="0"/>
                  </a:lnTo>
                  <a:lnTo>
                    <a:pt x="73601" y="1533"/>
                  </a:lnTo>
                  <a:lnTo>
                    <a:pt x="80454" y="6448"/>
                  </a:lnTo>
                  <a:lnTo>
                    <a:pt x="83269" y="9734"/>
                  </a:lnTo>
                  <a:lnTo>
                    <a:pt x="90602" y="31214"/>
                  </a:lnTo>
                  <a:lnTo>
                    <a:pt x="90502" y="56550"/>
                  </a:lnTo>
                  <a:lnTo>
                    <a:pt x="87230" y="86926"/>
                  </a:lnTo>
                  <a:lnTo>
                    <a:pt x="80104" y="108338"/>
                  </a:lnTo>
                  <a:lnTo>
                    <a:pt x="76686" y="111527"/>
                  </a:lnTo>
                  <a:lnTo>
                    <a:pt x="67244" y="115071"/>
                  </a:lnTo>
                  <a:lnTo>
                    <a:pt x="59754" y="114765"/>
                  </a:lnTo>
                  <a:lnTo>
                    <a:pt x="56770" y="113694"/>
                  </a:lnTo>
                  <a:lnTo>
                    <a:pt x="54780" y="110865"/>
                  </a:lnTo>
                  <a:lnTo>
                    <a:pt x="52568" y="102078"/>
                  </a:lnTo>
                  <a:lnTo>
                    <a:pt x="58066" y="81857"/>
                  </a:lnTo>
                  <a:lnTo>
                    <a:pt x="65261" y="68106"/>
                  </a:lnTo>
                  <a:lnTo>
                    <a:pt x="94117" y="36561"/>
                  </a:lnTo>
                  <a:lnTo>
                    <a:pt x="102037" y="32364"/>
                  </a:lnTo>
                  <a:lnTo>
                    <a:pt x="129305" y="23673"/>
                  </a:lnTo>
                  <a:lnTo>
                    <a:pt x="156454" y="14648"/>
                  </a:lnTo>
                  <a:lnTo>
                    <a:pt x="185429" y="10640"/>
                  </a:lnTo>
                  <a:lnTo>
                    <a:pt x="214899" y="5206"/>
                  </a:lnTo>
                  <a:lnTo>
                    <a:pt x="234950" y="3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1412">
              <a:extLst>
                <a:ext uri="{FF2B5EF4-FFF2-40B4-BE49-F238E27FC236}">
                  <a16:creationId xmlns:a16="http://schemas.microsoft.com/office/drawing/2014/main" id="{EE13A219-2061-276A-C1DC-AD92351B79D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345785" y="5779990"/>
              <a:ext cx="81994" cy="129224"/>
            </a:xfrm>
            <a:custGeom>
              <a:avLst/>
              <a:gdLst/>
              <a:ahLst/>
              <a:cxnLst/>
              <a:rect l="0" t="0" r="0" b="0"/>
              <a:pathLst>
                <a:path w="81994" h="129224">
                  <a:moveTo>
                    <a:pt x="64165" y="30260"/>
                  </a:moveTo>
                  <a:lnTo>
                    <a:pt x="64165" y="30260"/>
                  </a:lnTo>
                  <a:lnTo>
                    <a:pt x="67536" y="26889"/>
                  </a:lnTo>
                  <a:lnTo>
                    <a:pt x="71072" y="25234"/>
                  </a:lnTo>
                  <a:lnTo>
                    <a:pt x="73003" y="24792"/>
                  </a:lnTo>
                  <a:lnTo>
                    <a:pt x="79092" y="20800"/>
                  </a:lnTo>
                  <a:lnTo>
                    <a:pt x="81383" y="15236"/>
                  </a:lnTo>
                  <a:lnTo>
                    <a:pt x="81993" y="11779"/>
                  </a:lnTo>
                  <a:lnTo>
                    <a:pt x="80790" y="6053"/>
                  </a:lnTo>
                  <a:lnTo>
                    <a:pt x="79482" y="3539"/>
                  </a:lnTo>
                  <a:lnTo>
                    <a:pt x="77904" y="1862"/>
                  </a:lnTo>
                  <a:lnTo>
                    <a:pt x="74269" y="0"/>
                  </a:lnTo>
                  <a:lnTo>
                    <a:pt x="61514" y="2323"/>
                  </a:lnTo>
                  <a:lnTo>
                    <a:pt x="44329" y="14222"/>
                  </a:lnTo>
                  <a:lnTo>
                    <a:pt x="24629" y="40863"/>
                  </a:lnTo>
                  <a:lnTo>
                    <a:pt x="2872" y="72431"/>
                  </a:lnTo>
                  <a:lnTo>
                    <a:pt x="0" y="86397"/>
                  </a:lnTo>
                  <a:lnTo>
                    <a:pt x="2349" y="104279"/>
                  </a:lnTo>
                  <a:lnTo>
                    <a:pt x="6352" y="113957"/>
                  </a:lnTo>
                  <a:lnTo>
                    <a:pt x="12835" y="122962"/>
                  </a:lnTo>
                  <a:lnTo>
                    <a:pt x="20420" y="127906"/>
                  </a:lnTo>
                  <a:lnTo>
                    <a:pt x="24419" y="129223"/>
                  </a:lnTo>
                  <a:lnTo>
                    <a:pt x="34506" y="128807"/>
                  </a:lnTo>
                  <a:lnTo>
                    <a:pt x="40159" y="127707"/>
                  </a:lnTo>
                  <a:lnTo>
                    <a:pt x="50203" y="120842"/>
                  </a:lnTo>
                  <a:lnTo>
                    <a:pt x="58665" y="110735"/>
                  </a:lnTo>
                  <a:lnTo>
                    <a:pt x="66690" y="93851"/>
                  </a:lnTo>
                  <a:lnTo>
                    <a:pt x="70515" y="620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1413">
              <a:extLst>
                <a:ext uri="{FF2B5EF4-FFF2-40B4-BE49-F238E27FC236}">
                  <a16:creationId xmlns:a16="http://schemas.microsoft.com/office/drawing/2014/main" id="{2E899812-4F58-50CC-49BB-EC576111C5D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213100" y="5803900"/>
              <a:ext cx="120651" cy="44451"/>
            </a:xfrm>
            <a:custGeom>
              <a:avLst/>
              <a:gdLst/>
              <a:ahLst/>
              <a:cxnLst/>
              <a:rect l="0" t="0" r="0" b="0"/>
              <a:pathLst>
                <a:path w="1206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1933" y="26558"/>
                  </a:lnTo>
                  <a:lnTo>
                    <a:pt x="24386" y="13791"/>
                  </a:lnTo>
                  <a:lnTo>
                    <a:pt x="32240" y="9657"/>
                  </a:lnTo>
                  <a:lnTo>
                    <a:pt x="63508" y="1076"/>
                  </a:lnTo>
                  <a:lnTo>
                    <a:pt x="94533" y="9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1414">
              <a:extLst>
                <a:ext uri="{FF2B5EF4-FFF2-40B4-BE49-F238E27FC236}">
                  <a16:creationId xmlns:a16="http://schemas.microsoft.com/office/drawing/2014/main" id="{85496433-28DF-DC37-1641-9461BC58A54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203288" y="5601258"/>
              <a:ext cx="173951" cy="401525"/>
            </a:xfrm>
            <a:custGeom>
              <a:avLst/>
              <a:gdLst/>
              <a:ahLst/>
              <a:cxnLst/>
              <a:rect l="0" t="0" r="0" b="0"/>
              <a:pathLst>
                <a:path w="173951" h="401525">
                  <a:moveTo>
                    <a:pt x="149512" y="75642"/>
                  </a:moveTo>
                  <a:lnTo>
                    <a:pt x="149512" y="75642"/>
                  </a:lnTo>
                  <a:lnTo>
                    <a:pt x="163818" y="66804"/>
                  </a:lnTo>
                  <a:lnTo>
                    <a:pt x="170527" y="57344"/>
                  </a:lnTo>
                  <a:lnTo>
                    <a:pt x="173613" y="45605"/>
                  </a:lnTo>
                  <a:lnTo>
                    <a:pt x="173950" y="28290"/>
                  </a:lnTo>
                  <a:lnTo>
                    <a:pt x="169411" y="5802"/>
                  </a:lnTo>
                  <a:lnTo>
                    <a:pt x="167717" y="3682"/>
                  </a:lnTo>
                  <a:lnTo>
                    <a:pt x="162071" y="1326"/>
                  </a:lnTo>
                  <a:lnTo>
                    <a:pt x="154331" y="0"/>
                  </a:lnTo>
                  <a:lnTo>
                    <a:pt x="140827" y="2978"/>
                  </a:lnTo>
                  <a:lnTo>
                    <a:pt x="120049" y="15072"/>
                  </a:lnTo>
                  <a:lnTo>
                    <a:pt x="91339" y="44278"/>
                  </a:lnTo>
                  <a:lnTo>
                    <a:pt x="70131" y="72739"/>
                  </a:lnTo>
                  <a:lnTo>
                    <a:pt x="56691" y="100574"/>
                  </a:lnTo>
                  <a:lnTo>
                    <a:pt x="43772" y="127792"/>
                  </a:lnTo>
                  <a:lnTo>
                    <a:pt x="37748" y="157103"/>
                  </a:lnTo>
                  <a:lnTo>
                    <a:pt x="32593" y="188129"/>
                  </a:lnTo>
                  <a:lnTo>
                    <a:pt x="26596" y="216294"/>
                  </a:lnTo>
                  <a:lnTo>
                    <a:pt x="20351" y="242514"/>
                  </a:lnTo>
                  <a:lnTo>
                    <a:pt x="14032" y="268156"/>
                  </a:lnTo>
                  <a:lnTo>
                    <a:pt x="11062" y="293628"/>
                  </a:lnTo>
                  <a:lnTo>
                    <a:pt x="5695" y="324566"/>
                  </a:lnTo>
                  <a:lnTo>
                    <a:pt x="3418" y="355890"/>
                  </a:lnTo>
                  <a:lnTo>
                    <a:pt x="0" y="381555"/>
                  </a:lnTo>
                  <a:lnTo>
                    <a:pt x="1453" y="391049"/>
                  </a:lnTo>
                  <a:lnTo>
                    <a:pt x="6237" y="400362"/>
                  </a:lnTo>
                  <a:lnTo>
                    <a:pt x="7429" y="401483"/>
                  </a:lnTo>
                  <a:lnTo>
                    <a:pt x="8223" y="401524"/>
                  </a:lnTo>
                  <a:lnTo>
                    <a:pt x="8753" y="400847"/>
                  </a:lnTo>
                  <a:lnTo>
                    <a:pt x="9812" y="3931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5" name="SMARTInkShape-Group344">
            <a:extLst>
              <a:ext uri="{FF2B5EF4-FFF2-40B4-BE49-F238E27FC236}">
                <a16:creationId xmlns:a16="http://schemas.microsoft.com/office/drawing/2014/main" id="{3ACC00B0-5D3C-2706-972B-B685A122F621}"/>
              </a:ext>
            </a:extLst>
          </p:cNvPr>
          <p:cNvGrpSpPr/>
          <p:nvPr/>
        </p:nvGrpSpPr>
        <p:grpSpPr>
          <a:xfrm>
            <a:off x="3931269" y="5603980"/>
            <a:ext cx="151782" cy="313708"/>
            <a:chOff x="3931269" y="5603980"/>
            <a:chExt cx="151782" cy="313708"/>
          </a:xfrm>
        </p:grpSpPr>
        <p:sp>
          <p:nvSpPr>
            <p:cNvPr id="593" name="SMARTInkShape-1415">
              <a:extLst>
                <a:ext uri="{FF2B5EF4-FFF2-40B4-BE49-F238E27FC236}">
                  <a16:creationId xmlns:a16="http://schemas.microsoft.com/office/drawing/2014/main" id="{2006C4C7-D2DF-DD2E-6C84-9D045CD3CFD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968750" y="57594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6855" y="883"/>
                  </a:lnTo>
                  <a:lnTo>
                    <a:pt x="44016" y="175"/>
                  </a:lnTo>
                  <a:lnTo>
                    <a:pt x="71646" y="34"/>
                  </a:lnTo>
                  <a:lnTo>
                    <a:pt x="101576" y="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1416">
              <a:extLst>
                <a:ext uri="{FF2B5EF4-FFF2-40B4-BE49-F238E27FC236}">
                  <a16:creationId xmlns:a16="http://schemas.microsoft.com/office/drawing/2014/main" id="{F7B0A820-8B59-BE77-5F33-A1FA6A8C97A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931269" y="5603980"/>
              <a:ext cx="120032" cy="313708"/>
            </a:xfrm>
            <a:custGeom>
              <a:avLst/>
              <a:gdLst/>
              <a:ahLst/>
              <a:cxnLst/>
              <a:rect l="0" t="0" r="0" b="0"/>
              <a:pathLst>
                <a:path w="120032" h="313708">
                  <a:moveTo>
                    <a:pt x="81931" y="9420"/>
                  </a:moveTo>
                  <a:lnTo>
                    <a:pt x="81931" y="9420"/>
                  </a:lnTo>
                  <a:lnTo>
                    <a:pt x="85302" y="6049"/>
                  </a:lnTo>
                  <a:lnTo>
                    <a:pt x="86957" y="2513"/>
                  </a:lnTo>
                  <a:lnTo>
                    <a:pt x="87398" y="582"/>
                  </a:lnTo>
                  <a:lnTo>
                    <a:pt x="88398" y="0"/>
                  </a:lnTo>
                  <a:lnTo>
                    <a:pt x="89770" y="318"/>
                  </a:lnTo>
                  <a:lnTo>
                    <a:pt x="91391" y="1236"/>
                  </a:lnTo>
                  <a:lnTo>
                    <a:pt x="93191" y="9781"/>
                  </a:lnTo>
                  <a:lnTo>
                    <a:pt x="92323" y="34223"/>
                  </a:lnTo>
                  <a:lnTo>
                    <a:pt x="87597" y="62630"/>
                  </a:lnTo>
                  <a:lnTo>
                    <a:pt x="81728" y="86334"/>
                  </a:lnTo>
                  <a:lnTo>
                    <a:pt x="73425" y="116257"/>
                  </a:lnTo>
                  <a:lnTo>
                    <a:pt x="68648" y="147619"/>
                  </a:lnTo>
                  <a:lnTo>
                    <a:pt x="60043" y="172586"/>
                  </a:lnTo>
                  <a:lnTo>
                    <a:pt x="52711" y="197151"/>
                  </a:lnTo>
                  <a:lnTo>
                    <a:pt x="42031" y="224773"/>
                  </a:lnTo>
                  <a:lnTo>
                    <a:pt x="23838" y="252634"/>
                  </a:lnTo>
                  <a:lnTo>
                    <a:pt x="15772" y="282722"/>
                  </a:lnTo>
                  <a:lnTo>
                    <a:pt x="0" y="312491"/>
                  </a:lnTo>
                  <a:lnTo>
                    <a:pt x="500" y="313068"/>
                  </a:lnTo>
                  <a:lnTo>
                    <a:pt x="2935" y="313707"/>
                  </a:lnTo>
                  <a:lnTo>
                    <a:pt x="32000" y="308708"/>
                  </a:lnTo>
                  <a:lnTo>
                    <a:pt x="57408" y="302966"/>
                  </a:lnTo>
                  <a:lnTo>
                    <a:pt x="85109" y="296920"/>
                  </a:lnTo>
                  <a:lnTo>
                    <a:pt x="120031" y="2888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SMARTInkShape-Group345">
            <a:extLst>
              <a:ext uri="{FF2B5EF4-FFF2-40B4-BE49-F238E27FC236}">
                <a16:creationId xmlns:a16="http://schemas.microsoft.com/office/drawing/2014/main" id="{038AA5AA-AD4B-2305-B7B4-A80EA6D918E3}"/>
              </a:ext>
            </a:extLst>
          </p:cNvPr>
          <p:cNvGrpSpPr/>
          <p:nvPr/>
        </p:nvGrpSpPr>
        <p:grpSpPr>
          <a:xfrm>
            <a:off x="4314254" y="5586394"/>
            <a:ext cx="600647" cy="344507"/>
            <a:chOff x="4314254" y="5586394"/>
            <a:chExt cx="600647" cy="344507"/>
          </a:xfrm>
        </p:grpSpPr>
        <p:sp>
          <p:nvSpPr>
            <p:cNvPr id="596" name="SMARTInkShape-1417">
              <a:extLst>
                <a:ext uri="{FF2B5EF4-FFF2-40B4-BE49-F238E27FC236}">
                  <a16:creationId xmlns:a16="http://schemas.microsoft.com/office/drawing/2014/main" id="{2971FB04-CFD9-03C3-30CC-D7DBF6DFFAB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895850" y="5868283"/>
              <a:ext cx="19051" cy="11818"/>
            </a:xfrm>
            <a:custGeom>
              <a:avLst/>
              <a:gdLst/>
              <a:ahLst/>
              <a:cxnLst/>
              <a:rect l="0" t="0" r="0" b="0"/>
              <a:pathLst>
                <a:path w="19051" h="118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0832" y="1116"/>
                  </a:lnTo>
                  <a:lnTo>
                    <a:pt x="19050" y="11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1418">
              <a:extLst>
                <a:ext uri="{FF2B5EF4-FFF2-40B4-BE49-F238E27FC236}">
                  <a16:creationId xmlns:a16="http://schemas.microsoft.com/office/drawing/2014/main" id="{F69BF60A-4C30-4729-1A64-2C6FC8FBCB0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718050" y="5749493"/>
              <a:ext cx="101601" cy="9958"/>
            </a:xfrm>
            <a:custGeom>
              <a:avLst/>
              <a:gdLst/>
              <a:ahLst/>
              <a:cxnLst/>
              <a:rect l="0" t="0" r="0" b="0"/>
              <a:pathLst>
                <a:path w="101601" h="9958">
                  <a:moveTo>
                    <a:pt x="0" y="9957"/>
                  </a:moveTo>
                  <a:lnTo>
                    <a:pt x="0" y="9957"/>
                  </a:lnTo>
                  <a:lnTo>
                    <a:pt x="19773" y="4490"/>
                  </a:lnTo>
                  <a:lnTo>
                    <a:pt x="47263" y="1841"/>
                  </a:lnTo>
                  <a:lnTo>
                    <a:pt x="61928" y="0"/>
                  </a:lnTo>
                  <a:lnTo>
                    <a:pt x="101600" y="36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1419">
              <a:extLst>
                <a:ext uri="{FF2B5EF4-FFF2-40B4-BE49-F238E27FC236}">
                  <a16:creationId xmlns:a16="http://schemas.microsoft.com/office/drawing/2014/main" id="{3366630A-23C6-09F0-9390-8289728964D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721671" y="5586394"/>
              <a:ext cx="110680" cy="301619"/>
            </a:xfrm>
            <a:custGeom>
              <a:avLst/>
              <a:gdLst/>
              <a:ahLst/>
              <a:cxnLst/>
              <a:rect l="0" t="0" r="0" b="0"/>
              <a:pathLst>
                <a:path w="110680" h="301619">
                  <a:moveTo>
                    <a:pt x="72579" y="14306"/>
                  </a:moveTo>
                  <a:lnTo>
                    <a:pt x="72579" y="14306"/>
                  </a:lnTo>
                  <a:lnTo>
                    <a:pt x="86884" y="0"/>
                  </a:lnTo>
                  <a:lnTo>
                    <a:pt x="88466" y="535"/>
                  </a:lnTo>
                  <a:lnTo>
                    <a:pt x="90223" y="6775"/>
                  </a:lnTo>
                  <a:lnTo>
                    <a:pt x="87842" y="28930"/>
                  </a:lnTo>
                  <a:lnTo>
                    <a:pt x="84537" y="49733"/>
                  </a:lnTo>
                  <a:lnTo>
                    <a:pt x="76828" y="81482"/>
                  </a:lnTo>
                  <a:lnTo>
                    <a:pt x="67489" y="106882"/>
                  </a:lnTo>
                  <a:lnTo>
                    <a:pt x="58011" y="137798"/>
                  </a:lnTo>
                  <a:lnTo>
                    <a:pt x="48115" y="162688"/>
                  </a:lnTo>
                  <a:lnTo>
                    <a:pt x="36246" y="187936"/>
                  </a:lnTo>
                  <a:lnTo>
                    <a:pt x="24663" y="216683"/>
                  </a:lnTo>
                  <a:lnTo>
                    <a:pt x="13699" y="242743"/>
                  </a:lnTo>
                  <a:lnTo>
                    <a:pt x="7604" y="256240"/>
                  </a:lnTo>
                  <a:lnTo>
                    <a:pt x="1810" y="284136"/>
                  </a:lnTo>
                  <a:lnTo>
                    <a:pt x="0" y="289443"/>
                  </a:lnTo>
                  <a:lnTo>
                    <a:pt x="910" y="293686"/>
                  </a:lnTo>
                  <a:lnTo>
                    <a:pt x="3633" y="297221"/>
                  </a:lnTo>
                  <a:lnTo>
                    <a:pt x="7565" y="300281"/>
                  </a:lnTo>
                  <a:lnTo>
                    <a:pt x="12302" y="301618"/>
                  </a:lnTo>
                  <a:lnTo>
                    <a:pt x="43097" y="299580"/>
                  </a:lnTo>
                  <a:lnTo>
                    <a:pt x="70400" y="292903"/>
                  </a:lnTo>
                  <a:lnTo>
                    <a:pt x="91787" y="279481"/>
                  </a:lnTo>
                  <a:lnTo>
                    <a:pt x="110679" y="2619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1420">
              <a:extLst>
                <a:ext uri="{FF2B5EF4-FFF2-40B4-BE49-F238E27FC236}">
                  <a16:creationId xmlns:a16="http://schemas.microsoft.com/office/drawing/2014/main" id="{4EC0CF8B-AFC4-6FCD-6401-F885406B3F1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533900" y="5787541"/>
              <a:ext cx="124285" cy="127700"/>
            </a:xfrm>
            <a:custGeom>
              <a:avLst/>
              <a:gdLst/>
              <a:ahLst/>
              <a:cxnLst/>
              <a:rect l="0" t="0" r="0" b="0"/>
              <a:pathLst>
                <a:path w="124285" h="127700">
                  <a:moveTo>
                    <a:pt x="101600" y="3659"/>
                  </a:moveTo>
                  <a:lnTo>
                    <a:pt x="101600" y="3659"/>
                  </a:lnTo>
                  <a:lnTo>
                    <a:pt x="101600" y="288"/>
                  </a:lnTo>
                  <a:lnTo>
                    <a:pt x="100895" y="0"/>
                  </a:lnTo>
                  <a:lnTo>
                    <a:pt x="95825" y="2262"/>
                  </a:lnTo>
                  <a:lnTo>
                    <a:pt x="67755" y="10485"/>
                  </a:lnTo>
                  <a:lnTo>
                    <a:pt x="56925" y="15159"/>
                  </a:lnTo>
                  <a:lnTo>
                    <a:pt x="47408" y="21940"/>
                  </a:lnTo>
                  <a:lnTo>
                    <a:pt x="42237" y="29659"/>
                  </a:lnTo>
                  <a:lnTo>
                    <a:pt x="40858" y="33692"/>
                  </a:lnTo>
                  <a:lnTo>
                    <a:pt x="42055" y="37792"/>
                  </a:lnTo>
                  <a:lnTo>
                    <a:pt x="49030" y="46111"/>
                  </a:lnTo>
                  <a:lnTo>
                    <a:pt x="77485" y="65935"/>
                  </a:lnTo>
                  <a:lnTo>
                    <a:pt x="108497" y="83206"/>
                  </a:lnTo>
                  <a:lnTo>
                    <a:pt x="117836" y="90989"/>
                  </a:lnTo>
                  <a:lnTo>
                    <a:pt x="122926" y="99151"/>
                  </a:lnTo>
                  <a:lnTo>
                    <a:pt x="124284" y="103304"/>
                  </a:lnTo>
                  <a:lnTo>
                    <a:pt x="123778" y="106778"/>
                  </a:lnTo>
                  <a:lnTo>
                    <a:pt x="122030" y="109800"/>
                  </a:lnTo>
                  <a:lnTo>
                    <a:pt x="119454" y="112519"/>
                  </a:lnTo>
                  <a:lnTo>
                    <a:pt x="102344" y="119718"/>
                  </a:lnTo>
                  <a:lnTo>
                    <a:pt x="76347" y="124108"/>
                  </a:lnTo>
                  <a:lnTo>
                    <a:pt x="57193" y="127699"/>
                  </a:lnTo>
                  <a:lnTo>
                    <a:pt x="0" y="1243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1421">
              <a:extLst>
                <a:ext uri="{FF2B5EF4-FFF2-40B4-BE49-F238E27FC236}">
                  <a16:creationId xmlns:a16="http://schemas.microsoft.com/office/drawing/2014/main" id="{57384FEA-2EA0-70D7-E863-E1B7E1ABCAE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547483" y="5721350"/>
              <a:ext cx="11818" cy="12701"/>
            </a:xfrm>
            <a:custGeom>
              <a:avLst/>
              <a:gdLst/>
              <a:ahLst/>
              <a:cxnLst/>
              <a:rect l="0" t="0" r="0" b="0"/>
              <a:pathLst>
                <a:path w="11818" h="12701">
                  <a:moveTo>
                    <a:pt x="5467" y="12700"/>
                  </a:moveTo>
                  <a:lnTo>
                    <a:pt x="5467" y="12700"/>
                  </a:lnTo>
                  <a:lnTo>
                    <a:pt x="2096" y="9329"/>
                  </a:lnTo>
                  <a:lnTo>
                    <a:pt x="441" y="5793"/>
                  </a:lnTo>
                  <a:lnTo>
                    <a:pt x="0" y="3862"/>
                  </a:lnTo>
                  <a:lnTo>
                    <a:pt x="1116" y="2575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1422">
              <a:extLst>
                <a:ext uri="{FF2B5EF4-FFF2-40B4-BE49-F238E27FC236}">
                  <a16:creationId xmlns:a16="http://schemas.microsoft.com/office/drawing/2014/main" id="{C8DA4EA4-F1D6-8E5F-3A98-A3832F70E8C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493667" y="5816862"/>
              <a:ext cx="24843" cy="114039"/>
            </a:xfrm>
            <a:custGeom>
              <a:avLst/>
              <a:gdLst/>
              <a:ahLst/>
              <a:cxnLst/>
              <a:rect l="0" t="0" r="0" b="0"/>
              <a:pathLst>
                <a:path w="24843" h="114039">
                  <a:moveTo>
                    <a:pt x="21183" y="6088"/>
                  </a:moveTo>
                  <a:lnTo>
                    <a:pt x="21183" y="6088"/>
                  </a:lnTo>
                  <a:lnTo>
                    <a:pt x="21183" y="621"/>
                  </a:lnTo>
                  <a:lnTo>
                    <a:pt x="21888" y="326"/>
                  </a:lnTo>
                  <a:lnTo>
                    <a:pt x="24554" y="0"/>
                  </a:lnTo>
                  <a:lnTo>
                    <a:pt x="24842" y="2029"/>
                  </a:lnTo>
                  <a:lnTo>
                    <a:pt x="18433" y="29647"/>
                  </a:lnTo>
                  <a:lnTo>
                    <a:pt x="10475" y="56524"/>
                  </a:lnTo>
                  <a:lnTo>
                    <a:pt x="0" y="85219"/>
                  </a:lnTo>
                  <a:lnTo>
                    <a:pt x="2133" y="114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1423">
              <a:extLst>
                <a:ext uri="{FF2B5EF4-FFF2-40B4-BE49-F238E27FC236}">
                  <a16:creationId xmlns:a16="http://schemas.microsoft.com/office/drawing/2014/main" id="{2CD764CD-E133-61EC-A160-5A4254FF886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314254" y="5610764"/>
              <a:ext cx="149797" cy="284747"/>
            </a:xfrm>
            <a:custGeom>
              <a:avLst/>
              <a:gdLst/>
              <a:ahLst/>
              <a:cxnLst/>
              <a:rect l="0" t="0" r="0" b="0"/>
              <a:pathLst>
                <a:path w="149797" h="284747">
                  <a:moveTo>
                    <a:pt x="111696" y="199486"/>
                  </a:moveTo>
                  <a:lnTo>
                    <a:pt x="111696" y="199486"/>
                  </a:lnTo>
                  <a:lnTo>
                    <a:pt x="111696" y="179092"/>
                  </a:lnTo>
                  <a:lnTo>
                    <a:pt x="107933" y="172548"/>
                  </a:lnTo>
                  <a:lnTo>
                    <a:pt x="101557" y="165642"/>
                  </a:lnTo>
                  <a:lnTo>
                    <a:pt x="89328" y="157787"/>
                  </a:lnTo>
                  <a:lnTo>
                    <a:pt x="67201" y="150024"/>
                  </a:lnTo>
                  <a:lnTo>
                    <a:pt x="52651" y="152453"/>
                  </a:lnTo>
                  <a:lnTo>
                    <a:pt x="34935" y="164383"/>
                  </a:lnTo>
                  <a:lnTo>
                    <a:pt x="19651" y="177953"/>
                  </a:lnTo>
                  <a:lnTo>
                    <a:pt x="6185" y="201024"/>
                  </a:lnTo>
                  <a:lnTo>
                    <a:pt x="0" y="230202"/>
                  </a:lnTo>
                  <a:lnTo>
                    <a:pt x="2316" y="247004"/>
                  </a:lnTo>
                  <a:lnTo>
                    <a:pt x="15301" y="275038"/>
                  </a:lnTo>
                  <a:lnTo>
                    <a:pt x="19916" y="279487"/>
                  </a:lnTo>
                  <a:lnTo>
                    <a:pt x="30689" y="284431"/>
                  </a:lnTo>
                  <a:lnTo>
                    <a:pt x="42532" y="284746"/>
                  </a:lnTo>
                  <a:lnTo>
                    <a:pt x="48653" y="283842"/>
                  </a:lnTo>
                  <a:lnTo>
                    <a:pt x="61099" y="277194"/>
                  </a:lnTo>
                  <a:lnTo>
                    <a:pt x="76243" y="263434"/>
                  </a:lnTo>
                  <a:lnTo>
                    <a:pt x="94406" y="236103"/>
                  </a:lnTo>
                  <a:lnTo>
                    <a:pt x="104858" y="205124"/>
                  </a:lnTo>
                  <a:lnTo>
                    <a:pt x="111551" y="178344"/>
                  </a:lnTo>
                  <a:lnTo>
                    <a:pt x="116571" y="157634"/>
                  </a:lnTo>
                  <a:lnTo>
                    <a:pt x="123505" y="134318"/>
                  </a:lnTo>
                  <a:lnTo>
                    <a:pt x="129408" y="111726"/>
                  </a:lnTo>
                  <a:lnTo>
                    <a:pt x="134385" y="89926"/>
                  </a:lnTo>
                  <a:lnTo>
                    <a:pt x="138949" y="68478"/>
                  </a:lnTo>
                  <a:lnTo>
                    <a:pt x="143328" y="47186"/>
                  </a:lnTo>
                  <a:lnTo>
                    <a:pt x="147879" y="19128"/>
                  </a:lnTo>
                  <a:lnTo>
                    <a:pt x="149544" y="0"/>
                  </a:lnTo>
                  <a:lnTo>
                    <a:pt x="149796" y="26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SMARTInkShape-Group346">
            <a:extLst>
              <a:ext uri="{FF2B5EF4-FFF2-40B4-BE49-F238E27FC236}">
                <a16:creationId xmlns:a16="http://schemas.microsoft.com/office/drawing/2014/main" id="{96688398-FBF3-9281-5F8C-F0D208F251CC}"/>
              </a:ext>
            </a:extLst>
          </p:cNvPr>
          <p:cNvGrpSpPr/>
          <p:nvPr/>
        </p:nvGrpSpPr>
        <p:grpSpPr>
          <a:xfrm>
            <a:off x="5074996" y="5639217"/>
            <a:ext cx="608255" cy="209134"/>
            <a:chOff x="5074996" y="5639217"/>
            <a:chExt cx="608255" cy="209134"/>
          </a:xfrm>
        </p:grpSpPr>
        <p:sp>
          <p:nvSpPr>
            <p:cNvPr id="604" name="SMARTInkShape-1424">
              <a:extLst>
                <a:ext uri="{FF2B5EF4-FFF2-40B4-BE49-F238E27FC236}">
                  <a16:creationId xmlns:a16="http://schemas.microsoft.com/office/drawing/2014/main" id="{39958996-06FD-91C0-99C2-CF16FCCA40C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568950" y="5639217"/>
              <a:ext cx="114301" cy="209134"/>
            </a:xfrm>
            <a:custGeom>
              <a:avLst/>
              <a:gdLst/>
              <a:ahLst/>
              <a:cxnLst/>
              <a:rect l="0" t="0" r="0" b="0"/>
              <a:pathLst>
                <a:path w="114301" h="209134">
                  <a:moveTo>
                    <a:pt x="0" y="18633"/>
                  </a:moveTo>
                  <a:lnTo>
                    <a:pt x="0" y="18633"/>
                  </a:lnTo>
                  <a:lnTo>
                    <a:pt x="0" y="4327"/>
                  </a:lnTo>
                  <a:lnTo>
                    <a:pt x="705" y="2746"/>
                  </a:lnTo>
                  <a:lnTo>
                    <a:pt x="1882" y="1691"/>
                  </a:lnTo>
                  <a:lnTo>
                    <a:pt x="5468" y="0"/>
                  </a:lnTo>
                  <a:lnTo>
                    <a:pt x="9460" y="6448"/>
                  </a:lnTo>
                  <a:lnTo>
                    <a:pt x="9379" y="15334"/>
                  </a:lnTo>
                  <a:lnTo>
                    <a:pt x="8401" y="27750"/>
                  </a:lnTo>
                  <a:lnTo>
                    <a:pt x="10407" y="53163"/>
                  </a:lnTo>
                  <a:lnTo>
                    <a:pt x="7865" y="76136"/>
                  </a:lnTo>
                  <a:lnTo>
                    <a:pt x="7505" y="104659"/>
                  </a:lnTo>
                  <a:lnTo>
                    <a:pt x="10142" y="134747"/>
                  </a:lnTo>
                  <a:lnTo>
                    <a:pt x="8494" y="160439"/>
                  </a:lnTo>
                  <a:lnTo>
                    <a:pt x="12007" y="190500"/>
                  </a:lnTo>
                  <a:lnTo>
                    <a:pt x="12639" y="207172"/>
                  </a:lnTo>
                  <a:lnTo>
                    <a:pt x="12683" y="201811"/>
                  </a:lnTo>
                  <a:lnTo>
                    <a:pt x="14100" y="199312"/>
                  </a:lnTo>
                  <a:lnTo>
                    <a:pt x="40311" y="171844"/>
                  </a:lnTo>
                  <a:lnTo>
                    <a:pt x="60566" y="157631"/>
                  </a:lnTo>
                  <a:lnTo>
                    <a:pt x="73841" y="153657"/>
                  </a:lnTo>
                  <a:lnTo>
                    <a:pt x="83341" y="152479"/>
                  </a:lnTo>
                  <a:lnTo>
                    <a:pt x="85193" y="153020"/>
                  </a:lnTo>
                  <a:lnTo>
                    <a:pt x="86429" y="154085"/>
                  </a:lnTo>
                  <a:lnTo>
                    <a:pt x="91784" y="164237"/>
                  </a:lnTo>
                  <a:lnTo>
                    <a:pt x="96675" y="187098"/>
                  </a:lnTo>
                  <a:lnTo>
                    <a:pt x="103998" y="197960"/>
                  </a:lnTo>
                  <a:lnTo>
                    <a:pt x="114300" y="20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1425">
              <a:extLst>
                <a:ext uri="{FF2B5EF4-FFF2-40B4-BE49-F238E27FC236}">
                  <a16:creationId xmlns:a16="http://schemas.microsoft.com/office/drawing/2014/main" id="{305752FF-A4F6-A68C-30BE-BF9DC409B22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410200" y="5746750"/>
              <a:ext cx="88901" cy="31751"/>
            </a:xfrm>
            <a:custGeom>
              <a:avLst/>
              <a:gdLst/>
              <a:ahLst/>
              <a:cxnLst/>
              <a:rect l="0" t="0" r="0" b="0"/>
              <a:pathLst>
                <a:path w="88901" h="31751">
                  <a:moveTo>
                    <a:pt x="0" y="31750"/>
                  </a:moveTo>
                  <a:lnTo>
                    <a:pt x="0" y="31750"/>
                  </a:lnTo>
                  <a:lnTo>
                    <a:pt x="13815" y="19817"/>
                  </a:lnTo>
                  <a:lnTo>
                    <a:pt x="23780" y="15157"/>
                  </a:lnTo>
                  <a:lnTo>
                    <a:pt x="48516" y="856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1426">
              <a:extLst>
                <a:ext uri="{FF2B5EF4-FFF2-40B4-BE49-F238E27FC236}">
                  <a16:creationId xmlns:a16="http://schemas.microsoft.com/office/drawing/2014/main" id="{624DE311-0B01-2056-4AA6-283E4E5B0B4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511800" y="5810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1427">
              <a:extLst>
                <a:ext uri="{FF2B5EF4-FFF2-40B4-BE49-F238E27FC236}">
                  <a16:creationId xmlns:a16="http://schemas.microsoft.com/office/drawing/2014/main" id="{104FCD0B-13F9-D0EE-5940-07F24388F8C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429360" y="5645150"/>
              <a:ext cx="88791" cy="202494"/>
            </a:xfrm>
            <a:custGeom>
              <a:avLst/>
              <a:gdLst/>
              <a:ahLst/>
              <a:cxnLst/>
              <a:rect l="0" t="0" r="0" b="0"/>
              <a:pathLst>
                <a:path w="88791" h="202494">
                  <a:moveTo>
                    <a:pt x="31640" y="0"/>
                  </a:moveTo>
                  <a:lnTo>
                    <a:pt x="31640" y="0"/>
                  </a:lnTo>
                  <a:lnTo>
                    <a:pt x="32345" y="6481"/>
                  </a:lnTo>
                  <a:lnTo>
                    <a:pt x="35011" y="15580"/>
                  </a:lnTo>
                  <a:lnTo>
                    <a:pt x="33037" y="44445"/>
                  </a:lnTo>
                  <a:lnTo>
                    <a:pt x="31349" y="71808"/>
                  </a:lnTo>
                  <a:lnTo>
                    <a:pt x="24814" y="100732"/>
                  </a:lnTo>
                  <a:lnTo>
                    <a:pt x="14644" y="130283"/>
                  </a:lnTo>
                  <a:lnTo>
                    <a:pt x="8338" y="156039"/>
                  </a:lnTo>
                  <a:lnTo>
                    <a:pt x="1769" y="184738"/>
                  </a:lnTo>
                  <a:lnTo>
                    <a:pt x="0" y="201608"/>
                  </a:lnTo>
                  <a:lnTo>
                    <a:pt x="3702" y="202493"/>
                  </a:lnTo>
                  <a:lnTo>
                    <a:pt x="22265" y="202401"/>
                  </a:lnTo>
                  <a:lnTo>
                    <a:pt x="51128" y="194349"/>
                  </a:lnTo>
                  <a:lnTo>
                    <a:pt x="88790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1428">
              <a:extLst>
                <a:ext uri="{FF2B5EF4-FFF2-40B4-BE49-F238E27FC236}">
                  <a16:creationId xmlns:a16="http://schemas.microsoft.com/office/drawing/2014/main" id="{A72E2A4F-5B6B-B7C6-DCCD-A34F02880E7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372100" y="56515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5628"/>
                  </a:lnTo>
                  <a:lnTo>
                    <a:pt x="705" y="375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1429">
              <a:extLst>
                <a:ext uri="{FF2B5EF4-FFF2-40B4-BE49-F238E27FC236}">
                  <a16:creationId xmlns:a16="http://schemas.microsoft.com/office/drawing/2014/main" id="{DA9A8959-10CF-FE61-75B7-EF75EBDF351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327982" y="5746934"/>
              <a:ext cx="11487" cy="88717"/>
            </a:xfrm>
            <a:custGeom>
              <a:avLst/>
              <a:gdLst/>
              <a:ahLst/>
              <a:cxnLst/>
              <a:rect l="0" t="0" r="0" b="0"/>
              <a:pathLst>
                <a:path w="11487" h="88717">
                  <a:moveTo>
                    <a:pt x="6018" y="25216"/>
                  </a:moveTo>
                  <a:lnTo>
                    <a:pt x="6018" y="25216"/>
                  </a:lnTo>
                  <a:lnTo>
                    <a:pt x="6018" y="1921"/>
                  </a:lnTo>
                  <a:lnTo>
                    <a:pt x="6723" y="1219"/>
                  </a:lnTo>
                  <a:lnTo>
                    <a:pt x="11486" y="0"/>
                  </a:lnTo>
                  <a:lnTo>
                    <a:pt x="2191" y="30217"/>
                  </a:lnTo>
                  <a:lnTo>
                    <a:pt x="0" y="57764"/>
                  </a:lnTo>
                  <a:lnTo>
                    <a:pt x="440" y="76748"/>
                  </a:lnTo>
                  <a:lnTo>
                    <a:pt x="6018" y="887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1430">
              <a:extLst>
                <a:ext uri="{FF2B5EF4-FFF2-40B4-BE49-F238E27FC236}">
                  <a16:creationId xmlns:a16="http://schemas.microsoft.com/office/drawing/2014/main" id="{EF2FB8DE-5434-6A47-F951-EBA7E68A2DB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074996" y="5715007"/>
              <a:ext cx="195505" cy="131614"/>
            </a:xfrm>
            <a:custGeom>
              <a:avLst/>
              <a:gdLst/>
              <a:ahLst/>
              <a:cxnLst/>
              <a:rect l="0" t="0" r="0" b="0"/>
              <a:pathLst>
                <a:path w="195505" h="131614">
                  <a:moveTo>
                    <a:pt x="5004" y="6343"/>
                  </a:moveTo>
                  <a:lnTo>
                    <a:pt x="5004" y="6343"/>
                  </a:lnTo>
                  <a:lnTo>
                    <a:pt x="8375" y="6343"/>
                  </a:lnTo>
                  <a:lnTo>
                    <a:pt x="9368" y="5638"/>
                  </a:lnTo>
                  <a:lnTo>
                    <a:pt x="10030" y="4462"/>
                  </a:lnTo>
                  <a:lnTo>
                    <a:pt x="11352" y="0"/>
                  </a:lnTo>
                  <a:lnTo>
                    <a:pt x="7982" y="3366"/>
                  </a:lnTo>
                  <a:lnTo>
                    <a:pt x="6328" y="8783"/>
                  </a:lnTo>
                  <a:lnTo>
                    <a:pt x="94" y="40129"/>
                  </a:lnTo>
                  <a:lnTo>
                    <a:pt x="0" y="48875"/>
                  </a:lnTo>
                  <a:lnTo>
                    <a:pt x="5689" y="75605"/>
                  </a:lnTo>
                  <a:lnTo>
                    <a:pt x="15677" y="102090"/>
                  </a:lnTo>
                  <a:lnTo>
                    <a:pt x="19860" y="108399"/>
                  </a:lnTo>
                  <a:lnTo>
                    <a:pt x="22670" y="110363"/>
                  </a:lnTo>
                  <a:lnTo>
                    <a:pt x="29553" y="112546"/>
                  </a:lnTo>
                  <a:lnTo>
                    <a:pt x="37317" y="111636"/>
                  </a:lnTo>
                  <a:lnTo>
                    <a:pt x="41362" y="110404"/>
                  </a:lnTo>
                  <a:lnTo>
                    <a:pt x="47739" y="105275"/>
                  </a:lnTo>
                  <a:lnTo>
                    <a:pt x="52220" y="98290"/>
                  </a:lnTo>
                  <a:lnTo>
                    <a:pt x="62502" y="66629"/>
                  </a:lnTo>
                  <a:lnTo>
                    <a:pt x="64503" y="63467"/>
                  </a:lnTo>
                  <a:lnTo>
                    <a:pt x="71524" y="34554"/>
                  </a:lnTo>
                  <a:lnTo>
                    <a:pt x="74561" y="26197"/>
                  </a:lnTo>
                  <a:lnTo>
                    <a:pt x="78139" y="32373"/>
                  </a:lnTo>
                  <a:lnTo>
                    <a:pt x="80801" y="61206"/>
                  </a:lnTo>
                  <a:lnTo>
                    <a:pt x="82967" y="77398"/>
                  </a:lnTo>
                  <a:lnTo>
                    <a:pt x="89958" y="95600"/>
                  </a:lnTo>
                  <a:lnTo>
                    <a:pt x="111283" y="124585"/>
                  </a:lnTo>
                  <a:lnTo>
                    <a:pt x="113957" y="127505"/>
                  </a:lnTo>
                  <a:lnTo>
                    <a:pt x="122572" y="130748"/>
                  </a:lnTo>
                  <a:lnTo>
                    <a:pt x="127833" y="131613"/>
                  </a:lnTo>
                  <a:lnTo>
                    <a:pt x="139323" y="128811"/>
                  </a:lnTo>
                  <a:lnTo>
                    <a:pt x="155810" y="119301"/>
                  </a:lnTo>
                  <a:lnTo>
                    <a:pt x="160574" y="115515"/>
                  </a:lnTo>
                  <a:lnTo>
                    <a:pt x="167752" y="103782"/>
                  </a:lnTo>
                  <a:lnTo>
                    <a:pt x="181477" y="76625"/>
                  </a:lnTo>
                  <a:lnTo>
                    <a:pt x="193168" y="53289"/>
                  </a:lnTo>
                  <a:lnTo>
                    <a:pt x="195504" y="444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7" name="SMARTInkShape-Group347">
            <a:extLst>
              <a:ext uri="{FF2B5EF4-FFF2-40B4-BE49-F238E27FC236}">
                <a16:creationId xmlns:a16="http://schemas.microsoft.com/office/drawing/2014/main" id="{3E57AB42-7E30-E288-717D-2807D46F73A2}"/>
              </a:ext>
            </a:extLst>
          </p:cNvPr>
          <p:cNvGrpSpPr/>
          <p:nvPr/>
        </p:nvGrpSpPr>
        <p:grpSpPr>
          <a:xfrm>
            <a:off x="5976037" y="5556275"/>
            <a:ext cx="640140" cy="373874"/>
            <a:chOff x="5976037" y="5556275"/>
            <a:chExt cx="640140" cy="373874"/>
          </a:xfrm>
        </p:grpSpPr>
        <p:sp>
          <p:nvSpPr>
            <p:cNvPr id="612" name="SMARTInkShape-1431">
              <a:extLst>
                <a:ext uri="{FF2B5EF4-FFF2-40B4-BE49-F238E27FC236}">
                  <a16:creationId xmlns:a16="http://schemas.microsoft.com/office/drawing/2014/main" id="{9638AFCA-4EBE-89A3-A382-0A06206AAE9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534150" y="5588000"/>
              <a:ext cx="82027" cy="342149"/>
            </a:xfrm>
            <a:custGeom>
              <a:avLst/>
              <a:gdLst/>
              <a:ahLst/>
              <a:cxnLst/>
              <a:rect l="0" t="0" r="0" b="0"/>
              <a:pathLst>
                <a:path w="82027" h="342149">
                  <a:moveTo>
                    <a:pt x="12700" y="0"/>
                  </a:moveTo>
                  <a:lnTo>
                    <a:pt x="12700" y="0"/>
                  </a:lnTo>
                  <a:lnTo>
                    <a:pt x="24909" y="0"/>
                  </a:lnTo>
                  <a:lnTo>
                    <a:pt x="32472" y="5645"/>
                  </a:lnTo>
                  <a:lnTo>
                    <a:pt x="40538" y="16620"/>
                  </a:lnTo>
                  <a:lnTo>
                    <a:pt x="52307" y="41927"/>
                  </a:lnTo>
                  <a:lnTo>
                    <a:pt x="60575" y="67613"/>
                  </a:lnTo>
                  <a:lnTo>
                    <a:pt x="66788" y="93803"/>
                  </a:lnTo>
                  <a:lnTo>
                    <a:pt x="69648" y="122887"/>
                  </a:lnTo>
                  <a:lnTo>
                    <a:pt x="74650" y="150397"/>
                  </a:lnTo>
                  <a:lnTo>
                    <a:pt x="79896" y="181989"/>
                  </a:lnTo>
                  <a:lnTo>
                    <a:pt x="81370" y="208119"/>
                  </a:lnTo>
                  <a:lnTo>
                    <a:pt x="82026" y="230551"/>
                  </a:lnTo>
                  <a:lnTo>
                    <a:pt x="80513" y="260928"/>
                  </a:lnTo>
                  <a:lnTo>
                    <a:pt x="76706" y="279657"/>
                  </a:lnTo>
                  <a:lnTo>
                    <a:pt x="62147" y="307952"/>
                  </a:lnTo>
                  <a:lnTo>
                    <a:pt x="39912" y="334338"/>
                  </a:lnTo>
                  <a:lnTo>
                    <a:pt x="29733" y="339095"/>
                  </a:lnTo>
                  <a:lnTo>
                    <a:pt x="12694" y="342148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1432">
              <a:extLst>
                <a:ext uri="{FF2B5EF4-FFF2-40B4-BE49-F238E27FC236}">
                  <a16:creationId xmlns:a16="http://schemas.microsoft.com/office/drawing/2014/main" id="{C5A3153C-C80C-A320-4FAD-E758A0E939B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489700" y="5721612"/>
              <a:ext cx="24519" cy="114039"/>
            </a:xfrm>
            <a:custGeom>
              <a:avLst/>
              <a:gdLst/>
              <a:ahLst/>
              <a:cxnLst/>
              <a:rect l="0" t="0" r="0" b="0"/>
              <a:pathLst>
                <a:path w="24519" h="114039">
                  <a:moveTo>
                    <a:pt x="19050" y="6088"/>
                  </a:moveTo>
                  <a:lnTo>
                    <a:pt x="19050" y="6088"/>
                  </a:lnTo>
                  <a:lnTo>
                    <a:pt x="19050" y="621"/>
                  </a:lnTo>
                  <a:lnTo>
                    <a:pt x="19755" y="327"/>
                  </a:lnTo>
                  <a:lnTo>
                    <a:pt x="22422" y="0"/>
                  </a:lnTo>
                  <a:lnTo>
                    <a:pt x="23414" y="1324"/>
                  </a:lnTo>
                  <a:lnTo>
                    <a:pt x="24518" y="6558"/>
                  </a:lnTo>
                  <a:lnTo>
                    <a:pt x="13350" y="37412"/>
                  </a:lnTo>
                  <a:lnTo>
                    <a:pt x="4361" y="63153"/>
                  </a:lnTo>
                  <a:lnTo>
                    <a:pt x="862" y="92280"/>
                  </a:lnTo>
                  <a:lnTo>
                    <a:pt x="0" y="114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1433">
              <a:extLst>
                <a:ext uri="{FF2B5EF4-FFF2-40B4-BE49-F238E27FC236}">
                  <a16:creationId xmlns:a16="http://schemas.microsoft.com/office/drawing/2014/main" id="{C2983DE9-027E-5A6D-486B-6574701A680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325482" y="5765800"/>
              <a:ext cx="100719" cy="6176"/>
            </a:xfrm>
            <a:custGeom>
              <a:avLst/>
              <a:gdLst/>
              <a:ahLst/>
              <a:cxnLst/>
              <a:rect l="0" t="0" r="0" b="0"/>
              <a:pathLst>
                <a:path w="100719" h="6176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18075" y="5026"/>
                  </a:lnTo>
                  <a:lnTo>
                    <a:pt x="45097" y="6175"/>
                  </a:lnTo>
                  <a:lnTo>
                    <a:pt x="72276" y="4434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1434">
              <a:extLst>
                <a:ext uri="{FF2B5EF4-FFF2-40B4-BE49-F238E27FC236}">
                  <a16:creationId xmlns:a16="http://schemas.microsoft.com/office/drawing/2014/main" id="{13C1CB9E-8958-0F63-5AF2-0241FAF0F99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121400" y="5715288"/>
              <a:ext cx="152401" cy="126713"/>
            </a:xfrm>
            <a:custGeom>
              <a:avLst/>
              <a:gdLst/>
              <a:ahLst/>
              <a:cxnLst/>
              <a:rect l="0" t="0" r="0" b="0"/>
              <a:pathLst>
                <a:path w="152401" h="126713">
                  <a:moveTo>
                    <a:pt x="0" y="44162"/>
                  </a:moveTo>
                  <a:lnTo>
                    <a:pt x="0" y="44162"/>
                  </a:lnTo>
                  <a:lnTo>
                    <a:pt x="0" y="40792"/>
                  </a:lnTo>
                  <a:lnTo>
                    <a:pt x="1882" y="37254"/>
                  </a:lnTo>
                  <a:lnTo>
                    <a:pt x="28332" y="9488"/>
                  </a:lnTo>
                  <a:lnTo>
                    <a:pt x="32113" y="7583"/>
                  </a:lnTo>
                  <a:lnTo>
                    <a:pt x="34108" y="7077"/>
                  </a:lnTo>
                  <a:lnTo>
                    <a:pt x="35439" y="6033"/>
                  </a:lnTo>
                  <a:lnTo>
                    <a:pt x="38017" y="1898"/>
                  </a:lnTo>
                  <a:lnTo>
                    <a:pt x="43463" y="0"/>
                  </a:lnTo>
                  <a:lnTo>
                    <a:pt x="47529" y="3168"/>
                  </a:lnTo>
                  <a:lnTo>
                    <a:pt x="53202" y="11946"/>
                  </a:lnTo>
                  <a:lnTo>
                    <a:pt x="53513" y="21377"/>
                  </a:lnTo>
                  <a:lnTo>
                    <a:pt x="51335" y="51420"/>
                  </a:lnTo>
                  <a:lnTo>
                    <a:pt x="45844" y="80989"/>
                  </a:lnTo>
                  <a:lnTo>
                    <a:pt x="44531" y="99611"/>
                  </a:lnTo>
                  <a:lnTo>
                    <a:pt x="66528" y="67961"/>
                  </a:lnTo>
                  <a:lnTo>
                    <a:pt x="91096" y="36391"/>
                  </a:lnTo>
                  <a:lnTo>
                    <a:pt x="122651" y="4786"/>
                  </a:lnTo>
                  <a:lnTo>
                    <a:pt x="128125" y="1967"/>
                  </a:lnTo>
                  <a:lnTo>
                    <a:pt x="135172" y="380"/>
                  </a:lnTo>
                  <a:lnTo>
                    <a:pt x="136682" y="2275"/>
                  </a:lnTo>
                  <a:lnTo>
                    <a:pt x="138805" y="16464"/>
                  </a:lnTo>
                  <a:lnTo>
                    <a:pt x="139436" y="41678"/>
                  </a:lnTo>
                  <a:lnTo>
                    <a:pt x="140327" y="68042"/>
                  </a:lnTo>
                  <a:lnTo>
                    <a:pt x="144041" y="95765"/>
                  </a:lnTo>
                  <a:lnTo>
                    <a:pt x="146160" y="113152"/>
                  </a:lnTo>
                  <a:lnTo>
                    <a:pt x="152400" y="1267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1435">
              <a:extLst>
                <a:ext uri="{FF2B5EF4-FFF2-40B4-BE49-F238E27FC236}">
                  <a16:creationId xmlns:a16="http://schemas.microsoft.com/office/drawing/2014/main" id="{DE6AA014-1C7A-0ED5-28E1-3FEFFE8533B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976037" y="5556275"/>
              <a:ext cx="138986" cy="328277"/>
            </a:xfrm>
            <a:custGeom>
              <a:avLst/>
              <a:gdLst/>
              <a:ahLst/>
              <a:cxnLst/>
              <a:rect l="0" t="0" r="0" b="0"/>
              <a:pathLst>
                <a:path w="138986" h="328277">
                  <a:moveTo>
                    <a:pt x="113613" y="19025"/>
                  </a:moveTo>
                  <a:lnTo>
                    <a:pt x="113613" y="19025"/>
                  </a:lnTo>
                  <a:lnTo>
                    <a:pt x="119388" y="13956"/>
                  </a:lnTo>
                  <a:lnTo>
                    <a:pt x="138985" y="0"/>
                  </a:lnTo>
                  <a:lnTo>
                    <a:pt x="112985" y="15878"/>
                  </a:lnTo>
                  <a:lnTo>
                    <a:pt x="81863" y="45357"/>
                  </a:lnTo>
                  <a:lnTo>
                    <a:pt x="63232" y="73772"/>
                  </a:lnTo>
                  <a:lnTo>
                    <a:pt x="50237" y="100863"/>
                  </a:lnTo>
                  <a:lnTo>
                    <a:pt x="37449" y="128645"/>
                  </a:lnTo>
                  <a:lnTo>
                    <a:pt x="26606" y="157339"/>
                  </a:lnTo>
                  <a:lnTo>
                    <a:pt x="17041" y="183714"/>
                  </a:lnTo>
                  <a:lnTo>
                    <a:pt x="7153" y="209403"/>
                  </a:lnTo>
                  <a:lnTo>
                    <a:pt x="1635" y="234889"/>
                  </a:lnTo>
                  <a:lnTo>
                    <a:pt x="0" y="262196"/>
                  </a:lnTo>
                  <a:lnTo>
                    <a:pt x="1031" y="280913"/>
                  </a:lnTo>
                  <a:lnTo>
                    <a:pt x="11308" y="308293"/>
                  </a:lnTo>
                  <a:lnTo>
                    <a:pt x="16639" y="317627"/>
                  </a:lnTo>
                  <a:lnTo>
                    <a:pt x="23712" y="324128"/>
                  </a:lnTo>
                  <a:lnTo>
                    <a:pt x="33440" y="327488"/>
                  </a:lnTo>
                  <a:lnTo>
                    <a:pt x="44115" y="328276"/>
                  </a:lnTo>
                  <a:lnTo>
                    <a:pt x="62813" y="3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1" name="SMARTInkShape-Group348">
            <a:extLst>
              <a:ext uri="{FF2B5EF4-FFF2-40B4-BE49-F238E27FC236}">
                <a16:creationId xmlns:a16="http://schemas.microsoft.com/office/drawing/2014/main" id="{3F97C159-19EF-3293-6139-108C5E3A39F3}"/>
              </a:ext>
            </a:extLst>
          </p:cNvPr>
          <p:cNvGrpSpPr/>
          <p:nvPr/>
        </p:nvGrpSpPr>
        <p:grpSpPr>
          <a:xfrm>
            <a:off x="6777056" y="5530850"/>
            <a:ext cx="305844" cy="419101"/>
            <a:chOff x="6777056" y="5530850"/>
            <a:chExt cx="305844" cy="419101"/>
          </a:xfrm>
        </p:grpSpPr>
        <p:sp>
          <p:nvSpPr>
            <p:cNvPr id="618" name="SMARTInkShape-1436">
              <a:extLst>
                <a:ext uri="{FF2B5EF4-FFF2-40B4-BE49-F238E27FC236}">
                  <a16:creationId xmlns:a16="http://schemas.microsoft.com/office/drawing/2014/main" id="{EA9F9941-4342-6B07-A660-6A0B057565A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889750" y="57785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526" y="7674"/>
                  </a:lnTo>
                  <a:lnTo>
                    <a:pt x="38725" y="6612"/>
                  </a:lnTo>
                  <a:lnTo>
                    <a:pt x="69425" y="6402"/>
                  </a:lnTo>
                  <a:lnTo>
                    <a:pt x="100176" y="6357"/>
                  </a:lnTo>
                  <a:lnTo>
                    <a:pt x="116554" y="564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1437">
              <a:extLst>
                <a:ext uri="{FF2B5EF4-FFF2-40B4-BE49-F238E27FC236}">
                  <a16:creationId xmlns:a16="http://schemas.microsoft.com/office/drawing/2014/main" id="{00A0C5CD-13B9-5147-5DF6-3852303D2B2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934200" y="5582630"/>
              <a:ext cx="148700" cy="367321"/>
            </a:xfrm>
            <a:custGeom>
              <a:avLst/>
              <a:gdLst/>
              <a:ahLst/>
              <a:cxnLst/>
              <a:rect l="0" t="0" r="0" b="0"/>
              <a:pathLst>
                <a:path w="148700" h="367321">
                  <a:moveTo>
                    <a:pt x="107950" y="68870"/>
                  </a:moveTo>
                  <a:lnTo>
                    <a:pt x="107950" y="68870"/>
                  </a:lnTo>
                  <a:lnTo>
                    <a:pt x="111322" y="68870"/>
                  </a:lnTo>
                  <a:lnTo>
                    <a:pt x="114857" y="66988"/>
                  </a:lnTo>
                  <a:lnTo>
                    <a:pt x="122877" y="60032"/>
                  </a:lnTo>
                  <a:lnTo>
                    <a:pt x="128931" y="57887"/>
                  </a:lnTo>
                  <a:lnTo>
                    <a:pt x="135619" y="56227"/>
                  </a:lnTo>
                  <a:lnTo>
                    <a:pt x="145662" y="49413"/>
                  </a:lnTo>
                  <a:lnTo>
                    <a:pt x="147907" y="47432"/>
                  </a:lnTo>
                  <a:lnTo>
                    <a:pt x="148699" y="43994"/>
                  </a:lnTo>
                  <a:lnTo>
                    <a:pt x="146539" y="20674"/>
                  </a:lnTo>
                  <a:lnTo>
                    <a:pt x="145670" y="17689"/>
                  </a:lnTo>
                  <a:lnTo>
                    <a:pt x="144386" y="15700"/>
                  </a:lnTo>
                  <a:lnTo>
                    <a:pt x="126950" y="2329"/>
                  </a:lnTo>
                  <a:lnTo>
                    <a:pt x="115775" y="0"/>
                  </a:lnTo>
                  <a:lnTo>
                    <a:pt x="105783" y="3219"/>
                  </a:lnTo>
                  <a:lnTo>
                    <a:pt x="85493" y="16783"/>
                  </a:lnTo>
                  <a:lnTo>
                    <a:pt x="68602" y="33756"/>
                  </a:lnTo>
                  <a:lnTo>
                    <a:pt x="55858" y="58641"/>
                  </a:lnTo>
                  <a:lnTo>
                    <a:pt x="45948" y="82303"/>
                  </a:lnTo>
                  <a:lnTo>
                    <a:pt x="36663" y="107187"/>
                  </a:lnTo>
                  <a:lnTo>
                    <a:pt x="26855" y="132435"/>
                  </a:lnTo>
                  <a:lnTo>
                    <a:pt x="21362" y="159671"/>
                  </a:lnTo>
                  <a:lnTo>
                    <a:pt x="19735" y="188201"/>
                  </a:lnTo>
                  <a:lnTo>
                    <a:pt x="17371" y="214529"/>
                  </a:lnTo>
                  <a:lnTo>
                    <a:pt x="14084" y="243967"/>
                  </a:lnTo>
                  <a:lnTo>
                    <a:pt x="12609" y="265929"/>
                  </a:lnTo>
                  <a:lnTo>
                    <a:pt x="9223" y="292751"/>
                  </a:lnTo>
                  <a:lnTo>
                    <a:pt x="9923" y="317051"/>
                  </a:lnTo>
                  <a:lnTo>
                    <a:pt x="6115" y="347633"/>
                  </a:lnTo>
                  <a:lnTo>
                    <a:pt x="2831" y="360860"/>
                  </a:lnTo>
                  <a:lnTo>
                    <a:pt x="0" y="3673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1438">
              <a:extLst>
                <a:ext uri="{FF2B5EF4-FFF2-40B4-BE49-F238E27FC236}">
                  <a16:creationId xmlns:a16="http://schemas.microsoft.com/office/drawing/2014/main" id="{D69F08D0-7990-CA42-AA2F-75775B98933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777056" y="5530850"/>
              <a:ext cx="93645" cy="276863"/>
            </a:xfrm>
            <a:custGeom>
              <a:avLst/>
              <a:gdLst/>
              <a:ahLst/>
              <a:cxnLst/>
              <a:rect l="0" t="0" r="0" b="0"/>
              <a:pathLst>
                <a:path w="93645" h="276863">
                  <a:moveTo>
                    <a:pt x="68244" y="196850"/>
                  </a:moveTo>
                  <a:lnTo>
                    <a:pt x="68244" y="196850"/>
                  </a:lnTo>
                  <a:lnTo>
                    <a:pt x="64872" y="196850"/>
                  </a:lnTo>
                  <a:lnTo>
                    <a:pt x="64585" y="195439"/>
                  </a:lnTo>
                  <a:lnTo>
                    <a:pt x="68189" y="178838"/>
                  </a:lnTo>
                  <a:lnTo>
                    <a:pt x="64857" y="174737"/>
                  </a:lnTo>
                  <a:lnTo>
                    <a:pt x="61329" y="172912"/>
                  </a:lnTo>
                  <a:lnTo>
                    <a:pt x="59400" y="172424"/>
                  </a:lnTo>
                  <a:lnTo>
                    <a:pt x="36110" y="177003"/>
                  </a:lnTo>
                  <a:lnTo>
                    <a:pt x="25170" y="184306"/>
                  </a:lnTo>
                  <a:lnTo>
                    <a:pt x="9537" y="200121"/>
                  </a:lnTo>
                  <a:lnTo>
                    <a:pt x="2009" y="216869"/>
                  </a:lnTo>
                  <a:lnTo>
                    <a:pt x="0" y="229031"/>
                  </a:lnTo>
                  <a:lnTo>
                    <a:pt x="989" y="239610"/>
                  </a:lnTo>
                  <a:lnTo>
                    <a:pt x="4487" y="249016"/>
                  </a:lnTo>
                  <a:lnTo>
                    <a:pt x="15095" y="262243"/>
                  </a:lnTo>
                  <a:lnTo>
                    <a:pt x="30624" y="273689"/>
                  </a:lnTo>
                  <a:lnTo>
                    <a:pt x="40000" y="276862"/>
                  </a:lnTo>
                  <a:lnTo>
                    <a:pt x="48871" y="276391"/>
                  </a:lnTo>
                  <a:lnTo>
                    <a:pt x="53212" y="275278"/>
                  </a:lnTo>
                  <a:lnTo>
                    <a:pt x="59917" y="270277"/>
                  </a:lnTo>
                  <a:lnTo>
                    <a:pt x="65249" y="262646"/>
                  </a:lnTo>
                  <a:lnTo>
                    <a:pt x="71511" y="247154"/>
                  </a:lnTo>
                  <a:lnTo>
                    <a:pt x="73985" y="221394"/>
                  </a:lnTo>
                  <a:lnTo>
                    <a:pt x="76295" y="192128"/>
                  </a:lnTo>
                  <a:lnTo>
                    <a:pt x="79567" y="163700"/>
                  </a:lnTo>
                  <a:lnTo>
                    <a:pt x="80535" y="134817"/>
                  </a:lnTo>
                  <a:lnTo>
                    <a:pt x="82704" y="106503"/>
                  </a:lnTo>
                  <a:lnTo>
                    <a:pt x="85934" y="75771"/>
                  </a:lnTo>
                  <a:lnTo>
                    <a:pt x="86892" y="44323"/>
                  </a:lnTo>
                  <a:lnTo>
                    <a:pt x="87175" y="18307"/>
                  </a:lnTo>
                  <a:lnTo>
                    <a:pt x="87947" y="8137"/>
                  </a:lnTo>
                  <a:lnTo>
                    <a:pt x="89140" y="5424"/>
                  </a:lnTo>
                  <a:lnTo>
                    <a:pt x="936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SMARTInkShape-Group349">
            <a:extLst>
              <a:ext uri="{FF2B5EF4-FFF2-40B4-BE49-F238E27FC236}">
                <a16:creationId xmlns:a16="http://schemas.microsoft.com/office/drawing/2014/main" id="{46F810B3-E6B2-D3C3-C073-E5EDCCE4A9FD}"/>
              </a:ext>
            </a:extLst>
          </p:cNvPr>
          <p:cNvGrpSpPr/>
          <p:nvPr/>
        </p:nvGrpSpPr>
        <p:grpSpPr>
          <a:xfrm>
            <a:off x="7233938" y="5499100"/>
            <a:ext cx="519413" cy="365321"/>
            <a:chOff x="7233938" y="5499100"/>
            <a:chExt cx="519413" cy="365321"/>
          </a:xfrm>
        </p:grpSpPr>
        <p:sp>
          <p:nvSpPr>
            <p:cNvPr id="622" name="SMARTInkShape-1439">
              <a:extLst>
                <a:ext uri="{FF2B5EF4-FFF2-40B4-BE49-F238E27FC236}">
                  <a16:creationId xmlns:a16="http://schemas.microsoft.com/office/drawing/2014/main" id="{3A59C0EA-9311-8E4A-B0CC-B4FD7436FE0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596123" y="5499100"/>
              <a:ext cx="157228" cy="365321"/>
            </a:xfrm>
            <a:custGeom>
              <a:avLst/>
              <a:gdLst/>
              <a:ahLst/>
              <a:cxnLst/>
              <a:rect l="0" t="0" r="0" b="0"/>
              <a:pathLst>
                <a:path w="157228" h="365321">
                  <a:moveTo>
                    <a:pt x="112777" y="273050"/>
                  </a:moveTo>
                  <a:lnTo>
                    <a:pt x="112777" y="273050"/>
                  </a:lnTo>
                  <a:lnTo>
                    <a:pt x="112777" y="269679"/>
                  </a:lnTo>
                  <a:lnTo>
                    <a:pt x="110895" y="266143"/>
                  </a:lnTo>
                  <a:lnTo>
                    <a:pt x="103940" y="258123"/>
                  </a:lnTo>
                  <a:lnTo>
                    <a:pt x="94480" y="251851"/>
                  </a:lnTo>
                  <a:lnTo>
                    <a:pt x="83008" y="251399"/>
                  </a:lnTo>
                  <a:lnTo>
                    <a:pt x="67797" y="254960"/>
                  </a:lnTo>
                  <a:lnTo>
                    <a:pt x="40810" y="268866"/>
                  </a:lnTo>
                  <a:lnTo>
                    <a:pt x="15776" y="290646"/>
                  </a:lnTo>
                  <a:lnTo>
                    <a:pt x="6190" y="306250"/>
                  </a:lnTo>
                  <a:lnTo>
                    <a:pt x="0" y="323744"/>
                  </a:lnTo>
                  <a:lnTo>
                    <a:pt x="2298" y="341771"/>
                  </a:lnTo>
                  <a:lnTo>
                    <a:pt x="7466" y="353217"/>
                  </a:lnTo>
                  <a:lnTo>
                    <a:pt x="10820" y="358245"/>
                  </a:lnTo>
                  <a:lnTo>
                    <a:pt x="15878" y="361597"/>
                  </a:lnTo>
                  <a:lnTo>
                    <a:pt x="29023" y="365320"/>
                  </a:lnTo>
                  <a:lnTo>
                    <a:pt x="48920" y="364046"/>
                  </a:lnTo>
                  <a:lnTo>
                    <a:pt x="59937" y="359119"/>
                  </a:lnTo>
                  <a:lnTo>
                    <a:pt x="64850" y="355828"/>
                  </a:lnTo>
                  <a:lnTo>
                    <a:pt x="78508" y="334344"/>
                  </a:lnTo>
                  <a:lnTo>
                    <a:pt x="90695" y="304209"/>
                  </a:lnTo>
                  <a:lnTo>
                    <a:pt x="97689" y="275854"/>
                  </a:lnTo>
                  <a:lnTo>
                    <a:pt x="102072" y="255481"/>
                  </a:lnTo>
                  <a:lnTo>
                    <a:pt x="108254" y="230904"/>
                  </a:lnTo>
                  <a:lnTo>
                    <a:pt x="115000" y="204224"/>
                  </a:lnTo>
                  <a:lnTo>
                    <a:pt x="120351" y="178255"/>
                  </a:lnTo>
                  <a:lnTo>
                    <a:pt x="125080" y="152603"/>
                  </a:lnTo>
                  <a:lnTo>
                    <a:pt x="129534" y="128501"/>
                  </a:lnTo>
                  <a:lnTo>
                    <a:pt x="135302" y="99066"/>
                  </a:lnTo>
                  <a:lnTo>
                    <a:pt x="138030" y="73175"/>
                  </a:lnTo>
                  <a:lnTo>
                    <a:pt x="143531" y="41909"/>
                  </a:lnTo>
                  <a:lnTo>
                    <a:pt x="154595" y="11388"/>
                  </a:lnTo>
                  <a:lnTo>
                    <a:pt x="1572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1440">
              <a:extLst>
                <a:ext uri="{FF2B5EF4-FFF2-40B4-BE49-F238E27FC236}">
                  <a16:creationId xmlns:a16="http://schemas.microsoft.com/office/drawing/2014/main" id="{41A14EE6-2CE7-E360-ADB2-11B159B6CD3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233938" y="5693350"/>
              <a:ext cx="315608" cy="148651"/>
            </a:xfrm>
            <a:custGeom>
              <a:avLst/>
              <a:gdLst/>
              <a:ahLst/>
              <a:cxnLst/>
              <a:rect l="0" t="0" r="0" b="0"/>
              <a:pathLst>
                <a:path w="315608" h="148651">
                  <a:moveTo>
                    <a:pt x="93962" y="28000"/>
                  </a:moveTo>
                  <a:lnTo>
                    <a:pt x="93962" y="28000"/>
                  </a:lnTo>
                  <a:lnTo>
                    <a:pt x="97334" y="28000"/>
                  </a:lnTo>
                  <a:lnTo>
                    <a:pt x="98326" y="27295"/>
                  </a:lnTo>
                  <a:lnTo>
                    <a:pt x="98988" y="26119"/>
                  </a:lnTo>
                  <a:lnTo>
                    <a:pt x="100051" y="22533"/>
                  </a:lnTo>
                  <a:lnTo>
                    <a:pt x="102077" y="22042"/>
                  </a:lnTo>
                  <a:lnTo>
                    <a:pt x="103606" y="21912"/>
                  </a:lnTo>
                  <a:lnTo>
                    <a:pt x="107185" y="19884"/>
                  </a:lnTo>
                  <a:lnTo>
                    <a:pt x="109128" y="18357"/>
                  </a:lnTo>
                  <a:lnTo>
                    <a:pt x="109717" y="16632"/>
                  </a:lnTo>
                  <a:lnTo>
                    <a:pt x="109404" y="14777"/>
                  </a:lnTo>
                  <a:lnTo>
                    <a:pt x="105593" y="8795"/>
                  </a:lnTo>
                  <a:lnTo>
                    <a:pt x="103833" y="6730"/>
                  </a:lnTo>
                  <a:lnTo>
                    <a:pt x="91243" y="453"/>
                  </a:lnTo>
                  <a:lnTo>
                    <a:pt x="78171" y="0"/>
                  </a:lnTo>
                  <a:lnTo>
                    <a:pt x="64367" y="2855"/>
                  </a:lnTo>
                  <a:lnTo>
                    <a:pt x="35070" y="19797"/>
                  </a:lnTo>
                  <a:lnTo>
                    <a:pt x="26396" y="26941"/>
                  </a:lnTo>
                  <a:lnTo>
                    <a:pt x="9681" y="56844"/>
                  </a:lnTo>
                  <a:lnTo>
                    <a:pt x="1610" y="83845"/>
                  </a:lnTo>
                  <a:lnTo>
                    <a:pt x="0" y="97270"/>
                  </a:lnTo>
                  <a:lnTo>
                    <a:pt x="3047" y="110291"/>
                  </a:lnTo>
                  <a:lnTo>
                    <a:pt x="13130" y="129158"/>
                  </a:lnTo>
                  <a:lnTo>
                    <a:pt x="23133" y="137308"/>
                  </a:lnTo>
                  <a:lnTo>
                    <a:pt x="32849" y="138199"/>
                  </a:lnTo>
                  <a:lnTo>
                    <a:pt x="42812" y="136244"/>
                  </a:lnTo>
                  <a:lnTo>
                    <a:pt x="49591" y="133023"/>
                  </a:lnTo>
                  <a:lnTo>
                    <a:pt x="66970" y="119999"/>
                  </a:lnTo>
                  <a:lnTo>
                    <a:pt x="72793" y="116866"/>
                  </a:lnTo>
                  <a:lnTo>
                    <a:pt x="88031" y="101476"/>
                  </a:lnTo>
                  <a:lnTo>
                    <a:pt x="98554" y="84343"/>
                  </a:lnTo>
                  <a:lnTo>
                    <a:pt x="112610" y="54240"/>
                  </a:lnTo>
                  <a:lnTo>
                    <a:pt x="109522" y="60391"/>
                  </a:lnTo>
                  <a:lnTo>
                    <a:pt x="109815" y="67326"/>
                  </a:lnTo>
                  <a:lnTo>
                    <a:pt x="112065" y="82926"/>
                  </a:lnTo>
                  <a:lnTo>
                    <a:pt x="114298" y="112243"/>
                  </a:lnTo>
                  <a:lnTo>
                    <a:pt x="124921" y="132522"/>
                  </a:lnTo>
                  <a:lnTo>
                    <a:pt x="134022" y="143740"/>
                  </a:lnTo>
                  <a:lnTo>
                    <a:pt x="138342" y="146468"/>
                  </a:lnTo>
                  <a:lnTo>
                    <a:pt x="140482" y="147195"/>
                  </a:lnTo>
                  <a:lnTo>
                    <a:pt x="142615" y="145563"/>
                  </a:lnTo>
                  <a:lnTo>
                    <a:pt x="164367" y="116905"/>
                  </a:lnTo>
                  <a:lnTo>
                    <a:pt x="176676" y="106083"/>
                  </a:lnTo>
                  <a:lnTo>
                    <a:pt x="206640" y="85817"/>
                  </a:lnTo>
                  <a:lnTo>
                    <a:pt x="209422" y="89209"/>
                  </a:lnTo>
                  <a:lnTo>
                    <a:pt x="212305" y="95421"/>
                  </a:lnTo>
                  <a:lnTo>
                    <a:pt x="217678" y="115021"/>
                  </a:lnTo>
                  <a:lnTo>
                    <a:pt x="226142" y="127995"/>
                  </a:lnTo>
                  <a:lnTo>
                    <a:pt x="227238" y="127825"/>
                  </a:lnTo>
                  <a:lnTo>
                    <a:pt x="232856" y="123506"/>
                  </a:lnTo>
                  <a:lnTo>
                    <a:pt x="261856" y="95041"/>
                  </a:lnTo>
                  <a:lnTo>
                    <a:pt x="290852" y="67941"/>
                  </a:lnTo>
                  <a:lnTo>
                    <a:pt x="309308" y="55443"/>
                  </a:lnTo>
                  <a:lnTo>
                    <a:pt x="314849" y="53804"/>
                  </a:lnTo>
                  <a:lnTo>
                    <a:pt x="315607" y="57342"/>
                  </a:lnTo>
                  <a:lnTo>
                    <a:pt x="315427" y="76497"/>
                  </a:lnTo>
                  <a:lnTo>
                    <a:pt x="310735" y="106737"/>
                  </a:lnTo>
                  <a:lnTo>
                    <a:pt x="313121" y="134402"/>
                  </a:lnTo>
                  <a:lnTo>
                    <a:pt x="309862" y="148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1" name="SMARTInkShape-Group350">
            <a:extLst>
              <a:ext uri="{FF2B5EF4-FFF2-40B4-BE49-F238E27FC236}">
                <a16:creationId xmlns:a16="http://schemas.microsoft.com/office/drawing/2014/main" id="{E2334E4D-118B-B8A0-8A22-EEA57BF50CCB}"/>
              </a:ext>
            </a:extLst>
          </p:cNvPr>
          <p:cNvGrpSpPr/>
          <p:nvPr/>
        </p:nvGrpSpPr>
        <p:grpSpPr>
          <a:xfrm>
            <a:off x="7831521" y="5511807"/>
            <a:ext cx="1217230" cy="323844"/>
            <a:chOff x="7831521" y="5511807"/>
            <a:chExt cx="1217230" cy="323844"/>
          </a:xfrm>
        </p:grpSpPr>
        <p:sp>
          <p:nvSpPr>
            <p:cNvPr id="625" name="SMARTInkShape-1441">
              <a:extLst>
                <a:ext uri="{FF2B5EF4-FFF2-40B4-BE49-F238E27FC236}">
                  <a16:creationId xmlns:a16="http://schemas.microsoft.com/office/drawing/2014/main" id="{C12B1548-74BB-69C9-8504-9DB84948DF0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846397" y="5728703"/>
              <a:ext cx="202354" cy="106948"/>
            </a:xfrm>
            <a:custGeom>
              <a:avLst/>
              <a:gdLst/>
              <a:ahLst/>
              <a:cxnLst/>
              <a:rect l="0" t="0" r="0" b="0"/>
              <a:pathLst>
                <a:path w="202354" h="106948">
                  <a:moveTo>
                    <a:pt x="88053" y="30747"/>
                  </a:moveTo>
                  <a:lnTo>
                    <a:pt x="88053" y="30747"/>
                  </a:lnTo>
                  <a:lnTo>
                    <a:pt x="88053" y="21909"/>
                  </a:lnTo>
                  <a:lnTo>
                    <a:pt x="84682" y="12449"/>
                  </a:lnTo>
                  <a:lnTo>
                    <a:pt x="79216" y="4080"/>
                  </a:lnTo>
                  <a:lnTo>
                    <a:pt x="75189" y="1256"/>
                  </a:lnTo>
                  <a:lnTo>
                    <a:pt x="69635" y="2"/>
                  </a:lnTo>
                  <a:lnTo>
                    <a:pt x="54609" y="0"/>
                  </a:lnTo>
                  <a:lnTo>
                    <a:pt x="36751" y="4860"/>
                  </a:lnTo>
                  <a:lnTo>
                    <a:pt x="13635" y="18787"/>
                  </a:lnTo>
                  <a:lnTo>
                    <a:pt x="5589" y="26843"/>
                  </a:lnTo>
                  <a:lnTo>
                    <a:pt x="1060" y="38605"/>
                  </a:lnTo>
                  <a:lnTo>
                    <a:pt x="0" y="44354"/>
                  </a:lnTo>
                  <a:lnTo>
                    <a:pt x="3292" y="51140"/>
                  </a:lnTo>
                  <a:lnTo>
                    <a:pt x="6146" y="54927"/>
                  </a:lnTo>
                  <a:lnTo>
                    <a:pt x="16842" y="59131"/>
                  </a:lnTo>
                  <a:lnTo>
                    <a:pt x="23645" y="60254"/>
                  </a:lnTo>
                  <a:lnTo>
                    <a:pt x="34968" y="57738"/>
                  </a:lnTo>
                  <a:lnTo>
                    <a:pt x="62451" y="41706"/>
                  </a:lnTo>
                  <a:lnTo>
                    <a:pt x="78019" y="27121"/>
                  </a:lnTo>
                  <a:lnTo>
                    <a:pt x="81219" y="19382"/>
                  </a:lnTo>
                  <a:lnTo>
                    <a:pt x="69706" y="38945"/>
                  </a:lnTo>
                  <a:lnTo>
                    <a:pt x="67354" y="44679"/>
                  </a:lnTo>
                  <a:lnTo>
                    <a:pt x="66625" y="58576"/>
                  </a:lnTo>
                  <a:lnTo>
                    <a:pt x="69357" y="72043"/>
                  </a:lnTo>
                  <a:lnTo>
                    <a:pt x="75275" y="80380"/>
                  </a:lnTo>
                  <a:lnTo>
                    <a:pt x="89911" y="89041"/>
                  </a:lnTo>
                  <a:lnTo>
                    <a:pt x="118889" y="93924"/>
                  </a:lnTo>
                  <a:lnTo>
                    <a:pt x="148028" y="99070"/>
                  </a:lnTo>
                  <a:lnTo>
                    <a:pt x="178884" y="103879"/>
                  </a:lnTo>
                  <a:lnTo>
                    <a:pt x="202353" y="1069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1442">
              <a:extLst>
                <a:ext uri="{FF2B5EF4-FFF2-40B4-BE49-F238E27FC236}">
                  <a16:creationId xmlns:a16="http://schemas.microsoft.com/office/drawing/2014/main" id="{241B92E9-B8EE-02EB-E67F-DCC9F73556A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751922" y="5690853"/>
              <a:ext cx="122687" cy="118308"/>
            </a:xfrm>
            <a:custGeom>
              <a:avLst/>
              <a:gdLst/>
              <a:ahLst/>
              <a:cxnLst/>
              <a:rect l="0" t="0" r="0" b="0"/>
              <a:pathLst>
                <a:path w="122687" h="118308">
                  <a:moveTo>
                    <a:pt x="23778" y="30497"/>
                  </a:moveTo>
                  <a:lnTo>
                    <a:pt x="23778" y="30497"/>
                  </a:lnTo>
                  <a:lnTo>
                    <a:pt x="30519" y="33868"/>
                  </a:lnTo>
                  <a:lnTo>
                    <a:pt x="56417" y="36455"/>
                  </a:lnTo>
                  <a:lnTo>
                    <a:pt x="84474" y="33398"/>
                  </a:lnTo>
                  <a:lnTo>
                    <a:pt x="111751" y="23971"/>
                  </a:lnTo>
                  <a:lnTo>
                    <a:pt x="119322" y="19835"/>
                  </a:lnTo>
                  <a:lnTo>
                    <a:pt x="122686" y="15646"/>
                  </a:lnTo>
                  <a:lnTo>
                    <a:pt x="122172" y="13540"/>
                  </a:lnTo>
                  <a:lnTo>
                    <a:pt x="117838" y="9320"/>
                  </a:lnTo>
                  <a:lnTo>
                    <a:pt x="107465" y="2978"/>
                  </a:lnTo>
                  <a:lnTo>
                    <a:pt x="88713" y="0"/>
                  </a:lnTo>
                  <a:lnTo>
                    <a:pt x="62161" y="4065"/>
                  </a:lnTo>
                  <a:lnTo>
                    <a:pt x="43618" y="10357"/>
                  </a:lnTo>
                  <a:lnTo>
                    <a:pt x="19927" y="28794"/>
                  </a:lnTo>
                  <a:lnTo>
                    <a:pt x="10328" y="44574"/>
                  </a:lnTo>
                  <a:lnTo>
                    <a:pt x="439" y="73247"/>
                  </a:lnTo>
                  <a:lnTo>
                    <a:pt x="0" y="82658"/>
                  </a:lnTo>
                  <a:lnTo>
                    <a:pt x="2155" y="91544"/>
                  </a:lnTo>
                  <a:lnTo>
                    <a:pt x="9229" y="100198"/>
                  </a:lnTo>
                  <a:lnTo>
                    <a:pt x="19429" y="108041"/>
                  </a:lnTo>
                  <a:lnTo>
                    <a:pt x="31017" y="113880"/>
                  </a:lnTo>
                  <a:lnTo>
                    <a:pt x="60067" y="118307"/>
                  </a:lnTo>
                  <a:lnTo>
                    <a:pt x="99978" y="1130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1443">
              <a:extLst>
                <a:ext uri="{FF2B5EF4-FFF2-40B4-BE49-F238E27FC236}">
                  <a16:creationId xmlns:a16="http://schemas.microsoft.com/office/drawing/2014/main" id="{01527C25-B98A-78DC-DF0F-A0C889D7EE7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441360" y="5659723"/>
              <a:ext cx="327991" cy="139671"/>
            </a:xfrm>
            <a:custGeom>
              <a:avLst/>
              <a:gdLst/>
              <a:ahLst/>
              <a:cxnLst/>
              <a:rect l="0" t="0" r="0" b="0"/>
              <a:pathLst>
                <a:path w="327991" h="139671">
                  <a:moveTo>
                    <a:pt x="54940" y="36227"/>
                  </a:moveTo>
                  <a:lnTo>
                    <a:pt x="54940" y="36227"/>
                  </a:lnTo>
                  <a:lnTo>
                    <a:pt x="75897" y="35522"/>
                  </a:lnTo>
                  <a:lnTo>
                    <a:pt x="92904" y="28388"/>
                  </a:lnTo>
                  <a:lnTo>
                    <a:pt x="101479" y="21116"/>
                  </a:lnTo>
                  <a:lnTo>
                    <a:pt x="103846" y="17046"/>
                  </a:lnTo>
                  <a:lnTo>
                    <a:pt x="104478" y="14973"/>
                  </a:lnTo>
                  <a:lnTo>
                    <a:pt x="104193" y="13591"/>
                  </a:lnTo>
                  <a:lnTo>
                    <a:pt x="103298" y="12670"/>
                  </a:lnTo>
                  <a:lnTo>
                    <a:pt x="101995" y="12055"/>
                  </a:lnTo>
                  <a:lnTo>
                    <a:pt x="94130" y="2342"/>
                  </a:lnTo>
                  <a:lnTo>
                    <a:pt x="87410" y="0"/>
                  </a:lnTo>
                  <a:lnTo>
                    <a:pt x="72322" y="2054"/>
                  </a:lnTo>
                  <a:lnTo>
                    <a:pt x="43902" y="16092"/>
                  </a:lnTo>
                  <a:lnTo>
                    <a:pt x="25636" y="28800"/>
                  </a:lnTo>
                  <a:lnTo>
                    <a:pt x="12803" y="46310"/>
                  </a:lnTo>
                  <a:lnTo>
                    <a:pt x="2866" y="68299"/>
                  </a:lnTo>
                  <a:lnTo>
                    <a:pt x="0" y="94021"/>
                  </a:lnTo>
                  <a:lnTo>
                    <a:pt x="1829" y="103778"/>
                  </a:lnTo>
                  <a:lnTo>
                    <a:pt x="6875" y="110464"/>
                  </a:lnTo>
                  <a:lnTo>
                    <a:pt x="10197" y="113235"/>
                  </a:lnTo>
                  <a:lnTo>
                    <a:pt x="14528" y="114377"/>
                  </a:lnTo>
                  <a:lnTo>
                    <a:pt x="24984" y="113765"/>
                  </a:lnTo>
                  <a:lnTo>
                    <a:pt x="32924" y="111140"/>
                  </a:lnTo>
                  <a:lnTo>
                    <a:pt x="51153" y="100262"/>
                  </a:lnTo>
                  <a:lnTo>
                    <a:pt x="75752" y="69356"/>
                  </a:lnTo>
                  <a:lnTo>
                    <a:pt x="92397" y="49651"/>
                  </a:lnTo>
                  <a:lnTo>
                    <a:pt x="84145" y="75505"/>
                  </a:lnTo>
                  <a:lnTo>
                    <a:pt x="84838" y="97097"/>
                  </a:lnTo>
                  <a:lnTo>
                    <a:pt x="89512" y="114627"/>
                  </a:lnTo>
                  <a:lnTo>
                    <a:pt x="97116" y="124223"/>
                  </a:lnTo>
                  <a:lnTo>
                    <a:pt x="106846" y="131781"/>
                  </a:lnTo>
                  <a:lnTo>
                    <a:pt x="115874" y="135140"/>
                  </a:lnTo>
                  <a:lnTo>
                    <a:pt x="120257" y="134624"/>
                  </a:lnTo>
                  <a:lnTo>
                    <a:pt x="132463" y="127862"/>
                  </a:lnTo>
                  <a:lnTo>
                    <a:pt x="148944" y="113371"/>
                  </a:lnTo>
                  <a:lnTo>
                    <a:pt x="167632" y="82739"/>
                  </a:lnTo>
                  <a:lnTo>
                    <a:pt x="186519" y="58083"/>
                  </a:lnTo>
                  <a:lnTo>
                    <a:pt x="198976" y="48269"/>
                  </a:lnTo>
                  <a:lnTo>
                    <a:pt x="208233" y="44264"/>
                  </a:lnTo>
                  <a:lnTo>
                    <a:pt x="210758" y="44408"/>
                  </a:lnTo>
                  <a:lnTo>
                    <a:pt x="215445" y="46448"/>
                  </a:lnTo>
                  <a:lnTo>
                    <a:pt x="219880" y="53469"/>
                  </a:lnTo>
                  <a:lnTo>
                    <a:pt x="224461" y="67442"/>
                  </a:lnTo>
                  <a:lnTo>
                    <a:pt x="226841" y="98507"/>
                  </a:lnTo>
                  <a:lnTo>
                    <a:pt x="229974" y="117710"/>
                  </a:lnTo>
                  <a:lnTo>
                    <a:pt x="228453" y="127944"/>
                  </a:lnTo>
                  <a:lnTo>
                    <a:pt x="223630" y="138269"/>
                  </a:lnTo>
                  <a:lnTo>
                    <a:pt x="221728" y="139533"/>
                  </a:lnTo>
                  <a:lnTo>
                    <a:pt x="219754" y="139670"/>
                  </a:lnTo>
                  <a:lnTo>
                    <a:pt x="217732" y="139056"/>
                  </a:lnTo>
                  <a:lnTo>
                    <a:pt x="213606" y="132728"/>
                  </a:lnTo>
                  <a:lnTo>
                    <a:pt x="211516" y="128078"/>
                  </a:lnTo>
                  <a:lnTo>
                    <a:pt x="210830" y="124272"/>
                  </a:lnTo>
                  <a:lnTo>
                    <a:pt x="216546" y="100642"/>
                  </a:lnTo>
                  <a:lnTo>
                    <a:pt x="225747" y="80948"/>
                  </a:lnTo>
                  <a:lnTo>
                    <a:pt x="235276" y="71860"/>
                  </a:lnTo>
                  <a:lnTo>
                    <a:pt x="264118" y="54246"/>
                  </a:lnTo>
                  <a:lnTo>
                    <a:pt x="290816" y="46256"/>
                  </a:lnTo>
                  <a:lnTo>
                    <a:pt x="327990" y="425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1444">
              <a:extLst>
                <a:ext uri="{FF2B5EF4-FFF2-40B4-BE49-F238E27FC236}">
                  <a16:creationId xmlns:a16="http://schemas.microsoft.com/office/drawing/2014/main" id="{C0D34A8B-666E-533D-B703-8A3287D5CC2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191500" y="5702662"/>
              <a:ext cx="139701" cy="92196"/>
            </a:xfrm>
            <a:custGeom>
              <a:avLst/>
              <a:gdLst/>
              <a:ahLst/>
              <a:cxnLst/>
              <a:rect l="0" t="0" r="0" b="0"/>
              <a:pathLst>
                <a:path w="139701" h="92196">
                  <a:moveTo>
                    <a:pt x="0" y="18688"/>
                  </a:moveTo>
                  <a:lnTo>
                    <a:pt x="0" y="18688"/>
                  </a:lnTo>
                  <a:lnTo>
                    <a:pt x="0" y="15318"/>
                  </a:lnTo>
                  <a:lnTo>
                    <a:pt x="1882" y="11780"/>
                  </a:lnTo>
                  <a:lnTo>
                    <a:pt x="8837" y="3761"/>
                  </a:lnTo>
                  <a:lnTo>
                    <a:pt x="12864" y="1470"/>
                  </a:lnTo>
                  <a:lnTo>
                    <a:pt x="20981" y="181"/>
                  </a:lnTo>
                  <a:lnTo>
                    <a:pt x="24571" y="0"/>
                  </a:lnTo>
                  <a:lnTo>
                    <a:pt x="30440" y="1680"/>
                  </a:lnTo>
                  <a:lnTo>
                    <a:pt x="32994" y="3116"/>
                  </a:lnTo>
                  <a:lnTo>
                    <a:pt x="39957" y="11879"/>
                  </a:lnTo>
                  <a:lnTo>
                    <a:pt x="40572" y="21306"/>
                  </a:lnTo>
                  <a:lnTo>
                    <a:pt x="37788" y="32551"/>
                  </a:lnTo>
                  <a:lnTo>
                    <a:pt x="28287" y="49373"/>
                  </a:lnTo>
                  <a:lnTo>
                    <a:pt x="9185" y="71976"/>
                  </a:lnTo>
                  <a:lnTo>
                    <a:pt x="1349" y="86078"/>
                  </a:lnTo>
                  <a:lnTo>
                    <a:pt x="1605" y="86899"/>
                  </a:lnTo>
                  <a:lnTo>
                    <a:pt x="2481" y="87445"/>
                  </a:lnTo>
                  <a:lnTo>
                    <a:pt x="6747" y="88051"/>
                  </a:lnTo>
                  <a:lnTo>
                    <a:pt x="32377" y="88441"/>
                  </a:lnTo>
                  <a:lnTo>
                    <a:pt x="61805" y="88510"/>
                  </a:lnTo>
                  <a:lnTo>
                    <a:pt x="88398" y="88530"/>
                  </a:lnTo>
                  <a:lnTo>
                    <a:pt x="116664" y="89242"/>
                  </a:lnTo>
                  <a:lnTo>
                    <a:pt x="127779" y="92195"/>
                  </a:lnTo>
                  <a:lnTo>
                    <a:pt x="129636" y="91682"/>
                  </a:lnTo>
                  <a:lnTo>
                    <a:pt x="130874" y="90634"/>
                  </a:lnTo>
                  <a:lnTo>
                    <a:pt x="139700" y="88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1445">
              <a:extLst>
                <a:ext uri="{FF2B5EF4-FFF2-40B4-BE49-F238E27FC236}">
                  <a16:creationId xmlns:a16="http://schemas.microsoft.com/office/drawing/2014/main" id="{93C0D1C2-C716-6D8A-F579-DCF9A78504E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080967" y="5559907"/>
              <a:ext cx="91223" cy="237644"/>
            </a:xfrm>
            <a:custGeom>
              <a:avLst/>
              <a:gdLst/>
              <a:ahLst/>
              <a:cxnLst/>
              <a:rect l="0" t="0" r="0" b="0"/>
              <a:pathLst>
                <a:path w="91223" h="237644">
                  <a:moveTo>
                    <a:pt x="85133" y="28093"/>
                  </a:moveTo>
                  <a:lnTo>
                    <a:pt x="85133" y="28093"/>
                  </a:lnTo>
                  <a:lnTo>
                    <a:pt x="85133" y="10417"/>
                  </a:lnTo>
                  <a:lnTo>
                    <a:pt x="85838" y="7842"/>
                  </a:lnTo>
                  <a:lnTo>
                    <a:pt x="87015" y="6127"/>
                  </a:lnTo>
                  <a:lnTo>
                    <a:pt x="88505" y="4982"/>
                  </a:lnTo>
                  <a:lnTo>
                    <a:pt x="90159" y="1828"/>
                  </a:lnTo>
                  <a:lnTo>
                    <a:pt x="90601" y="0"/>
                  </a:lnTo>
                  <a:lnTo>
                    <a:pt x="90895" y="898"/>
                  </a:lnTo>
                  <a:lnTo>
                    <a:pt x="91222" y="7540"/>
                  </a:lnTo>
                  <a:lnTo>
                    <a:pt x="80587" y="39190"/>
                  </a:lnTo>
                  <a:lnTo>
                    <a:pt x="66147" y="68383"/>
                  </a:lnTo>
                  <a:lnTo>
                    <a:pt x="52351" y="100127"/>
                  </a:lnTo>
                  <a:lnTo>
                    <a:pt x="32786" y="129980"/>
                  </a:lnTo>
                  <a:lnTo>
                    <a:pt x="19870" y="161480"/>
                  </a:lnTo>
                  <a:lnTo>
                    <a:pt x="6848" y="190708"/>
                  </a:lnTo>
                  <a:lnTo>
                    <a:pt x="475" y="210409"/>
                  </a:lnTo>
                  <a:lnTo>
                    <a:pt x="0" y="220365"/>
                  </a:lnTo>
                  <a:lnTo>
                    <a:pt x="2583" y="2376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1446">
              <a:extLst>
                <a:ext uri="{FF2B5EF4-FFF2-40B4-BE49-F238E27FC236}">
                  <a16:creationId xmlns:a16="http://schemas.microsoft.com/office/drawing/2014/main" id="{39F13D98-F792-6671-1BB4-AE17A69D106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831521" y="5511807"/>
              <a:ext cx="198539" cy="190494"/>
            </a:xfrm>
            <a:custGeom>
              <a:avLst/>
              <a:gdLst/>
              <a:ahLst/>
              <a:cxnLst/>
              <a:rect l="0" t="0" r="0" b="0"/>
              <a:pathLst>
                <a:path w="198539" h="190494">
                  <a:moveTo>
                    <a:pt x="194879" y="6343"/>
                  </a:moveTo>
                  <a:lnTo>
                    <a:pt x="194879" y="6343"/>
                  </a:lnTo>
                  <a:lnTo>
                    <a:pt x="194879" y="255"/>
                  </a:lnTo>
                  <a:lnTo>
                    <a:pt x="198538" y="44"/>
                  </a:lnTo>
                  <a:lnTo>
                    <a:pt x="195500" y="0"/>
                  </a:lnTo>
                  <a:lnTo>
                    <a:pt x="195063" y="6738"/>
                  </a:lnTo>
                  <a:lnTo>
                    <a:pt x="191198" y="13809"/>
                  </a:lnTo>
                  <a:lnTo>
                    <a:pt x="173228" y="39781"/>
                  </a:lnTo>
                  <a:lnTo>
                    <a:pt x="160869" y="60387"/>
                  </a:lnTo>
                  <a:lnTo>
                    <a:pt x="145932" y="78506"/>
                  </a:lnTo>
                  <a:lnTo>
                    <a:pt x="136397" y="94047"/>
                  </a:lnTo>
                  <a:lnTo>
                    <a:pt x="107659" y="120616"/>
                  </a:lnTo>
                  <a:lnTo>
                    <a:pt x="78090" y="144313"/>
                  </a:lnTo>
                  <a:lnTo>
                    <a:pt x="51871" y="165309"/>
                  </a:lnTo>
                  <a:lnTo>
                    <a:pt x="29126" y="174595"/>
                  </a:lnTo>
                  <a:lnTo>
                    <a:pt x="16788" y="176372"/>
                  </a:lnTo>
                  <a:lnTo>
                    <a:pt x="11947" y="175435"/>
                  </a:lnTo>
                  <a:lnTo>
                    <a:pt x="4685" y="170629"/>
                  </a:lnTo>
                  <a:lnTo>
                    <a:pt x="987" y="163791"/>
                  </a:lnTo>
                  <a:lnTo>
                    <a:pt x="0" y="159991"/>
                  </a:lnTo>
                  <a:lnTo>
                    <a:pt x="2668" y="150126"/>
                  </a:lnTo>
                  <a:lnTo>
                    <a:pt x="14737" y="121756"/>
                  </a:lnTo>
                  <a:lnTo>
                    <a:pt x="25267" y="107117"/>
                  </a:lnTo>
                  <a:lnTo>
                    <a:pt x="44132" y="88079"/>
                  </a:lnTo>
                  <a:lnTo>
                    <a:pt x="49799" y="85003"/>
                  </a:lnTo>
                  <a:lnTo>
                    <a:pt x="60328" y="83273"/>
                  </a:lnTo>
                  <a:lnTo>
                    <a:pt x="88264" y="91445"/>
                  </a:lnTo>
                  <a:lnTo>
                    <a:pt x="99633" y="97488"/>
                  </a:lnTo>
                  <a:lnTo>
                    <a:pt x="114865" y="116696"/>
                  </a:lnTo>
                  <a:lnTo>
                    <a:pt x="131462" y="145055"/>
                  </a:lnTo>
                  <a:lnTo>
                    <a:pt x="147487" y="172592"/>
                  </a:lnTo>
                  <a:lnTo>
                    <a:pt x="156779" y="1904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5" name="SMARTInkShape-Group351">
            <a:extLst>
              <a:ext uri="{FF2B5EF4-FFF2-40B4-BE49-F238E27FC236}">
                <a16:creationId xmlns:a16="http://schemas.microsoft.com/office/drawing/2014/main" id="{7B17B142-6259-35FF-5092-154133ADD170}"/>
              </a:ext>
            </a:extLst>
          </p:cNvPr>
          <p:cNvGrpSpPr/>
          <p:nvPr/>
        </p:nvGrpSpPr>
        <p:grpSpPr>
          <a:xfrm>
            <a:off x="3201808" y="6102350"/>
            <a:ext cx="271159" cy="247651"/>
            <a:chOff x="3201808" y="6102350"/>
            <a:chExt cx="271159" cy="247651"/>
          </a:xfrm>
        </p:grpSpPr>
        <p:sp>
          <p:nvSpPr>
            <p:cNvPr id="632" name="SMARTInkShape-1447">
              <a:extLst>
                <a:ext uri="{FF2B5EF4-FFF2-40B4-BE49-F238E27FC236}">
                  <a16:creationId xmlns:a16="http://schemas.microsoft.com/office/drawing/2014/main" id="{EF8AC4B8-A5B4-37BA-0680-6D5AD55F0F1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289300" y="6211213"/>
              <a:ext cx="183667" cy="126088"/>
            </a:xfrm>
            <a:custGeom>
              <a:avLst/>
              <a:gdLst/>
              <a:ahLst/>
              <a:cxnLst/>
              <a:rect l="0" t="0" r="0" b="0"/>
              <a:pathLst>
                <a:path w="183667" h="126088">
                  <a:moveTo>
                    <a:pt x="0" y="43537"/>
                  </a:moveTo>
                  <a:lnTo>
                    <a:pt x="0" y="43537"/>
                  </a:lnTo>
                  <a:lnTo>
                    <a:pt x="8838" y="29232"/>
                  </a:lnTo>
                  <a:lnTo>
                    <a:pt x="14927" y="22522"/>
                  </a:lnTo>
                  <a:lnTo>
                    <a:pt x="19099" y="20086"/>
                  </a:lnTo>
                  <a:lnTo>
                    <a:pt x="23305" y="18297"/>
                  </a:lnTo>
                  <a:lnTo>
                    <a:pt x="38102" y="7204"/>
                  </a:lnTo>
                  <a:lnTo>
                    <a:pt x="43196" y="5786"/>
                  </a:lnTo>
                  <a:lnTo>
                    <a:pt x="49272" y="1142"/>
                  </a:lnTo>
                  <a:lnTo>
                    <a:pt x="53179" y="0"/>
                  </a:lnTo>
                  <a:lnTo>
                    <a:pt x="59148" y="7019"/>
                  </a:lnTo>
                  <a:lnTo>
                    <a:pt x="68561" y="26836"/>
                  </a:lnTo>
                  <a:lnTo>
                    <a:pt x="73936" y="52465"/>
                  </a:lnTo>
                  <a:lnTo>
                    <a:pt x="75753" y="82617"/>
                  </a:lnTo>
                  <a:lnTo>
                    <a:pt x="76141" y="111635"/>
                  </a:lnTo>
                  <a:lnTo>
                    <a:pt x="76188" y="123233"/>
                  </a:lnTo>
                  <a:lnTo>
                    <a:pt x="76898" y="123478"/>
                  </a:lnTo>
                  <a:lnTo>
                    <a:pt x="79568" y="121870"/>
                  </a:lnTo>
                  <a:lnTo>
                    <a:pt x="104088" y="90327"/>
                  </a:lnTo>
                  <a:lnTo>
                    <a:pt x="127491" y="63049"/>
                  </a:lnTo>
                  <a:lnTo>
                    <a:pt x="147427" y="43759"/>
                  </a:lnTo>
                  <a:lnTo>
                    <a:pt x="156304" y="40108"/>
                  </a:lnTo>
                  <a:lnTo>
                    <a:pt x="169236" y="38052"/>
                  </a:lnTo>
                  <a:lnTo>
                    <a:pt x="172796" y="39174"/>
                  </a:lnTo>
                  <a:lnTo>
                    <a:pt x="178633" y="44185"/>
                  </a:lnTo>
                  <a:lnTo>
                    <a:pt x="181698" y="52997"/>
                  </a:lnTo>
                  <a:lnTo>
                    <a:pt x="183666" y="82644"/>
                  </a:lnTo>
                  <a:lnTo>
                    <a:pt x="183349" y="107262"/>
                  </a:lnTo>
                  <a:lnTo>
                    <a:pt x="177800" y="1260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1448">
              <a:extLst>
                <a:ext uri="{FF2B5EF4-FFF2-40B4-BE49-F238E27FC236}">
                  <a16:creationId xmlns:a16="http://schemas.microsoft.com/office/drawing/2014/main" id="{DC68F329-C978-911E-1C80-9C71499C0FF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232150" y="610235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0" y="44450"/>
                  </a:moveTo>
                  <a:lnTo>
                    <a:pt x="0" y="44450"/>
                  </a:lnTo>
                  <a:lnTo>
                    <a:pt x="705" y="34311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1449">
              <a:extLst>
                <a:ext uri="{FF2B5EF4-FFF2-40B4-BE49-F238E27FC236}">
                  <a16:creationId xmlns:a16="http://schemas.microsoft.com/office/drawing/2014/main" id="{67410A18-9E90-30D4-1521-55B082B0292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201808" y="6211522"/>
              <a:ext cx="49393" cy="138479"/>
            </a:xfrm>
            <a:custGeom>
              <a:avLst/>
              <a:gdLst/>
              <a:ahLst/>
              <a:cxnLst/>
              <a:rect l="0" t="0" r="0" b="0"/>
              <a:pathLst>
                <a:path w="49393" h="138479">
                  <a:moveTo>
                    <a:pt x="49392" y="17828"/>
                  </a:moveTo>
                  <a:lnTo>
                    <a:pt x="49392" y="17828"/>
                  </a:lnTo>
                  <a:lnTo>
                    <a:pt x="46021" y="14457"/>
                  </a:lnTo>
                  <a:lnTo>
                    <a:pt x="44366" y="10921"/>
                  </a:lnTo>
                  <a:lnTo>
                    <a:pt x="43304" y="2902"/>
                  </a:lnTo>
                  <a:lnTo>
                    <a:pt x="43922" y="1527"/>
                  </a:lnTo>
                  <a:lnTo>
                    <a:pt x="45040" y="611"/>
                  </a:lnTo>
                  <a:lnTo>
                    <a:pt x="46491" y="0"/>
                  </a:lnTo>
                  <a:lnTo>
                    <a:pt x="46752" y="298"/>
                  </a:lnTo>
                  <a:lnTo>
                    <a:pt x="43750" y="6206"/>
                  </a:lnTo>
                  <a:lnTo>
                    <a:pt x="34390" y="33510"/>
                  </a:lnTo>
                  <a:lnTo>
                    <a:pt x="21428" y="57204"/>
                  </a:lnTo>
                  <a:lnTo>
                    <a:pt x="10925" y="83196"/>
                  </a:lnTo>
                  <a:lnTo>
                    <a:pt x="1759" y="111487"/>
                  </a:lnTo>
                  <a:lnTo>
                    <a:pt x="0" y="122013"/>
                  </a:lnTo>
                  <a:lnTo>
                    <a:pt x="4942" y="1384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3" name="SMARTInkShape-Group352">
            <a:extLst>
              <a:ext uri="{FF2B5EF4-FFF2-40B4-BE49-F238E27FC236}">
                <a16:creationId xmlns:a16="http://schemas.microsoft.com/office/drawing/2014/main" id="{11B32B45-2904-5B95-56BD-8FCA911D4A2C}"/>
              </a:ext>
            </a:extLst>
          </p:cNvPr>
          <p:cNvGrpSpPr/>
          <p:nvPr/>
        </p:nvGrpSpPr>
        <p:grpSpPr>
          <a:xfrm>
            <a:off x="3759200" y="6127750"/>
            <a:ext cx="819151" cy="348459"/>
            <a:chOff x="3759200" y="6127750"/>
            <a:chExt cx="819151" cy="348459"/>
          </a:xfrm>
        </p:grpSpPr>
        <p:sp>
          <p:nvSpPr>
            <p:cNvPr id="636" name="SMARTInkShape-1450">
              <a:extLst>
                <a:ext uri="{FF2B5EF4-FFF2-40B4-BE49-F238E27FC236}">
                  <a16:creationId xmlns:a16="http://schemas.microsoft.com/office/drawing/2014/main" id="{D403FBE8-4E6E-D1D6-4A59-E84A70E5F89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476750" y="625475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15580" y="16562"/>
                  </a:lnTo>
                  <a:lnTo>
                    <a:pt x="39345" y="13844"/>
                  </a:lnTo>
                  <a:lnTo>
                    <a:pt x="68137" y="856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1451">
              <a:extLst>
                <a:ext uri="{FF2B5EF4-FFF2-40B4-BE49-F238E27FC236}">
                  <a16:creationId xmlns:a16="http://schemas.microsoft.com/office/drawing/2014/main" id="{F98AD686-C7CF-E523-AA63-3157C429835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452605" y="6127750"/>
              <a:ext cx="125746" cy="245867"/>
            </a:xfrm>
            <a:custGeom>
              <a:avLst/>
              <a:gdLst/>
              <a:ahLst/>
              <a:cxnLst/>
              <a:rect l="0" t="0" r="0" b="0"/>
              <a:pathLst>
                <a:path w="125746" h="245867">
                  <a:moveTo>
                    <a:pt x="55895" y="0"/>
                  </a:moveTo>
                  <a:lnTo>
                    <a:pt x="55895" y="0"/>
                  </a:lnTo>
                  <a:lnTo>
                    <a:pt x="55190" y="27451"/>
                  </a:lnTo>
                  <a:lnTo>
                    <a:pt x="50825" y="57522"/>
                  </a:lnTo>
                  <a:lnTo>
                    <a:pt x="45063" y="81485"/>
                  </a:lnTo>
                  <a:lnTo>
                    <a:pt x="36797" y="112626"/>
                  </a:lnTo>
                  <a:lnTo>
                    <a:pt x="28369" y="142741"/>
                  </a:lnTo>
                  <a:lnTo>
                    <a:pt x="19910" y="172208"/>
                  </a:lnTo>
                  <a:lnTo>
                    <a:pt x="13561" y="199034"/>
                  </a:lnTo>
                  <a:lnTo>
                    <a:pt x="5095" y="225895"/>
                  </a:lnTo>
                  <a:lnTo>
                    <a:pt x="0" y="241627"/>
                  </a:lnTo>
                  <a:lnTo>
                    <a:pt x="287" y="243636"/>
                  </a:lnTo>
                  <a:lnTo>
                    <a:pt x="1184" y="244974"/>
                  </a:lnTo>
                  <a:lnTo>
                    <a:pt x="2489" y="245866"/>
                  </a:lnTo>
                  <a:lnTo>
                    <a:pt x="14436" y="243751"/>
                  </a:lnTo>
                  <a:lnTo>
                    <a:pt x="42244" y="232677"/>
                  </a:lnTo>
                  <a:lnTo>
                    <a:pt x="68407" y="228700"/>
                  </a:lnTo>
                  <a:lnTo>
                    <a:pt x="96949" y="223239"/>
                  </a:lnTo>
                  <a:lnTo>
                    <a:pt x="110549" y="219172"/>
                  </a:lnTo>
                  <a:lnTo>
                    <a:pt x="125745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1452">
              <a:extLst>
                <a:ext uri="{FF2B5EF4-FFF2-40B4-BE49-F238E27FC236}">
                  <a16:creationId xmlns:a16="http://schemas.microsoft.com/office/drawing/2014/main" id="{FA6317AF-33C6-229A-8650-EBB5EC15959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295957" y="6153411"/>
              <a:ext cx="110944" cy="209969"/>
            </a:xfrm>
            <a:custGeom>
              <a:avLst/>
              <a:gdLst/>
              <a:ahLst/>
              <a:cxnLst/>
              <a:rect l="0" t="0" r="0" b="0"/>
              <a:pathLst>
                <a:path w="110944" h="209969">
                  <a:moveTo>
                    <a:pt x="41093" y="6089"/>
                  </a:moveTo>
                  <a:lnTo>
                    <a:pt x="41093" y="6089"/>
                  </a:lnTo>
                  <a:lnTo>
                    <a:pt x="47181" y="0"/>
                  </a:lnTo>
                  <a:lnTo>
                    <a:pt x="40961" y="30000"/>
                  </a:lnTo>
                  <a:lnTo>
                    <a:pt x="35488" y="60211"/>
                  </a:lnTo>
                  <a:lnTo>
                    <a:pt x="28959" y="83765"/>
                  </a:lnTo>
                  <a:lnTo>
                    <a:pt x="20721" y="110713"/>
                  </a:lnTo>
                  <a:lnTo>
                    <a:pt x="11617" y="138782"/>
                  </a:lnTo>
                  <a:lnTo>
                    <a:pt x="4906" y="168472"/>
                  </a:lnTo>
                  <a:lnTo>
                    <a:pt x="0" y="197777"/>
                  </a:lnTo>
                  <a:lnTo>
                    <a:pt x="16" y="206054"/>
                  </a:lnTo>
                  <a:lnTo>
                    <a:pt x="1009" y="209250"/>
                  </a:lnTo>
                  <a:lnTo>
                    <a:pt x="2376" y="209968"/>
                  </a:lnTo>
                  <a:lnTo>
                    <a:pt x="3993" y="209036"/>
                  </a:lnTo>
                  <a:lnTo>
                    <a:pt x="33053" y="177367"/>
                  </a:lnTo>
                  <a:lnTo>
                    <a:pt x="54202" y="147098"/>
                  </a:lnTo>
                  <a:lnTo>
                    <a:pt x="66614" y="135359"/>
                  </a:lnTo>
                  <a:lnTo>
                    <a:pt x="97688" y="108140"/>
                  </a:lnTo>
                  <a:lnTo>
                    <a:pt x="99990" y="105873"/>
                  </a:lnTo>
                  <a:lnTo>
                    <a:pt x="102230" y="105068"/>
                  </a:lnTo>
                  <a:lnTo>
                    <a:pt x="104429" y="105236"/>
                  </a:lnTo>
                  <a:lnTo>
                    <a:pt x="106600" y="106054"/>
                  </a:lnTo>
                  <a:lnTo>
                    <a:pt x="108047" y="108715"/>
                  </a:lnTo>
                  <a:lnTo>
                    <a:pt x="110562" y="134060"/>
                  </a:lnTo>
                  <a:lnTo>
                    <a:pt x="110867" y="163750"/>
                  </a:lnTo>
                  <a:lnTo>
                    <a:pt x="110943" y="1965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1453">
              <a:extLst>
                <a:ext uri="{FF2B5EF4-FFF2-40B4-BE49-F238E27FC236}">
                  <a16:creationId xmlns:a16="http://schemas.microsoft.com/office/drawing/2014/main" id="{3615F42D-DBB0-CBAF-7330-18F1ED08627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138595" y="6227702"/>
              <a:ext cx="147656" cy="248507"/>
            </a:xfrm>
            <a:custGeom>
              <a:avLst/>
              <a:gdLst/>
              <a:ahLst/>
              <a:cxnLst/>
              <a:rect l="0" t="0" r="0" b="0"/>
              <a:pathLst>
                <a:path w="147656" h="248507">
                  <a:moveTo>
                    <a:pt x="65105" y="46098"/>
                  </a:moveTo>
                  <a:lnTo>
                    <a:pt x="65105" y="46098"/>
                  </a:lnTo>
                  <a:lnTo>
                    <a:pt x="75230" y="35268"/>
                  </a:lnTo>
                  <a:lnTo>
                    <a:pt x="79178" y="27000"/>
                  </a:lnTo>
                  <a:lnTo>
                    <a:pt x="80837" y="24899"/>
                  </a:lnTo>
                  <a:lnTo>
                    <a:pt x="80799" y="16920"/>
                  </a:lnTo>
                  <a:lnTo>
                    <a:pt x="79801" y="11829"/>
                  </a:lnTo>
                  <a:lnTo>
                    <a:pt x="74929" y="4291"/>
                  </a:lnTo>
                  <a:lnTo>
                    <a:pt x="71654" y="1293"/>
                  </a:lnTo>
                  <a:lnTo>
                    <a:pt x="68060" y="0"/>
                  </a:lnTo>
                  <a:lnTo>
                    <a:pt x="60304" y="445"/>
                  </a:lnTo>
                  <a:lnTo>
                    <a:pt x="29955" y="10381"/>
                  </a:lnTo>
                  <a:lnTo>
                    <a:pt x="13298" y="23285"/>
                  </a:lnTo>
                  <a:lnTo>
                    <a:pt x="1699" y="40515"/>
                  </a:lnTo>
                  <a:lnTo>
                    <a:pt x="0" y="54670"/>
                  </a:lnTo>
                  <a:lnTo>
                    <a:pt x="4659" y="83383"/>
                  </a:lnTo>
                  <a:lnTo>
                    <a:pt x="12135" y="94654"/>
                  </a:lnTo>
                  <a:lnTo>
                    <a:pt x="40440" y="123030"/>
                  </a:lnTo>
                  <a:lnTo>
                    <a:pt x="57771" y="154670"/>
                  </a:lnTo>
                  <a:lnTo>
                    <a:pt x="68020" y="178865"/>
                  </a:lnTo>
                  <a:lnTo>
                    <a:pt x="71003" y="209118"/>
                  </a:lnTo>
                  <a:lnTo>
                    <a:pt x="67950" y="226261"/>
                  </a:lnTo>
                  <a:lnTo>
                    <a:pt x="59206" y="240277"/>
                  </a:lnTo>
                  <a:lnTo>
                    <a:pt x="53546" y="245289"/>
                  </a:lnTo>
                  <a:lnTo>
                    <a:pt x="47973" y="247516"/>
                  </a:lnTo>
                  <a:lnTo>
                    <a:pt x="40793" y="248506"/>
                  </a:lnTo>
                  <a:lnTo>
                    <a:pt x="31016" y="245183"/>
                  </a:lnTo>
                  <a:lnTo>
                    <a:pt x="25446" y="242321"/>
                  </a:lnTo>
                  <a:lnTo>
                    <a:pt x="17375" y="233496"/>
                  </a:lnTo>
                  <a:lnTo>
                    <a:pt x="6445" y="213956"/>
                  </a:lnTo>
                  <a:lnTo>
                    <a:pt x="5637" y="201370"/>
                  </a:lnTo>
                  <a:lnTo>
                    <a:pt x="10868" y="173665"/>
                  </a:lnTo>
                  <a:lnTo>
                    <a:pt x="16658" y="157587"/>
                  </a:lnTo>
                  <a:lnTo>
                    <a:pt x="38969" y="130160"/>
                  </a:lnTo>
                  <a:lnTo>
                    <a:pt x="48550" y="121559"/>
                  </a:lnTo>
                  <a:lnTo>
                    <a:pt x="74762" y="104570"/>
                  </a:lnTo>
                  <a:lnTo>
                    <a:pt x="102578" y="88275"/>
                  </a:lnTo>
                  <a:lnTo>
                    <a:pt x="147655" y="651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1454">
              <a:extLst>
                <a:ext uri="{FF2B5EF4-FFF2-40B4-BE49-F238E27FC236}">
                  <a16:creationId xmlns:a16="http://schemas.microsoft.com/office/drawing/2014/main" id="{2C4D0C71-784E-250B-2822-25B092EDD2C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083050" y="61785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7631" y="59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1455">
              <a:extLst>
                <a:ext uri="{FF2B5EF4-FFF2-40B4-BE49-F238E27FC236}">
                  <a16:creationId xmlns:a16="http://schemas.microsoft.com/office/drawing/2014/main" id="{821C2E09-99AC-038F-1ECF-314E459277F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025900" y="6223983"/>
              <a:ext cx="30843" cy="132368"/>
            </a:xfrm>
            <a:custGeom>
              <a:avLst/>
              <a:gdLst/>
              <a:ahLst/>
              <a:cxnLst/>
              <a:rect l="0" t="0" r="0" b="0"/>
              <a:pathLst>
                <a:path w="30843" h="132368">
                  <a:moveTo>
                    <a:pt x="12700" y="18067"/>
                  </a:moveTo>
                  <a:lnTo>
                    <a:pt x="12700" y="18067"/>
                  </a:lnTo>
                  <a:lnTo>
                    <a:pt x="16071" y="14696"/>
                  </a:lnTo>
                  <a:lnTo>
                    <a:pt x="17726" y="11160"/>
                  </a:lnTo>
                  <a:lnTo>
                    <a:pt x="18167" y="9229"/>
                  </a:lnTo>
                  <a:lnTo>
                    <a:pt x="19167" y="7942"/>
                  </a:lnTo>
                  <a:lnTo>
                    <a:pt x="22160" y="6511"/>
                  </a:lnTo>
                  <a:lnTo>
                    <a:pt x="23239" y="5424"/>
                  </a:lnTo>
                  <a:lnTo>
                    <a:pt x="25115" y="0"/>
                  </a:lnTo>
                  <a:lnTo>
                    <a:pt x="27155" y="1335"/>
                  </a:lnTo>
                  <a:lnTo>
                    <a:pt x="30842" y="4571"/>
                  </a:lnTo>
                  <a:lnTo>
                    <a:pt x="22832" y="35183"/>
                  </a:lnTo>
                  <a:lnTo>
                    <a:pt x="16011" y="66209"/>
                  </a:lnTo>
                  <a:lnTo>
                    <a:pt x="8530" y="95646"/>
                  </a:lnTo>
                  <a:lnTo>
                    <a:pt x="0" y="132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1456">
              <a:extLst>
                <a:ext uri="{FF2B5EF4-FFF2-40B4-BE49-F238E27FC236}">
                  <a16:creationId xmlns:a16="http://schemas.microsoft.com/office/drawing/2014/main" id="{FD9B0113-7792-C3C6-4619-B7D2A678F57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759200" y="6203950"/>
              <a:ext cx="215901" cy="135906"/>
            </a:xfrm>
            <a:custGeom>
              <a:avLst/>
              <a:gdLst/>
              <a:ahLst/>
              <a:cxnLst/>
              <a:rect l="0" t="0" r="0" b="0"/>
              <a:pathLst>
                <a:path w="215901" h="135906">
                  <a:moveTo>
                    <a:pt x="0" y="44450"/>
                  </a:moveTo>
                  <a:lnTo>
                    <a:pt x="0" y="44450"/>
                  </a:lnTo>
                  <a:lnTo>
                    <a:pt x="27757" y="29524"/>
                  </a:lnTo>
                  <a:lnTo>
                    <a:pt x="54924" y="16782"/>
                  </a:lnTo>
                  <a:lnTo>
                    <a:pt x="65803" y="11456"/>
                  </a:lnTo>
                  <a:lnTo>
                    <a:pt x="75342" y="10500"/>
                  </a:lnTo>
                  <a:lnTo>
                    <a:pt x="79861" y="11234"/>
                  </a:lnTo>
                  <a:lnTo>
                    <a:pt x="88646" y="15811"/>
                  </a:lnTo>
                  <a:lnTo>
                    <a:pt x="92964" y="19008"/>
                  </a:lnTo>
                  <a:lnTo>
                    <a:pt x="99644" y="31967"/>
                  </a:lnTo>
                  <a:lnTo>
                    <a:pt x="105489" y="57214"/>
                  </a:lnTo>
                  <a:lnTo>
                    <a:pt x="107464" y="87658"/>
                  </a:lnTo>
                  <a:lnTo>
                    <a:pt x="104435" y="107582"/>
                  </a:lnTo>
                  <a:lnTo>
                    <a:pt x="95698" y="126891"/>
                  </a:lnTo>
                  <a:lnTo>
                    <a:pt x="92021" y="131161"/>
                  </a:lnTo>
                  <a:lnTo>
                    <a:pt x="84172" y="135905"/>
                  </a:lnTo>
                  <a:lnTo>
                    <a:pt x="80809" y="135759"/>
                  </a:lnTo>
                  <a:lnTo>
                    <a:pt x="77862" y="134251"/>
                  </a:lnTo>
                  <a:lnTo>
                    <a:pt x="75191" y="131834"/>
                  </a:lnTo>
                  <a:lnTo>
                    <a:pt x="74116" y="127400"/>
                  </a:lnTo>
                  <a:lnTo>
                    <a:pt x="74804" y="114948"/>
                  </a:lnTo>
                  <a:lnTo>
                    <a:pt x="86063" y="84665"/>
                  </a:lnTo>
                  <a:lnTo>
                    <a:pt x="99192" y="64127"/>
                  </a:lnTo>
                  <a:lnTo>
                    <a:pt x="129523" y="35204"/>
                  </a:lnTo>
                  <a:lnTo>
                    <a:pt x="157262" y="17903"/>
                  </a:lnTo>
                  <a:lnTo>
                    <a:pt x="177359" y="10086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0" name="SMARTInkShape-Group353">
            <a:extLst>
              <a:ext uri="{FF2B5EF4-FFF2-40B4-BE49-F238E27FC236}">
                <a16:creationId xmlns:a16="http://schemas.microsoft.com/office/drawing/2014/main" id="{C135430C-256E-8317-ADBC-45A3774CEF72}"/>
              </a:ext>
            </a:extLst>
          </p:cNvPr>
          <p:cNvGrpSpPr/>
          <p:nvPr/>
        </p:nvGrpSpPr>
        <p:grpSpPr>
          <a:xfrm>
            <a:off x="4813300" y="6117740"/>
            <a:ext cx="635001" cy="308461"/>
            <a:chOff x="4813300" y="6117740"/>
            <a:chExt cx="635001" cy="308461"/>
          </a:xfrm>
        </p:grpSpPr>
        <p:sp>
          <p:nvSpPr>
            <p:cNvPr id="644" name="SMARTInkShape-1457">
              <a:extLst>
                <a:ext uri="{FF2B5EF4-FFF2-40B4-BE49-F238E27FC236}">
                  <a16:creationId xmlns:a16="http://schemas.microsoft.com/office/drawing/2014/main" id="{0BB33B8A-A5E3-F9DE-70F3-67A4298C602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441950" y="6419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1458">
              <a:extLst>
                <a:ext uri="{FF2B5EF4-FFF2-40B4-BE49-F238E27FC236}">
                  <a16:creationId xmlns:a16="http://schemas.microsoft.com/office/drawing/2014/main" id="{4C501251-404B-7BF1-510F-75B665829C6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317874" y="6117740"/>
              <a:ext cx="50947" cy="280439"/>
            </a:xfrm>
            <a:custGeom>
              <a:avLst/>
              <a:gdLst/>
              <a:ahLst/>
              <a:cxnLst/>
              <a:rect l="0" t="0" r="0" b="0"/>
              <a:pathLst>
                <a:path w="50947" h="280439">
                  <a:moveTo>
                    <a:pt x="41526" y="3660"/>
                  </a:moveTo>
                  <a:lnTo>
                    <a:pt x="41526" y="3660"/>
                  </a:lnTo>
                  <a:lnTo>
                    <a:pt x="44897" y="289"/>
                  </a:lnTo>
                  <a:lnTo>
                    <a:pt x="46597" y="0"/>
                  </a:lnTo>
                  <a:lnTo>
                    <a:pt x="48433" y="515"/>
                  </a:lnTo>
                  <a:lnTo>
                    <a:pt x="50364" y="1564"/>
                  </a:lnTo>
                  <a:lnTo>
                    <a:pt x="50946" y="4379"/>
                  </a:lnTo>
                  <a:lnTo>
                    <a:pt x="45047" y="33362"/>
                  </a:lnTo>
                  <a:lnTo>
                    <a:pt x="37152" y="60405"/>
                  </a:lnTo>
                  <a:lnTo>
                    <a:pt x="28798" y="88012"/>
                  </a:lnTo>
                  <a:lnTo>
                    <a:pt x="22468" y="112144"/>
                  </a:lnTo>
                  <a:lnTo>
                    <a:pt x="17380" y="142211"/>
                  </a:lnTo>
                  <a:lnTo>
                    <a:pt x="11303" y="172898"/>
                  </a:lnTo>
                  <a:lnTo>
                    <a:pt x="6074" y="195622"/>
                  </a:lnTo>
                  <a:lnTo>
                    <a:pt x="3505" y="225403"/>
                  </a:lnTo>
                  <a:lnTo>
                    <a:pt x="0" y="245123"/>
                  </a:lnTo>
                  <a:lnTo>
                    <a:pt x="3738" y="276594"/>
                  </a:lnTo>
                  <a:lnTo>
                    <a:pt x="5046" y="278749"/>
                  </a:lnTo>
                  <a:lnTo>
                    <a:pt x="6622" y="280186"/>
                  </a:lnTo>
                  <a:lnTo>
                    <a:pt x="8379" y="280438"/>
                  </a:lnTo>
                  <a:lnTo>
                    <a:pt x="16126" y="2767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1459">
              <a:extLst>
                <a:ext uri="{FF2B5EF4-FFF2-40B4-BE49-F238E27FC236}">
                  <a16:creationId xmlns:a16="http://schemas.microsoft.com/office/drawing/2014/main" id="{332AF470-71A5-2AC7-5229-429162C5AFB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232400" y="62039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1460">
              <a:extLst>
                <a:ext uri="{FF2B5EF4-FFF2-40B4-BE49-F238E27FC236}">
                  <a16:creationId xmlns:a16="http://schemas.microsoft.com/office/drawing/2014/main" id="{6F633DA9-A4F7-EC50-62D6-B6EDC1A0487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005901" y="6249390"/>
              <a:ext cx="251900" cy="127494"/>
            </a:xfrm>
            <a:custGeom>
              <a:avLst/>
              <a:gdLst/>
              <a:ahLst/>
              <a:cxnLst/>
              <a:rect l="0" t="0" r="0" b="0"/>
              <a:pathLst>
                <a:path w="251900" h="127494">
                  <a:moveTo>
                    <a:pt x="112199" y="24410"/>
                  </a:moveTo>
                  <a:lnTo>
                    <a:pt x="112199" y="24410"/>
                  </a:lnTo>
                  <a:lnTo>
                    <a:pt x="115570" y="24410"/>
                  </a:lnTo>
                  <a:lnTo>
                    <a:pt x="119107" y="22528"/>
                  </a:lnTo>
                  <a:lnTo>
                    <a:pt x="127125" y="15572"/>
                  </a:lnTo>
                  <a:lnTo>
                    <a:pt x="127795" y="13580"/>
                  </a:lnTo>
                  <a:lnTo>
                    <a:pt x="127535" y="11545"/>
                  </a:lnTo>
                  <a:lnTo>
                    <a:pt x="126656" y="9483"/>
                  </a:lnTo>
                  <a:lnTo>
                    <a:pt x="125365" y="8109"/>
                  </a:lnTo>
                  <a:lnTo>
                    <a:pt x="109474" y="2351"/>
                  </a:lnTo>
                  <a:lnTo>
                    <a:pt x="99084" y="0"/>
                  </a:lnTo>
                  <a:lnTo>
                    <a:pt x="84794" y="2675"/>
                  </a:lnTo>
                  <a:lnTo>
                    <a:pt x="56638" y="15674"/>
                  </a:lnTo>
                  <a:lnTo>
                    <a:pt x="29963" y="37893"/>
                  </a:lnTo>
                  <a:lnTo>
                    <a:pt x="19206" y="49452"/>
                  </a:lnTo>
                  <a:lnTo>
                    <a:pt x="4990" y="76139"/>
                  </a:lnTo>
                  <a:lnTo>
                    <a:pt x="0" y="94535"/>
                  </a:lnTo>
                  <a:lnTo>
                    <a:pt x="2595" y="107082"/>
                  </a:lnTo>
                  <a:lnTo>
                    <a:pt x="12388" y="125643"/>
                  </a:lnTo>
                  <a:lnTo>
                    <a:pt x="15320" y="127176"/>
                  </a:lnTo>
                  <a:lnTo>
                    <a:pt x="18685" y="127493"/>
                  </a:lnTo>
                  <a:lnTo>
                    <a:pt x="27598" y="125258"/>
                  </a:lnTo>
                  <a:lnTo>
                    <a:pt x="47072" y="115361"/>
                  </a:lnTo>
                  <a:lnTo>
                    <a:pt x="75182" y="85546"/>
                  </a:lnTo>
                  <a:lnTo>
                    <a:pt x="91461" y="54672"/>
                  </a:lnTo>
                  <a:lnTo>
                    <a:pt x="109909" y="31354"/>
                  </a:lnTo>
                  <a:lnTo>
                    <a:pt x="111746" y="25782"/>
                  </a:lnTo>
                  <a:lnTo>
                    <a:pt x="111898" y="26030"/>
                  </a:lnTo>
                  <a:lnTo>
                    <a:pt x="112065" y="28188"/>
                  </a:lnTo>
                  <a:lnTo>
                    <a:pt x="102129" y="44237"/>
                  </a:lnTo>
                  <a:lnTo>
                    <a:pt x="93839" y="72993"/>
                  </a:lnTo>
                  <a:lnTo>
                    <a:pt x="93176" y="99455"/>
                  </a:lnTo>
                  <a:lnTo>
                    <a:pt x="96924" y="107387"/>
                  </a:lnTo>
                  <a:lnTo>
                    <a:pt x="99899" y="111478"/>
                  </a:lnTo>
                  <a:lnTo>
                    <a:pt x="106968" y="116023"/>
                  </a:lnTo>
                  <a:lnTo>
                    <a:pt x="110829" y="117237"/>
                  </a:lnTo>
                  <a:lnTo>
                    <a:pt x="126374" y="115570"/>
                  </a:lnTo>
                  <a:lnTo>
                    <a:pt x="156844" y="101674"/>
                  </a:lnTo>
                  <a:lnTo>
                    <a:pt x="163128" y="99203"/>
                  </a:lnTo>
                  <a:lnTo>
                    <a:pt x="171995" y="90812"/>
                  </a:lnTo>
                  <a:lnTo>
                    <a:pt x="197544" y="59226"/>
                  </a:lnTo>
                  <a:lnTo>
                    <a:pt x="200751" y="52914"/>
                  </a:lnTo>
                  <a:lnTo>
                    <a:pt x="207359" y="49846"/>
                  </a:lnTo>
                  <a:lnTo>
                    <a:pt x="204051" y="49820"/>
                  </a:lnTo>
                  <a:lnTo>
                    <a:pt x="203067" y="51229"/>
                  </a:lnTo>
                  <a:lnTo>
                    <a:pt x="200271" y="59951"/>
                  </a:lnTo>
                  <a:lnTo>
                    <a:pt x="192544" y="72178"/>
                  </a:lnTo>
                  <a:lnTo>
                    <a:pt x="190242" y="83035"/>
                  </a:lnTo>
                  <a:lnTo>
                    <a:pt x="191101" y="91153"/>
                  </a:lnTo>
                  <a:lnTo>
                    <a:pt x="194028" y="102113"/>
                  </a:lnTo>
                  <a:lnTo>
                    <a:pt x="198192" y="106687"/>
                  </a:lnTo>
                  <a:lnTo>
                    <a:pt x="204745" y="110366"/>
                  </a:lnTo>
                  <a:lnTo>
                    <a:pt x="212362" y="112002"/>
                  </a:lnTo>
                  <a:lnTo>
                    <a:pt x="220451" y="110847"/>
                  </a:lnTo>
                  <a:lnTo>
                    <a:pt x="237142" y="104357"/>
                  </a:lnTo>
                  <a:lnTo>
                    <a:pt x="251899" y="879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1461">
              <a:extLst>
                <a:ext uri="{FF2B5EF4-FFF2-40B4-BE49-F238E27FC236}">
                  <a16:creationId xmlns:a16="http://schemas.microsoft.com/office/drawing/2014/main" id="{7D6AA518-F91F-F020-84E8-0812ED1417C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13300" y="62484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8"/>
                  </a:lnTo>
                  <a:lnTo>
                    <a:pt x="41477" y="6233"/>
                  </a:lnTo>
                  <a:lnTo>
                    <a:pt x="67872" y="2160"/>
                  </a:lnTo>
                  <a:lnTo>
                    <a:pt x="98034" y="640"/>
                  </a:lnTo>
                  <a:lnTo>
                    <a:pt x="125788" y="19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1462">
              <a:extLst>
                <a:ext uri="{FF2B5EF4-FFF2-40B4-BE49-F238E27FC236}">
                  <a16:creationId xmlns:a16="http://schemas.microsoft.com/office/drawing/2014/main" id="{951CE6B1-266F-5951-FC79-BAF2B78BAB4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826042" y="6154033"/>
              <a:ext cx="101559" cy="208580"/>
            </a:xfrm>
            <a:custGeom>
              <a:avLst/>
              <a:gdLst/>
              <a:ahLst/>
              <a:cxnLst/>
              <a:rect l="0" t="0" r="0" b="0"/>
              <a:pathLst>
                <a:path w="101559" h="208580">
                  <a:moveTo>
                    <a:pt x="50758" y="5467"/>
                  </a:moveTo>
                  <a:lnTo>
                    <a:pt x="50758" y="5467"/>
                  </a:lnTo>
                  <a:lnTo>
                    <a:pt x="50758" y="2096"/>
                  </a:lnTo>
                  <a:lnTo>
                    <a:pt x="51463" y="1103"/>
                  </a:lnTo>
                  <a:lnTo>
                    <a:pt x="52640" y="441"/>
                  </a:lnTo>
                  <a:lnTo>
                    <a:pt x="54129" y="0"/>
                  </a:lnTo>
                  <a:lnTo>
                    <a:pt x="55828" y="1116"/>
                  </a:lnTo>
                  <a:lnTo>
                    <a:pt x="59596" y="6120"/>
                  </a:lnTo>
                  <a:lnTo>
                    <a:pt x="62314" y="23613"/>
                  </a:lnTo>
                  <a:lnTo>
                    <a:pt x="59748" y="50041"/>
                  </a:lnTo>
                  <a:lnTo>
                    <a:pt x="52559" y="80437"/>
                  </a:lnTo>
                  <a:lnTo>
                    <a:pt x="42464" y="106824"/>
                  </a:lnTo>
                  <a:lnTo>
                    <a:pt x="27091" y="135790"/>
                  </a:lnTo>
                  <a:lnTo>
                    <a:pt x="11171" y="162913"/>
                  </a:lnTo>
                  <a:lnTo>
                    <a:pt x="2381" y="180710"/>
                  </a:lnTo>
                  <a:lnTo>
                    <a:pt x="171" y="195742"/>
                  </a:lnTo>
                  <a:lnTo>
                    <a:pt x="0" y="201018"/>
                  </a:lnTo>
                  <a:lnTo>
                    <a:pt x="3341" y="205303"/>
                  </a:lnTo>
                  <a:lnTo>
                    <a:pt x="6871" y="207171"/>
                  </a:lnTo>
                  <a:lnTo>
                    <a:pt x="21628" y="208371"/>
                  </a:lnTo>
                  <a:lnTo>
                    <a:pt x="38834" y="208579"/>
                  </a:lnTo>
                  <a:lnTo>
                    <a:pt x="57339" y="201899"/>
                  </a:lnTo>
                  <a:lnTo>
                    <a:pt x="101558" y="176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CDD9-5551-43A4-95D0-CD3CF7AF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Estimator and Confidence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4418E-57DD-49B6-87BF-C7FC3CC3D0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Interval estimator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1000" dirty="0"/>
                  <a:t>https://www.npr.org/sections/health-shots/2018/05/29/615120123/study-puts-puerto-rico-death-toll-at-5-000-from-hurricane-maria-in-2017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4418E-57DD-49B6-87BF-C7FC3CC3D0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5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SMARTInkShape-Group19">
            <a:extLst>
              <a:ext uri="{FF2B5EF4-FFF2-40B4-BE49-F238E27FC236}">
                <a16:creationId xmlns:a16="http://schemas.microsoft.com/office/drawing/2014/main" id="{4F45E7B3-EF8F-E948-6912-7644F32D2B82}"/>
              </a:ext>
            </a:extLst>
          </p:cNvPr>
          <p:cNvGrpSpPr/>
          <p:nvPr/>
        </p:nvGrpSpPr>
        <p:grpSpPr>
          <a:xfrm>
            <a:off x="3409950" y="1447800"/>
            <a:ext cx="31751" cy="107951"/>
            <a:chOff x="3409950" y="1447800"/>
            <a:chExt cx="31751" cy="107951"/>
          </a:xfrm>
        </p:grpSpPr>
        <p:sp>
          <p:nvSpPr>
            <p:cNvPr id="86" name="SMARTInkShape-67">
              <a:extLst>
                <a:ext uri="{FF2B5EF4-FFF2-40B4-BE49-F238E27FC236}">
                  <a16:creationId xmlns:a16="http://schemas.microsoft.com/office/drawing/2014/main" id="{02DA1D3A-795C-387E-0334-8017AA5EFF3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435350" y="1549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088" y="6088"/>
                  </a:lnTo>
                  <a:lnTo>
                    <a:pt x="860" y="6327"/>
                  </a:lnTo>
                  <a:lnTo>
                    <a:pt x="6329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8">
              <a:extLst>
                <a:ext uri="{FF2B5EF4-FFF2-40B4-BE49-F238E27FC236}">
                  <a16:creationId xmlns:a16="http://schemas.microsoft.com/office/drawing/2014/main" id="{9089A9E1-53A9-EE71-A11B-07E6939150B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409950" y="14478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5756"/>
                  </a:lnTo>
                  <a:lnTo>
                    <a:pt x="1881" y="12177"/>
                  </a:lnTo>
                  <a:lnTo>
                    <a:pt x="6088" y="669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20">
            <a:extLst>
              <a:ext uri="{FF2B5EF4-FFF2-40B4-BE49-F238E27FC236}">
                <a16:creationId xmlns:a16="http://schemas.microsoft.com/office/drawing/2014/main" id="{814CF5E3-3B7B-3036-EB50-115DF726A0F2}"/>
              </a:ext>
            </a:extLst>
          </p:cNvPr>
          <p:cNvGrpSpPr/>
          <p:nvPr/>
        </p:nvGrpSpPr>
        <p:grpSpPr>
          <a:xfrm>
            <a:off x="3766917" y="1308100"/>
            <a:ext cx="740331" cy="285751"/>
            <a:chOff x="3766917" y="1308100"/>
            <a:chExt cx="740331" cy="285751"/>
          </a:xfrm>
        </p:grpSpPr>
        <p:sp>
          <p:nvSpPr>
            <p:cNvPr id="89" name="SMARTInkShape-69">
              <a:extLst>
                <a:ext uri="{FF2B5EF4-FFF2-40B4-BE49-F238E27FC236}">
                  <a16:creationId xmlns:a16="http://schemas.microsoft.com/office/drawing/2014/main" id="{563AEEB6-98DB-25A2-894B-D7AD09B5A2E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383951" y="1308100"/>
              <a:ext cx="123297" cy="274139"/>
            </a:xfrm>
            <a:custGeom>
              <a:avLst/>
              <a:gdLst/>
              <a:ahLst/>
              <a:cxnLst/>
              <a:rect l="0" t="0" r="0" b="0"/>
              <a:pathLst>
                <a:path w="123297" h="274139">
                  <a:moveTo>
                    <a:pt x="86449" y="196850"/>
                  </a:moveTo>
                  <a:lnTo>
                    <a:pt x="86449" y="196850"/>
                  </a:lnTo>
                  <a:lnTo>
                    <a:pt x="86449" y="193479"/>
                  </a:lnTo>
                  <a:lnTo>
                    <a:pt x="84567" y="189942"/>
                  </a:lnTo>
                  <a:lnTo>
                    <a:pt x="66055" y="170183"/>
                  </a:lnTo>
                  <a:lnTo>
                    <a:pt x="55790" y="163235"/>
                  </a:lnTo>
                  <a:lnTo>
                    <a:pt x="46012" y="162625"/>
                  </a:lnTo>
                  <a:lnTo>
                    <a:pt x="36021" y="164706"/>
                  </a:lnTo>
                  <a:lnTo>
                    <a:pt x="29229" y="167982"/>
                  </a:lnTo>
                  <a:lnTo>
                    <a:pt x="14051" y="191043"/>
                  </a:lnTo>
                  <a:lnTo>
                    <a:pt x="3065" y="213866"/>
                  </a:lnTo>
                  <a:lnTo>
                    <a:pt x="0" y="227696"/>
                  </a:lnTo>
                  <a:lnTo>
                    <a:pt x="4282" y="242780"/>
                  </a:lnTo>
                  <a:lnTo>
                    <a:pt x="17537" y="265346"/>
                  </a:lnTo>
                  <a:lnTo>
                    <a:pt x="26188" y="271507"/>
                  </a:lnTo>
                  <a:lnTo>
                    <a:pt x="31459" y="274138"/>
                  </a:lnTo>
                  <a:lnTo>
                    <a:pt x="44840" y="273298"/>
                  </a:lnTo>
                  <a:lnTo>
                    <a:pt x="52360" y="271099"/>
                  </a:lnTo>
                  <a:lnTo>
                    <a:pt x="64478" y="263011"/>
                  </a:lnTo>
                  <a:lnTo>
                    <a:pt x="83756" y="243942"/>
                  </a:lnTo>
                  <a:lnTo>
                    <a:pt x="88779" y="231421"/>
                  </a:lnTo>
                  <a:lnTo>
                    <a:pt x="93490" y="206623"/>
                  </a:lnTo>
                  <a:lnTo>
                    <a:pt x="99354" y="175051"/>
                  </a:lnTo>
                  <a:lnTo>
                    <a:pt x="103473" y="151178"/>
                  </a:lnTo>
                  <a:lnTo>
                    <a:pt x="107656" y="126457"/>
                  </a:lnTo>
                  <a:lnTo>
                    <a:pt x="111866" y="103240"/>
                  </a:lnTo>
                  <a:lnTo>
                    <a:pt x="116089" y="80457"/>
                  </a:lnTo>
                  <a:lnTo>
                    <a:pt x="120319" y="56220"/>
                  </a:lnTo>
                  <a:lnTo>
                    <a:pt x="123296" y="28887"/>
                  </a:lnTo>
                  <a:lnTo>
                    <a:pt x="120807" y="10754"/>
                  </a:lnTo>
                  <a:lnTo>
                    <a:pt x="11184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0">
              <a:extLst>
                <a:ext uri="{FF2B5EF4-FFF2-40B4-BE49-F238E27FC236}">
                  <a16:creationId xmlns:a16="http://schemas.microsoft.com/office/drawing/2014/main" id="{E8B59F45-2BC0-32D7-99E0-8879787A09F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207834" y="1481092"/>
              <a:ext cx="112222" cy="83619"/>
            </a:xfrm>
            <a:custGeom>
              <a:avLst/>
              <a:gdLst/>
              <a:ahLst/>
              <a:cxnLst/>
              <a:rect l="0" t="0" r="0" b="0"/>
              <a:pathLst>
                <a:path w="112222" h="83619">
                  <a:moveTo>
                    <a:pt x="33966" y="55608"/>
                  </a:moveTo>
                  <a:lnTo>
                    <a:pt x="33966" y="55608"/>
                  </a:lnTo>
                  <a:lnTo>
                    <a:pt x="37337" y="55608"/>
                  </a:lnTo>
                  <a:lnTo>
                    <a:pt x="40873" y="53726"/>
                  </a:lnTo>
                  <a:lnTo>
                    <a:pt x="52264" y="46769"/>
                  </a:lnTo>
                  <a:lnTo>
                    <a:pt x="82010" y="32303"/>
                  </a:lnTo>
                  <a:lnTo>
                    <a:pt x="111086" y="15391"/>
                  </a:lnTo>
                  <a:lnTo>
                    <a:pt x="112191" y="13274"/>
                  </a:lnTo>
                  <a:lnTo>
                    <a:pt x="112221" y="11158"/>
                  </a:lnTo>
                  <a:lnTo>
                    <a:pt x="111536" y="9041"/>
                  </a:lnTo>
                  <a:lnTo>
                    <a:pt x="105131" y="4808"/>
                  </a:lnTo>
                  <a:lnTo>
                    <a:pt x="91505" y="340"/>
                  </a:lnTo>
                  <a:lnTo>
                    <a:pt x="81411" y="0"/>
                  </a:lnTo>
                  <a:lnTo>
                    <a:pt x="51935" y="5531"/>
                  </a:lnTo>
                  <a:lnTo>
                    <a:pt x="36308" y="10774"/>
                  </a:lnTo>
                  <a:lnTo>
                    <a:pt x="9266" y="30602"/>
                  </a:lnTo>
                  <a:lnTo>
                    <a:pt x="934" y="44906"/>
                  </a:lnTo>
                  <a:lnTo>
                    <a:pt x="0" y="54615"/>
                  </a:lnTo>
                  <a:lnTo>
                    <a:pt x="739" y="59179"/>
                  </a:lnTo>
                  <a:lnTo>
                    <a:pt x="5322" y="68014"/>
                  </a:lnTo>
                  <a:lnTo>
                    <a:pt x="8520" y="72345"/>
                  </a:lnTo>
                  <a:lnTo>
                    <a:pt x="15836" y="77158"/>
                  </a:lnTo>
                  <a:lnTo>
                    <a:pt x="35402" y="83618"/>
                  </a:lnTo>
                  <a:lnTo>
                    <a:pt x="91116" y="81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1">
              <a:extLst>
                <a:ext uri="{FF2B5EF4-FFF2-40B4-BE49-F238E27FC236}">
                  <a16:creationId xmlns:a16="http://schemas.microsoft.com/office/drawing/2014/main" id="{E757D3FA-50F6-470A-6993-EC0A54F227A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102100" y="1442181"/>
              <a:ext cx="103908" cy="138970"/>
            </a:xfrm>
            <a:custGeom>
              <a:avLst/>
              <a:gdLst/>
              <a:ahLst/>
              <a:cxnLst/>
              <a:rect l="0" t="0" r="0" b="0"/>
              <a:pathLst>
                <a:path w="103908" h="138970">
                  <a:moveTo>
                    <a:pt x="82550" y="43719"/>
                  </a:moveTo>
                  <a:lnTo>
                    <a:pt x="82550" y="43719"/>
                  </a:lnTo>
                  <a:lnTo>
                    <a:pt x="82550" y="40348"/>
                  </a:lnTo>
                  <a:lnTo>
                    <a:pt x="85921" y="31510"/>
                  </a:lnTo>
                  <a:lnTo>
                    <a:pt x="102944" y="7593"/>
                  </a:lnTo>
                  <a:lnTo>
                    <a:pt x="103907" y="4818"/>
                  </a:lnTo>
                  <a:lnTo>
                    <a:pt x="103844" y="2968"/>
                  </a:lnTo>
                  <a:lnTo>
                    <a:pt x="103096" y="1735"/>
                  </a:lnTo>
                  <a:lnTo>
                    <a:pt x="101891" y="913"/>
                  </a:lnTo>
                  <a:lnTo>
                    <a:pt x="98672" y="0"/>
                  </a:lnTo>
                  <a:lnTo>
                    <a:pt x="68071" y="6273"/>
                  </a:lnTo>
                  <a:lnTo>
                    <a:pt x="53537" y="10849"/>
                  </a:lnTo>
                  <a:lnTo>
                    <a:pt x="42374" y="17586"/>
                  </a:lnTo>
                  <a:lnTo>
                    <a:pt x="34590" y="27165"/>
                  </a:lnTo>
                  <a:lnTo>
                    <a:pt x="29485" y="37773"/>
                  </a:lnTo>
                  <a:lnTo>
                    <a:pt x="27215" y="47191"/>
                  </a:lnTo>
                  <a:lnTo>
                    <a:pt x="28088" y="56081"/>
                  </a:lnTo>
                  <a:lnTo>
                    <a:pt x="29309" y="60427"/>
                  </a:lnTo>
                  <a:lnTo>
                    <a:pt x="36309" y="69019"/>
                  </a:lnTo>
                  <a:lnTo>
                    <a:pt x="41140" y="73286"/>
                  </a:lnTo>
                  <a:lnTo>
                    <a:pt x="52151" y="78026"/>
                  </a:lnTo>
                  <a:lnTo>
                    <a:pt x="66487" y="82577"/>
                  </a:lnTo>
                  <a:lnTo>
                    <a:pt x="73294" y="85684"/>
                  </a:lnTo>
                  <a:lnTo>
                    <a:pt x="93308" y="91213"/>
                  </a:lnTo>
                  <a:lnTo>
                    <a:pt x="96072" y="93020"/>
                  </a:lnTo>
                  <a:lnTo>
                    <a:pt x="99144" y="96910"/>
                  </a:lnTo>
                  <a:lnTo>
                    <a:pt x="100873" y="103067"/>
                  </a:lnTo>
                  <a:lnTo>
                    <a:pt x="97514" y="109136"/>
                  </a:lnTo>
                  <a:lnTo>
                    <a:pt x="94643" y="112731"/>
                  </a:lnTo>
                  <a:lnTo>
                    <a:pt x="77118" y="121160"/>
                  </a:lnTo>
                  <a:lnTo>
                    <a:pt x="49597" y="127478"/>
                  </a:lnTo>
                  <a:lnTo>
                    <a:pt x="19597" y="136306"/>
                  </a:lnTo>
                  <a:lnTo>
                    <a:pt x="0" y="1389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2">
              <a:extLst>
                <a:ext uri="{FF2B5EF4-FFF2-40B4-BE49-F238E27FC236}">
                  <a16:creationId xmlns:a16="http://schemas.microsoft.com/office/drawing/2014/main" id="{37379F25-309B-45A6-3C9D-E888B8B73A3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905503" y="1448195"/>
              <a:ext cx="145798" cy="145656"/>
            </a:xfrm>
            <a:custGeom>
              <a:avLst/>
              <a:gdLst/>
              <a:ahLst/>
              <a:cxnLst/>
              <a:rect l="0" t="0" r="0" b="0"/>
              <a:pathLst>
                <a:path w="145798" h="145656">
                  <a:moveTo>
                    <a:pt x="88647" y="63105"/>
                  </a:moveTo>
                  <a:lnTo>
                    <a:pt x="88647" y="63105"/>
                  </a:lnTo>
                  <a:lnTo>
                    <a:pt x="92018" y="59734"/>
                  </a:lnTo>
                  <a:lnTo>
                    <a:pt x="93673" y="56197"/>
                  </a:lnTo>
                  <a:lnTo>
                    <a:pt x="94994" y="37553"/>
                  </a:lnTo>
                  <a:lnTo>
                    <a:pt x="94995" y="35487"/>
                  </a:lnTo>
                  <a:lnTo>
                    <a:pt x="93115" y="31310"/>
                  </a:lnTo>
                  <a:lnTo>
                    <a:pt x="80070" y="11068"/>
                  </a:lnTo>
                  <a:lnTo>
                    <a:pt x="65374" y="937"/>
                  </a:lnTo>
                  <a:lnTo>
                    <a:pt x="50394" y="0"/>
                  </a:lnTo>
                  <a:lnTo>
                    <a:pt x="23803" y="6565"/>
                  </a:lnTo>
                  <a:lnTo>
                    <a:pt x="17901" y="8478"/>
                  </a:lnTo>
                  <a:lnTo>
                    <a:pt x="13261" y="11870"/>
                  </a:lnTo>
                  <a:lnTo>
                    <a:pt x="6223" y="21284"/>
                  </a:lnTo>
                  <a:lnTo>
                    <a:pt x="1666" y="31742"/>
                  </a:lnTo>
                  <a:lnTo>
                    <a:pt x="0" y="57642"/>
                  </a:lnTo>
                  <a:lnTo>
                    <a:pt x="1271" y="70555"/>
                  </a:lnTo>
                  <a:lnTo>
                    <a:pt x="13584" y="99959"/>
                  </a:lnTo>
                  <a:lnTo>
                    <a:pt x="26234" y="119617"/>
                  </a:lnTo>
                  <a:lnTo>
                    <a:pt x="40856" y="132592"/>
                  </a:lnTo>
                  <a:lnTo>
                    <a:pt x="41970" y="134830"/>
                  </a:lnTo>
                  <a:lnTo>
                    <a:pt x="44829" y="135616"/>
                  </a:lnTo>
                  <a:lnTo>
                    <a:pt x="53650" y="134608"/>
                  </a:lnTo>
                  <a:lnTo>
                    <a:pt x="62745" y="129927"/>
                  </a:lnTo>
                  <a:lnTo>
                    <a:pt x="75799" y="117476"/>
                  </a:lnTo>
                  <a:lnTo>
                    <a:pt x="97094" y="88845"/>
                  </a:lnTo>
                  <a:lnTo>
                    <a:pt x="119839" y="58780"/>
                  </a:lnTo>
                  <a:lnTo>
                    <a:pt x="122971" y="54833"/>
                  </a:lnTo>
                  <a:lnTo>
                    <a:pt x="122819" y="54768"/>
                  </a:lnTo>
                  <a:lnTo>
                    <a:pt x="122011" y="55430"/>
                  </a:lnTo>
                  <a:lnTo>
                    <a:pt x="121114" y="58048"/>
                  </a:lnTo>
                  <a:lnTo>
                    <a:pt x="120460" y="88409"/>
                  </a:lnTo>
                  <a:lnTo>
                    <a:pt x="120410" y="107144"/>
                  </a:lnTo>
                  <a:lnTo>
                    <a:pt x="122284" y="112782"/>
                  </a:lnTo>
                  <a:lnTo>
                    <a:pt x="123772" y="115273"/>
                  </a:lnTo>
                  <a:lnTo>
                    <a:pt x="127570" y="133068"/>
                  </a:lnTo>
                  <a:lnTo>
                    <a:pt x="133228" y="139591"/>
                  </a:lnTo>
                  <a:lnTo>
                    <a:pt x="145797" y="1456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3">
              <a:extLst>
                <a:ext uri="{FF2B5EF4-FFF2-40B4-BE49-F238E27FC236}">
                  <a16:creationId xmlns:a16="http://schemas.microsoft.com/office/drawing/2014/main" id="{64CA97C1-2FCA-3127-CF84-49FCEB7BD81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766917" y="1309351"/>
              <a:ext cx="143544" cy="273097"/>
            </a:xfrm>
            <a:custGeom>
              <a:avLst/>
              <a:gdLst/>
              <a:ahLst/>
              <a:cxnLst/>
              <a:rect l="0" t="0" r="0" b="0"/>
              <a:pathLst>
                <a:path w="143544" h="273097">
                  <a:moveTo>
                    <a:pt x="24033" y="30499"/>
                  </a:moveTo>
                  <a:lnTo>
                    <a:pt x="24033" y="30499"/>
                  </a:lnTo>
                  <a:lnTo>
                    <a:pt x="27404" y="27128"/>
                  </a:lnTo>
                  <a:lnTo>
                    <a:pt x="29059" y="23592"/>
                  </a:lnTo>
                  <a:lnTo>
                    <a:pt x="29500" y="21661"/>
                  </a:lnTo>
                  <a:lnTo>
                    <a:pt x="35293" y="11400"/>
                  </a:lnTo>
                  <a:lnTo>
                    <a:pt x="36649" y="0"/>
                  </a:lnTo>
                  <a:lnTo>
                    <a:pt x="36023" y="24156"/>
                  </a:lnTo>
                  <a:lnTo>
                    <a:pt x="31265" y="55900"/>
                  </a:lnTo>
                  <a:lnTo>
                    <a:pt x="25488" y="85663"/>
                  </a:lnTo>
                  <a:lnTo>
                    <a:pt x="17552" y="114538"/>
                  </a:lnTo>
                  <a:lnTo>
                    <a:pt x="11294" y="138890"/>
                  </a:lnTo>
                  <a:lnTo>
                    <a:pt x="6230" y="169032"/>
                  </a:lnTo>
                  <a:lnTo>
                    <a:pt x="865" y="195368"/>
                  </a:lnTo>
                  <a:lnTo>
                    <a:pt x="0" y="215286"/>
                  </a:lnTo>
                  <a:lnTo>
                    <a:pt x="5671" y="243180"/>
                  </a:lnTo>
                  <a:lnTo>
                    <a:pt x="7558" y="248486"/>
                  </a:lnTo>
                  <a:lnTo>
                    <a:pt x="15300" y="258145"/>
                  </a:lnTo>
                  <a:lnTo>
                    <a:pt x="26501" y="266436"/>
                  </a:lnTo>
                  <a:lnTo>
                    <a:pt x="40887" y="272473"/>
                  </a:lnTo>
                  <a:lnTo>
                    <a:pt x="68224" y="273096"/>
                  </a:lnTo>
                  <a:lnTo>
                    <a:pt x="98927" y="270644"/>
                  </a:lnTo>
                  <a:lnTo>
                    <a:pt x="118190" y="261736"/>
                  </a:lnTo>
                  <a:lnTo>
                    <a:pt x="131738" y="250865"/>
                  </a:lnTo>
                  <a:lnTo>
                    <a:pt x="140836" y="234871"/>
                  </a:lnTo>
                  <a:lnTo>
                    <a:pt x="143543" y="216094"/>
                  </a:lnTo>
                  <a:lnTo>
                    <a:pt x="140413" y="202591"/>
                  </a:lnTo>
                  <a:lnTo>
                    <a:pt x="132908" y="189534"/>
                  </a:lnTo>
                  <a:lnTo>
                    <a:pt x="112816" y="170989"/>
                  </a:lnTo>
                  <a:lnTo>
                    <a:pt x="90399" y="157655"/>
                  </a:lnTo>
                  <a:lnTo>
                    <a:pt x="61535" y="148635"/>
                  </a:lnTo>
                  <a:lnTo>
                    <a:pt x="49648" y="145936"/>
                  </a:lnTo>
                  <a:lnTo>
                    <a:pt x="17683" y="1511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21">
            <a:extLst>
              <a:ext uri="{FF2B5EF4-FFF2-40B4-BE49-F238E27FC236}">
                <a16:creationId xmlns:a16="http://schemas.microsoft.com/office/drawing/2014/main" id="{68546C1C-F173-735D-B021-3FDF680AAA5B}"/>
              </a:ext>
            </a:extLst>
          </p:cNvPr>
          <p:cNvGrpSpPr/>
          <p:nvPr/>
        </p:nvGrpSpPr>
        <p:grpSpPr>
          <a:xfrm>
            <a:off x="4770747" y="1473200"/>
            <a:ext cx="321954" cy="158751"/>
            <a:chOff x="4770747" y="1473200"/>
            <a:chExt cx="321954" cy="158751"/>
          </a:xfrm>
        </p:grpSpPr>
        <p:sp>
          <p:nvSpPr>
            <p:cNvPr id="95" name="SMARTInkShape-74">
              <a:extLst>
                <a:ext uri="{FF2B5EF4-FFF2-40B4-BE49-F238E27FC236}">
                  <a16:creationId xmlns:a16="http://schemas.microsoft.com/office/drawing/2014/main" id="{A5BF5BC9-B43D-F4A6-DC4C-86225A5C1BA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883150" y="1503831"/>
              <a:ext cx="209551" cy="128120"/>
            </a:xfrm>
            <a:custGeom>
              <a:avLst/>
              <a:gdLst/>
              <a:ahLst/>
              <a:cxnLst/>
              <a:rect l="0" t="0" r="0" b="0"/>
              <a:pathLst>
                <a:path w="209551" h="128120">
                  <a:moveTo>
                    <a:pt x="0" y="58269"/>
                  </a:moveTo>
                  <a:lnTo>
                    <a:pt x="0" y="58269"/>
                  </a:lnTo>
                  <a:lnTo>
                    <a:pt x="14746" y="30657"/>
                  </a:lnTo>
                  <a:lnTo>
                    <a:pt x="30038" y="10403"/>
                  </a:lnTo>
                  <a:lnTo>
                    <a:pt x="42453" y="499"/>
                  </a:lnTo>
                  <a:lnTo>
                    <a:pt x="46646" y="0"/>
                  </a:lnTo>
                  <a:lnTo>
                    <a:pt x="55069" y="3209"/>
                  </a:lnTo>
                  <a:lnTo>
                    <a:pt x="61635" y="9338"/>
                  </a:lnTo>
                  <a:lnTo>
                    <a:pt x="64373" y="12949"/>
                  </a:lnTo>
                  <a:lnTo>
                    <a:pt x="67416" y="22604"/>
                  </a:lnTo>
                  <a:lnTo>
                    <a:pt x="72741" y="49421"/>
                  </a:lnTo>
                  <a:lnTo>
                    <a:pt x="72781" y="59746"/>
                  </a:lnTo>
                  <a:lnTo>
                    <a:pt x="70107" y="86943"/>
                  </a:lnTo>
                  <a:lnTo>
                    <a:pt x="69884" y="98786"/>
                  </a:lnTo>
                  <a:lnTo>
                    <a:pt x="69865" y="97914"/>
                  </a:lnTo>
                  <a:lnTo>
                    <a:pt x="89666" y="66455"/>
                  </a:lnTo>
                  <a:lnTo>
                    <a:pt x="120569" y="37542"/>
                  </a:lnTo>
                  <a:lnTo>
                    <a:pt x="130256" y="28831"/>
                  </a:lnTo>
                  <a:lnTo>
                    <a:pt x="143028" y="24019"/>
                  </a:lnTo>
                  <a:lnTo>
                    <a:pt x="164112" y="20929"/>
                  </a:lnTo>
                  <a:lnTo>
                    <a:pt x="167969" y="22793"/>
                  </a:lnTo>
                  <a:lnTo>
                    <a:pt x="176018" y="30507"/>
                  </a:lnTo>
                  <a:lnTo>
                    <a:pt x="180536" y="37229"/>
                  </a:lnTo>
                  <a:lnTo>
                    <a:pt x="190740" y="67441"/>
                  </a:lnTo>
                  <a:lnTo>
                    <a:pt x="201115" y="97890"/>
                  </a:lnTo>
                  <a:lnTo>
                    <a:pt x="209550" y="1281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75">
              <a:extLst>
                <a:ext uri="{FF2B5EF4-FFF2-40B4-BE49-F238E27FC236}">
                  <a16:creationId xmlns:a16="http://schemas.microsoft.com/office/drawing/2014/main" id="{D8A1D4AA-0904-4ABC-FE65-46D92B9EE95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770747" y="1473200"/>
              <a:ext cx="94938" cy="148339"/>
            </a:xfrm>
            <a:custGeom>
              <a:avLst/>
              <a:gdLst/>
              <a:ahLst/>
              <a:cxnLst/>
              <a:rect l="0" t="0" r="0" b="0"/>
              <a:pathLst>
                <a:path w="94938" h="148339">
                  <a:moveTo>
                    <a:pt x="36203" y="44450"/>
                  </a:moveTo>
                  <a:lnTo>
                    <a:pt x="36203" y="44450"/>
                  </a:lnTo>
                  <a:lnTo>
                    <a:pt x="51130" y="44450"/>
                  </a:lnTo>
                  <a:lnTo>
                    <a:pt x="55301" y="42568"/>
                  </a:lnTo>
                  <a:lnTo>
                    <a:pt x="60359" y="38983"/>
                  </a:lnTo>
                  <a:lnTo>
                    <a:pt x="60068" y="37983"/>
                  </a:lnTo>
                  <a:lnTo>
                    <a:pt x="57863" y="34991"/>
                  </a:lnTo>
                  <a:lnTo>
                    <a:pt x="54877" y="34616"/>
                  </a:lnTo>
                  <a:lnTo>
                    <a:pt x="45914" y="36081"/>
                  </a:lnTo>
                  <a:lnTo>
                    <a:pt x="36756" y="44729"/>
                  </a:lnTo>
                  <a:lnTo>
                    <a:pt x="16008" y="73276"/>
                  </a:lnTo>
                  <a:lnTo>
                    <a:pt x="2372" y="100317"/>
                  </a:lnTo>
                  <a:lnTo>
                    <a:pt x="0" y="110672"/>
                  </a:lnTo>
                  <a:lnTo>
                    <a:pt x="2036" y="127807"/>
                  </a:lnTo>
                  <a:lnTo>
                    <a:pt x="7142" y="136296"/>
                  </a:lnTo>
                  <a:lnTo>
                    <a:pt x="14820" y="142420"/>
                  </a:lnTo>
                  <a:lnTo>
                    <a:pt x="25289" y="147494"/>
                  </a:lnTo>
                  <a:lnTo>
                    <a:pt x="35115" y="148338"/>
                  </a:lnTo>
                  <a:lnTo>
                    <a:pt x="39711" y="147575"/>
                  </a:lnTo>
                  <a:lnTo>
                    <a:pt x="59663" y="136389"/>
                  </a:lnTo>
                  <a:lnTo>
                    <a:pt x="76707" y="116298"/>
                  </a:lnTo>
                  <a:lnTo>
                    <a:pt x="87324" y="92471"/>
                  </a:lnTo>
                  <a:lnTo>
                    <a:pt x="94937" y="64166"/>
                  </a:lnTo>
                  <a:lnTo>
                    <a:pt x="94920" y="40179"/>
                  </a:lnTo>
                  <a:lnTo>
                    <a:pt x="90446" y="19666"/>
                  </a:lnTo>
                  <a:lnTo>
                    <a:pt x="87182" y="14522"/>
                  </a:lnTo>
                  <a:lnTo>
                    <a:pt x="6795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22">
            <a:extLst>
              <a:ext uri="{FF2B5EF4-FFF2-40B4-BE49-F238E27FC236}">
                <a16:creationId xmlns:a16="http://schemas.microsoft.com/office/drawing/2014/main" id="{F65614EF-3273-566B-F002-C25DEDBD5E29}"/>
              </a:ext>
            </a:extLst>
          </p:cNvPr>
          <p:cNvGrpSpPr/>
          <p:nvPr/>
        </p:nvGrpSpPr>
        <p:grpSpPr>
          <a:xfrm>
            <a:off x="5342711" y="1492910"/>
            <a:ext cx="416740" cy="158091"/>
            <a:chOff x="5342711" y="1492910"/>
            <a:chExt cx="416740" cy="158091"/>
          </a:xfrm>
        </p:grpSpPr>
        <p:sp>
          <p:nvSpPr>
            <p:cNvPr id="98" name="SMARTInkShape-76">
              <a:extLst>
                <a:ext uri="{FF2B5EF4-FFF2-40B4-BE49-F238E27FC236}">
                  <a16:creationId xmlns:a16="http://schemas.microsoft.com/office/drawing/2014/main" id="{044BDB89-CD3F-256F-B7BC-1ECBF1895AD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562600" y="1492910"/>
              <a:ext cx="196851" cy="158091"/>
            </a:xfrm>
            <a:custGeom>
              <a:avLst/>
              <a:gdLst/>
              <a:ahLst/>
              <a:cxnLst/>
              <a:rect l="0" t="0" r="0" b="0"/>
              <a:pathLst>
                <a:path w="196851" h="158091">
                  <a:moveTo>
                    <a:pt x="0" y="43790"/>
                  </a:moveTo>
                  <a:lnTo>
                    <a:pt x="0" y="43790"/>
                  </a:lnTo>
                  <a:lnTo>
                    <a:pt x="29649" y="14140"/>
                  </a:lnTo>
                  <a:lnTo>
                    <a:pt x="40849" y="4352"/>
                  </a:lnTo>
                  <a:lnTo>
                    <a:pt x="52398" y="825"/>
                  </a:lnTo>
                  <a:lnTo>
                    <a:pt x="58097" y="0"/>
                  </a:lnTo>
                  <a:lnTo>
                    <a:pt x="59897" y="1897"/>
                  </a:lnTo>
                  <a:lnTo>
                    <a:pt x="61899" y="9649"/>
                  </a:lnTo>
                  <a:lnTo>
                    <a:pt x="63289" y="39843"/>
                  </a:lnTo>
                  <a:lnTo>
                    <a:pt x="63472" y="70656"/>
                  </a:lnTo>
                  <a:lnTo>
                    <a:pt x="61613" y="94880"/>
                  </a:lnTo>
                  <a:lnTo>
                    <a:pt x="58032" y="113305"/>
                  </a:lnTo>
                  <a:lnTo>
                    <a:pt x="58443" y="115533"/>
                  </a:lnTo>
                  <a:lnTo>
                    <a:pt x="59424" y="117019"/>
                  </a:lnTo>
                  <a:lnTo>
                    <a:pt x="60782" y="118009"/>
                  </a:lnTo>
                  <a:lnTo>
                    <a:pt x="63099" y="117258"/>
                  </a:lnTo>
                  <a:lnTo>
                    <a:pt x="80939" y="102139"/>
                  </a:lnTo>
                  <a:lnTo>
                    <a:pt x="100411" y="74205"/>
                  </a:lnTo>
                  <a:lnTo>
                    <a:pt x="124964" y="42790"/>
                  </a:lnTo>
                  <a:lnTo>
                    <a:pt x="146920" y="14441"/>
                  </a:lnTo>
                  <a:lnTo>
                    <a:pt x="157518" y="4912"/>
                  </a:lnTo>
                  <a:lnTo>
                    <a:pt x="167375" y="1816"/>
                  </a:lnTo>
                  <a:lnTo>
                    <a:pt x="172967" y="991"/>
                  </a:lnTo>
                  <a:lnTo>
                    <a:pt x="177400" y="3263"/>
                  </a:lnTo>
                  <a:lnTo>
                    <a:pt x="184208" y="13313"/>
                  </a:lnTo>
                  <a:lnTo>
                    <a:pt x="188635" y="38209"/>
                  </a:lnTo>
                  <a:lnTo>
                    <a:pt x="189948" y="67928"/>
                  </a:lnTo>
                  <a:lnTo>
                    <a:pt x="190337" y="92335"/>
                  </a:lnTo>
                  <a:lnTo>
                    <a:pt x="191174" y="123203"/>
                  </a:lnTo>
                  <a:lnTo>
                    <a:pt x="196850" y="1580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77">
              <a:extLst>
                <a:ext uri="{FF2B5EF4-FFF2-40B4-BE49-F238E27FC236}">
                  <a16:creationId xmlns:a16="http://schemas.microsoft.com/office/drawing/2014/main" id="{B280628C-9446-6CF8-4BAB-5EEF2172D31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342711" y="1505299"/>
              <a:ext cx="194490" cy="129728"/>
            </a:xfrm>
            <a:custGeom>
              <a:avLst/>
              <a:gdLst/>
              <a:ahLst/>
              <a:cxnLst/>
              <a:rect l="0" t="0" r="0" b="0"/>
              <a:pathLst>
                <a:path w="194490" h="129728">
                  <a:moveTo>
                    <a:pt x="86539" y="44101"/>
                  </a:moveTo>
                  <a:lnTo>
                    <a:pt x="86539" y="44101"/>
                  </a:lnTo>
                  <a:lnTo>
                    <a:pt x="86539" y="13602"/>
                  </a:lnTo>
                  <a:lnTo>
                    <a:pt x="77701" y="3622"/>
                  </a:lnTo>
                  <a:lnTo>
                    <a:pt x="73675" y="1416"/>
                  </a:lnTo>
                  <a:lnTo>
                    <a:pt x="65340" y="0"/>
                  </a:lnTo>
                  <a:lnTo>
                    <a:pt x="61125" y="1687"/>
                  </a:lnTo>
                  <a:lnTo>
                    <a:pt x="30513" y="24224"/>
                  </a:lnTo>
                  <a:lnTo>
                    <a:pt x="14376" y="41533"/>
                  </a:lnTo>
                  <a:lnTo>
                    <a:pt x="3225" y="62782"/>
                  </a:lnTo>
                  <a:lnTo>
                    <a:pt x="0" y="86247"/>
                  </a:lnTo>
                  <a:lnTo>
                    <a:pt x="1746" y="100227"/>
                  </a:lnTo>
                  <a:lnTo>
                    <a:pt x="10066" y="119998"/>
                  </a:lnTo>
                  <a:lnTo>
                    <a:pt x="13686" y="124332"/>
                  </a:lnTo>
                  <a:lnTo>
                    <a:pt x="21469" y="129148"/>
                  </a:lnTo>
                  <a:lnTo>
                    <a:pt x="24814" y="129727"/>
                  </a:lnTo>
                  <a:lnTo>
                    <a:pt x="30414" y="128488"/>
                  </a:lnTo>
                  <a:lnTo>
                    <a:pt x="40904" y="120453"/>
                  </a:lnTo>
                  <a:lnTo>
                    <a:pt x="68263" y="91964"/>
                  </a:lnTo>
                  <a:lnTo>
                    <a:pt x="80497" y="75686"/>
                  </a:lnTo>
                  <a:lnTo>
                    <a:pt x="89108" y="57187"/>
                  </a:lnTo>
                  <a:lnTo>
                    <a:pt x="104114" y="33932"/>
                  </a:lnTo>
                  <a:lnTo>
                    <a:pt x="104605" y="33794"/>
                  </a:lnTo>
                  <a:lnTo>
                    <a:pt x="104933" y="34407"/>
                  </a:lnTo>
                  <a:lnTo>
                    <a:pt x="105152" y="35522"/>
                  </a:lnTo>
                  <a:lnTo>
                    <a:pt x="100506" y="61943"/>
                  </a:lnTo>
                  <a:lnTo>
                    <a:pt x="96119" y="93408"/>
                  </a:lnTo>
                  <a:lnTo>
                    <a:pt x="96205" y="105056"/>
                  </a:lnTo>
                  <a:lnTo>
                    <a:pt x="97217" y="110138"/>
                  </a:lnTo>
                  <a:lnTo>
                    <a:pt x="102104" y="117665"/>
                  </a:lnTo>
                  <a:lnTo>
                    <a:pt x="105382" y="120660"/>
                  </a:lnTo>
                  <a:lnTo>
                    <a:pt x="109685" y="121952"/>
                  </a:lnTo>
                  <a:lnTo>
                    <a:pt x="120109" y="121505"/>
                  </a:lnTo>
                  <a:lnTo>
                    <a:pt x="128035" y="118955"/>
                  </a:lnTo>
                  <a:lnTo>
                    <a:pt x="155363" y="107483"/>
                  </a:lnTo>
                  <a:lnTo>
                    <a:pt x="194489" y="88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23">
            <a:extLst>
              <a:ext uri="{FF2B5EF4-FFF2-40B4-BE49-F238E27FC236}">
                <a16:creationId xmlns:a16="http://schemas.microsoft.com/office/drawing/2014/main" id="{F8BCBF3D-3308-4201-DB5F-FA79A4FA4979}"/>
              </a:ext>
            </a:extLst>
          </p:cNvPr>
          <p:cNvGrpSpPr/>
          <p:nvPr/>
        </p:nvGrpSpPr>
        <p:grpSpPr>
          <a:xfrm>
            <a:off x="6032653" y="1452492"/>
            <a:ext cx="838048" cy="300109"/>
            <a:chOff x="6032653" y="1452492"/>
            <a:chExt cx="838048" cy="300109"/>
          </a:xfrm>
        </p:grpSpPr>
        <p:sp>
          <p:nvSpPr>
            <p:cNvPr id="101" name="SMARTInkShape-78">
              <a:extLst>
                <a:ext uri="{FF2B5EF4-FFF2-40B4-BE49-F238E27FC236}">
                  <a16:creationId xmlns:a16="http://schemas.microsoft.com/office/drawing/2014/main" id="{74AE92A0-64A4-49FF-BE2D-69C826900D8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515100" y="1452492"/>
              <a:ext cx="355601" cy="137249"/>
            </a:xfrm>
            <a:custGeom>
              <a:avLst/>
              <a:gdLst/>
              <a:ahLst/>
              <a:cxnLst/>
              <a:rect l="0" t="0" r="0" b="0"/>
              <a:pathLst>
                <a:path w="355601" h="137249">
                  <a:moveTo>
                    <a:pt x="0" y="77858"/>
                  </a:moveTo>
                  <a:lnTo>
                    <a:pt x="0" y="77858"/>
                  </a:lnTo>
                  <a:lnTo>
                    <a:pt x="0" y="74487"/>
                  </a:lnTo>
                  <a:lnTo>
                    <a:pt x="1882" y="70950"/>
                  </a:lnTo>
                  <a:lnTo>
                    <a:pt x="3372" y="69020"/>
                  </a:lnTo>
                  <a:lnTo>
                    <a:pt x="26681" y="58759"/>
                  </a:lnTo>
                  <a:lnTo>
                    <a:pt x="56613" y="48924"/>
                  </a:lnTo>
                  <a:lnTo>
                    <a:pt x="84434" y="41286"/>
                  </a:lnTo>
                  <a:lnTo>
                    <a:pt x="115153" y="28289"/>
                  </a:lnTo>
                  <a:lnTo>
                    <a:pt x="119021" y="27423"/>
                  </a:lnTo>
                  <a:lnTo>
                    <a:pt x="118045" y="23457"/>
                  </a:lnTo>
                  <a:lnTo>
                    <a:pt x="116797" y="20424"/>
                  </a:lnTo>
                  <a:lnTo>
                    <a:pt x="111647" y="15173"/>
                  </a:lnTo>
                  <a:lnTo>
                    <a:pt x="108297" y="12784"/>
                  </a:lnTo>
                  <a:lnTo>
                    <a:pt x="93471" y="9423"/>
                  </a:lnTo>
                  <a:lnTo>
                    <a:pt x="72302" y="8427"/>
                  </a:lnTo>
                  <a:lnTo>
                    <a:pt x="58239" y="11957"/>
                  </a:lnTo>
                  <a:lnTo>
                    <a:pt x="51526" y="14874"/>
                  </a:lnTo>
                  <a:lnTo>
                    <a:pt x="42185" y="23760"/>
                  </a:lnTo>
                  <a:lnTo>
                    <a:pt x="30440" y="46711"/>
                  </a:lnTo>
                  <a:lnTo>
                    <a:pt x="29521" y="57194"/>
                  </a:lnTo>
                  <a:lnTo>
                    <a:pt x="34681" y="82165"/>
                  </a:lnTo>
                  <a:lnTo>
                    <a:pt x="43829" y="102653"/>
                  </a:lnTo>
                  <a:lnTo>
                    <a:pt x="63221" y="126422"/>
                  </a:lnTo>
                  <a:lnTo>
                    <a:pt x="69961" y="131192"/>
                  </a:lnTo>
                  <a:lnTo>
                    <a:pt x="84465" y="137248"/>
                  </a:lnTo>
                  <a:lnTo>
                    <a:pt x="90177" y="137207"/>
                  </a:lnTo>
                  <a:lnTo>
                    <a:pt x="102167" y="133398"/>
                  </a:lnTo>
                  <a:lnTo>
                    <a:pt x="124636" y="117349"/>
                  </a:lnTo>
                  <a:lnTo>
                    <a:pt x="138371" y="101024"/>
                  </a:lnTo>
                  <a:lnTo>
                    <a:pt x="158854" y="71214"/>
                  </a:lnTo>
                  <a:lnTo>
                    <a:pt x="174861" y="44083"/>
                  </a:lnTo>
                  <a:lnTo>
                    <a:pt x="185869" y="22190"/>
                  </a:lnTo>
                  <a:lnTo>
                    <a:pt x="201179" y="4806"/>
                  </a:lnTo>
                  <a:lnTo>
                    <a:pt x="208416" y="0"/>
                  </a:lnTo>
                  <a:lnTo>
                    <a:pt x="211617" y="553"/>
                  </a:lnTo>
                  <a:lnTo>
                    <a:pt x="214455" y="3038"/>
                  </a:lnTo>
                  <a:lnTo>
                    <a:pt x="219491" y="12855"/>
                  </a:lnTo>
                  <a:lnTo>
                    <a:pt x="226592" y="44139"/>
                  </a:lnTo>
                  <a:lnTo>
                    <a:pt x="228203" y="71119"/>
                  </a:lnTo>
                  <a:lnTo>
                    <a:pt x="225111" y="87072"/>
                  </a:lnTo>
                  <a:lnTo>
                    <a:pt x="219759" y="94418"/>
                  </a:lnTo>
                  <a:lnTo>
                    <a:pt x="216356" y="97364"/>
                  </a:lnTo>
                  <a:lnTo>
                    <a:pt x="212676" y="97918"/>
                  </a:lnTo>
                  <a:lnTo>
                    <a:pt x="204824" y="94770"/>
                  </a:lnTo>
                  <a:lnTo>
                    <a:pt x="202166" y="91955"/>
                  </a:lnTo>
                  <a:lnTo>
                    <a:pt x="199213" y="85064"/>
                  </a:lnTo>
                  <a:lnTo>
                    <a:pt x="200922" y="66509"/>
                  </a:lnTo>
                  <a:lnTo>
                    <a:pt x="203798" y="61120"/>
                  </a:lnTo>
                  <a:lnTo>
                    <a:pt x="212637" y="53250"/>
                  </a:lnTo>
                  <a:lnTo>
                    <a:pt x="236256" y="41482"/>
                  </a:lnTo>
                  <a:lnTo>
                    <a:pt x="262226" y="35800"/>
                  </a:lnTo>
                  <a:lnTo>
                    <a:pt x="283056" y="34471"/>
                  </a:lnTo>
                  <a:lnTo>
                    <a:pt x="305014" y="33880"/>
                  </a:lnTo>
                  <a:lnTo>
                    <a:pt x="331831" y="32843"/>
                  </a:lnTo>
                  <a:lnTo>
                    <a:pt x="355600" y="27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79">
              <a:extLst>
                <a:ext uri="{FF2B5EF4-FFF2-40B4-BE49-F238E27FC236}">
                  <a16:creationId xmlns:a16="http://schemas.microsoft.com/office/drawing/2014/main" id="{E6034C52-534D-FA27-146C-241672E3337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375400" y="1479977"/>
              <a:ext cx="106187" cy="74458"/>
            </a:xfrm>
            <a:custGeom>
              <a:avLst/>
              <a:gdLst/>
              <a:ahLst/>
              <a:cxnLst/>
              <a:rect l="0" t="0" r="0" b="0"/>
              <a:pathLst>
                <a:path w="106187" h="74458">
                  <a:moveTo>
                    <a:pt x="19050" y="63073"/>
                  </a:moveTo>
                  <a:lnTo>
                    <a:pt x="19050" y="63073"/>
                  </a:lnTo>
                  <a:lnTo>
                    <a:pt x="19755" y="48570"/>
                  </a:lnTo>
                  <a:lnTo>
                    <a:pt x="24825" y="34944"/>
                  </a:lnTo>
                  <a:lnTo>
                    <a:pt x="31260" y="23760"/>
                  </a:lnTo>
                  <a:lnTo>
                    <a:pt x="40703" y="15497"/>
                  </a:lnTo>
                  <a:lnTo>
                    <a:pt x="62170" y="2820"/>
                  </a:lnTo>
                  <a:lnTo>
                    <a:pt x="91565" y="0"/>
                  </a:lnTo>
                  <a:lnTo>
                    <a:pt x="99021" y="1645"/>
                  </a:lnTo>
                  <a:lnTo>
                    <a:pt x="101997" y="3071"/>
                  </a:lnTo>
                  <a:lnTo>
                    <a:pt x="103981" y="5432"/>
                  </a:lnTo>
                  <a:lnTo>
                    <a:pt x="106186" y="11820"/>
                  </a:lnTo>
                  <a:lnTo>
                    <a:pt x="104056" y="26720"/>
                  </a:lnTo>
                  <a:lnTo>
                    <a:pt x="95586" y="44541"/>
                  </a:lnTo>
                  <a:lnTo>
                    <a:pt x="88109" y="53190"/>
                  </a:lnTo>
                  <a:lnTo>
                    <a:pt x="78671" y="59386"/>
                  </a:lnTo>
                  <a:lnTo>
                    <a:pt x="49616" y="69113"/>
                  </a:lnTo>
                  <a:lnTo>
                    <a:pt x="23442" y="74457"/>
                  </a:lnTo>
                  <a:lnTo>
                    <a:pt x="0" y="694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0">
              <a:extLst>
                <a:ext uri="{FF2B5EF4-FFF2-40B4-BE49-F238E27FC236}">
                  <a16:creationId xmlns:a16="http://schemas.microsoft.com/office/drawing/2014/main" id="{99612FA5-7903-3CB5-C835-3E361A1546C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381750" y="1497404"/>
              <a:ext cx="44089" cy="217097"/>
            </a:xfrm>
            <a:custGeom>
              <a:avLst/>
              <a:gdLst/>
              <a:ahLst/>
              <a:cxnLst/>
              <a:rect l="0" t="0" r="0" b="0"/>
              <a:pathLst>
                <a:path w="44089" h="217097">
                  <a:moveTo>
                    <a:pt x="25400" y="26596"/>
                  </a:moveTo>
                  <a:lnTo>
                    <a:pt x="25400" y="26596"/>
                  </a:lnTo>
                  <a:lnTo>
                    <a:pt x="41701" y="461"/>
                  </a:lnTo>
                  <a:lnTo>
                    <a:pt x="42619" y="0"/>
                  </a:lnTo>
                  <a:lnTo>
                    <a:pt x="43227" y="399"/>
                  </a:lnTo>
                  <a:lnTo>
                    <a:pt x="44088" y="7702"/>
                  </a:lnTo>
                  <a:lnTo>
                    <a:pt x="34351" y="38829"/>
                  </a:lnTo>
                  <a:lnTo>
                    <a:pt x="28893" y="64604"/>
                  </a:lnTo>
                  <a:lnTo>
                    <a:pt x="21020" y="90078"/>
                  </a:lnTo>
                  <a:lnTo>
                    <a:pt x="12671" y="115493"/>
                  </a:lnTo>
                  <a:lnTo>
                    <a:pt x="4228" y="144266"/>
                  </a:lnTo>
                  <a:lnTo>
                    <a:pt x="1254" y="172155"/>
                  </a:lnTo>
                  <a:lnTo>
                    <a:pt x="0" y="2170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1">
              <a:extLst>
                <a:ext uri="{FF2B5EF4-FFF2-40B4-BE49-F238E27FC236}">
                  <a16:creationId xmlns:a16="http://schemas.microsoft.com/office/drawing/2014/main" id="{EE2A405D-25A1-0E7D-2C27-AA10F75E079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254750" y="1493065"/>
              <a:ext cx="109411" cy="62686"/>
            </a:xfrm>
            <a:custGeom>
              <a:avLst/>
              <a:gdLst/>
              <a:ahLst/>
              <a:cxnLst/>
              <a:rect l="0" t="0" r="0" b="0"/>
              <a:pathLst>
                <a:path w="109411" h="62686">
                  <a:moveTo>
                    <a:pt x="19050" y="56335"/>
                  </a:moveTo>
                  <a:lnTo>
                    <a:pt x="19050" y="56335"/>
                  </a:lnTo>
                  <a:lnTo>
                    <a:pt x="25792" y="49593"/>
                  </a:lnTo>
                  <a:lnTo>
                    <a:pt x="29101" y="42520"/>
                  </a:lnTo>
                  <a:lnTo>
                    <a:pt x="31984" y="33967"/>
                  </a:lnTo>
                  <a:lnTo>
                    <a:pt x="37969" y="23110"/>
                  </a:lnTo>
                  <a:lnTo>
                    <a:pt x="56013" y="8469"/>
                  </a:lnTo>
                  <a:lnTo>
                    <a:pt x="75863" y="1936"/>
                  </a:lnTo>
                  <a:lnTo>
                    <a:pt x="95150" y="0"/>
                  </a:lnTo>
                  <a:lnTo>
                    <a:pt x="104144" y="1429"/>
                  </a:lnTo>
                  <a:lnTo>
                    <a:pt x="107529" y="2797"/>
                  </a:lnTo>
                  <a:lnTo>
                    <a:pt x="109081" y="5121"/>
                  </a:lnTo>
                  <a:lnTo>
                    <a:pt x="109410" y="8081"/>
                  </a:lnTo>
                  <a:lnTo>
                    <a:pt x="108922" y="11466"/>
                  </a:lnTo>
                  <a:lnTo>
                    <a:pt x="101497" y="22971"/>
                  </a:lnTo>
                  <a:lnTo>
                    <a:pt x="77232" y="41820"/>
                  </a:lnTo>
                  <a:lnTo>
                    <a:pt x="56099" y="51743"/>
                  </a:lnTo>
                  <a:lnTo>
                    <a:pt x="28406" y="57612"/>
                  </a:lnTo>
                  <a:lnTo>
                    <a:pt x="0" y="626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2">
              <a:extLst>
                <a:ext uri="{FF2B5EF4-FFF2-40B4-BE49-F238E27FC236}">
                  <a16:creationId xmlns:a16="http://schemas.microsoft.com/office/drawing/2014/main" id="{606EF787-4D8A-6E58-D58D-AF5F54D8DB9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254750" y="1513809"/>
              <a:ext cx="30263" cy="238792"/>
            </a:xfrm>
            <a:custGeom>
              <a:avLst/>
              <a:gdLst/>
              <a:ahLst/>
              <a:cxnLst/>
              <a:rect l="0" t="0" r="0" b="0"/>
              <a:pathLst>
                <a:path w="30263" h="238792">
                  <a:moveTo>
                    <a:pt x="6350" y="41941"/>
                  </a:moveTo>
                  <a:lnTo>
                    <a:pt x="6350" y="41941"/>
                  </a:lnTo>
                  <a:lnTo>
                    <a:pt x="7055" y="31096"/>
                  </a:lnTo>
                  <a:lnTo>
                    <a:pt x="17905" y="196"/>
                  </a:lnTo>
                  <a:lnTo>
                    <a:pt x="18993" y="0"/>
                  </a:lnTo>
                  <a:lnTo>
                    <a:pt x="22081" y="1664"/>
                  </a:lnTo>
                  <a:lnTo>
                    <a:pt x="29108" y="27348"/>
                  </a:lnTo>
                  <a:lnTo>
                    <a:pt x="30262" y="47730"/>
                  </a:lnTo>
                  <a:lnTo>
                    <a:pt x="26569" y="73580"/>
                  </a:lnTo>
                  <a:lnTo>
                    <a:pt x="22260" y="102440"/>
                  </a:lnTo>
                  <a:lnTo>
                    <a:pt x="18979" y="133070"/>
                  </a:lnTo>
                  <a:lnTo>
                    <a:pt x="15961" y="156762"/>
                  </a:lnTo>
                  <a:lnTo>
                    <a:pt x="10295" y="187753"/>
                  </a:lnTo>
                  <a:lnTo>
                    <a:pt x="0" y="2387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83">
              <a:extLst>
                <a:ext uri="{FF2B5EF4-FFF2-40B4-BE49-F238E27FC236}">
                  <a16:creationId xmlns:a16="http://schemas.microsoft.com/office/drawing/2014/main" id="{85ADC40C-E5BF-142E-B06A-2E416D9DEEE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032653" y="1479550"/>
              <a:ext cx="132740" cy="149766"/>
            </a:xfrm>
            <a:custGeom>
              <a:avLst/>
              <a:gdLst/>
              <a:ahLst/>
              <a:cxnLst/>
              <a:rect l="0" t="0" r="0" b="0"/>
              <a:pathLst>
                <a:path w="132740" h="149766">
                  <a:moveTo>
                    <a:pt x="6197" y="63500"/>
                  </a:moveTo>
                  <a:lnTo>
                    <a:pt x="6197" y="63500"/>
                  </a:lnTo>
                  <a:lnTo>
                    <a:pt x="729" y="63500"/>
                  </a:lnTo>
                  <a:lnTo>
                    <a:pt x="3680" y="63500"/>
                  </a:lnTo>
                  <a:lnTo>
                    <a:pt x="2021" y="63500"/>
                  </a:lnTo>
                  <a:lnTo>
                    <a:pt x="2002" y="62794"/>
                  </a:lnTo>
                  <a:lnTo>
                    <a:pt x="3862" y="60129"/>
                  </a:lnTo>
                  <a:lnTo>
                    <a:pt x="3935" y="59136"/>
                  </a:lnTo>
                  <a:lnTo>
                    <a:pt x="3278" y="58474"/>
                  </a:lnTo>
                  <a:lnTo>
                    <a:pt x="2134" y="58033"/>
                  </a:lnTo>
                  <a:lnTo>
                    <a:pt x="2783" y="57738"/>
                  </a:lnTo>
                  <a:lnTo>
                    <a:pt x="7267" y="57412"/>
                  </a:lnTo>
                  <a:lnTo>
                    <a:pt x="12081" y="59148"/>
                  </a:lnTo>
                  <a:lnTo>
                    <a:pt x="14353" y="60598"/>
                  </a:lnTo>
                  <a:lnTo>
                    <a:pt x="13045" y="63682"/>
                  </a:lnTo>
                  <a:lnTo>
                    <a:pt x="4067" y="72753"/>
                  </a:lnTo>
                  <a:lnTo>
                    <a:pt x="1249" y="78841"/>
                  </a:lnTo>
                  <a:lnTo>
                    <a:pt x="0" y="93131"/>
                  </a:lnTo>
                  <a:lnTo>
                    <a:pt x="4946" y="119526"/>
                  </a:lnTo>
                  <a:lnTo>
                    <a:pt x="8699" y="129793"/>
                  </a:lnTo>
                  <a:lnTo>
                    <a:pt x="21520" y="143506"/>
                  </a:lnTo>
                  <a:lnTo>
                    <a:pt x="34645" y="148448"/>
                  </a:lnTo>
                  <a:lnTo>
                    <a:pt x="42096" y="149765"/>
                  </a:lnTo>
                  <a:lnTo>
                    <a:pt x="65426" y="147466"/>
                  </a:lnTo>
                  <a:lnTo>
                    <a:pt x="95243" y="140120"/>
                  </a:lnTo>
                  <a:lnTo>
                    <a:pt x="102923" y="134948"/>
                  </a:lnTo>
                  <a:lnTo>
                    <a:pt x="122502" y="107588"/>
                  </a:lnTo>
                  <a:lnTo>
                    <a:pt x="127974" y="98147"/>
                  </a:lnTo>
                  <a:lnTo>
                    <a:pt x="131650" y="71414"/>
                  </a:lnTo>
                  <a:lnTo>
                    <a:pt x="132739" y="46795"/>
                  </a:lnTo>
                  <a:lnTo>
                    <a:pt x="128743" y="20219"/>
                  </a:lnTo>
                  <a:lnTo>
                    <a:pt x="12684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24">
            <a:extLst>
              <a:ext uri="{FF2B5EF4-FFF2-40B4-BE49-F238E27FC236}">
                <a16:creationId xmlns:a16="http://schemas.microsoft.com/office/drawing/2014/main" id="{D487873F-FAD7-3082-4315-C9981CFFD976}"/>
              </a:ext>
            </a:extLst>
          </p:cNvPr>
          <p:cNvGrpSpPr/>
          <p:nvPr/>
        </p:nvGrpSpPr>
        <p:grpSpPr>
          <a:xfrm>
            <a:off x="7082665" y="1263650"/>
            <a:ext cx="580230" cy="331489"/>
            <a:chOff x="7082665" y="1263650"/>
            <a:chExt cx="580230" cy="331489"/>
          </a:xfrm>
        </p:grpSpPr>
        <p:sp>
          <p:nvSpPr>
            <p:cNvPr id="108" name="SMARTInkShape-84">
              <a:extLst>
                <a:ext uri="{FF2B5EF4-FFF2-40B4-BE49-F238E27FC236}">
                  <a16:creationId xmlns:a16="http://schemas.microsoft.com/office/drawing/2014/main" id="{B31A403B-35B5-1785-D815-04C4358982F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527344" y="1263650"/>
              <a:ext cx="135551" cy="331489"/>
            </a:xfrm>
            <a:custGeom>
              <a:avLst/>
              <a:gdLst/>
              <a:ahLst/>
              <a:cxnLst/>
              <a:rect l="0" t="0" r="0" b="0"/>
              <a:pathLst>
                <a:path w="135551" h="331489">
                  <a:moveTo>
                    <a:pt x="92656" y="241300"/>
                  </a:moveTo>
                  <a:lnTo>
                    <a:pt x="92656" y="241300"/>
                  </a:lnTo>
                  <a:lnTo>
                    <a:pt x="99397" y="237929"/>
                  </a:lnTo>
                  <a:lnTo>
                    <a:pt x="104589" y="232511"/>
                  </a:lnTo>
                  <a:lnTo>
                    <a:pt x="108543" y="226105"/>
                  </a:lnTo>
                  <a:lnTo>
                    <a:pt x="110301" y="220906"/>
                  </a:lnTo>
                  <a:lnTo>
                    <a:pt x="110063" y="218532"/>
                  </a:lnTo>
                  <a:lnTo>
                    <a:pt x="102745" y="204130"/>
                  </a:lnTo>
                  <a:lnTo>
                    <a:pt x="98786" y="200086"/>
                  </a:lnTo>
                  <a:lnTo>
                    <a:pt x="96743" y="199007"/>
                  </a:lnTo>
                  <a:lnTo>
                    <a:pt x="83754" y="197489"/>
                  </a:lnTo>
                  <a:lnTo>
                    <a:pt x="61108" y="202046"/>
                  </a:lnTo>
                  <a:lnTo>
                    <a:pt x="34556" y="211793"/>
                  </a:lnTo>
                  <a:lnTo>
                    <a:pt x="24266" y="221601"/>
                  </a:lnTo>
                  <a:lnTo>
                    <a:pt x="3243" y="253209"/>
                  </a:lnTo>
                  <a:lnTo>
                    <a:pt x="0" y="263291"/>
                  </a:lnTo>
                  <a:lnTo>
                    <a:pt x="1545" y="283642"/>
                  </a:lnTo>
                  <a:lnTo>
                    <a:pt x="6537" y="295632"/>
                  </a:lnTo>
                  <a:lnTo>
                    <a:pt x="32545" y="326747"/>
                  </a:lnTo>
                  <a:lnTo>
                    <a:pt x="35649" y="330015"/>
                  </a:lnTo>
                  <a:lnTo>
                    <a:pt x="39835" y="331488"/>
                  </a:lnTo>
                  <a:lnTo>
                    <a:pt x="50130" y="331243"/>
                  </a:lnTo>
                  <a:lnTo>
                    <a:pt x="59880" y="326900"/>
                  </a:lnTo>
                  <a:lnTo>
                    <a:pt x="68916" y="319561"/>
                  </a:lnTo>
                  <a:lnTo>
                    <a:pt x="81233" y="303529"/>
                  </a:lnTo>
                  <a:lnTo>
                    <a:pt x="88958" y="284668"/>
                  </a:lnTo>
                  <a:lnTo>
                    <a:pt x="92266" y="260813"/>
                  </a:lnTo>
                  <a:lnTo>
                    <a:pt x="97401" y="231011"/>
                  </a:lnTo>
                  <a:lnTo>
                    <a:pt x="101351" y="207799"/>
                  </a:lnTo>
                  <a:lnTo>
                    <a:pt x="107339" y="183372"/>
                  </a:lnTo>
                  <a:lnTo>
                    <a:pt x="113998" y="159110"/>
                  </a:lnTo>
                  <a:lnTo>
                    <a:pt x="119311" y="136567"/>
                  </a:lnTo>
                  <a:lnTo>
                    <a:pt x="124023" y="111026"/>
                  </a:lnTo>
                  <a:lnTo>
                    <a:pt x="128469" y="86034"/>
                  </a:lnTo>
                  <a:lnTo>
                    <a:pt x="134233" y="60064"/>
                  </a:lnTo>
                  <a:lnTo>
                    <a:pt x="135550" y="39669"/>
                  </a:lnTo>
                  <a:lnTo>
                    <a:pt x="130565" y="12318"/>
                  </a:lnTo>
                  <a:lnTo>
                    <a:pt x="129217" y="10329"/>
                  </a:lnTo>
                  <a:lnTo>
                    <a:pt x="127614" y="9002"/>
                  </a:lnTo>
                  <a:lnTo>
                    <a:pt x="1244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85">
              <a:extLst>
                <a:ext uri="{FF2B5EF4-FFF2-40B4-BE49-F238E27FC236}">
                  <a16:creationId xmlns:a16="http://schemas.microsoft.com/office/drawing/2014/main" id="{2F1189A7-C01C-FEFB-AF52-64BBA387488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082665" y="1433244"/>
              <a:ext cx="346034" cy="158910"/>
            </a:xfrm>
            <a:custGeom>
              <a:avLst/>
              <a:gdLst/>
              <a:ahLst/>
              <a:cxnLst/>
              <a:rect l="0" t="0" r="0" b="0"/>
              <a:pathLst>
                <a:path w="346034" h="158910">
                  <a:moveTo>
                    <a:pt x="105535" y="46306"/>
                  </a:moveTo>
                  <a:lnTo>
                    <a:pt x="105535" y="46306"/>
                  </a:lnTo>
                  <a:lnTo>
                    <a:pt x="108907" y="46306"/>
                  </a:lnTo>
                  <a:lnTo>
                    <a:pt x="109899" y="45601"/>
                  </a:lnTo>
                  <a:lnTo>
                    <a:pt x="110561" y="44424"/>
                  </a:lnTo>
                  <a:lnTo>
                    <a:pt x="111003" y="42935"/>
                  </a:lnTo>
                  <a:lnTo>
                    <a:pt x="118676" y="33441"/>
                  </a:lnTo>
                  <a:lnTo>
                    <a:pt x="120646" y="31379"/>
                  </a:lnTo>
                  <a:lnTo>
                    <a:pt x="121253" y="29299"/>
                  </a:lnTo>
                  <a:lnTo>
                    <a:pt x="120953" y="27207"/>
                  </a:lnTo>
                  <a:lnTo>
                    <a:pt x="118032" y="22295"/>
                  </a:lnTo>
                  <a:lnTo>
                    <a:pt x="108454" y="12302"/>
                  </a:lnTo>
                  <a:lnTo>
                    <a:pt x="90693" y="2247"/>
                  </a:lnTo>
                  <a:lnTo>
                    <a:pt x="85057" y="0"/>
                  </a:lnTo>
                  <a:lnTo>
                    <a:pt x="71269" y="1266"/>
                  </a:lnTo>
                  <a:lnTo>
                    <a:pt x="47639" y="11794"/>
                  </a:lnTo>
                  <a:lnTo>
                    <a:pt x="33237" y="22501"/>
                  </a:lnTo>
                  <a:lnTo>
                    <a:pt x="16361" y="48502"/>
                  </a:lnTo>
                  <a:lnTo>
                    <a:pt x="5735" y="74238"/>
                  </a:lnTo>
                  <a:lnTo>
                    <a:pt x="0" y="102325"/>
                  </a:lnTo>
                  <a:lnTo>
                    <a:pt x="182" y="124758"/>
                  </a:lnTo>
                  <a:lnTo>
                    <a:pt x="6564" y="144980"/>
                  </a:lnTo>
                  <a:lnTo>
                    <a:pt x="14275" y="152015"/>
                  </a:lnTo>
                  <a:lnTo>
                    <a:pt x="24053" y="156788"/>
                  </a:lnTo>
                  <a:lnTo>
                    <a:pt x="33101" y="158909"/>
                  </a:lnTo>
                  <a:lnTo>
                    <a:pt x="37490" y="158064"/>
                  </a:lnTo>
                  <a:lnTo>
                    <a:pt x="49704" y="150837"/>
                  </a:lnTo>
                  <a:lnTo>
                    <a:pt x="69426" y="132325"/>
                  </a:lnTo>
                  <a:lnTo>
                    <a:pt x="91380" y="101530"/>
                  </a:lnTo>
                  <a:lnTo>
                    <a:pt x="106885" y="72864"/>
                  </a:lnTo>
                  <a:lnTo>
                    <a:pt x="111109" y="63425"/>
                  </a:lnTo>
                  <a:lnTo>
                    <a:pt x="112779" y="61952"/>
                  </a:lnTo>
                  <a:lnTo>
                    <a:pt x="117157" y="59588"/>
                  </a:lnTo>
                  <a:lnTo>
                    <a:pt x="121287" y="59178"/>
                  </a:lnTo>
                  <a:lnTo>
                    <a:pt x="122386" y="60532"/>
                  </a:lnTo>
                  <a:lnTo>
                    <a:pt x="123608" y="65799"/>
                  </a:lnTo>
                  <a:lnTo>
                    <a:pt x="126337" y="91651"/>
                  </a:lnTo>
                  <a:lnTo>
                    <a:pt x="130532" y="120764"/>
                  </a:lnTo>
                  <a:lnTo>
                    <a:pt x="131462" y="133021"/>
                  </a:lnTo>
                  <a:lnTo>
                    <a:pt x="134227" y="140820"/>
                  </a:lnTo>
                  <a:lnTo>
                    <a:pt x="135952" y="143182"/>
                  </a:lnTo>
                  <a:lnTo>
                    <a:pt x="139751" y="145806"/>
                  </a:lnTo>
                  <a:lnTo>
                    <a:pt x="141045" y="145801"/>
                  </a:lnTo>
                  <a:lnTo>
                    <a:pt x="141909" y="145091"/>
                  </a:lnTo>
                  <a:lnTo>
                    <a:pt x="142485" y="143913"/>
                  </a:lnTo>
                  <a:lnTo>
                    <a:pt x="153547" y="134835"/>
                  </a:lnTo>
                  <a:lnTo>
                    <a:pt x="176829" y="103547"/>
                  </a:lnTo>
                  <a:lnTo>
                    <a:pt x="208383" y="77015"/>
                  </a:lnTo>
                  <a:lnTo>
                    <a:pt x="226010" y="66991"/>
                  </a:lnTo>
                  <a:lnTo>
                    <a:pt x="228185" y="66446"/>
                  </a:lnTo>
                  <a:lnTo>
                    <a:pt x="230341" y="68199"/>
                  </a:lnTo>
                  <a:lnTo>
                    <a:pt x="234617" y="75792"/>
                  </a:lnTo>
                  <a:lnTo>
                    <a:pt x="237621" y="88596"/>
                  </a:lnTo>
                  <a:lnTo>
                    <a:pt x="237929" y="110634"/>
                  </a:lnTo>
                  <a:lnTo>
                    <a:pt x="232787" y="139591"/>
                  </a:lnTo>
                  <a:lnTo>
                    <a:pt x="242723" y="134232"/>
                  </a:lnTo>
                  <a:lnTo>
                    <a:pt x="271855" y="102813"/>
                  </a:lnTo>
                  <a:lnTo>
                    <a:pt x="303376" y="74138"/>
                  </a:lnTo>
                  <a:lnTo>
                    <a:pt x="322911" y="62727"/>
                  </a:lnTo>
                  <a:lnTo>
                    <a:pt x="331734" y="60660"/>
                  </a:lnTo>
                  <a:lnTo>
                    <a:pt x="335357" y="62931"/>
                  </a:lnTo>
                  <a:lnTo>
                    <a:pt x="341263" y="72980"/>
                  </a:lnTo>
                  <a:lnTo>
                    <a:pt x="345735" y="96652"/>
                  </a:lnTo>
                  <a:lnTo>
                    <a:pt x="346033" y="124397"/>
                  </a:lnTo>
                  <a:lnTo>
                    <a:pt x="340485" y="141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25">
            <a:extLst>
              <a:ext uri="{FF2B5EF4-FFF2-40B4-BE49-F238E27FC236}">
                <a16:creationId xmlns:a16="http://schemas.microsoft.com/office/drawing/2014/main" id="{D9EC8ACE-5C24-3880-CBDF-63A13737789F}"/>
              </a:ext>
            </a:extLst>
          </p:cNvPr>
          <p:cNvGrpSpPr/>
          <p:nvPr/>
        </p:nvGrpSpPr>
        <p:grpSpPr>
          <a:xfrm>
            <a:off x="743322" y="1887249"/>
            <a:ext cx="869579" cy="309852"/>
            <a:chOff x="743322" y="1887249"/>
            <a:chExt cx="869579" cy="309852"/>
          </a:xfrm>
        </p:grpSpPr>
        <p:sp>
          <p:nvSpPr>
            <p:cNvPr id="111" name="SMARTInkShape-86">
              <a:extLst>
                <a:ext uri="{FF2B5EF4-FFF2-40B4-BE49-F238E27FC236}">
                  <a16:creationId xmlns:a16="http://schemas.microsoft.com/office/drawing/2014/main" id="{73E875EC-F966-FF97-80C7-584A0FF47CA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293871" y="1991347"/>
              <a:ext cx="319030" cy="157161"/>
            </a:xfrm>
            <a:custGeom>
              <a:avLst/>
              <a:gdLst/>
              <a:ahLst/>
              <a:cxnLst/>
              <a:rect l="0" t="0" r="0" b="0"/>
              <a:pathLst>
                <a:path w="319030" h="157161">
                  <a:moveTo>
                    <a:pt x="1529" y="53353"/>
                  </a:moveTo>
                  <a:lnTo>
                    <a:pt x="1529" y="53353"/>
                  </a:lnTo>
                  <a:lnTo>
                    <a:pt x="1529" y="56724"/>
                  </a:lnTo>
                  <a:lnTo>
                    <a:pt x="2235" y="57717"/>
                  </a:lnTo>
                  <a:lnTo>
                    <a:pt x="3410" y="58379"/>
                  </a:lnTo>
                  <a:lnTo>
                    <a:pt x="10367" y="59441"/>
                  </a:lnTo>
                  <a:lnTo>
                    <a:pt x="41690" y="51854"/>
                  </a:lnTo>
                  <a:lnTo>
                    <a:pt x="55527" y="46559"/>
                  </a:lnTo>
                  <a:lnTo>
                    <a:pt x="79273" y="34264"/>
                  </a:lnTo>
                  <a:lnTo>
                    <a:pt x="80875" y="32160"/>
                  </a:lnTo>
                  <a:lnTo>
                    <a:pt x="82655" y="26060"/>
                  </a:lnTo>
                  <a:lnTo>
                    <a:pt x="83798" y="14017"/>
                  </a:lnTo>
                  <a:lnTo>
                    <a:pt x="82073" y="9294"/>
                  </a:lnTo>
                  <a:lnTo>
                    <a:pt x="80625" y="7047"/>
                  </a:lnTo>
                  <a:lnTo>
                    <a:pt x="68474" y="514"/>
                  </a:lnTo>
                  <a:lnTo>
                    <a:pt x="57388" y="0"/>
                  </a:lnTo>
                  <a:lnTo>
                    <a:pt x="46111" y="2830"/>
                  </a:lnTo>
                  <a:lnTo>
                    <a:pt x="25492" y="18026"/>
                  </a:lnTo>
                  <a:lnTo>
                    <a:pt x="7987" y="37830"/>
                  </a:lnTo>
                  <a:lnTo>
                    <a:pt x="71" y="61140"/>
                  </a:lnTo>
                  <a:lnTo>
                    <a:pt x="0" y="87018"/>
                  </a:lnTo>
                  <a:lnTo>
                    <a:pt x="7818" y="112560"/>
                  </a:lnTo>
                  <a:lnTo>
                    <a:pt x="23102" y="139994"/>
                  </a:lnTo>
                  <a:lnTo>
                    <a:pt x="31343" y="147834"/>
                  </a:lnTo>
                  <a:lnTo>
                    <a:pt x="47287" y="156215"/>
                  </a:lnTo>
                  <a:lnTo>
                    <a:pt x="57379" y="157160"/>
                  </a:lnTo>
                  <a:lnTo>
                    <a:pt x="65862" y="155228"/>
                  </a:lnTo>
                  <a:lnTo>
                    <a:pt x="74605" y="150174"/>
                  </a:lnTo>
                  <a:lnTo>
                    <a:pt x="95877" y="130394"/>
                  </a:lnTo>
                  <a:lnTo>
                    <a:pt x="107471" y="105051"/>
                  </a:lnTo>
                  <a:lnTo>
                    <a:pt x="123334" y="75892"/>
                  </a:lnTo>
                  <a:lnTo>
                    <a:pt x="136634" y="53534"/>
                  </a:lnTo>
                  <a:lnTo>
                    <a:pt x="148788" y="39826"/>
                  </a:lnTo>
                  <a:lnTo>
                    <a:pt x="155407" y="36758"/>
                  </a:lnTo>
                  <a:lnTo>
                    <a:pt x="159148" y="35940"/>
                  </a:lnTo>
                  <a:lnTo>
                    <a:pt x="163052" y="37511"/>
                  </a:lnTo>
                  <a:lnTo>
                    <a:pt x="171154" y="44901"/>
                  </a:lnTo>
                  <a:lnTo>
                    <a:pt x="175696" y="57123"/>
                  </a:lnTo>
                  <a:lnTo>
                    <a:pt x="181982" y="87964"/>
                  </a:lnTo>
                  <a:lnTo>
                    <a:pt x="180584" y="119117"/>
                  </a:lnTo>
                  <a:lnTo>
                    <a:pt x="179494" y="143666"/>
                  </a:lnTo>
                  <a:lnTo>
                    <a:pt x="178028" y="148134"/>
                  </a:lnTo>
                  <a:lnTo>
                    <a:pt x="172636" y="154980"/>
                  </a:lnTo>
                  <a:lnTo>
                    <a:pt x="169223" y="156382"/>
                  </a:lnTo>
                  <a:lnTo>
                    <a:pt x="161667" y="156058"/>
                  </a:lnTo>
                  <a:lnTo>
                    <a:pt x="159088" y="154279"/>
                  </a:lnTo>
                  <a:lnTo>
                    <a:pt x="157368" y="151681"/>
                  </a:lnTo>
                  <a:lnTo>
                    <a:pt x="156222" y="148538"/>
                  </a:lnTo>
                  <a:lnTo>
                    <a:pt x="157980" y="130632"/>
                  </a:lnTo>
                  <a:lnTo>
                    <a:pt x="169258" y="101413"/>
                  </a:lnTo>
                  <a:lnTo>
                    <a:pt x="174383" y="92822"/>
                  </a:lnTo>
                  <a:lnTo>
                    <a:pt x="182775" y="86652"/>
                  </a:lnTo>
                  <a:lnTo>
                    <a:pt x="197519" y="77331"/>
                  </a:lnTo>
                  <a:lnTo>
                    <a:pt x="202039" y="73571"/>
                  </a:lnTo>
                  <a:lnTo>
                    <a:pt x="233230" y="62469"/>
                  </a:lnTo>
                  <a:lnTo>
                    <a:pt x="264430" y="51322"/>
                  </a:lnTo>
                  <a:lnTo>
                    <a:pt x="293461" y="38544"/>
                  </a:lnTo>
                  <a:lnTo>
                    <a:pt x="319029" y="279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87">
              <a:extLst>
                <a:ext uri="{FF2B5EF4-FFF2-40B4-BE49-F238E27FC236}">
                  <a16:creationId xmlns:a16="http://schemas.microsoft.com/office/drawing/2014/main" id="{343E04BA-715D-6C55-1718-7CB33CA57C3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35050" y="2003879"/>
              <a:ext cx="209551" cy="151116"/>
            </a:xfrm>
            <a:custGeom>
              <a:avLst/>
              <a:gdLst/>
              <a:ahLst/>
              <a:cxnLst/>
              <a:rect l="0" t="0" r="0" b="0"/>
              <a:pathLst>
                <a:path w="209551" h="151116">
                  <a:moveTo>
                    <a:pt x="0" y="21771"/>
                  </a:moveTo>
                  <a:lnTo>
                    <a:pt x="0" y="21771"/>
                  </a:lnTo>
                  <a:lnTo>
                    <a:pt x="11556" y="756"/>
                  </a:lnTo>
                  <a:lnTo>
                    <a:pt x="11232" y="0"/>
                  </a:lnTo>
                  <a:lnTo>
                    <a:pt x="10310" y="201"/>
                  </a:lnTo>
                  <a:lnTo>
                    <a:pt x="8990" y="1041"/>
                  </a:lnTo>
                  <a:lnTo>
                    <a:pt x="6871" y="23373"/>
                  </a:lnTo>
                  <a:lnTo>
                    <a:pt x="6504" y="51017"/>
                  </a:lnTo>
                  <a:lnTo>
                    <a:pt x="7101" y="80845"/>
                  </a:lnTo>
                  <a:lnTo>
                    <a:pt x="10728" y="106459"/>
                  </a:lnTo>
                  <a:lnTo>
                    <a:pt x="14192" y="128471"/>
                  </a:lnTo>
                  <a:lnTo>
                    <a:pt x="18302" y="137632"/>
                  </a:lnTo>
                  <a:lnTo>
                    <a:pt x="24832" y="146407"/>
                  </a:lnTo>
                  <a:lnTo>
                    <a:pt x="28549" y="148606"/>
                  </a:lnTo>
                  <a:lnTo>
                    <a:pt x="32438" y="149367"/>
                  </a:lnTo>
                  <a:lnTo>
                    <a:pt x="36442" y="149168"/>
                  </a:lnTo>
                  <a:lnTo>
                    <a:pt x="39817" y="147625"/>
                  </a:lnTo>
                  <a:lnTo>
                    <a:pt x="45448" y="142147"/>
                  </a:lnTo>
                  <a:lnTo>
                    <a:pt x="52585" y="131129"/>
                  </a:lnTo>
                  <a:lnTo>
                    <a:pt x="61318" y="105331"/>
                  </a:lnTo>
                  <a:lnTo>
                    <a:pt x="69837" y="79120"/>
                  </a:lnTo>
                  <a:lnTo>
                    <a:pt x="80432" y="52972"/>
                  </a:lnTo>
                  <a:lnTo>
                    <a:pt x="84666" y="46692"/>
                  </a:lnTo>
                  <a:lnTo>
                    <a:pt x="86077" y="45440"/>
                  </a:lnTo>
                  <a:lnTo>
                    <a:pt x="87018" y="45312"/>
                  </a:lnTo>
                  <a:lnTo>
                    <a:pt x="97628" y="55901"/>
                  </a:lnTo>
                  <a:lnTo>
                    <a:pt x="99835" y="61869"/>
                  </a:lnTo>
                  <a:lnTo>
                    <a:pt x="106471" y="90472"/>
                  </a:lnTo>
                  <a:lnTo>
                    <a:pt x="108704" y="100283"/>
                  </a:lnTo>
                  <a:lnTo>
                    <a:pt x="122169" y="130026"/>
                  </a:lnTo>
                  <a:lnTo>
                    <a:pt x="131115" y="145042"/>
                  </a:lnTo>
                  <a:lnTo>
                    <a:pt x="135414" y="150171"/>
                  </a:lnTo>
                  <a:lnTo>
                    <a:pt x="138254" y="151115"/>
                  </a:lnTo>
                  <a:lnTo>
                    <a:pt x="145172" y="150283"/>
                  </a:lnTo>
                  <a:lnTo>
                    <a:pt x="148287" y="146252"/>
                  </a:lnTo>
                  <a:lnTo>
                    <a:pt x="156042" y="123722"/>
                  </a:lnTo>
                  <a:lnTo>
                    <a:pt x="162808" y="94704"/>
                  </a:lnTo>
                  <a:lnTo>
                    <a:pt x="169281" y="65175"/>
                  </a:lnTo>
                  <a:lnTo>
                    <a:pt x="176373" y="43098"/>
                  </a:lnTo>
                  <a:lnTo>
                    <a:pt x="194849" y="18054"/>
                  </a:lnTo>
                  <a:lnTo>
                    <a:pt x="209550" y="2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88">
              <a:extLst>
                <a:ext uri="{FF2B5EF4-FFF2-40B4-BE49-F238E27FC236}">
                  <a16:creationId xmlns:a16="http://schemas.microsoft.com/office/drawing/2014/main" id="{24D60F8E-BFA3-E75C-7582-A95384DF256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15054" y="2012950"/>
              <a:ext cx="77510" cy="132196"/>
            </a:xfrm>
            <a:custGeom>
              <a:avLst/>
              <a:gdLst/>
              <a:ahLst/>
              <a:cxnLst/>
              <a:rect l="0" t="0" r="0" b="0"/>
              <a:pathLst>
                <a:path w="77510" h="132196">
                  <a:moveTo>
                    <a:pt x="24746" y="69850"/>
                  </a:moveTo>
                  <a:lnTo>
                    <a:pt x="24746" y="69850"/>
                  </a:lnTo>
                  <a:lnTo>
                    <a:pt x="33474" y="60416"/>
                  </a:lnTo>
                  <a:lnTo>
                    <a:pt x="41461" y="41598"/>
                  </a:lnTo>
                  <a:lnTo>
                    <a:pt x="43489" y="27811"/>
                  </a:lnTo>
                  <a:lnTo>
                    <a:pt x="38302" y="11306"/>
                  </a:lnTo>
                  <a:lnTo>
                    <a:pt x="37311" y="9654"/>
                  </a:lnTo>
                  <a:lnTo>
                    <a:pt x="35945" y="8553"/>
                  </a:lnTo>
                  <a:lnTo>
                    <a:pt x="34328" y="7819"/>
                  </a:lnTo>
                  <a:lnTo>
                    <a:pt x="25312" y="6785"/>
                  </a:lnTo>
                  <a:lnTo>
                    <a:pt x="22301" y="8757"/>
                  </a:lnTo>
                  <a:lnTo>
                    <a:pt x="6794" y="36274"/>
                  </a:lnTo>
                  <a:lnTo>
                    <a:pt x="1553" y="53238"/>
                  </a:lnTo>
                  <a:lnTo>
                    <a:pt x="0" y="77314"/>
                  </a:lnTo>
                  <a:lnTo>
                    <a:pt x="3400" y="92923"/>
                  </a:lnTo>
                  <a:lnTo>
                    <a:pt x="17080" y="120190"/>
                  </a:lnTo>
                  <a:lnTo>
                    <a:pt x="22458" y="124577"/>
                  </a:lnTo>
                  <a:lnTo>
                    <a:pt x="42099" y="130751"/>
                  </a:lnTo>
                  <a:lnTo>
                    <a:pt x="52684" y="132195"/>
                  </a:lnTo>
                  <a:lnTo>
                    <a:pt x="57483" y="130463"/>
                  </a:lnTo>
                  <a:lnTo>
                    <a:pt x="66577" y="122895"/>
                  </a:lnTo>
                  <a:lnTo>
                    <a:pt x="76260" y="106734"/>
                  </a:lnTo>
                  <a:lnTo>
                    <a:pt x="77509" y="92828"/>
                  </a:lnTo>
                  <a:lnTo>
                    <a:pt x="72563" y="64276"/>
                  </a:lnTo>
                  <a:lnTo>
                    <a:pt x="64086" y="38959"/>
                  </a:lnTo>
                  <a:lnTo>
                    <a:pt x="3109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89">
              <a:extLst>
                <a:ext uri="{FF2B5EF4-FFF2-40B4-BE49-F238E27FC236}">
                  <a16:creationId xmlns:a16="http://schemas.microsoft.com/office/drawing/2014/main" id="{457861AA-3277-9AFD-0047-F72D6BE5EC7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43322" y="1887249"/>
              <a:ext cx="50251" cy="309852"/>
            </a:xfrm>
            <a:custGeom>
              <a:avLst/>
              <a:gdLst/>
              <a:ahLst/>
              <a:cxnLst/>
              <a:rect l="0" t="0" r="0" b="0"/>
              <a:pathLst>
                <a:path w="50251" h="309852">
                  <a:moveTo>
                    <a:pt x="31378" y="24101"/>
                  </a:moveTo>
                  <a:lnTo>
                    <a:pt x="31378" y="24101"/>
                  </a:lnTo>
                  <a:lnTo>
                    <a:pt x="34749" y="24101"/>
                  </a:lnTo>
                  <a:lnTo>
                    <a:pt x="43587" y="17359"/>
                  </a:lnTo>
                  <a:lnTo>
                    <a:pt x="47388" y="12168"/>
                  </a:lnTo>
                  <a:lnTo>
                    <a:pt x="49527" y="5278"/>
                  </a:lnTo>
                  <a:lnTo>
                    <a:pt x="50250" y="0"/>
                  </a:lnTo>
                  <a:lnTo>
                    <a:pt x="36107" y="30797"/>
                  </a:lnTo>
                  <a:lnTo>
                    <a:pt x="27243" y="60989"/>
                  </a:lnTo>
                  <a:lnTo>
                    <a:pt x="20824" y="86458"/>
                  </a:lnTo>
                  <a:lnTo>
                    <a:pt x="14453" y="116033"/>
                  </a:lnTo>
                  <a:lnTo>
                    <a:pt x="8097" y="146433"/>
                  </a:lnTo>
                  <a:lnTo>
                    <a:pt x="2451" y="174334"/>
                  </a:lnTo>
                  <a:lnTo>
                    <a:pt x="464" y="205335"/>
                  </a:lnTo>
                  <a:lnTo>
                    <a:pt x="0" y="228827"/>
                  </a:lnTo>
                  <a:lnTo>
                    <a:pt x="1675" y="251498"/>
                  </a:lnTo>
                  <a:lnTo>
                    <a:pt x="6584" y="278450"/>
                  </a:lnTo>
                  <a:lnTo>
                    <a:pt x="18678" y="3098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26">
            <a:extLst>
              <a:ext uri="{FF2B5EF4-FFF2-40B4-BE49-F238E27FC236}">
                <a16:creationId xmlns:a16="http://schemas.microsoft.com/office/drawing/2014/main" id="{61628CA5-1DDB-672C-5A92-255DC1631C21}"/>
              </a:ext>
            </a:extLst>
          </p:cNvPr>
          <p:cNvGrpSpPr/>
          <p:nvPr/>
        </p:nvGrpSpPr>
        <p:grpSpPr>
          <a:xfrm>
            <a:off x="2076796" y="1835150"/>
            <a:ext cx="1611410" cy="476251"/>
            <a:chOff x="2076796" y="1835150"/>
            <a:chExt cx="1611410" cy="476251"/>
          </a:xfrm>
        </p:grpSpPr>
        <p:sp>
          <p:nvSpPr>
            <p:cNvPr id="116" name="SMARTInkShape-90">
              <a:extLst>
                <a:ext uri="{FF2B5EF4-FFF2-40B4-BE49-F238E27FC236}">
                  <a16:creationId xmlns:a16="http://schemas.microsoft.com/office/drawing/2014/main" id="{C36C34F2-9402-BD38-8095-1960F6C4DD4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543300" y="2016812"/>
              <a:ext cx="144906" cy="294589"/>
            </a:xfrm>
            <a:custGeom>
              <a:avLst/>
              <a:gdLst/>
              <a:ahLst/>
              <a:cxnLst/>
              <a:rect l="0" t="0" r="0" b="0"/>
              <a:pathLst>
                <a:path w="144906" h="294589">
                  <a:moveTo>
                    <a:pt x="133350" y="8838"/>
                  </a:moveTo>
                  <a:lnTo>
                    <a:pt x="133350" y="8838"/>
                  </a:lnTo>
                  <a:lnTo>
                    <a:pt x="136721" y="8838"/>
                  </a:lnTo>
                  <a:lnTo>
                    <a:pt x="140257" y="6957"/>
                  </a:lnTo>
                  <a:lnTo>
                    <a:pt x="142188" y="5467"/>
                  </a:lnTo>
                  <a:lnTo>
                    <a:pt x="144333" y="1930"/>
                  </a:lnTo>
                  <a:lnTo>
                    <a:pt x="144905" y="0"/>
                  </a:lnTo>
                  <a:lnTo>
                    <a:pt x="143876" y="124"/>
                  </a:lnTo>
                  <a:lnTo>
                    <a:pt x="128273" y="14154"/>
                  </a:lnTo>
                  <a:lnTo>
                    <a:pt x="112722" y="40358"/>
                  </a:lnTo>
                  <a:lnTo>
                    <a:pt x="103093" y="64430"/>
                  </a:lnTo>
                  <a:lnTo>
                    <a:pt x="88872" y="90143"/>
                  </a:lnTo>
                  <a:lnTo>
                    <a:pt x="78857" y="119084"/>
                  </a:lnTo>
                  <a:lnTo>
                    <a:pt x="67266" y="145847"/>
                  </a:lnTo>
                  <a:lnTo>
                    <a:pt x="54895" y="170946"/>
                  </a:lnTo>
                  <a:lnTo>
                    <a:pt x="39954" y="200629"/>
                  </a:lnTo>
                  <a:lnTo>
                    <a:pt x="30000" y="226718"/>
                  </a:lnTo>
                  <a:lnTo>
                    <a:pt x="17217" y="254867"/>
                  </a:lnTo>
                  <a:lnTo>
                    <a:pt x="11180" y="264940"/>
                  </a:lnTo>
                  <a:lnTo>
                    <a:pt x="5422" y="284890"/>
                  </a:lnTo>
                  <a:lnTo>
                    <a:pt x="0" y="2945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91">
              <a:extLst>
                <a:ext uri="{FF2B5EF4-FFF2-40B4-BE49-F238E27FC236}">
                  <a16:creationId xmlns:a16="http://schemas.microsoft.com/office/drawing/2014/main" id="{6DA6B0B9-C50A-3960-C317-75CC516B241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511812" y="2003491"/>
              <a:ext cx="82289" cy="117410"/>
            </a:xfrm>
            <a:custGeom>
              <a:avLst/>
              <a:gdLst/>
              <a:ahLst/>
              <a:cxnLst/>
              <a:rect l="0" t="0" r="0" b="0"/>
              <a:pathLst>
                <a:path w="82289" h="117410">
                  <a:moveTo>
                    <a:pt x="6088" y="9459"/>
                  </a:moveTo>
                  <a:lnTo>
                    <a:pt x="6088" y="9459"/>
                  </a:lnTo>
                  <a:lnTo>
                    <a:pt x="621" y="3992"/>
                  </a:lnTo>
                  <a:lnTo>
                    <a:pt x="0" y="0"/>
                  </a:lnTo>
                  <a:lnTo>
                    <a:pt x="3617" y="3844"/>
                  </a:lnTo>
                  <a:lnTo>
                    <a:pt x="25779" y="30147"/>
                  </a:lnTo>
                  <a:lnTo>
                    <a:pt x="43897" y="59119"/>
                  </a:lnTo>
                  <a:lnTo>
                    <a:pt x="60952" y="86789"/>
                  </a:lnTo>
                  <a:lnTo>
                    <a:pt x="82288" y="117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2">
              <a:extLst>
                <a:ext uri="{FF2B5EF4-FFF2-40B4-BE49-F238E27FC236}">
                  <a16:creationId xmlns:a16="http://schemas.microsoft.com/office/drawing/2014/main" id="{96D223CC-D38D-3AEA-75BB-3EE030AEBB0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213100" y="1980533"/>
              <a:ext cx="190501" cy="152446"/>
            </a:xfrm>
            <a:custGeom>
              <a:avLst/>
              <a:gdLst/>
              <a:ahLst/>
              <a:cxnLst/>
              <a:rect l="0" t="0" r="0" b="0"/>
              <a:pathLst>
                <a:path w="190501" h="152446">
                  <a:moveTo>
                    <a:pt x="0" y="51467"/>
                  </a:moveTo>
                  <a:lnTo>
                    <a:pt x="0" y="51467"/>
                  </a:lnTo>
                  <a:lnTo>
                    <a:pt x="31497" y="19971"/>
                  </a:lnTo>
                  <a:lnTo>
                    <a:pt x="49347" y="2120"/>
                  </a:lnTo>
                  <a:lnTo>
                    <a:pt x="54065" y="225"/>
                  </a:lnTo>
                  <a:lnTo>
                    <a:pt x="64951" y="0"/>
                  </a:lnTo>
                  <a:lnTo>
                    <a:pt x="69406" y="1633"/>
                  </a:lnTo>
                  <a:lnTo>
                    <a:pt x="76238" y="7211"/>
                  </a:lnTo>
                  <a:lnTo>
                    <a:pt x="84051" y="28398"/>
                  </a:lnTo>
                  <a:lnTo>
                    <a:pt x="84863" y="48975"/>
                  </a:lnTo>
                  <a:lnTo>
                    <a:pt x="83236" y="78716"/>
                  </a:lnTo>
                  <a:lnTo>
                    <a:pt x="81443" y="94622"/>
                  </a:lnTo>
                  <a:lnTo>
                    <a:pt x="70677" y="125948"/>
                  </a:lnTo>
                  <a:lnTo>
                    <a:pt x="68285" y="132871"/>
                  </a:lnTo>
                  <a:lnTo>
                    <a:pt x="59982" y="142445"/>
                  </a:lnTo>
                  <a:lnTo>
                    <a:pt x="47171" y="149920"/>
                  </a:lnTo>
                  <a:lnTo>
                    <a:pt x="36520" y="152445"/>
                  </a:lnTo>
                  <a:lnTo>
                    <a:pt x="34930" y="151947"/>
                  </a:lnTo>
                  <a:lnTo>
                    <a:pt x="33870" y="150909"/>
                  </a:lnTo>
                  <a:lnTo>
                    <a:pt x="33164" y="149512"/>
                  </a:lnTo>
                  <a:lnTo>
                    <a:pt x="32169" y="134061"/>
                  </a:lnTo>
                  <a:lnTo>
                    <a:pt x="33440" y="129107"/>
                  </a:lnTo>
                  <a:lnTo>
                    <a:pt x="49073" y="101798"/>
                  </a:lnTo>
                  <a:lnTo>
                    <a:pt x="61420" y="87233"/>
                  </a:lnTo>
                  <a:lnTo>
                    <a:pt x="92043" y="65588"/>
                  </a:lnTo>
                  <a:lnTo>
                    <a:pt x="117818" y="55651"/>
                  </a:lnTo>
                  <a:lnTo>
                    <a:pt x="148862" y="45551"/>
                  </a:lnTo>
                  <a:lnTo>
                    <a:pt x="190500" y="19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93">
              <a:extLst>
                <a:ext uri="{FF2B5EF4-FFF2-40B4-BE49-F238E27FC236}">
                  <a16:creationId xmlns:a16="http://schemas.microsoft.com/office/drawing/2014/main" id="{3F7DD839-AB52-25E3-B45E-11C2C2D1E58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09991" y="1985247"/>
              <a:ext cx="184060" cy="143939"/>
            </a:xfrm>
            <a:custGeom>
              <a:avLst/>
              <a:gdLst/>
              <a:ahLst/>
              <a:cxnLst/>
              <a:rect l="0" t="0" r="0" b="0"/>
              <a:pathLst>
                <a:path w="184060" h="143939">
                  <a:moveTo>
                    <a:pt x="82459" y="27703"/>
                  </a:moveTo>
                  <a:lnTo>
                    <a:pt x="82459" y="27703"/>
                  </a:lnTo>
                  <a:lnTo>
                    <a:pt x="85830" y="27703"/>
                  </a:lnTo>
                  <a:lnTo>
                    <a:pt x="89366" y="25822"/>
                  </a:lnTo>
                  <a:lnTo>
                    <a:pt x="94820" y="21615"/>
                  </a:lnTo>
                  <a:lnTo>
                    <a:pt x="65296" y="966"/>
                  </a:lnTo>
                  <a:lnTo>
                    <a:pt x="61139" y="0"/>
                  </a:lnTo>
                  <a:lnTo>
                    <a:pt x="52758" y="809"/>
                  </a:lnTo>
                  <a:lnTo>
                    <a:pt x="42447" y="9165"/>
                  </a:lnTo>
                  <a:lnTo>
                    <a:pt x="18132" y="36106"/>
                  </a:lnTo>
                  <a:lnTo>
                    <a:pt x="10091" y="53006"/>
                  </a:lnTo>
                  <a:lnTo>
                    <a:pt x="3393" y="79466"/>
                  </a:lnTo>
                  <a:lnTo>
                    <a:pt x="368" y="107235"/>
                  </a:lnTo>
                  <a:lnTo>
                    <a:pt x="0" y="128315"/>
                  </a:lnTo>
                  <a:lnTo>
                    <a:pt x="1381" y="131466"/>
                  </a:lnTo>
                  <a:lnTo>
                    <a:pt x="14223" y="143847"/>
                  </a:lnTo>
                  <a:lnTo>
                    <a:pt x="17213" y="143938"/>
                  </a:lnTo>
                  <a:lnTo>
                    <a:pt x="24297" y="140276"/>
                  </a:lnTo>
                  <a:lnTo>
                    <a:pt x="52060" y="115011"/>
                  </a:lnTo>
                  <a:lnTo>
                    <a:pt x="74621" y="83831"/>
                  </a:lnTo>
                  <a:lnTo>
                    <a:pt x="91479" y="56731"/>
                  </a:lnTo>
                  <a:lnTo>
                    <a:pt x="94432" y="48724"/>
                  </a:lnTo>
                  <a:lnTo>
                    <a:pt x="90037" y="69617"/>
                  </a:lnTo>
                  <a:lnTo>
                    <a:pt x="85681" y="97052"/>
                  </a:lnTo>
                  <a:lnTo>
                    <a:pt x="85773" y="106267"/>
                  </a:lnTo>
                  <a:lnTo>
                    <a:pt x="88209" y="121303"/>
                  </a:lnTo>
                  <a:lnTo>
                    <a:pt x="90526" y="124676"/>
                  </a:lnTo>
                  <a:lnTo>
                    <a:pt x="98744" y="130304"/>
                  </a:lnTo>
                  <a:lnTo>
                    <a:pt x="111334" y="131394"/>
                  </a:lnTo>
                  <a:lnTo>
                    <a:pt x="142412" y="126345"/>
                  </a:lnTo>
                  <a:lnTo>
                    <a:pt x="169247" y="114189"/>
                  </a:lnTo>
                  <a:lnTo>
                    <a:pt x="184059" y="1039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94">
              <a:extLst>
                <a:ext uri="{FF2B5EF4-FFF2-40B4-BE49-F238E27FC236}">
                  <a16:creationId xmlns:a16="http://schemas.microsoft.com/office/drawing/2014/main" id="{6CE5FC28-B945-1282-214D-BBA8C540E45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796278" y="1835150"/>
              <a:ext cx="117379" cy="293410"/>
            </a:xfrm>
            <a:custGeom>
              <a:avLst/>
              <a:gdLst/>
              <a:ahLst/>
              <a:cxnLst/>
              <a:rect l="0" t="0" r="0" b="0"/>
              <a:pathLst>
                <a:path w="117379" h="293410">
                  <a:moveTo>
                    <a:pt x="48522" y="228600"/>
                  </a:moveTo>
                  <a:lnTo>
                    <a:pt x="48522" y="228600"/>
                  </a:lnTo>
                  <a:lnTo>
                    <a:pt x="62337" y="219811"/>
                  </a:lnTo>
                  <a:lnTo>
                    <a:pt x="68773" y="213405"/>
                  </a:lnTo>
                  <a:lnTo>
                    <a:pt x="71633" y="208206"/>
                  </a:lnTo>
                  <a:lnTo>
                    <a:pt x="73862" y="180219"/>
                  </a:lnTo>
                  <a:lnTo>
                    <a:pt x="60420" y="178517"/>
                  </a:lnTo>
                  <a:lnTo>
                    <a:pt x="48166" y="181881"/>
                  </a:lnTo>
                  <a:lnTo>
                    <a:pt x="31248" y="191709"/>
                  </a:lnTo>
                  <a:lnTo>
                    <a:pt x="19180" y="203558"/>
                  </a:lnTo>
                  <a:lnTo>
                    <a:pt x="5409" y="230317"/>
                  </a:lnTo>
                  <a:lnTo>
                    <a:pt x="0" y="259369"/>
                  </a:lnTo>
                  <a:lnTo>
                    <a:pt x="1768" y="280207"/>
                  </a:lnTo>
                  <a:lnTo>
                    <a:pt x="6811" y="288696"/>
                  </a:lnTo>
                  <a:lnTo>
                    <a:pt x="10131" y="291947"/>
                  </a:lnTo>
                  <a:lnTo>
                    <a:pt x="14462" y="293409"/>
                  </a:lnTo>
                  <a:lnTo>
                    <a:pt x="24917" y="293152"/>
                  </a:lnTo>
                  <a:lnTo>
                    <a:pt x="34738" y="288805"/>
                  </a:lnTo>
                  <a:lnTo>
                    <a:pt x="49171" y="277887"/>
                  </a:lnTo>
                  <a:lnTo>
                    <a:pt x="67543" y="248658"/>
                  </a:lnTo>
                  <a:lnTo>
                    <a:pt x="76187" y="219178"/>
                  </a:lnTo>
                  <a:lnTo>
                    <a:pt x="80473" y="188100"/>
                  </a:lnTo>
                  <a:lnTo>
                    <a:pt x="86476" y="167091"/>
                  </a:lnTo>
                  <a:lnTo>
                    <a:pt x="91966" y="144113"/>
                  </a:lnTo>
                  <a:lnTo>
                    <a:pt x="96758" y="121200"/>
                  </a:lnTo>
                  <a:lnTo>
                    <a:pt x="103423" y="93139"/>
                  </a:lnTo>
                  <a:lnTo>
                    <a:pt x="110114" y="62456"/>
                  </a:lnTo>
                  <a:lnTo>
                    <a:pt x="115016" y="32798"/>
                  </a:lnTo>
                  <a:lnTo>
                    <a:pt x="117378" y="19752"/>
                  </a:lnTo>
                  <a:lnTo>
                    <a:pt x="116049" y="13953"/>
                  </a:lnTo>
                  <a:lnTo>
                    <a:pt x="113812" y="9024"/>
                  </a:lnTo>
                  <a:lnTo>
                    <a:pt x="11202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95">
              <a:extLst>
                <a:ext uri="{FF2B5EF4-FFF2-40B4-BE49-F238E27FC236}">
                  <a16:creationId xmlns:a16="http://schemas.microsoft.com/office/drawing/2014/main" id="{1F06E4D6-F8B0-DDF7-67DC-F0F575F8023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540000" y="2014886"/>
              <a:ext cx="166089" cy="131415"/>
            </a:xfrm>
            <a:custGeom>
              <a:avLst/>
              <a:gdLst/>
              <a:ahLst/>
              <a:cxnLst/>
              <a:rect l="0" t="0" r="0" b="0"/>
              <a:pathLst>
                <a:path w="166089" h="131415">
                  <a:moveTo>
                    <a:pt x="0" y="61564"/>
                  </a:moveTo>
                  <a:lnTo>
                    <a:pt x="0" y="61564"/>
                  </a:lnTo>
                  <a:lnTo>
                    <a:pt x="24386" y="33807"/>
                  </a:lnTo>
                  <a:lnTo>
                    <a:pt x="44596" y="7867"/>
                  </a:lnTo>
                  <a:lnTo>
                    <a:pt x="54670" y="0"/>
                  </a:lnTo>
                  <a:lnTo>
                    <a:pt x="56908" y="766"/>
                  </a:lnTo>
                  <a:lnTo>
                    <a:pt x="63157" y="5380"/>
                  </a:lnTo>
                  <a:lnTo>
                    <a:pt x="66876" y="10252"/>
                  </a:lnTo>
                  <a:lnTo>
                    <a:pt x="67867" y="12540"/>
                  </a:lnTo>
                  <a:lnTo>
                    <a:pt x="69589" y="44141"/>
                  </a:lnTo>
                  <a:lnTo>
                    <a:pt x="69772" y="70278"/>
                  </a:lnTo>
                  <a:lnTo>
                    <a:pt x="69827" y="96601"/>
                  </a:lnTo>
                  <a:lnTo>
                    <a:pt x="67962" y="115925"/>
                  </a:lnTo>
                  <a:lnTo>
                    <a:pt x="64381" y="128354"/>
                  </a:lnTo>
                  <a:lnTo>
                    <a:pt x="64794" y="128669"/>
                  </a:lnTo>
                  <a:lnTo>
                    <a:pt x="67132" y="127137"/>
                  </a:lnTo>
                  <a:lnTo>
                    <a:pt x="68642" y="122222"/>
                  </a:lnTo>
                  <a:lnTo>
                    <a:pt x="70724" y="113923"/>
                  </a:lnTo>
                  <a:lnTo>
                    <a:pt x="83559" y="85600"/>
                  </a:lnTo>
                  <a:lnTo>
                    <a:pt x="99683" y="59570"/>
                  </a:lnTo>
                  <a:lnTo>
                    <a:pt x="125702" y="31433"/>
                  </a:lnTo>
                  <a:lnTo>
                    <a:pt x="130368" y="26660"/>
                  </a:lnTo>
                  <a:lnTo>
                    <a:pt x="135595" y="24184"/>
                  </a:lnTo>
                  <a:lnTo>
                    <a:pt x="155283" y="23419"/>
                  </a:lnTo>
                  <a:lnTo>
                    <a:pt x="164465" y="30193"/>
                  </a:lnTo>
                  <a:lnTo>
                    <a:pt x="166088" y="35005"/>
                  </a:lnTo>
                  <a:lnTo>
                    <a:pt x="165001" y="55263"/>
                  </a:lnTo>
                  <a:lnTo>
                    <a:pt x="158312" y="81747"/>
                  </a:lnTo>
                  <a:lnTo>
                    <a:pt x="148815" y="106294"/>
                  </a:lnTo>
                  <a:lnTo>
                    <a:pt x="146050" y="1314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96">
              <a:extLst>
                <a:ext uri="{FF2B5EF4-FFF2-40B4-BE49-F238E27FC236}">
                  <a16:creationId xmlns:a16="http://schemas.microsoft.com/office/drawing/2014/main" id="{04E757F6-CF6F-DD3E-5C55-D76E3697301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413747" y="1993900"/>
              <a:ext cx="94504" cy="137464"/>
            </a:xfrm>
            <a:custGeom>
              <a:avLst/>
              <a:gdLst/>
              <a:ahLst/>
              <a:cxnLst/>
              <a:rect l="0" t="0" r="0" b="0"/>
              <a:pathLst>
                <a:path w="94504" h="137464">
                  <a:moveTo>
                    <a:pt x="5603" y="25400"/>
                  </a:moveTo>
                  <a:lnTo>
                    <a:pt x="5603" y="25400"/>
                  </a:lnTo>
                  <a:lnTo>
                    <a:pt x="8974" y="22029"/>
                  </a:lnTo>
                  <a:lnTo>
                    <a:pt x="10629" y="18492"/>
                  </a:lnTo>
                  <a:lnTo>
                    <a:pt x="11070" y="16562"/>
                  </a:lnTo>
                  <a:lnTo>
                    <a:pt x="10659" y="15980"/>
                  </a:lnTo>
                  <a:lnTo>
                    <a:pt x="9679" y="16298"/>
                  </a:lnTo>
                  <a:lnTo>
                    <a:pt x="8321" y="17215"/>
                  </a:lnTo>
                  <a:lnTo>
                    <a:pt x="3037" y="25248"/>
                  </a:lnTo>
                  <a:lnTo>
                    <a:pt x="0" y="55813"/>
                  </a:lnTo>
                  <a:lnTo>
                    <a:pt x="180" y="83408"/>
                  </a:lnTo>
                  <a:lnTo>
                    <a:pt x="6204" y="110210"/>
                  </a:lnTo>
                  <a:lnTo>
                    <a:pt x="10809" y="123771"/>
                  </a:lnTo>
                  <a:lnTo>
                    <a:pt x="17559" y="132150"/>
                  </a:lnTo>
                  <a:lnTo>
                    <a:pt x="25263" y="136344"/>
                  </a:lnTo>
                  <a:lnTo>
                    <a:pt x="29294" y="137463"/>
                  </a:lnTo>
                  <a:lnTo>
                    <a:pt x="45078" y="135666"/>
                  </a:lnTo>
                  <a:lnTo>
                    <a:pt x="53251" y="130616"/>
                  </a:lnTo>
                  <a:lnTo>
                    <a:pt x="59235" y="122963"/>
                  </a:lnTo>
                  <a:lnTo>
                    <a:pt x="73213" y="92909"/>
                  </a:lnTo>
                  <a:lnTo>
                    <a:pt x="83903" y="63192"/>
                  </a:lnTo>
                  <a:lnTo>
                    <a:pt x="88019" y="37334"/>
                  </a:lnTo>
                  <a:lnTo>
                    <a:pt x="9450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97">
              <a:extLst>
                <a:ext uri="{FF2B5EF4-FFF2-40B4-BE49-F238E27FC236}">
                  <a16:creationId xmlns:a16="http://schemas.microsoft.com/office/drawing/2014/main" id="{3063C3C7-4600-B192-D3D1-181640AB7CA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248924" y="2012950"/>
              <a:ext cx="80641" cy="117628"/>
            </a:xfrm>
            <a:custGeom>
              <a:avLst/>
              <a:gdLst/>
              <a:ahLst/>
              <a:cxnLst/>
              <a:rect l="0" t="0" r="0" b="0"/>
              <a:pathLst>
                <a:path w="80641" h="117628">
                  <a:moveTo>
                    <a:pt x="37076" y="31750"/>
                  </a:moveTo>
                  <a:lnTo>
                    <a:pt x="37076" y="31750"/>
                  </a:lnTo>
                  <a:lnTo>
                    <a:pt x="49013" y="12932"/>
                  </a:lnTo>
                  <a:lnTo>
                    <a:pt x="49437" y="9746"/>
                  </a:lnTo>
                  <a:lnTo>
                    <a:pt x="47744" y="5978"/>
                  </a:lnTo>
                  <a:lnTo>
                    <a:pt x="46304" y="3985"/>
                  </a:lnTo>
                  <a:lnTo>
                    <a:pt x="43934" y="3362"/>
                  </a:lnTo>
                  <a:lnTo>
                    <a:pt x="37537" y="4552"/>
                  </a:lnTo>
                  <a:lnTo>
                    <a:pt x="21932" y="16134"/>
                  </a:lnTo>
                  <a:lnTo>
                    <a:pt x="7143" y="32010"/>
                  </a:lnTo>
                  <a:lnTo>
                    <a:pt x="4421" y="36157"/>
                  </a:lnTo>
                  <a:lnTo>
                    <a:pt x="51" y="65337"/>
                  </a:lnTo>
                  <a:lnTo>
                    <a:pt x="0" y="79959"/>
                  </a:lnTo>
                  <a:lnTo>
                    <a:pt x="4845" y="99813"/>
                  </a:lnTo>
                  <a:lnTo>
                    <a:pt x="11227" y="110448"/>
                  </a:lnTo>
                  <a:lnTo>
                    <a:pt x="17021" y="113849"/>
                  </a:lnTo>
                  <a:lnTo>
                    <a:pt x="32866" y="117627"/>
                  </a:lnTo>
                  <a:lnTo>
                    <a:pt x="40619" y="116518"/>
                  </a:lnTo>
                  <a:lnTo>
                    <a:pt x="60939" y="105550"/>
                  </a:lnTo>
                  <a:lnTo>
                    <a:pt x="71435" y="97241"/>
                  </a:lnTo>
                  <a:lnTo>
                    <a:pt x="77041" y="83200"/>
                  </a:lnTo>
                  <a:lnTo>
                    <a:pt x="80640" y="52183"/>
                  </a:lnTo>
                  <a:lnTo>
                    <a:pt x="77893" y="28789"/>
                  </a:lnTo>
                  <a:lnTo>
                    <a:pt x="561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98">
              <a:extLst>
                <a:ext uri="{FF2B5EF4-FFF2-40B4-BE49-F238E27FC236}">
                  <a16:creationId xmlns:a16="http://schemas.microsoft.com/office/drawing/2014/main" id="{5AA1ADE2-6E29-BA1D-5891-2842ADE4D5E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076796" y="1886051"/>
              <a:ext cx="96890" cy="264374"/>
            </a:xfrm>
            <a:custGeom>
              <a:avLst/>
              <a:gdLst/>
              <a:ahLst/>
              <a:cxnLst/>
              <a:rect l="0" t="0" r="0" b="0"/>
              <a:pathLst>
                <a:path w="96890" h="264374">
                  <a:moveTo>
                    <a:pt x="6004" y="12599"/>
                  </a:moveTo>
                  <a:lnTo>
                    <a:pt x="6004" y="12599"/>
                  </a:lnTo>
                  <a:lnTo>
                    <a:pt x="6004" y="3761"/>
                  </a:lnTo>
                  <a:lnTo>
                    <a:pt x="6709" y="2473"/>
                  </a:lnTo>
                  <a:lnTo>
                    <a:pt x="7885" y="1615"/>
                  </a:lnTo>
                  <a:lnTo>
                    <a:pt x="11471" y="238"/>
                  </a:lnTo>
                  <a:lnTo>
                    <a:pt x="15464" y="0"/>
                  </a:lnTo>
                  <a:lnTo>
                    <a:pt x="16544" y="1377"/>
                  </a:lnTo>
                  <a:lnTo>
                    <a:pt x="18064" y="10763"/>
                  </a:lnTo>
                  <a:lnTo>
                    <a:pt x="16696" y="36304"/>
                  </a:lnTo>
                  <a:lnTo>
                    <a:pt x="13641" y="62897"/>
                  </a:lnTo>
                  <a:lnTo>
                    <a:pt x="10854" y="88650"/>
                  </a:lnTo>
                  <a:lnTo>
                    <a:pt x="5560" y="114155"/>
                  </a:lnTo>
                  <a:lnTo>
                    <a:pt x="1404" y="145230"/>
                  </a:lnTo>
                  <a:lnTo>
                    <a:pt x="432" y="171030"/>
                  </a:lnTo>
                  <a:lnTo>
                    <a:pt x="0" y="196607"/>
                  </a:lnTo>
                  <a:lnTo>
                    <a:pt x="3127" y="221323"/>
                  </a:lnTo>
                  <a:lnTo>
                    <a:pt x="11894" y="244325"/>
                  </a:lnTo>
                  <a:lnTo>
                    <a:pt x="19440" y="255053"/>
                  </a:lnTo>
                  <a:lnTo>
                    <a:pt x="23428" y="258902"/>
                  </a:lnTo>
                  <a:lnTo>
                    <a:pt x="33503" y="263178"/>
                  </a:lnTo>
                  <a:lnTo>
                    <a:pt x="45037" y="264373"/>
                  </a:lnTo>
                  <a:lnTo>
                    <a:pt x="57219" y="262552"/>
                  </a:lnTo>
                  <a:lnTo>
                    <a:pt x="67807" y="257510"/>
                  </a:lnTo>
                  <a:lnTo>
                    <a:pt x="72606" y="254189"/>
                  </a:lnTo>
                  <a:lnTo>
                    <a:pt x="86102" y="236032"/>
                  </a:lnTo>
                  <a:lnTo>
                    <a:pt x="95667" y="209408"/>
                  </a:lnTo>
                  <a:lnTo>
                    <a:pt x="96889" y="193203"/>
                  </a:lnTo>
                  <a:lnTo>
                    <a:pt x="94375" y="178239"/>
                  </a:lnTo>
                  <a:lnTo>
                    <a:pt x="84321" y="154654"/>
                  </a:lnTo>
                  <a:lnTo>
                    <a:pt x="73972" y="140646"/>
                  </a:lnTo>
                  <a:lnTo>
                    <a:pt x="58555" y="133009"/>
                  </a:lnTo>
                  <a:lnTo>
                    <a:pt x="30025" y="124735"/>
                  </a:lnTo>
                  <a:lnTo>
                    <a:pt x="6004" y="1205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SMARTInkShape-99">
            <a:extLst>
              <a:ext uri="{FF2B5EF4-FFF2-40B4-BE49-F238E27FC236}">
                <a16:creationId xmlns:a16="http://schemas.microsoft.com/office/drawing/2014/main" id="{25FB3E06-B724-5F1C-62CC-BD4C7AAFFFC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49700" y="2146300"/>
            <a:ext cx="6351" cy="12701"/>
          </a:xfrm>
          <a:custGeom>
            <a:avLst/>
            <a:gdLst/>
            <a:ahLst/>
            <a:cxnLst/>
            <a:rect l="0" t="0" r="0" b="0"/>
            <a:pathLst>
              <a:path w="6351" h="12701">
                <a:moveTo>
                  <a:pt x="0" y="12700"/>
                </a:moveTo>
                <a:lnTo>
                  <a:pt x="0" y="12700"/>
                </a:lnTo>
                <a:lnTo>
                  <a:pt x="63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7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10.2.3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random sample of hours worked in a week by student interns is drawn from a normal population with unknown mean and variance. The seven data values sampled are as follows.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25, 19, 37, 29, 40, 28, 31</a:t>
            </a:r>
          </a:p>
          <a:p>
            <a:r>
              <a:rPr lang="en-US" dirty="0"/>
              <a:t>Construct a </a:t>
            </a:r>
            <a:r>
              <a:rPr lang="en-US" dirty="0">
                <a:solidFill>
                  <a:srgbClr val="0000FF"/>
                </a:solidFill>
              </a:rPr>
              <a:t>95% </a:t>
            </a:r>
            <a:r>
              <a:rPr lang="en-US" dirty="0"/>
              <a:t>confidence interval for the population mean.</a:t>
            </a:r>
          </a:p>
          <a:p>
            <a:r>
              <a:rPr lang="en-US" b="1" dirty="0"/>
              <a:t>Solution</a:t>
            </a:r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6" name="SMARTInkShape-1589">
            <a:extLst>
              <a:ext uri="{FF2B5EF4-FFF2-40B4-BE49-F238E27FC236}">
                <a16:creationId xmlns:a16="http://schemas.microsoft.com/office/drawing/2014/main" id="{0250BCCF-D154-9E16-65B9-FF1C9BAAE6F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63295" y="5060953"/>
            <a:ext cx="186356" cy="555882"/>
          </a:xfrm>
          <a:custGeom>
            <a:avLst/>
            <a:gdLst/>
            <a:ahLst/>
            <a:cxnLst/>
            <a:rect l="0" t="0" r="0" b="0"/>
            <a:pathLst>
              <a:path w="186356" h="555882">
                <a:moveTo>
                  <a:pt x="21255" y="12697"/>
                </a:moveTo>
                <a:lnTo>
                  <a:pt x="21255" y="12697"/>
                </a:lnTo>
                <a:lnTo>
                  <a:pt x="15167" y="12697"/>
                </a:lnTo>
                <a:lnTo>
                  <a:pt x="18354" y="12697"/>
                </a:lnTo>
                <a:lnTo>
                  <a:pt x="45358" y="5789"/>
                </a:lnTo>
                <a:lnTo>
                  <a:pt x="75433" y="1714"/>
                </a:lnTo>
                <a:lnTo>
                  <a:pt x="97546" y="760"/>
                </a:lnTo>
                <a:lnTo>
                  <a:pt x="124450" y="223"/>
                </a:lnTo>
                <a:lnTo>
                  <a:pt x="152542" y="42"/>
                </a:lnTo>
                <a:lnTo>
                  <a:pt x="183865" y="0"/>
                </a:lnTo>
                <a:lnTo>
                  <a:pt x="184695" y="704"/>
                </a:lnTo>
                <a:lnTo>
                  <a:pt x="185617" y="3369"/>
                </a:lnTo>
                <a:lnTo>
                  <a:pt x="185158" y="5067"/>
                </a:lnTo>
                <a:lnTo>
                  <a:pt x="182766" y="8836"/>
                </a:lnTo>
                <a:lnTo>
                  <a:pt x="180550" y="27848"/>
                </a:lnTo>
                <a:lnTo>
                  <a:pt x="180167" y="51445"/>
                </a:lnTo>
                <a:lnTo>
                  <a:pt x="180758" y="82504"/>
                </a:lnTo>
                <a:lnTo>
                  <a:pt x="184383" y="107463"/>
                </a:lnTo>
                <a:lnTo>
                  <a:pt x="185771" y="135869"/>
                </a:lnTo>
                <a:lnTo>
                  <a:pt x="186182" y="162473"/>
                </a:lnTo>
                <a:lnTo>
                  <a:pt x="186303" y="188936"/>
                </a:lnTo>
                <a:lnTo>
                  <a:pt x="186339" y="218100"/>
                </a:lnTo>
                <a:lnTo>
                  <a:pt x="186350" y="245634"/>
                </a:lnTo>
                <a:lnTo>
                  <a:pt x="186354" y="275116"/>
                </a:lnTo>
                <a:lnTo>
                  <a:pt x="186355" y="302039"/>
                </a:lnTo>
                <a:lnTo>
                  <a:pt x="185650" y="327891"/>
                </a:lnTo>
                <a:lnTo>
                  <a:pt x="181991" y="353424"/>
                </a:lnTo>
                <a:lnTo>
                  <a:pt x="179888" y="380980"/>
                </a:lnTo>
                <a:lnTo>
                  <a:pt x="176895" y="405919"/>
                </a:lnTo>
                <a:lnTo>
                  <a:pt x="175095" y="431585"/>
                </a:lnTo>
                <a:lnTo>
                  <a:pt x="174295" y="456397"/>
                </a:lnTo>
                <a:lnTo>
                  <a:pt x="173940" y="479184"/>
                </a:lnTo>
                <a:lnTo>
                  <a:pt x="173781" y="501071"/>
                </a:lnTo>
                <a:lnTo>
                  <a:pt x="173680" y="530382"/>
                </a:lnTo>
                <a:lnTo>
                  <a:pt x="173655" y="545592"/>
                </a:lnTo>
                <a:lnTo>
                  <a:pt x="149236" y="546052"/>
                </a:lnTo>
                <a:lnTo>
                  <a:pt x="122754" y="542713"/>
                </a:lnTo>
                <a:lnTo>
                  <a:pt x="91634" y="540333"/>
                </a:lnTo>
                <a:lnTo>
                  <a:pt x="66646" y="539919"/>
                </a:lnTo>
                <a:lnTo>
                  <a:pt x="38624" y="540504"/>
                </a:lnTo>
                <a:lnTo>
                  <a:pt x="17700" y="544832"/>
                </a:lnTo>
                <a:lnTo>
                  <a:pt x="1014" y="551305"/>
                </a:lnTo>
                <a:lnTo>
                  <a:pt x="0" y="552391"/>
                </a:lnTo>
                <a:lnTo>
                  <a:pt x="30" y="553821"/>
                </a:lnTo>
                <a:lnTo>
                  <a:pt x="754" y="555481"/>
                </a:lnTo>
                <a:lnTo>
                  <a:pt x="1238" y="555881"/>
                </a:lnTo>
                <a:lnTo>
                  <a:pt x="1560" y="555441"/>
                </a:lnTo>
                <a:lnTo>
                  <a:pt x="2205" y="5460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SMARTInkShape-1590">
            <a:extLst>
              <a:ext uri="{FF2B5EF4-FFF2-40B4-BE49-F238E27FC236}">
                <a16:creationId xmlns:a16="http://schemas.microsoft.com/office/drawing/2014/main" id="{94D9C6C1-82EF-7594-E79B-DF3AC15F3A9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97244" y="5149929"/>
            <a:ext cx="215607" cy="557452"/>
          </a:xfrm>
          <a:custGeom>
            <a:avLst/>
            <a:gdLst/>
            <a:ahLst/>
            <a:cxnLst/>
            <a:rect l="0" t="0" r="0" b="0"/>
            <a:pathLst>
              <a:path w="215607" h="557452">
                <a:moveTo>
                  <a:pt x="215606" y="6271"/>
                </a:moveTo>
                <a:lnTo>
                  <a:pt x="215606" y="6271"/>
                </a:lnTo>
                <a:lnTo>
                  <a:pt x="215606" y="804"/>
                </a:lnTo>
                <a:lnTo>
                  <a:pt x="215606" y="3553"/>
                </a:lnTo>
                <a:lnTo>
                  <a:pt x="214900" y="4459"/>
                </a:lnTo>
                <a:lnTo>
                  <a:pt x="200026" y="9404"/>
                </a:lnTo>
                <a:lnTo>
                  <a:pt x="173921" y="12197"/>
                </a:lnTo>
                <a:lnTo>
                  <a:pt x="146302" y="12537"/>
                </a:lnTo>
                <a:lnTo>
                  <a:pt x="117511" y="11899"/>
                </a:lnTo>
                <a:lnTo>
                  <a:pt x="86560" y="5739"/>
                </a:lnTo>
                <a:lnTo>
                  <a:pt x="76041" y="0"/>
                </a:lnTo>
                <a:lnTo>
                  <a:pt x="63990" y="29443"/>
                </a:lnTo>
                <a:lnTo>
                  <a:pt x="57088" y="54530"/>
                </a:lnTo>
                <a:lnTo>
                  <a:pt x="51806" y="85341"/>
                </a:lnTo>
                <a:lnTo>
                  <a:pt x="50891" y="113582"/>
                </a:lnTo>
                <a:lnTo>
                  <a:pt x="50620" y="144292"/>
                </a:lnTo>
                <a:lnTo>
                  <a:pt x="50557" y="167097"/>
                </a:lnTo>
                <a:lnTo>
                  <a:pt x="49823" y="191343"/>
                </a:lnTo>
                <a:lnTo>
                  <a:pt x="47145" y="216231"/>
                </a:lnTo>
                <a:lnTo>
                  <a:pt x="45484" y="241403"/>
                </a:lnTo>
                <a:lnTo>
                  <a:pt x="44041" y="266702"/>
                </a:lnTo>
                <a:lnTo>
                  <a:pt x="41047" y="292057"/>
                </a:lnTo>
                <a:lnTo>
                  <a:pt x="39247" y="315556"/>
                </a:lnTo>
                <a:lnTo>
                  <a:pt x="38446" y="338464"/>
                </a:lnTo>
                <a:lnTo>
                  <a:pt x="38090" y="362757"/>
                </a:lnTo>
                <a:lnTo>
                  <a:pt x="36051" y="385783"/>
                </a:lnTo>
                <a:lnTo>
                  <a:pt x="30936" y="416699"/>
                </a:lnTo>
                <a:lnTo>
                  <a:pt x="24952" y="443733"/>
                </a:lnTo>
                <a:lnTo>
                  <a:pt x="18710" y="469618"/>
                </a:lnTo>
                <a:lnTo>
                  <a:pt x="10280" y="500277"/>
                </a:lnTo>
                <a:lnTo>
                  <a:pt x="4731" y="530005"/>
                </a:lnTo>
                <a:lnTo>
                  <a:pt x="0" y="554433"/>
                </a:lnTo>
                <a:lnTo>
                  <a:pt x="607" y="555862"/>
                </a:lnTo>
                <a:lnTo>
                  <a:pt x="1718" y="556815"/>
                </a:lnTo>
                <a:lnTo>
                  <a:pt x="3164" y="557451"/>
                </a:lnTo>
                <a:lnTo>
                  <a:pt x="33305" y="553528"/>
                </a:lnTo>
                <a:lnTo>
                  <a:pt x="59286" y="550832"/>
                </a:lnTo>
                <a:lnTo>
                  <a:pt x="85563" y="545565"/>
                </a:lnTo>
                <a:lnTo>
                  <a:pt x="115591" y="539742"/>
                </a:lnTo>
                <a:lnTo>
                  <a:pt x="142594" y="530935"/>
                </a:lnTo>
                <a:lnTo>
                  <a:pt x="171156" y="5206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3" name="SMARTInkShape-Group391">
            <a:extLst>
              <a:ext uri="{FF2B5EF4-FFF2-40B4-BE49-F238E27FC236}">
                <a16:creationId xmlns:a16="http://schemas.microsoft.com/office/drawing/2014/main" id="{E2160981-0DB8-F476-8D23-842DF0676679}"/>
              </a:ext>
            </a:extLst>
          </p:cNvPr>
          <p:cNvGrpSpPr/>
          <p:nvPr/>
        </p:nvGrpSpPr>
        <p:grpSpPr>
          <a:xfrm>
            <a:off x="2520950" y="5187950"/>
            <a:ext cx="863601" cy="254001"/>
            <a:chOff x="2520950" y="5187950"/>
            <a:chExt cx="863601" cy="254001"/>
          </a:xfrm>
        </p:grpSpPr>
        <p:sp>
          <p:nvSpPr>
            <p:cNvPr id="278" name="SMARTInkShape-1591">
              <a:extLst>
                <a:ext uri="{FF2B5EF4-FFF2-40B4-BE49-F238E27FC236}">
                  <a16:creationId xmlns:a16="http://schemas.microsoft.com/office/drawing/2014/main" id="{2483AA6E-8FBD-525F-07E3-AA605689B5D0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3365500" y="5201610"/>
              <a:ext cx="19051" cy="225103"/>
            </a:xfrm>
            <a:custGeom>
              <a:avLst/>
              <a:gdLst/>
              <a:ahLst/>
              <a:cxnLst/>
              <a:rect l="0" t="0" r="0" b="0"/>
              <a:pathLst>
                <a:path w="19051" h="225103">
                  <a:moveTo>
                    <a:pt x="19050" y="11740"/>
                  </a:moveTo>
                  <a:lnTo>
                    <a:pt x="19050" y="11740"/>
                  </a:lnTo>
                  <a:lnTo>
                    <a:pt x="19050" y="0"/>
                  </a:lnTo>
                  <a:lnTo>
                    <a:pt x="19050" y="30285"/>
                  </a:lnTo>
                  <a:lnTo>
                    <a:pt x="14686" y="61185"/>
                  </a:lnTo>
                  <a:lnTo>
                    <a:pt x="13289" y="83305"/>
                  </a:lnTo>
                  <a:lnTo>
                    <a:pt x="12169" y="113613"/>
                  </a:lnTo>
                  <a:lnTo>
                    <a:pt x="7682" y="138351"/>
                  </a:lnTo>
                  <a:lnTo>
                    <a:pt x="2590" y="166690"/>
                  </a:lnTo>
                  <a:lnTo>
                    <a:pt x="512" y="198145"/>
                  </a:lnTo>
                  <a:lnTo>
                    <a:pt x="20" y="225102"/>
                  </a:lnTo>
                  <a:lnTo>
                    <a:pt x="0" y="221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592">
              <a:extLst>
                <a:ext uri="{FF2B5EF4-FFF2-40B4-BE49-F238E27FC236}">
                  <a16:creationId xmlns:a16="http://schemas.microsoft.com/office/drawing/2014/main" id="{68C27399-22DB-1A98-B3AD-9B73FDFB53BB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3098997" y="5187950"/>
              <a:ext cx="133121" cy="254001"/>
            </a:xfrm>
            <a:custGeom>
              <a:avLst/>
              <a:gdLst/>
              <a:ahLst/>
              <a:cxnLst/>
              <a:rect l="0" t="0" r="0" b="0"/>
              <a:pathLst>
                <a:path w="133121" h="254001">
                  <a:moveTo>
                    <a:pt x="76003" y="19050"/>
                  </a:moveTo>
                  <a:lnTo>
                    <a:pt x="76003" y="19050"/>
                  </a:lnTo>
                  <a:lnTo>
                    <a:pt x="76003" y="7255"/>
                  </a:lnTo>
                  <a:lnTo>
                    <a:pt x="76708" y="6953"/>
                  </a:lnTo>
                  <a:lnTo>
                    <a:pt x="81470" y="6429"/>
                  </a:lnTo>
                  <a:lnTo>
                    <a:pt x="78721" y="3003"/>
                  </a:lnTo>
                  <a:lnTo>
                    <a:pt x="78520" y="2001"/>
                  </a:lnTo>
                  <a:lnTo>
                    <a:pt x="79093" y="1334"/>
                  </a:lnTo>
                  <a:lnTo>
                    <a:pt x="82296" y="23"/>
                  </a:lnTo>
                  <a:lnTo>
                    <a:pt x="78683" y="5"/>
                  </a:lnTo>
                  <a:lnTo>
                    <a:pt x="80252" y="2"/>
                  </a:lnTo>
                  <a:lnTo>
                    <a:pt x="78280" y="0"/>
                  </a:lnTo>
                  <a:lnTo>
                    <a:pt x="82153" y="0"/>
                  </a:lnTo>
                  <a:lnTo>
                    <a:pt x="82294" y="3371"/>
                  </a:lnTo>
                  <a:lnTo>
                    <a:pt x="70813" y="32908"/>
                  </a:lnTo>
                  <a:lnTo>
                    <a:pt x="52315" y="63652"/>
                  </a:lnTo>
                  <a:lnTo>
                    <a:pt x="31500" y="90244"/>
                  </a:lnTo>
                  <a:lnTo>
                    <a:pt x="17980" y="107824"/>
                  </a:lnTo>
                  <a:lnTo>
                    <a:pt x="3172" y="120354"/>
                  </a:lnTo>
                  <a:lnTo>
                    <a:pt x="0" y="126611"/>
                  </a:lnTo>
                  <a:lnTo>
                    <a:pt x="26491" y="126985"/>
                  </a:lnTo>
                  <a:lnTo>
                    <a:pt x="54228" y="126997"/>
                  </a:lnTo>
                  <a:lnTo>
                    <a:pt x="84581" y="127000"/>
                  </a:lnTo>
                  <a:lnTo>
                    <a:pt x="108746" y="127000"/>
                  </a:lnTo>
                  <a:lnTo>
                    <a:pt x="113603" y="125119"/>
                  </a:lnTo>
                  <a:lnTo>
                    <a:pt x="118114" y="122636"/>
                  </a:lnTo>
                  <a:lnTo>
                    <a:pt x="124620" y="120533"/>
                  </a:lnTo>
                  <a:lnTo>
                    <a:pt x="131890" y="115260"/>
                  </a:lnTo>
                  <a:lnTo>
                    <a:pt x="132592" y="112845"/>
                  </a:lnTo>
                  <a:lnTo>
                    <a:pt x="133120" y="108237"/>
                  </a:lnTo>
                  <a:lnTo>
                    <a:pt x="132441" y="118850"/>
                  </a:lnTo>
                  <a:lnTo>
                    <a:pt x="127685" y="146650"/>
                  </a:lnTo>
                  <a:lnTo>
                    <a:pt x="118955" y="174521"/>
                  </a:lnTo>
                  <a:lnTo>
                    <a:pt x="116745" y="201740"/>
                  </a:lnTo>
                  <a:lnTo>
                    <a:pt x="114451" y="232876"/>
                  </a:lnTo>
                  <a:lnTo>
                    <a:pt x="114963" y="241790"/>
                  </a:lnTo>
                  <a:lnTo>
                    <a:pt x="117543" y="248103"/>
                  </a:lnTo>
                  <a:lnTo>
                    <a:pt x="119218" y="250068"/>
                  </a:lnTo>
                  <a:lnTo>
                    <a:pt x="126803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593">
              <a:extLst>
                <a:ext uri="{FF2B5EF4-FFF2-40B4-BE49-F238E27FC236}">
                  <a16:creationId xmlns:a16="http://schemas.microsoft.com/office/drawing/2014/main" id="{9B8A41F6-0174-9F50-5D05-86327B969DEF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2973044" y="5429250"/>
              <a:ext cx="23895" cy="12701"/>
            </a:xfrm>
            <a:custGeom>
              <a:avLst/>
              <a:gdLst/>
              <a:ahLst/>
              <a:cxnLst/>
              <a:rect l="0" t="0" r="0" b="0"/>
              <a:pathLst>
                <a:path w="23895" h="12701">
                  <a:moveTo>
                    <a:pt x="17806" y="0"/>
                  </a:moveTo>
                  <a:lnTo>
                    <a:pt x="17806" y="0"/>
                  </a:lnTo>
                  <a:lnTo>
                    <a:pt x="21177" y="0"/>
                  </a:lnTo>
                  <a:lnTo>
                    <a:pt x="22169" y="705"/>
                  </a:lnTo>
                  <a:lnTo>
                    <a:pt x="22831" y="1881"/>
                  </a:lnTo>
                  <a:lnTo>
                    <a:pt x="23894" y="5467"/>
                  </a:lnTo>
                  <a:lnTo>
                    <a:pt x="23276" y="5761"/>
                  </a:lnTo>
                  <a:lnTo>
                    <a:pt x="20707" y="6088"/>
                  </a:lnTo>
                  <a:lnTo>
                    <a:pt x="17214" y="8115"/>
                  </a:lnTo>
                  <a:lnTo>
                    <a:pt x="15294" y="9644"/>
                  </a:lnTo>
                  <a:lnTo>
                    <a:pt x="13309" y="9957"/>
                  </a:lnTo>
                  <a:lnTo>
                    <a:pt x="11281" y="9460"/>
                  </a:lnTo>
                  <a:lnTo>
                    <a:pt x="7145" y="7733"/>
                  </a:lnTo>
                  <a:lnTo>
                    <a:pt x="0" y="6531"/>
                  </a:lnTo>
                  <a:lnTo>
                    <a:pt x="2496" y="6404"/>
                  </a:lnTo>
                  <a:lnTo>
                    <a:pt x="1145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594">
              <a:extLst>
                <a:ext uri="{FF2B5EF4-FFF2-40B4-BE49-F238E27FC236}">
                  <a16:creationId xmlns:a16="http://schemas.microsoft.com/office/drawing/2014/main" id="{5DD79F61-C11C-FDCA-43E2-B687B9A9AABC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2766282" y="5200673"/>
              <a:ext cx="125587" cy="217414"/>
            </a:xfrm>
            <a:custGeom>
              <a:avLst/>
              <a:gdLst/>
              <a:ahLst/>
              <a:cxnLst/>
              <a:rect l="0" t="0" r="0" b="0"/>
              <a:pathLst>
                <a:path w="125587" h="217414">
                  <a:moveTo>
                    <a:pt x="91218" y="6327"/>
                  </a:moveTo>
                  <a:lnTo>
                    <a:pt x="91218" y="6327"/>
                  </a:lnTo>
                  <a:lnTo>
                    <a:pt x="101357" y="5622"/>
                  </a:lnTo>
                  <a:lnTo>
                    <a:pt x="120161" y="566"/>
                  </a:lnTo>
                  <a:lnTo>
                    <a:pt x="125586" y="152"/>
                  </a:lnTo>
                  <a:lnTo>
                    <a:pt x="125418" y="93"/>
                  </a:lnTo>
                  <a:lnTo>
                    <a:pt x="123452" y="0"/>
                  </a:lnTo>
                  <a:lnTo>
                    <a:pt x="95573" y="21640"/>
                  </a:lnTo>
                  <a:lnTo>
                    <a:pt x="70768" y="47293"/>
                  </a:lnTo>
                  <a:lnTo>
                    <a:pt x="51120" y="77710"/>
                  </a:lnTo>
                  <a:lnTo>
                    <a:pt x="32017" y="108006"/>
                  </a:lnTo>
                  <a:lnTo>
                    <a:pt x="19539" y="134313"/>
                  </a:lnTo>
                  <a:lnTo>
                    <a:pt x="18909" y="144584"/>
                  </a:lnTo>
                  <a:lnTo>
                    <a:pt x="24254" y="172788"/>
                  </a:lnTo>
                  <a:lnTo>
                    <a:pt x="36467" y="200780"/>
                  </a:lnTo>
                  <a:lnTo>
                    <a:pt x="41719" y="208697"/>
                  </a:lnTo>
                  <a:lnTo>
                    <a:pt x="52050" y="214567"/>
                  </a:lnTo>
                  <a:lnTo>
                    <a:pt x="58756" y="217119"/>
                  </a:lnTo>
                  <a:lnTo>
                    <a:pt x="65343" y="217413"/>
                  </a:lnTo>
                  <a:lnTo>
                    <a:pt x="78307" y="213972"/>
                  </a:lnTo>
                  <a:lnTo>
                    <a:pt x="85480" y="209621"/>
                  </a:lnTo>
                  <a:lnTo>
                    <a:pt x="96827" y="197708"/>
                  </a:lnTo>
                  <a:lnTo>
                    <a:pt x="100766" y="188046"/>
                  </a:lnTo>
                  <a:lnTo>
                    <a:pt x="103295" y="164596"/>
                  </a:lnTo>
                  <a:lnTo>
                    <a:pt x="101386" y="159112"/>
                  </a:lnTo>
                  <a:lnTo>
                    <a:pt x="93620" y="149255"/>
                  </a:lnTo>
                  <a:lnTo>
                    <a:pt x="84995" y="143934"/>
                  </a:lnTo>
                  <a:lnTo>
                    <a:pt x="75047" y="141570"/>
                  </a:lnTo>
                  <a:lnTo>
                    <a:pt x="54285" y="140943"/>
                  </a:lnTo>
                  <a:lnTo>
                    <a:pt x="34413" y="145618"/>
                  </a:lnTo>
                  <a:lnTo>
                    <a:pt x="9105" y="160093"/>
                  </a:lnTo>
                  <a:lnTo>
                    <a:pt x="958" y="166971"/>
                  </a:lnTo>
                  <a:lnTo>
                    <a:pt x="0" y="169162"/>
                  </a:lnTo>
                  <a:lnTo>
                    <a:pt x="2318" y="177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595">
              <a:extLst>
                <a:ext uri="{FF2B5EF4-FFF2-40B4-BE49-F238E27FC236}">
                  <a16:creationId xmlns:a16="http://schemas.microsoft.com/office/drawing/2014/main" id="{9F4A6049-2B9A-A4C4-E946-E6797BA2B1D6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2520950" y="5195784"/>
              <a:ext cx="149884" cy="226398"/>
            </a:xfrm>
            <a:custGeom>
              <a:avLst/>
              <a:gdLst/>
              <a:ahLst/>
              <a:cxnLst/>
              <a:rect l="0" t="0" r="0" b="0"/>
              <a:pathLst>
                <a:path w="149884" h="226398">
                  <a:moveTo>
                    <a:pt x="25400" y="17566"/>
                  </a:moveTo>
                  <a:lnTo>
                    <a:pt x="25400" y="17566"/>
                  </a:lnTo>
                  <a:lnTo>
                    <a:pt x="22029" y="17566"/>
                  </a:lnTo>
                  <a:lnTo>
                    <a:pt x="21037" y="16861"/>
                  </a:lnTo>
                  <a:lnTo>
                    <a:pt x="20374" y="15684"/>
                  </a:lnTo>
                  <a:lnTo>
                    <a:pt x="19312" y="12099"/>
                  </a:lnTo>
                  <a:lnTo>
                    <a:pt x="25869" y="8106"/>
                  </a:lnTo>
                  <a:lnTo>
                    <a:pt x="46503" y="1142"/>
                  </a:lnTo>
                  <a:lnTo>
                    <a:pt x="68263" y="0"/>
                  </a:lnTo>
                  <a:lnTo>
                    <a:pt x="94649" y="4086"/>
                  </a:lnTo>
                  <a:lnTo>
                    <a:pt x="97672" y="5757"/>
                  </a:lnTo>
                  <a:lnTo>
                    <a:pt x="102912" y="11377"/>
                  </a:lnTo>
                  <a:lnTo>
                    <a:pt x="103885" y="15557"/>
                  </a:lnTo>
                  <a:lnTo>
                    <a:pt x="103086" y="25846"/>
                  </a:lnTo>
                  <a:lnTo>
                    <a:pt x="96616" y="37473"/>
                  </a:lnTo>
                  <a:lnTo>
                    <a:pt x="73558" y="63410"/>
                  </a:lnTo>
                  <a:lnTo>
                    <a:pt x="44102" y="85204"/>
                  </a:lnTo>
                  <a:lnTo>
                    <a:pt x="27367" y="93014"/>
                  </a:lnTo>
                  <a:lnTo>
                    <a:pt x="28122" y="93265"/>
                  </a:lnTo>
                  <a:lnTo>
                    <a:pt x="52952" y="94428"/>
                  </a:lnTo>
                  <a:lnTo>
                    <a:pt x="81512" y="100665"/>
                  </a:lnTo>
                  <a:lnTo>
                    <a:pt x="105055" y="106629"/>
                  </a:lnTo>
                  <a:lnTo>
                    <a:pt x="126847" y="112864"/>
                  </a:lnTo>
                  <a:lnTo>
                    <a:pt x="131132" y="114965"/>
                  </a:lnTo>
                  <a:lnTo>
                    <a:pt x="143904" y="128034"/>
                  </a:lnTo>
                  <a:lnTo>
                    <a:pt x="148624" y="139334"/>
                  </a:lnTo>
                  <a:lnTo>
                    <a:pt x="149883" y="145312"/>
                  </a:lnTo>
                  <a:lnTo>
                    <a:pt x="147518" y="157597"/>
                  </a:lnTo>
                  <a:lnTo>
                    <a:pt x="141764" y="168702"/>
                  </a:lnTo>
                  <a:lnTo>
                    <a:pt x="124689" y="183461"/>
                  </a:lnTo>
                  <a:lnTo>
                    <a:pt x="97899" y="199572"/>
                  </a:lnTo>
                  <a:lnTo>
                    <a:pt x="72438" y="210803"/>
                  </a:lnTo>
                  <a:lnTo>
                    <a:pt x="41956" y="223476"/>
                  </a:lnTo>
                  <a:lnTo>
                    <a:pt x="18558" y="226397"/>
                  </a:lnTo>
                  <a:lnTo>
                    <a:pt x="13783" y="225225"/>
                  </a:lnTo>
                  <a:lnTo>
                    <a:pt x="0" y="214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4" name="SMARTInkShape-1596">
            <a:extLst>
              <a:ext uri="{FF2B5EF4-FFF2-40B4-BE49-F238E27FC236}">
                <a16:creationId xmlns:a16="http://schemas.microsoft.com/office/drawing/2014/main" id="{7C32BEB7-0E1B-CAF9-899C-27AD6930C5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16150" y="5443194"/>
            <a:ext cx="69094" cy="132107"/>
          </a:xfrm>
          <a:custGeom>
            <a:avLst/>
            <a:gdLst/>
            <a:ahLst/>
            <a:cxnLst/>
            <a:rect l="0" t="0" r="0" b="0"/>
            <a:pathLst>
              <a:path w="69094" h="132107">
                <a:moveTo>
                  <a:pt x="0" y="11456"/>
                </a:moveTo>
                <a:lnTo>
                  <a:pt x="0" y="11456"/>
                </a:lnTo>
                <a:lnTo>
                  <a:pt x="17828" y="11456"/>
                </a:lnTo>
                <a:lnTo>
                  <a:pt x="18235" y="12161"/>
                </a:lnTo>
                <a:lnTo>
                  <a:pt x="18942" y="20294"/>
                </a:lnTo>
                <a:lnTo>
                  <a:pt x="18273" y="21581"/>
                </a:lnTo>
                <a:lnTo>
                  <a:pt x="17121" y="22439"/>
                </a:lnTo>
                <a:lnTo>
                  <a:pt x="13959" y="23393"/>
                </a:lnTo>
                <a:lnTo>
                  <a:pt x="10202" y="23817"/>
                </a:lnTo>
                <a:lnTo>
                  <a:pt x="6180" y="22124"/>
                </a:lnTo>
                <a:lnTo>
                  <a:pt x="4120" y="20685"/>
                </a:lnTo>
                <a:lnTo>
                  <a:pt x="3453" y="19019"/>
                </a:lnTo>
                <a:lnTo>
                  <a:pt x="3713" y="17203"/>
                </a:lnTo>
                <a:lnTo>
                  <a:pt x="4592" y="15288"/>
                </a:lnTo>
                <a:lnTo>
                  <a:pt x="16171" y="5052"/>
                </a:lnTo>
                <a:lnTo>
                  <a:pt x="17131" y="2954"/>
                </a:lnTo>
                <a:lnTo>
                  <a:pt x="18476" y="2260"/>
                </a:lnTo>
                <a:lnTo>
                  <a:pt x="20078" y="2503"/>
                </a:lnTo>
                <a:lnTo>
                  <a:pt x="25705" y="6217"/>
                </a:lnTo>
                <a:lnTo>
                  <a:pt x="27719" y="7963"/>
                </a:lnTo>
                <a:lnTo>
                  <a:pt x="29959" y="11785"/>
                </a:lnTo>
                <a:lnTo>
                  <a:pt x="31396" y="19988"/>
                </a:lnTo>
                <a:lnTo>
                  <a:pt x="30103" y="21377"/>
                </a:lnTo>
                <a:lnTo>
                  <a:pt x="24903" y="22921"/>
                </a:lnTo>
                <a:lnTo>
                  <a:pt x="17413" y="23790"/>
                </a:lnTo>
                <a:lnTo>
                  <a:pt x="12913" y="22112"/>
                </a:lnTo>
                <a:lnTo>
                  <a:pt x="4276" y="15286"/>
                </a:lnTo>
                <a:lnTo>
                  <a:pt x="3556" y="13303"/>
                </a:lnTo>
                <a:lnTo>
                  <a:pt x="3781" y="11277"/>
                </a:lnTo>
                <a:lnTo>
                  <a:pt x="5914" y="7143"/>
                </a:lnTo>
                <a:lnTo>
                  <a:pt x="9213" y="2954"/>
                </a:lnTo>
                <a:lnTo>
                  <a:pt x="13032" y="622"/>
                </a:lnTo>
                <a:lnTo>
                  <a:pt x="15038" y="0"/>
                </a:lnTo>
                <a:lnTo>
                  <a:pt x="17081" y="291"/>
                </a:lnTo>
                <a:lnTo>
                  <a:pt x="39080" y="11070"/>
                </a:lnTo>
                <a:lnTo>
                  <a:pt x="61233" y="37642"/>
                </a:lnTo>
                <a:lnTo>
                  <a:pt x="67297" y="49397"/>
                </a:lnTo>
                <a:lnTo>
                  <a:pt x="69093" y="64090"/>
                </a:lnTo>
                <a:lnTo>
                  <a:pt x="66255" y="81850"/>
                </a:lnTo>
                <a:lnTo>
                  <a:pt x="57575" y="97147"/>
                </a:lnTo>
                <a:lnTo>
                  <a:pt x="29653" y="127832"/>
                </a:lnTo>
                <a:lnTo>
                  <a:pt x="25400" y="1321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0" name="SMARTInkShape-Group393">
            <a:extLst>
              <a:ext uri="{FF2B5EF4-FFF2-40B4-BE49-F238E27FC236}">
                <a16:creationId xmlns:a16="http://schemas.microsoft.com/office/drawing/2014/main" id="{C0B22C25-D9EE-F170-D10F-176CBAD74208}"/>
              </a:ext>
            </a:extLst>
          </p:cNvPr>
          <p:cNvGrpSpPr/>
          <p:nvPr/>
        </p:nvGrpSpPr>
        <p:grpSpPr>
          <a:xfrm>
            <a:off x="1151507" y="5213612"/>
            <a:ext cx="848734" cy="262903"/>
            <a:chOff x="1151507" y="5213612"/>
            <a:chExt cx="848734" cy="262903"/>
          </a:xfrm>
        </p:grpSpPr>
        <p:sp>
          <p:nvSpPr>
            <p:cNvPr id="285" name="SMARTInkShape-1597">
              <a:extLst>
                <a:ext uri="{FF2B5EF4-FFF2-40B4-BE49-F238E27FC236}">
                  <a16:creationId xmlns:a16="http://schemas.microsoft.com/office/drawing/2014/main" id="{DE43EF96-2864-D474-F5D8-88591C48E3A9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1974850" y="5213612"/>
              <a:ext cx="25391" cy="215639"/>
            </a:xfrm>
            <a:custGeom>
              <a:avLst/>
              <a:gdLst/>
              <a:ahLst/>
              <a:cxnLst/>
              <a:rect l="0" t="0" r="0" b="0"/>
              <a:pathLst>
                <a:path w="25391" h="215639">
                  <a:moveTo>
                    <a:pt x="19050" y="6088"/>
                  </a:moveTo>
                  <a:lnTo>
                    <a:pt x="19050" y="6088"/>
                  </a:lnTo>
                  <a:lnTo>
                    <a:pt x="25138" y="0"/>
                  </a:lnTo>
                  <a:lnTo>
                    <a:pt x="25390" y="30191"/>
                  </a:lnTo>
                  <a:lnTo>
                    <a:pt x="23515" y="56504"/>
                  </a:lnTo>
                  <a:lnTo>
                    <a:pt x="16561" y="87308"/>
                  </a:lnTo>
                  <a:lnTo>
                    <a:pt x="10473" y="114036"/>
                  </a:lnTo>
                  <a:lnTo>
                    <a:pt x="7572" y="140927"/>
                  </a:lnTo>
                  <a:lnTo>
                    <a:pt x="2227" y="168816"/>
                  </a:lnTo>
                  <a:lnTo>
                    <a:pt x="131" y="196760"/>
                  </a:lnTo>
                  <a:lnTo>
                    <a:pt x="0" y="215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598">
              <a:extLst>
                <a:ext uri="{FF2B5EF4-FFF2-40B4-BE49-F238E27FC236}">
                  <a16:creationId xmlns:a16="http://schemas.microsoft.com/office/drawing/2014/main" id="{EBE8F5D0-6BA5-A9B2-036F-48A0E9C273E7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1739900" y="5245384"/>
              <a:ext cx="149679" cy="155563"/>
            </a:xfrm>
            <a:custGeom>
              <a:avLst/>
              <a:gdLst/>
              <a:ahLst/>
              <a:cxnLst/>
              <a:rect l="0" t="0" r="0" b="0"/>
              <a:pathLst>
                <a:path w="149679" h="155563">
                  <a:moveTo>
                    <a:pt x="38100" y="12416"/>
                  </a:moveTo>
                  <a:lnTo>
                    <a:pt x="38100" y="12416"/>
                  </a:lnTo>
                  <a:lnTo>
                    <a:pt x="34729" y="12416"/>
                  </a:lnTo>
                  <a:lnTo>
                    <a:pt x="33736" y="11711"/>
                  </a:lnTo>
                  <a:lnTo>
                    <a:pt x="33074" y="10535"/>
                  </a:lnTo>
                  <a:lnTo>
                    <a:pt x="32012" y="6949"/>
                  </a:lnTo>
                  <a:lnTo>
                    <a:pt x="35199" y="2956"/>
                  </a:lnTo>
                  <a:lnTo>
                    <a:pt x="40573" y="1156"/>
                  </a:lnTo>
                  <a:lnTo>
                    <a:pt x="55522" y="0"/>
                  </a:lnTo>
                  <a:lnTo>
                    <a:pt x="71249" y="6542"/>
                  </a:lnTo>
                  <a:lnTo>
                    <a:pt x="82572" y="14047"/>
                  </a:lnTo>
                  <a:lnTo>
                    <a:pt x="86088" y="20431"/>
                  </a:lnTo>
                  <a:lnTo>
                    <a:pt x="87025" y="24109"/>
                  </a:lnTo>
                  <a:lnTo>
                    <a:pt x="86239" y="27973"/>
                  </a:lnTo>
                  <a:lnTo>
                    <a:pt x="74430" y="48497"/>
                  </a:lnTo>
                  <a:lnTo>
                    <a:pt x="61094" y="61128"/>
                  </a:lnTo>
                  <a:lnTo>
                    <a:pt x="43737" y="70437"/>
                  </a:lnTo>
                  <a:lnTo>
                    <a:pt x="25390" y="75539"/>
                  </a:lnTo>
                  <a:lnTo>
                    <a:pt x="23276" y="77076"/>
                  </a:lnTo>
                  <a:lnTo>
                    <a:pt x="21634" y="79254"/>
                  </a:lnTo>
                  <a:lnTo>
                    <a:pt x="23256" y="77871"/>
                  </a:lnTo>
                  <a:lnTo>
                    <a:pt x="54191" y="70966"/>
                  </a:lnTo>
                  <a:lnTo>
                    <a:pt x="84003" y="69648"/>
                  </a:lnTo>
                  <a:lnTo>
                    <a:pt x="114036" y="80508"/>
                  </a:lnTo>
                  <a:lnTo>
                    <a:pt x="143213" y="96417"/>
                  </a:lnTo>
                  <a:lnTo>
                    <a:pt x="146276" y="100167"/>
                  </a:lnTo>
                  <a:lnTo>
                    <a:pt x="149678" y="109977"/>
                  </a:lnTo>
                  <a:lnTo>
                    <a:pt x="149174" y="114146"/>
                  </a:lnTo>
                  <a:lnTo>
                    <a:pt x="147427" y="117630"/>
                  </a:lnTo>
                  <a:lnTo>
                    <a:pt x="144852" y="120659"/>
                  </a:lnTo>
                  <a:lnTo>
                    <a:pt x="120439" y="131294"/>
                  </a:lnTo>
                  <a:lnTo>
                    <a:pt x="92203" y="142490"/>
                  </a:lnTo>
                  <a:lnTo>
                    <a:pt x="65877" y="148490"/>
                  </a:lnTo>
                  <a:lnTo>
                    <a:pt x="34205" y="152105"/>
                  </a:lnTo>
                  <a:lnTo>
                    <a:pt x="14839" y="155562"/>
                  </a:lnTo>
                  <a:lnTo>
                    <a:pt x="0" y="152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599">
              <a:extLst>
                <a:ext uri="{FF2B5EF4-FFF2-40B4-BE49-F238E27FC236}">
                  <a16:creationId xmlns:a16="http://schemas.microsoft.com/office/drawing/2014/main" id="{2F573A09-40EE-CB43-C50B-41CD46B21B63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1670394" y="5416550"/>
              <a:ext cx="18707" cy="19051"/>
            </a:xfrm>
            <a:custGeom>
              <a:avLst/>
              <a:gdLst/>
              <a:ahLst/>
              <a:cxnLst/>
              <a:rect l="0" t="0" r="0" b="0"/>
              <a:pathLst>
                <a:path w="18707" h="19051">
                  <a:moveTo>
                    <a:pt x="6006" y="0"/>
                  </a:moveTo>
                  <a:lnTo>
                    <a:pt x="6006" y="0"/>
                  </a:lnTo>
                  <a:lnTo>
                    <a:pt x="12094" y="6088"/>
                  </a:lnTo>
                  <a:lnTo>
                    <a:pt x="15650" y="6272"/>
                  </a:lnTo>
                  <a:lnTo>
                    <a:pt x="15963" y="7004"/>
                  </a:lnTo>
                  <a:lnTo>
                    <a:pt x="12970" y="11811"/>
                  </a:lnTo>
                  <a:lnTo>
                    <a:pt x="10748" y="12305"/>
                  </a:lnTo>
                  <a:lnTo>
                    <a:pt x="9167" y="12436"/>
                  </a:lnTo>
                  <a:lnTo>
                    <a:pt x="5529" y="10702"/>
                  </a:lnTo>
                  <a:lnTo>
                    <a:pt x="0" y="6604"/>
                  </a:lnTo>
                  <a:lnTo>
                    <a:pt x="8524" y="15211"/>
                  </a:lnTo>
                  <a:lnTo>
                    <a:pt x="1870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600">
              <a:extLst>
                <a:ext uri="{FF2B5EF4-FFF2-40B4-BE49-F238E27FC236}">
                  <a16:creationId xmlns:a16="http://schemas.microsoft.com/office/drawing/2014/main" id="{83FBC31C-3CEF-CA12-EAB2-CC1A0B44D986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1428750" y="5258424"/>
              <a:ext cx="137614" cy="196227"/>
            </a:xfrm>
            <a:custGeom>
              <a:avLst/>
              <a:gdLst/>
              <a:ahLst/>
              <a:cxnLst/>
              <a:rect l="0" t="0" r="0" b="0"/>
              <a:pathLst>
                <a:path w="137614" h="196227">
                  <a:moveTo>
                    <a:pt x="19050" y="24776"/>
                  </a:moveTo>
                  <a:lnTo>
                    <a:pt x="19050" y="24776"/>
                  </a:lnTo>
                  <a:lnTo>
                    <a:pt x="24825" y="19708"/>
                  </a:lnTo>
                  <a:lnTo>
                    <a:pt x="51014" y="2534"/>
                  </a:lnTo>
                  <a:lnTo>
                    <a:pt x="74518" y="0"/>
                  </a:lnTo>
                  <a:lnTo>
                    <a:pt x="94752" y="2931"/>
                  </a:lnTo>
                  <a:lnTo>
                    <a:pt x="99857" y="5980"/>
                  </a:lnTo>
                  <a:lnTo>
                    <a:pt x="107410" y="15011"/>
                  </a:lnTo>
                  <a:lnTo>
                    <a:pt x="107590" y="20383"/>
                  </a:lnTo>
                  <a:lnTo>
                    <a:pt x="102146" y="31996"/>
                  </a:lnTo>
                  <a:lnTo>
                    <a:pt x="78179" y="60464"/>
                  </a:lnTo>
                  <a:lnTo>
                    <a:pt x="48343" y="76861"/>
                  </a:lnTo>
                  <a:lnTo>
                    <a:pt x="17362" y="97325"/>
                  </a:lnTo>
                  <a:lnTo>
                    <a:pt x="13621" y="100255"/>
                  </a:lnTo>
                  <a:lnTo>
                    <a:pt x="16344" y="97392"/>
                  </a:lnTo>
                  <a:lnTo>
                    <a:pt x="28361" y="92074"/>
                  </a:lnTo>
                  <a:lnTo>
                    <a:pt x="52069" y="89402"/>
                  </a:lnTo>
                  <a:lnTo>
                    <a:pt x="82252" y="89910"/>
                  </a:lnTo>
                  <a:lnTo>
                    <a:pt x="105667" y="99187"/>
                  </a:lnTo>
                  <a:lnTo>
                    <a:pt x="119635" y="109352"/>
                  </a:lnTo>
                  <a:lnTo>
                    <a:pt x="132657" y="126977"/>
                  </a:lnTo>
                  <a:lnTo>
                    <a:pt x="137613" y="138862"/>
                  </a:lnTo>
                  <a:lnTo>
                    <a:pt x="135711" y="153594"/>
                  </a:lnTo>
                  <a:lnTo>
                    <a:pt x="126874" y="163403"/>
                  </a:lnTo>
                  <a:lnTo>
                    <a:pt x="113538" y="171760"/>
                  </a:lnTo>
                  <a:lnTo>
                    <a:pt x="83863" y="182874"/>
                  </a:lnTo>
                  <a:lnTo>
                    <a:pt x="57409" y="191863"/>
                  </a:lnTo>
                  <a:lnTo>
                    <a:pt x="28579" y="195651"/>
                  </a:lnTo>
                  <a:lnTo>
                    <a:pt x="0" y="196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601">
              <a:extLst>
                <a:ext uri="{FF2B5EF4-FFF2-40B4-BE49-F238E27FC236}">
                  <a16:creationId xmlns:a16="http://schemas.microsoft.com/office/drawing/2014/main" id="{D3CD5132-DCC4-41D4-85CE-190E8BF4F963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1151507" y="5267944"/>
              <a:ext cx="213744" cy="208571"/>
            </a:xfrm>
            <a:custGeom>
              <a:avLst/>
              <a:gdLst/>
              <a:ahLst/>
              <a:cxnLst/>
              <a:rect l="0" t="0" r="0" b="0"/>
              <a:pathLst>
                <a:path w="213744" h="208571">
                  <a:moveTo>
                    <a:pt x="80393" y="40656"/>
                  </a:moveTo>
                  <a:lnTo>
                    <a:pt x="80393" y="40656"/>
                  </a:lnTo>
                  <a:lnTo>
                    <a:pt x="77022" y="40656"/>
                  </a:lnTo>
                  <a:lnTo>
                    <a:pt x="76029" y="39951"/>
                  </a:lnTo>
                  <a:lnTo>
                    <a:pt x="75367" y="38774"/>
                  </a:lnTo>
                  <a:lnTo>
                    <a:pt x="74305" y="35189"/>
                  </a:lnTo>
                  <a:lnTo>
                    <a:pt x="70749" y="31196"/>
                  </a:lnTo>
                  <a:lnTo>
                    <a:pt x="70436" y="28705"/>
                  </a:lnTo>
                  <a:lnTo>
                    <a:pt x="71969" y="22175"/>
                  </a:lnTo>
                  <a:lnTo>
                    <a:pt x="76800" y="13935"/>
                  </a:lnTo>
                  <a:lnTo>
                    <a:pt x="86070" y="7025"/>
                  </a:lnTo>
                  <a:lnTo>
                    <a:pt x="101125" y="510"/>
                  </a:lnTo>
                  <a:lnTo>
                    <a:pt x="111009" y="0"/>
                  </a:lnTo>
                  <a:lnTo>
                    <a:pt x="119400" y="2125"/>
                  </a:lnTo>
                  <a:lnTo>
                    <a:pt x="128796" y="7995"/>
                  </a:lnTo>
                  <a:lnTo>
                    <a:pt x="136242" y="14616"/>
                  </a:lnTo>
                  <a:lnTo>
                    <a:pt x="140493" y="22262"/>
                  </a:lnTo>
                  <a:lnTo>
                    <a:pt x="141626" y="26277"/>
                  </a:lnTo>
                  <a:lnTo>
                    <a:pt x="139850" y="45411"/>
                  </a:lnTo>
                  <a:lnTo>
                    <a:pt x="131485" y="68955"/>
                  </a:lnTo>
                  <a:lnTo>
                    <a:pt x="116698" y="97175"/>
                  </a:lnTo>
                  <a:lnTo>
                    <a:pt x="88388" y="128080"/>
                  </a:lnTo>
                  <a:lnTo>
                    <a:pt x="61429" y="150527"/>
                  </a:lnTo>
                  <a:lnTo>
                    <a:pt x="32609" y="176105"/>
                  </a:lnTo>
                  <a:lnTo>
                    <a:pt x="8761" y="193053"/>
                  </a:lnTo>
                  <a:lnTo>
                    <a:pt x="0" y="203246"/>
                  </a:lnTo>
                  <a:lnTo>
                    <a:pt x="1397" y="204790"/>
                  </a:lnTo>
                  <a:lnTo>
                    <a:pt x="8595" y="208383"/>
                  </a:lnTo>
                  <a:lnTo>
                    <a:pt x="18849" y="208570"/>
                  </a:lnTo>
                  <a:lnTo>
                    <a:pt x="49422" y="206312"/>
                  </a:lnTo>
                  <a:lnTo>
                    <a:pt x="70861" y="206002"/>
                  </a:lnTo>
                  <a:lnTo>
                    <a:pt x="94501" y="205866"/>
                  </a:lnTo>
                  <a:lnTo>
                    <a:pt x="119119" y="205804"/>
                  </a:lnTo>
                  <a:lnTo>
                    <a:pt x="146665" y="202400"/>
                  </a:lnTo>
                  <a:lnTo>
                    <a:pt x="171604" y="200293"/>
                  </a:lnTo>
                  <a:lnTo>
                    <a:pt x="213743" y="199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SMARTInkShape-Group394">
            <a:extLst>
              <a:ext uri="{FF2B5EF4-FFF2-40B4-BE49-F238E27FC236}">
                <a16:creationId xmlns:a16="http://schemas.microsoft.com/office/drawing/2014/main" id="{09170FD1-87F7-26E5-AD92-6E176E1A849F}"/>
              </a:ext>
            </a:extLst>
          </p:cNvPr>
          <p:cNvGrpSpPr/>
          <p:nvPr/>
        </p:nvGrpSpPr>
        <p:grpSpPr>
          <a:xfrm>
            <a:off x="952500" y="5283200"/>
            <a:ext cx="25401" cy="114301"/>
            <a:chOff x="952500" y="5283200"/>
            <a:chExt cx="25401" cy="114301"/>
          </a:xfrm>
        </p:grpSpPr>
        <p:sp>
          <p:nvSpPr>
            <p:cNvPr id="291" name="SMARTInkShape-1602">
              <a:extLst>
                <a:ext uri="{FF2B5EF4-FFF2-40B4-BE49-F238E27FC236}">
                  <a16:creationId xmlns:a16="http://schemas.microsoft.com/office/drawing/2014/main" id="{5F274DF5-008E-D51F-9469-7662E583CD35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952500" y="53784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2574" y="822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603">
              <a:extLst>
                <a:ext uri="{FF2B5EF4-FFF2-40B4-BE49-F238E27FC236}">
                  <a16:creationId xmlns:a16="http://schemas.microsoft.com/office/drawing/2014/main" id="{CDC505DD-21B0-51D4-7E22-C9FD53B3DC64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965200" y="52832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9329" y="15680"/>
                  </a:lnTo>
                  <a:lnTo>
                    <a:pt x="7674" y="12142"/>
                  </a:lnTo>
                  <a:lnTo>
                    <a:pt x="7233" y="1021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395">
            <a:extLst>
              <a:ext uri="{FF2B5EF4-FFF2-40B4-BE49-F238E27FC236}">
                <a16:creationId xmlns:a16="http://schemas.microsoft.com/office/drawing/2014/main" id="{48C5DB49-A239-1D1C-B3F7-C2341B8AD3C2}"/>
              </a:ext>
            </a:extLst>
          </p:cNvPr>
          <p:cNvGrpSpPr/>
          <p:nvPr/>
        </p:nvGrpSpPr>
        <p:grpSpPr>
          <a:xfrm>
            <a:off x="265296" y="5238750"/>
            <a:ext cx="503055" cy="209551"/>
            <a:chOff x="265296" y="5238750"/>
            <a:chExt cx="503055" cy="209551"/>
          </a:xfrm>
        </p:grpSpPr>
        <p:sp>
          <p:nvSpPr>
            <p:cNvPr id="294" name="SMARTInkShape-1604">
              <a:extLst>
                <a:ext uri="{FF2B5EF4-FFF2-40B4-BE49-F238E27FC236}">
                  <a16:creationId xmlns:a16="http://schemas.microsoft.com/office/drawing/2014/main" id="{21C49134-3B39-BB04-F4A3-9F3766B7BA44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596900" y="5441973"/>
              <a:ext cx="171451" cy="6328"/>
            </a:xfrm>
            <a:custGeom>
              <a:avLst/>
              <a:gdLst/>
              <a:ahLst/>
              <a:cxnLst/>
              <a:rect l="0" t="0" r="0" b="0"/>
              <a:pathLst>
                <a:path w="171451" h="6328">
                  <a:moveTo>
                    <a:pt x="0" y="6327"/>
                  </a:moveTo>
                  <a:lnTo>
                    <a:pt x="0" y="6327"/>
                  </a:lnTo>
                  <a:lnTo>
                    <a:pt x="24485" y="4446"/>
                  </a:lnTo>
                  <a:lnTo>
                    <a:pt x="50529" y="1301"/>
                  </a:lnTo>
                  <a:lnTo>
                    <a:pt x="76120" y="369"/>
                  </a:lnTo>
                  <a:lnTo>
                    <a:pt x="101576" y="93"/>
                  </a:lnTo>
                  <a:lnTo>
                    <a:pt x="128720" y="0"/>
                  </a:lnTo>
                  <a:lnTo>
                    <a:pt x="152034" y="687"/>
                  </a:lnTo>
                  <a:lnTo>
                    <a:pt x="171450" y="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605">
              <a:extLst>
                <a:ext uri="{FF2B5EF4-FFF2-40B4-BE49-F238E27FC236}">
                  <a16:creationId xmlns:a16="http://schemas.microsoft.com/office/drawing/2014/main" id="{3062BF1D-BF39-4C81-85F9-6D4B85E288B2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666750" y="5271101"/>
              <a:ext cx="12701" cy="151800"/>
            </a:xfrm>
            <a:custGeom>
              <a:avLst/>
              <a:gdLst/>
              <a:ahLst/>
              <a:cxnLst/>
              <a:rect l="0" t="0" r="0" b="0"/>
              <a:pathLst>
                <a:path w="12701" h="151800">
                  <a:moveTo>
                    <a:pt x="12700" y="18449"/>
                  </a:moveTo>
                  <a:lnTo>
                    <a:pt x="12700" y="18449"/>
                  </a:lnTo>
                  <a:lnTo>
                    <a:pt x="12700" y="0"/>
                  </a:lnTo>
                  <a:lnTo>
                    <a:pt x="5792" y="27107"/>
                  </a:lnTo>
                  <a:lnTo>
                    <a:pt x="1716" y="50883"/>
                  </a:lnTo>
                  <a:lnTo>
                    <a:pt x="339" y="80831"/>
                  </a:lnTo>
                  <a:lnTo>
                    <a:pt x="67" y="111493"/>
                  </a:lnTo>
                  <a:lnTo>
                    <a:pt x="0" y="151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606">
              <a:extLst>
                <a:ext uri="{FF2B5EF4-FFF2-40B4-BE49-F238E27FC236}">
                  <a16:creationId xmlns:a16="http://schemas.microsoft.com/office/drawing/2014/main" id="{C1BE75C8-4D80-12F2-B93A-C18C002D9B06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584200" y="5238750"/>
              <a:ext cx="177801" cy="44451"/>
            </a:xfrm>
            <a:custGeom>
              <a:avLst/>
              <a:gdLst/>
              <a:ahLst/>
              <a:cxnLst/>
              <a:rect l="0" t="0" r="0" b="0"/>
              <a:pathLst>
                <a:path w="177801" h="44451">
                  <a:moveTo>
                    <a:pt x="0" y="44450"/>
                  </a:moveTo>
                  <a:lnTo>
                    <a:pt x="0" y="44450"/>
                  </a:lnTo>
                  <a:lnTo>
                    <a:pt x="5775" y="39382"/>
                  </a:lnTo>
                  <a:lnTo>
                    <a:pt x="33878" y="26152"/>
                  </a:lnTo>
                  <a:lnTo>
                    <a:pt x="62641" y="21154"/>
                  </a:lnTo>
                  <a:lnTo>
                    <a:pt x="86764" y="16302"/>
                  </a:lnTo>
                  <a:lnTo>
                    <a:pt x="110688" y="10396"/>
                  </a:lnTo>
                  <a:lnTo>
                    <a:pt x="139022" y="417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607">
              <a:extLst>
                <a:ext uri="{FF2B5EF4-FFF2-40B4-BE49-F238E27FC236}">
                  <a16:creationId xmlns:a16="http://schemas.microsoft.com/office/drawing/2014/main" id="{88142DB0-04E6-2C7B-7A25-580A12D021FF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265296" y="5245131"/>
              <a:ext cx="197317" cy="201488"/>
            </a:xfrm>
            <a:custGeom>
              <a:avLst/>
              <a:gdLst/>
              <a:ahLst/>
              <a:cxnLst/>
              <a:rect l="0" t="0" r="0" b="0"/>
              <a:pathLst>
                <a:path w="197317" h="201488">
                  <a:moveTo>
                    <a:pt x="160154" y="19019"/>
                  </a:moveTo>
                  <a:lnTo>
                    <a:pt x="160154" y="19019"/>
                  </a:lnTo>
                  <a:lnTo>
                    <a:pt x="163525" y="15649"/>
                  </a:lnTo>
                  <a:lnTo>
                    <a:pt x="167062" y="13993"/>
                  </a:lnTo>
                  <a:lnTo>
                    <a:pt x="168992" y="13552"/>
                  </a:lnTo>
                  <a:lnTo>
                    <a:pt x="191274" y="315"/>
                  </a:lnTo>
                  <a:lnTo>
                    <a:pt x="197316" y="0"/>
                  </a:lnTo>
                  <a:lnTo>
                    <a:pt x="175832" y="676"/>
                  </a:lnTo>
                  <a:lnTo>
                    <a:pt x="149375" y="6877"/>
                  </a:lnTo>
                  <a:lnTo>
                    <a:pt x="120742" y="14717"/>
                  </a:lnTo>
                  <a:lnTo>
                    <a:pt x="93678" y="25975"/>
                  </a:lnTo>
                  <a:lnTo>
                    <a:pt x="65570" y="45793"/>
                  </a:lnTo>
                  <a:lnTo>
                    <a:pt x="38268" y="69442"/>
                  </a:lnTo>
                  <a:lnTo>
                    <a:pt x="27666" y="78823"/>
                  </a:lnTo>
                  <a:lnTo>
                    <a:pt x="9287" y="108268"/>
                  </a:lnTo>
                  <a:lnTo>
                    <a:pt x="369" y="130444"/>
                  </a:lnTo>
                  <a:lnTo>
                    <a:pt x="0" y="154888"/>
                  </a:lnTo>
                  <a:lnTo>
                    <a:pt x="6424" y="167835"/>
                  </a:lnTo>
                  <a:lnTo>
                    <a:pt x="17041" y="178293"/>
                  </a:lnTo>
                  <a:lnTo>
                    <a:pt x="38179" y="190703"/>
                  </a:lnTo>
                  <a:lnTo>
                    <a:pt x="66524" y="197492"/>
                  </a:lnTo>
                  <a:lnTo>
                    <a:pt x="90784" y="201487"/>
                  </a:lnTo>
                  <a:lnTo>
                    <a:pt x="117728" y="200789"/>
                  </a:lnTo>
                  <a:lnTo>
                    <a:pt x="147454" y="196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396">
            <a:extLst>
              <a:ext uri="{FF2B5EF4-FFF2-40B4-BE49-F238E27FC236}">
                <a16:creationId xmlns:a16="http://schemas.microsoft.com/office/drawing/2014/main" id="{34A4B3AF-7477-AC85-10E1-23695A2D5263}"/>
              </a:ext>
            </a:extLst>
          </p:cNvPr>
          <p:cNvGrpSpPr/>
          <p:nvPr/>
        </p:nvGrpSpPr>
        <p:grpSpPr>
          <a:xfrm>
            <a:off x="6451600" y="5595497"/>
            <a:ext cx="736601" cy="181115"/>
            <a:chOff x="6451600" y="5595497"/>
            <a:chExt cx="736601" cy="181115"/>
          </a:xfrm>
        </p:grpSpPr>
        <p:sp>
          <p:nvSpPr>
            <p:cNvPr id="299" name="SMARTInkShape-1608">
              <a:extLst>
                <a:ext uri="{FF2B5EF4-FFF2-40B4-BE49-F238E27FC236}">
                  <a16:creationId xmlns:a16="http://schemas.microsoft.com/office/drawing/2014/main" id="{3A58F55B-6D20-0E51-D937-2BC370110E13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7023100" y="5595497"/>
              <a:ext cx="165101" cy="30604"/>
            </a:xfrm>
            <a:custGeom>
              <a:avLst/>
              <a:gdLst/>
              <a:ahLst/>
              <a:cxnLst/>
              <a:rect l="0" t="0" r="0" b="0"/>
              <a:pathLst>
                <a:path w="165101" h="30604">
                  <a:moveTo>
                    <a:pt x="0" y="30603"/>
                  </a:moveTo>
                  <a:lnTo>
                    <a:pt x="0" y="30603"/>
                  </a:lnTo>
                  <a:lnTo>
                    <a:pt x="3372" y="30603"/>
                  </a:lnTo>
                  <a:lnTo>
                    <a:pt x="32603" y="16297"/>
                  </a:lnTo>
                  <a:lnTo>
                    <a:pt x="52955" y="12491"/>
                  </a:lnTo>
                  <a:lnTo>
                    <a:pt x="80389" y="11738"/>
                  </a:lnTo>
                  <a:lnTo>
                    <a:pt x="105428" y="9726"/>
                  </a:lnTo>
                  <a:lnTo>
                    <a:pt x="136223" y="2724"/>
                  </a:lnTo>
                  <a:lnTo>
                    <a:pt x="154349" y="0"/>
                  </a:lnTo>
                  <a:lnTo>
                    <a:pt x="157933" y="324"/>
                  </a:lnTo>
                  <a:lnTo>
                    <a:pt x="165100" y="52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609">
              <a:extLst>
                <a:ext uri="{FF2B5EF4-FFF2-40B4-BE49-F238E27FC236}">
                  <a16:creationId xmlns:a16="http://schemas.microsoft.com/office/drawing/2014/main" id="{FCAC6E71-FD70-9EBA-F34F-1A3BECA90387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6997805" y="5632973"/>
              <a:ext cx="109920" cy="126478"/>
            </a:xfrm>
            <a:custGeom>
              <a:avLst/>
              <a:gdLst/>
              <a:ahLst/>
              <a:cxnLst/>
              <a:rect l="0" t="0" r="0" b="0"/>
              <a:pathLst>
                <a:path w="109920" h="126478">
                  <a:moveTo>
                    <a:pt x="6245" y="12177"/>
                  </a:moveTo>
                  <a:lnTo>
                    <a:pt x="6245" y="12177"/>
                  </a:lnTo>
                  <a:lnTo>
                    <a:pt x="9617" y="5435"/>
                  </a:lnTo>
                  <a:lnTo>
                    <a:pt x="11315" y="3449"/>
                  </a:lnTo>
                  <a:lnTo>
                    <a:pt x="15665" y="654"/>
                  </a:lnTo>
                  <a:lnTo>
                    <a:pt x="15347" y="261"/>
                  </a:lnTo>
                  <a:lnTo>
                    <a:pt x="14430" y="0"/>
                  </a:lnTo>
                  <a:lnTo>
                    <a:pt x="11528" y="1590"/>
                  </a:lnTo>
                  <a:lnTo>
                    <a:pt x="7888" y="5356"/>
                  </a:lnTo>
                  <a:lnTo>
                    <a:pt x="3917" y="11732"/>
                  </a:lnTo>
                  <a:lnTo>
                    <a:pt x="1086" y="23255"/>
                  </a:lnTo>
                  <a:lnTo>
                    <a:pt x="0" y="44834"/>
                  </a:lnTo>
                  <a:lnTo>
                    <a:pt x="1376" y="46647"/>
                  </a:lnTo>
                  <a:lnTo>
                    <a:pt x="20951" y="53170"/>
                  </a:lnTo>
                  <a:lnTo>
                    <a:pt x="49078" y="56172"/>
                  </a:lnTo>
                  <a:lnTo>
                    <a:pt x="74051" y="59908"/>
                  </a:lnTo>
                  <a:lnTo>
                    <a:pt x="84124" y="65376"/>
                  </a:lnTo>
                  <a:lnTo>
                    <a:pt x="103127" y="80801"/>
                  </a:lnTo>
                  <a:lnTo>
                    <a:pt x="108806" y="90654"/>
                  </a:lnTo>
                  <a:lnTo>
                    <a:pt x="109897" y="94834"/>
                  </a:lnTo>
                  <a:lnTo>
                    <a:pt x="109919" y="98326"/>
                  </a:lnTo>
                  <a:lnTo>
                    <a:pt x="108060" y="104089"/>
                  </a:lnTo>
                  <a:lnTo>
                    <a:pt x="104883" y="109001"/>
                  </a:lnTo>
                  <a:lnTo>
                    <a:pt x="95757" y="115732"/>
                  </a:lnTo>
                  <a:lnTo>
                    <a:pt x="80745" y="122196"/>
                  </a:lnTo>
                  <a:lnTo>
                    <a:pt x="53051" y="125632"/>
                  </a:lnTo>
                  <a:lnTo>
                    <a:pt x="31645" y="1264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610">
              <a:extLst>
                <a:ext uri="{FF2B5EF4-FFF2-40B4-BE49-F238E27FC236}">
                  <a16:creationId xmlns:a16="http://schemas.microsoft.com/office/drawing/2014/main" id="{C8A8779C-34D4-AEDB-4842-7F8F3C9CC4E5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6819900" y="5628083"/>
              <a:ext cx="101601" cy="29768"/>
            </a:xfrm>
            <a:custGeom>
              <a:avLst/>
              <a:gdLst/>
              <a:ahLst/>
              <a:cxnLst/>
              <a:rect l="0" t="0" r="0" b="0"/>
              <a:pathLst>
                <a:path w="101601" h="29768">
                  <a:moveTo>
                    <a:pt x="0" y="29767"/>
                  </a:moveTo>
                  <a:lnTo>
                    <a:pt x="0" y="29767"/>
                  </a:lnTo>
                  <a:lnTo>
                    <a:pt x="0" y="26396"/>
                  </a:lnTo>
                  <a:lnTo>
                    <a:pt x="10113" y="17558"/>
                  </a:lnTo>
                  <a:lnTo>
                    <a:pt x="38595" y="4710"/>
                  </a:lnTo>
                  <a:lnTo>
                    <a:pt x="59179" y="0"/>
                  </a:lnTo>
                  <a:lnTo>
                    <a:pt x="101600" y="4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611">
              <a:extLst>
                <a:ext uri="{FF2B5EF4-FFF2-40B4-BE49-F238E27FC236}">
                  <a16:creationId xmlns:a16="http://schemas.microsoft.com/office/drawing/2014/main" id="{575EF420-29E5-07CD-E83A-D9605A752128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6794500" y="5658192"/>
              <a:ext cx="103781" cy="118420"/>
            </a:xfrm>
            <a:custGeom>
              <a:avLst/>
              <a:gdLst/>
              <a:ahLst/>
              <a:cxnLst/>
              <a:rect l="0" t="0" r="0" b="0"/>
              <a:pathLst>
                <a:path w="103781" h="118420">
                  <a:moveTo>
                    <a:pt x="0" y="25058"/>
                  </a:moveTo>
                  <a:lnTo>
                    <a:pt x="0" y="25058"/>
                  </a:lnTo>
                  <a:lnTo>
                    <a:pt x="3372" y="25058"/>
                  </a:lnTo>
                  <a:lnTo>
                    <a:pt x="4364" y="24353"/>
                  </a:lnTo>
                  <a:lnTo>
                    <a:pt x="5026" y="23177"/>
                  </a:lnTo>
                  <a:lnTo>
                    <a:pt x="5468" y="21688"/>
                  </a:lnTo>
                  <a:lnTo>
                    <a:pt x="12416" y="12698"/>
                  </a:lnTo>
                  <a:lnTo>
                    <a:pt x="25058" y="0"/>
                  </a:lnTo>
                  <a:lnTo>
                    <a:pt x="20262" y="5501"/>
                  </a:lnTo>
                  <a:lnTo>
                    <a:pt x="15254" y="15579"/>
                  </a:lnTo>
                  <a:lnTo>
                    <a:pt x="13036" y="35786"/>
                  </a:lnTo>
                  <a:lnTo>
                    <a:pt x="14731" y="42291"/>
                  </a:lnTo>
                  <a:lnTo>
                    <a:pt x="16171" y="45013"/>
                  </a:lnTo>
                  <a:lnTo>
                    <a:pt x="18542" y="46828"/>
                  </a:lnTo>
                  <a:lnTo>
                    <a:pt x="24939" y="48845"/>
                  </a:lnTo>
                  <a:lnTo>
                    <a:pt x="55333" y="50395"/>
                  </a:lnTo>
                  <a:lnTo>
                    <a:pt x="83752" y="50457"/>
                  </a:lnTo>
                  <a:lnTo>
                    <a:pt x="90374" y="56102"/>
                  </a:lnTo>
                  <a:lnTo>
                    <a:pt x="102754" y="73602"/>
                  </a:lnTo>
                  <a:lnTo>
                    <a:pt x="103780" y="77882"/>
                  </a:lnTo>
                  <a:lnTo>
                    <a:pt x="103039" y="86400"/>
                  </a:lnTo>
                  <a:lnTo>
                    <a:pt x="98657" y="102500"/>
                  </a:lnTo>
                  <a:lnTo>
                    <a:pt x="93001" y="110747"/>
                  </a:lnTo>
                  <a:lnTo>
                    <a:pt x="85784" y="116059"/>
                  </a:lnTo>
                  <a:lnTo>
                    <a:pt x="77872" y="118419"/>
                  </a:lnTo>
                  <a:lnTo>
                    <a:pt x="74492" y="118343"/>
                  </a:lnTo>
                  <a:lnTo>
                    <a:pt x="50800" y="1076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612">
              <a:extLst>
                <a:ext uri="{FF2B5EF4-FFF2-40B4-BE49-F238E27FC236}">
                  <a16:creationId xmlns:a16="http://schemas.microsoft.com/office/drawing/2014/main" id="{B2F21769-549A-684D-897D-C39CABCC58CE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6673850" y="5737264"/>
              <a:ext cx="18634" cy="22164"/>
            </a:xfrm>
            <a:custGeom>
              <a:avLst/>
              <a:gdLst/>
              <a:ahLst/>
              <a:cxnLst/>
              <a:rect l="0" t="0" r="0" b="0"/>
              <a:pathLst>
                <a:path w="18634" h="22164">
                  <a:moveTo>
                    <a:pt x="0" y="15836"/>
                  </a:moveTo>
                  <a:lnTo>
                    <a:pt x="0" y="15836"/>
                  </a:lnTo>
                  <a:lnTo>
                    <a:pt x="6741" y="15836"/>
                  </a:lnTo>
                  <a:lnTo>
                    <a:pt x="11933" y="17717"/>
                  </a:lnTo>
                  <a:lnTo>
                    <a:pt x="18633" y="21924"/>
                  </a:lnTo>
                  <a:lnTo>
                    <a:pt x="6803" y="22163"/>
                  </a:lnTo>
                  <a:lnTo>
                    <a:pt x="4536" y="20054"/>
                  </a:lnTo>
                  <a:lnTo>
                    <a:pt x="597" y="5782"/>
                  </a:lnTo>
                  <a:lnTo>
                    <a:pt x="118" y="0"/>
                  </a:lnTo>
                  <a:lnTo>
                    <a:pt x="53" y="1273"/>
                  </a:lnTo>
                  <a:lnTo>
                    <a:pt x="3387" y="5954"/>
                  </a:lnTo>
                  <a:lnTo>
                    <a:pt x="12700" y="158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613">
              <a:extLst>
                <a:ext uri="{FF2B5EF4-FFF2-40B4-BE49-F238E27FC236}">
                  <a16:creationId xmlns:a16="http://schemas.microsoft.com/office/drawing/2014/main" id="{10FB6697-4D59-5B9B-06D8-FE371F6C2999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6451600" y="5607050"/>
              <a:ext cx="152375" cy="163588"/>
            </a:xfrm>
            <a:custGeom>
              <a:avLst/>
              <a:gdLst/>
              <a:ahLst/>
              <a:cxnLst/>
              <a:rect l="0" t="0" r="0" b="0"/>
              <a:pathLst>
                <a:path w="152375" h="163588">
                  <a:moveTo>
                    <a:pt x="139700" y="0"/>
                  </a:moveTo>
                  <a:lnTo>
                    <a:pt x="139700" y="0"/>
                  </a:lnTo>
                  <a:lnTo>
                    <a:pt x="145168" y="0"/>
                  </a:lnTo>
                  <a:lnTo>
                    <a:pt x="152374" y="6327"/>
                  </a:lnTo>
                  <a:lnTo>
                    <a:pt x="130736" y="7054"/>
                  </a:lnTo>
                  <a:lnTo>
                    <a:pt x="101426" y="17180"/>
                  </a:lnTo>
                  <a:lnTo>
                    <a:pt x="87359" y="24062"/>
                  </a:lnTo>
                  <a:lnTo>
                    <a:pt x="57184" y="50969"/>
                  </a:lnTo>
                  <a:lnTo>
                    <a:pt x="44459" y="67313"/>
                  </a:lnTo>
                  <a:lnTo>
                    <a:pt x="29060" y="96901"/>
                  </a:lnTo>
                  <a:lnTo>
                    <a:pt x="27026" y="108684"/>
                  </a:lnTo>
                  <a:lnTo>
                    <a:pt x="29253" y="127218"/>
                  </a:lnTo>
                  <a:lnTo>
                    <a:pt x="41122" y="146115"/>
                  </a:lnTo>
                  <a:lnTo>
                    <a:pt x="48380" y="153134"/>
                  </a:lnTo>
                  <a:lnTo>
                    <a:pt x="56075" y="156960"/>
                  </a:lnTo>
                  <a:lnTo>
                    <a:pt x="84010" y="163283"/>
                  </a:lnTo>
                  <a:lnTo>
                    <a:pt x="98721" y="163587"/>
                  </a:lnTo>
                  <a:lnTo>
                    <a:pt x="109964" y="161370"/>
                  </a:lnTo>
                  <a:lnTo>
                    <a:pt x="114232" y="157674"/>
                  </a:lnTo>
                  <a:lnTo>
                    <a:pt x="120855" y="146042"/>
                  </a:lnTo>
                  <a:lnTo>
                    <a:pt x="122388" y="133347"/>
                  </a:lnTo>
                  <a:lnTo>
                    <a:pt x="121809" y="126998"/>
                  </a:lnTo>
                  <a:lnTo>
                    <a:pt x="115520" y="116181"/>
                  </a:lnTo>
                  <a:lnTo>
                    <a:pt x="98199" y="102157"/>
                  </a:lnTo>
                  <a:lnTo>
                    <a:pt x="77174" y="91518"/>
                  </a:lnTo>
                  <a:lnTo>
                    <a:pt x="51018" y="94487"/>
                  </a:lnTo>
                  <a:lnTo>
                    <a:pt x="28366" y="100590"/>
                  </a:lnTo>
                  <a:lnTo>
                    <a:pt x="6157" y="115587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6" name="SMARTInkShape-1614">
            <a:extLst>
              <a:ext uri="{FF2B5EF4-FFF2-40B4-BE49-F238E27FC236}">
                <a16:creationId xmlns:a16="http://schemas.microsoft.com/office/drawing/2014/main" id="{88870BBB-DC91-C3E5-BB69-FC93C4642EE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22850" y="5295900"/>
            <a:ext cx="2025553" cy="241268"/>
          </a:xfrm>
          <a:custGeom>
            <a:avLst/>
            <a:gdLst/>
            <a:ahLst/>
            <a:cxnLst/>
            <a:rect l="0" t="0" r="0" b="0"/>
            <a:pathLst>
              <a:path w="2025553" h="241268">
                <a:moveTo>
                  <a:pt x="0" y="19050"/>
                </a:moveTo>
                <a:lnTo>
                  <a:pt x="0" y="19050"/>
                </a:lnTo>
                <a:lnTo>
                  <a:pt x="6348" y="12701"/>
                </a:lnTo>
                <a:lnTo>
                  <a:pt x="6350" y="12700"/>
                </a:lnTo>
                <a:lnTo>
                  <a:pt x="6350" y="22160"/>
                </a:lnTo>
                <a:lnTo>
                  <a:pt x="8232" y="25841"/>
                </a:lnTo>
                <a:lnTo>
                  <a:pt x="16889" y="36589"/>
                </a:lnTo>
                <a:lnTo>
                  <a:pt x="19116" y="42513"/>
                </a:lnTo>
                <a:lnTo>
                  <a:pt x="23225" y="48737"/>
                </a:lnTo>
                <a:lnTo>
                  <a:pt x="24433" y="52941"/>
                </a:lnTo>
                <a:lnTo>
                  <a:pt x="25461" y="54344"/>
                </a:lnTo>
                <a:lnTo>
                  <a:pt x="26851" y="55279"/>
                </a:lnTo>
                <a:lnTo>
                  <a:pt x="30279" y="57024"/>
                </a:lnTo>
                <a:lnTo>
                  <a:pt x="60799" y="80449"/>
                </a:lnTo>
                <a:lnTo>
                  <a:pt x="74032" y="92428"/>
                </a:lnTo>
                <a:lnTo>
                  <a:pt x="82540" y="96574"/>
                </a:lnTo>
                <a:lnTo>
                  <a:pt x="105244" y="111529"/>
                </a:lnTo>
                <a:lnTo>
                  <a:pt x="136710" y="122091"/>
                </a:lnTo>
                <a:lnTo>
                  <a:pt x="159767" y="126354"/>
                </a:lnTo>
                <a:lnTo>
                  <a:pt x="189546" y="126962"/>
                </a:lnTo>
                <a:lnTo>
                  <a:pt x="217358" y="126993"/>
                </a:lnTo>
                <a:lnTo>
                  <a:pt x="238420" y="126997"/>
                </a:lnTo>
                <a:lnTo>
                  <a:pt x="266552" y="126999"/>
                </a:lnTo>
                <a:lnTo>
                  <a:pt x="295441" y="127000"/>
                </a:lnTo>
                <a:lnTo>
                  <a:pt x="321008" y="126295"/>
                </a:lnTo>
                <a:lnTo>
                  <a:pt x="350760" y="122636"/>
                </a:lnTo>
                <a:lnTo>
                  <a:pt x="377371" y="120533"/>
                </a:lnTo>
                <a:lnTo>
                  <a:pt x="405683" y="115740"/>
                </a:lnTo>
                <a:lnTo>
                  <a:pt x="435030" y="114585"/>
                </a:lnTo>
                <a:lnTo>
                  <a:pt x="463639" y="109992"/>
                </a:lnTo>
                <a:lnTo>
                  <a:pt x="487488" y="107850"/>
                </a:lnTo>
                <a:lnTo>
                  <a:pt x="512426" y="103766"/>
                </a:lnTo>
                <a:lnTo>
                  <a:pt x="536985" y="101536"/>
                </a:lnTo>
                <a:lnTo>
                  <a:pt x="566485" y="96701"/>
                </a:lnTo>
                <a:lnTo>
                  <a:pt x="590945" y="95679"/>
                </a:lnTo>
                <a:lnTo>
                  <a:pt x="616068" y="95377"/>
                </a:lnTo>
                <a:lnTo>
                  <a:pt x="641385" y="95288"/>
                </a:lnTo>
                <a:lnTo>
                  <a:pt x="671853" y="91887"/>
                </a:lnTo>
                <a:lnTo>
                  <a:pt x="695151" y="93156"/>
                </a:lnTo>
                <a:lnTo>
                  <a:pt x="723300" y="94630"/>
                </a:lnTo>
                <a:lnTo>
                  <a:pt x="750612" y="95066"/>
                </a:lnTo>
                <a:lnTo>
                  <a:pt x="777103" y="100283"/>
                </a:lnTo>
                <a:lnTo>
                  <a:pt x="803478" y="106070"/>
                </a:lnTo>
                <a:lnTo>
                  <a:pt x="834267" y="114347"/>
                </a:lnTo>
                <a:lnTo>
                  <a:pt x="861098" y="126147"/>
                </a:lnTo>
                <a:lnTo>
                  <a:pt x="887800" y="142066"/>
                </a:lnTo>
                <a:lnTo>
                  <a:pt x="916225" y="162874"/>
                </a:lnTo>
                <a:lnTo>
                  <a:pt x="946133" y="190617"/>
                </a:lnTo>
                <a:lnTo>
                  <a:pt x="953903" y="197608"/>
                </a:lnTo>
                <a:lnTo>
                  <a:pt x="962245" y="202954"/>
                </a:lnTo>
                <a:lnTo>
                  <a:pt x="981406" y="226339"/>
                </a:lnTo>
                <a:lnTo>
                  <a:pt x="985569" y="234921"/>
                </a:lnTo>
                <a:lnTo>
                  <a:pt x="990574" y="241267"/>
                </a:lnTo>
                <a:lnTo>
                  <a:pt x="990597" y="235831"/>
                </a:lnTo>
                <a:lnTo>
                  <a:pt x="993970" y="231840"/>
                </a:lnTo>
                <a:lnTo>
                  <a:pt x="997507" y="230040"/>
                </a:lnTo>
                <a:lnTo>
                  <a:pt x="1008898" y="225513"/>
                </a:lnTo>
                <a:lnTo>
                  <a:pt x="1039580" y="207407"/>
                </a:lnTo>
                <a:lnTo>
                  <a:pt x="1068081" y="194732"/>
                </a:lnTo>
                <a:lnTo>
                  <a:pt x="1095575" y="184150"/>
                </a:lnTo>
                <a:lnTo>
                  <a:pt x="1126733" y="175683"/>
                </a:lnTo>
                <a:lnTo>
                  <a:pt x="1151664" y="169333"/>
                </a:lnTo>
                <a:lnTo>
                  <a:pt x="1177350" y="165231"/>
                </a:lnTo>
                <a:lnTo>
                  <a:pt x="1203587" y="160984"/>
                </a:lnTo>
                <a:lnTo>
                  <a:pt x="1234329" y="159191"/>
                </a:lnTo>
                <a:lnTo>
                  <a:pt x="1261151" y="158837"/>
                </a:lnTo>
                <a:lnTo>
                  <a:pt x="1290045" y="158761"/>
                </a:lnTo>
                <a:lnTo>
                  <a:pt x="1318018" y="158752"/>
                </a:lnTo>
                <a:lnTo>
                  <a:pt x="1346356" y="159455"/>
                </a:lnTo>
                <a:lnTo>
                  <a:pt x="1370157" y="163819"/>
                </a:lnTo>
                <a:lnTo>
                  <a:pt x="1395789" y="168875"/>
                </a:lnTo>
                <a:lnTo>
                  <a:pt x="1423296" y="171393"/>
                </a:lnTo>
                <a:lnTo>
                  <a:pt x="1451949" y="178207"/>
                </a:lnTo>
                <a:lnTo>
                  <a:pt x="1478897" y="184271"/>
                </a:lnTo>
                <a:lnTo>
                  <a:pt x="1508519" y="190536"/>
                </a:lnTo>
                <a:lnTo>
                  <a:pt x="1531936" y="194749"/>
                </a:lnTo>
                <a:lnTo>
                  <a:pt x="1556455" y="198974"/>
                </a:lnTo>
                <a:lnTo>
                  <a:pt x="1580575" y="201947"/>
                </a:lnTo>
                <a:lnTo>
                  <a:pt x="1601121" y="204526"/>
                </a:lnTo>
                <a:lnTo>
                  <a:pt x="1625304" y="207317"/>
                </a:lnTo>
                <a:lnTo>
                  <a:pt x="1647810" y="208558"/>
                </a:lnTo>
                <a:lnTo>
                  <a:pt x="1669573" y="209109"/>
                </a:lnTo>
                <a:lnTo>
                  <a:pt x="1699777" y="209419"/>
                </a:lnTo>
                <a:lnTo>
                  <a:pt x="1730363" y="207630"/>
                </a:lnTo>
                <a:lnTo>
                  <a:pt x="1754006" y="204462"/>
                </a:lnTo>
                <a:lnTo>
                  <a:pt x="1778625" y="200704"/>
                </a:lnTo>
                <a:lnTo>
                  <a:pt x="1803678" y="196681"/>
                </a:lnTo>
                <a:lnTo>
                  <a:pt x="1826807" y="192542"/>
                </a:lnTo>
                <a:lnTo>
                  <a:pt x="1851728" y="186244"/>
                </a:lnTo>
                <a:lnTo>
                  <a:pt x="1879112" y="177795"/>
                </a:lnTo>
                <a:lnTo>
                  <a:pt x="1910580" y="167216"/>
                </a:lnTo>
                <a:lnTo>
                  <a:pt x="1940995" y="153263"/>
                </a:lnTo>
                <a:lnTo>
                  <a:pt x="1967666" y="138211"/>
                </a:lnTo>
                <a:lnTo>
                  <a:pt x="1993826" y="109143"/>
                </a:lnTo>
                <a:lnTo>
                  <a:pt x="2015530" y="84536"/>
                </a:lnTo>
                <a:lnTo>
                  <a:pt x="2023167" y="66453"/>
                </a:lnTo>
                <a:lnTo>
                  <a:pt x="2025432" y="37227"/>
                </a:lnTo>
                <a:lnTo>
                  <a:pt x="2025552" y="31127"/>
                </a:lnTo>
                <a:lnTo>
                  <a:pt x="2018879" y="16984"/>
                </a:lnTo>
                <a:lnTo>
                  <a:pt x="20066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9" name="SMARTInkShape-Group398">
            <a:extLst>
              <a:ext uri="{FF2B5EF4-FFF2-40B4-BE49-F238E27FC236}">
                <a16:creationId xmlns:a16="http://schemas.microsoft.com/office/drawing/2014/main" id="{236DB9AE-A3E1-1DFB-302D-D6054DBBC136}"/>
              </a:ext>
            </a:extLst>
          </p:cNvPr>
          <p:cNvGrpSpPr/>
          <p:nvPr/>
        </p:nvGrpSpPr>
        <p:grpSpPr>
          <a:xfrm>
            <a:off x="6013450" y="4852283"/>
            <a:ext cx="547592" cy="346989"/>
            <a:chOff x="6013450" y="4852283"/>
            <a:chExt cx="547592" cy="346989"/>
          </a:xfrm>
        </p:grpSpPr>
        <p:sp>
          <p:nvSpPr>
            <p:cNvPr id="307" name="SMARTInkShape-1615">
              <a:extLst>
                <a:ext uri="{FF2B5EF4-FFF2-40B4-BE49-F238E27FC236}">
                  <a16:creationId xmlns:a16="http://schemas.microsoft.com/office/drawing/2014/main" id="{250C7558-C478-2DFA-EFD4-882CD09586E5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6223000" y="4997450"/>
              <a:ext cx="164592" cy="201822"/>
            </a:xfrm>
            <a:custGeom>
              <a:avLst/>
              <a:gdLst/>
              <a:ahLst/>
              <a:cxnLst/>
              <a:rect l="0" t="0" r="0" b="0"/>
              <a:pathLst>
                <a:path w="164592" h="201822">
                  <a:moveTo>
                    <a:pt x="0" y="6350"/>
                  </a:moveTo>
                  <a:lnTo>
                    <a:pt x="0" y="6350"/>
                  </a:lnTo>
                  <a:lnTo>
                    <a:pt x="0" y="78"/>
                  </a:lnTo>
                  <a:lnTo>
                    <a:pt x="24419" y="7"/>
                  </a:lnTo>
                  <a:lnTo>
                    <a:pt x="47530" y="2"/>
                  </a:lnTo>
                  <a:lnTo>
                    <a:pt x="75622" y="0"/>
                  </a:lnTo>
                  <a:lnTo>
                    <a:pt x="105877" y="4364"/>
                  </a:lnTo>
                  <a:lnTo>
                    <a:pt x="134052" y="6088"/>
                  </a:lnTo>
                  <a:lnTo>
                    <a:pt x="164591" y="6348"/>
                  </a:lnTo>
                  <a:lnTo>
                    <a:pt x="161578" y="6350"/>
                  </a:lnTo>
                  <a:lnTo>
                    <a:pt x="160635" y="7055"/>
                  </a:lnTo>
                  <a:lnTo>
                    <a:pt x="145045" y="36793"/>
                  </a:lnTo>
                  <a:lnTo>
                    <a:pt x="135661" y="64967"/>
                  </a:lnTo>
                  <a:lnTo>
                    <a:pt x="126747" y="93562"/>
                  </a:lnTo>
                  <a:lnTo>
                    <a:pt x="116384" y="120558"/>
                  </a:lnTo>
                  <a:lnTo>
                    <a:pt x="105830" y="150383"/>
                  </a:lnTo>
                  <a:lnTo>
                    <a:pt x="93133" y="181485"/>
                  </a:lnTo>
                  <a:lnTo>
                    <a:pt x="89736" y="193789"/>
                  </a:lnTo>
                  <a:lnTo>
                    <a:pt x="89010" y="201821"/>
                  </a:lnTo>
                  <a:lnTo>
                    <a:pt x="89679" y="201574"/>
                  </a:lnTo>
                  <a:lnTo>
                    <a:pt x="92303" y="199420"/>
                  </a:lnTo>
                  <a:lnTo>
                    <a:pt x="93940" y="196111"/>
                  </a:lnTo>
                  <a:lnTo>
                    <a:pt x="94377" y="194241"/>
                  </a:lnTo>
                  <a:lnTo>
                    <a:pt x="96079" y="192994"/>
                  </a:lnTo>
                  <a:lnTo>
                    <a:pt x="1143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616">
              <a:extLst>
                <a:ext uri="{FF2B5EF4-FFF2-40B4-BE49-F238E27FC236}">
                  <a16:creationId xmlns:a16="http://schemas.microsoft.com/office/drawing/2014/main" id="{835E0244-3EB7-4BA1-F63D-710C6D140CE7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6013450" y="4852283"/>
              <a:ext cx="547592" cy="340891"/>
            </a:xfrm>
            <a:custGeom>
              <a:avLst/>
              <a:gdLst/>
              <a:ahLst/>
              <a:cxnLst/>
              <a:rect l="0" t="0" r="0" b="0"/>
              <a:pathLst>
                <a:path w="547592" h="340891">
                  <a:moveTo>
                    <a:pt x="0" y="278517"/>
                  </a:moveTo>
                  <a:lnTo>
                    <a:pt x="0" y="278517"/>
                  </a:lnTo>
                  <a:lnTo>
                    <a:pt x="0" y="282175"/>
                  </a:lnTo>
                  <a:lnTo>
                    <a:pt x="0" y="280613"/>
                  </a:lnTo>
                  <a:lnTo>
                    <a:pt x="705" y="279915"/>
                  </a:lnTo>
                  <a:lnTo>
                    <a:pt x="15901" y="272865"/>
                  </a:lnTo>
                  <a:lnTo>
                    <a:pt x="45354" y="245767"/>
                  </a:lnTo>
                  <a:lnTo>
                    <a:pt x="52143" y="242794"/>
                  </a:lnTo>
                  <a:lnTo>
                    <a:pt x="59158" y="240769"/>
                  </a:lnTo>
                  <a:lnTo>
                    <a:pt x="64627" y="237516"/>
                  </a:lnTo>
                  <a:lnTo>
                    <a:pt x="66369" y="237072"/>
                  </a:lnTo>
                  <a:lnTo>
                    <a:pt x="67529" y="237481"/>
                  </a:lnTo>
                  <a:lnTo>
                    <a:pt x="72763" y="246579"/>
                  </a:lnTo>
                  <a:lnTo>
                    <a:pt x="79885" y="267034"/>
                  </a:lnTo>
                  <a:lnTo>
                    <a:pt x="82198" y="294356"/>
                  </a:lnTo>
                  <a:lnTo>
                    <a:pt x="89413" y="321499"/>
                  </a:lnTo>
                  <a:lnTo>
                    <a:pt x="94481" y="334507"/>
                  </a:lnTo>
                  <a:lnTo>
                    <a:pt x="95149" y="340890"/>
                  </a:lnTo>
                  <a:lnTo>
                    <a:pt x="95888" y="340559"/>
                  </a:lnTo>
                  <a:lnTo>
                    <a:pt x="98591" y="338312"/>
                  </a:lnTo>
                  <a:lnTo>
                    <a:pt x="104079" y="322967"/>
                  </a:lnTo>
                  <a:lnTo>
                    <a:pt x="106803" y="297175"/>
                  </a:lnTo>
                  <a:lnTo>
                    <a:pt x="109322" y="273639"/>
                  </a:lnTo>
                  <a:lnTo>
                    <a:pt x="112088" y="248832"/>
                  </a:lnTo>
                  <a:lnTo>
                    <a:pt x="114351" y="217589"/>
                  </a:lnTo>
                  <a:lnTo>
                    <a:pt x="117380" y="194288"/>
                  </a:lnTo>
                  <a:lnTo>
                    <a:pt x="119681" y="164112"/>
                  </a:lnTo>
                  <a:lnTo>
                    <a:pt x="121164" y="138064"/>
                  </a:lnTo>
                  <a:lnTo>
                    <a:pt x="126092" y="110339"/>
                  </a:lnTo>
                  <a:lnTo>
                    <a:pt x="131184" y="83751"/>
                  </a:lnTo>
                  <a:lnTo>
                    <a:pt x="136435" y="55566"/>
                  </a:lnTo>
                  <a:lnTo>
                    <a:pt x="149634" y="24018"/>
                  </a:lnTo>
                  <a:lnTo>
                    <a:pt x="151580" y="19195"/>
                  </a:lnTo>
                  <a:lnTo>
                    <a:pt x="152293" y="12928"/>
                  </a:lnTo>
                  <a:lnTo>
                    <a:pt x="153034" y="12558"/>
                  </a:lnTo>
                  <a:lnTo>
                    <a:pt x="179694" y="11860"/>
                  </a:lnTo>
                  <a:lnTo>
                    <a:pt x="201220" y="11131"/>
                  </a:lnTo>
                  <a:lnTo>
                    <a:pt x="227250" y="8454"/>
                  </a:lnTo>
                  <a:lnTo>
                    <a:pt x="249637" y="8676"/>
                  </a:lnTo>
                  <a:lnTo>
                    <a:pt x="279989" y="9005"/>
                  </a:lnTo>
                  <a:lnTo>
                    <a:pt x="311325" y="6516"/>
                  </a:lnTo>
                  <a:lnTo>
                    <a:pt x="333100" y="5933"/>
                  </a:lnTo>
                  <a:lnTo>
                    <a:pt x="356890" y="5674"/>
                  </a:lnTo>
                  <a:lnTo>
                    <a:pt x="379693" y="5559"/>
                  </a:lnTo>
                  <a:lnTo>
                    <a:pt x="401585" y="5508"/>
                  </a:lnTo>
                  <a:lnTo>
                    <a:pt x="433039" y="5479"/>
                  </a:lnTo>
                  <a:lnTo>
                    <a:pt x="460546" y="5470"/>
                  </a:lnTo>
                  <a:lnTo>
                    <a:pt x="491362" y="5468"/>
                  </a:lnTo>
                  <a:lnTo>
                    <a:pt x="508715" y="3586"/>
                  </a:lnTo>
                  <a:lnTo>
                    <a:pt x="533542" y="0"/>
                  </a:lnTo>
                  <a:lnTo>
                    <a:pt x="542400" y="1391"/>
                  </a:lnTo>
                  <a:lnTo>
                    <a:pt x="547277" y="3655"/>
                  </a:lnTo>
                  <a:lnTo>
                    <a:pt x="547591" y="4259"/>
                  </a:lnTo>
                  <a:lnTo>
                    <a:pt x="547094" y="4661"/>
                  </a:lnTo>
                  <a:lnTo>
                    <a:pt x="53975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SMARTInkShape-Group399">
            <a:extLst>
              <a:ext uri="{FF2B5EF4-FFF2-40B4-BE49-F238E27FC236}">
                <a16:creationId xmlns:a16="http://schemas.microsoft.com/office/drawing/2014/main" id="{A1C74F1D-29E2-19FB-2265-97D5E3C0B201}"/>
              </a:ext>
            </a:extLst>
          </p:cNvPr>
          <p:cNvGrpSpPr/>
          <p:nvPr/>
        </p:nvGrpSpPr>
        <p:grpSpPr>
          <a:xfrm>
            <a:off x="336550" y="186843"/>
            <a:ext cx="666551" cy="222170"/>
            <a:chOff x="336550" y="186843"/>
            <a:chExt cx="666551" cy="222170"/>
          </a:xfrm>
        </p:grpSpPr>
        <p:sp>
          <p:nvSpPr>
            <p:cNvPr id="310" name="SMARTInkShape-1617">
              <a:extLst>
                <a:ext uri="{FF2B5EF4-FFF2-40B4-BE49-F238E27FC236}">
                  <a16:creationId xmlns:a16="http://schemas.microsoft.com/office/drawing/2014/main" id="{9A9767F3-BDF2-2690-3146-7D00804D8E7B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850923" y="186843"/>
              <a:ext cx="152178" cy="206561"/>
            </a:xfrm>
            <a:custGeom>
              <a:avLst/>
              <a:gdLst/>
              <a:ahLst/>
              <a:cxnLst/>
              <a:rect l="0" t="0" r="0" b="0"/>
              <a:pathLst>
                <a:path w="152178" h="206561">
                  <a:moveTo>
                    <a:pt x="6327" y="10007"/>
                  </a:moveTo>
                  <a:lnTo>
                    <a:pt x="6327" y="10007"/>
                  </a:lnTo>
                  <a:lnTo>
                    <a:pt x="0" y="10007"/>
                  </a:lnTo>
                  <a:lnTo>
                    <a:pt x="6462" y="9301"/>
                  </a:lnTo>
                  <a:lnTo>
                    <a:pt x="34988" y="4245"/>
                  </a:lnTo>
                  <a:lnTo>
                    <a:pt x="65910" y="3735"/>
                  </a:lnTo>
                  <a:lnTo>
                    <a:pt x="93722" y="3672"/>
                  </a:lnTo>
                  <a:lnTo>
                    <a:pt x="122211" y="1779"/>
                  </a:lnTo>
                  <a:lnTo>
                    <a:pt x="136148" y="0"/>
                  </a:lnTo>
                  <a:lnTo>
                    <a:pt x="152177" y="3602"/>
                  </a:lnTo>
                  <a:lnTo>
                    <a:pt x="137170" y="30386"/>
                  </a:lnTo>
                  <a:lnTo>
                    <a:pt x="125088" y="57611"/>
                  </a:lnTo>
                  <a:lnTo>
                    <a:pt x="109281" y="86622"/>
                  </a:lnTo>
                  <a:lnTo>
                    <a:pt x="96357" y="111689"/>
                  </a:lnTo>
                  <a:lnTo>
                    <a:pt x="84351" y="137423"/>
                  </a:lnTo>
                  <a:lnTo>
                    <a:pt x="68056" y="168727"/>
                  </a:lnTo>
                  <a:lnTo>
                    <a:pt x="60018" y="183280"/>
                  </a:lnTo>
                  <a:lnTo>
                    <a:pt x="57698" y="193681"/>
                  </a:lnTo>
                  <a:lnTo>
                    <a:pt x="57508" y="195956"/>
                  </a:lnTo>
                  <a:lnTo>
                    <a:pt x="56675" y="197473"/>
                  </a:lnTo>
                  <a:lnTo>
                    <a:pt x="55415" y="198484"/>
                  </a:lnTo>
                  <a:lnTo>
                    <a:pt x="53869" y="199159"/>
                  </a:lnTo>
                  <a:lnTo>
                    <a:pt x="52838" y="200314"/>
                  </a:lnTo>
                  <a:lnTo>
                    <a:pt x="50857" y="206560"/>
                  </a:lnTo>
                  <a:lnTo>
                    <a:pt x="50778" y="200582"/>
                  </a:lnTo>
                  <a:lnTo>
                    <a:pt x="54148" y="197158"/>
                  </a:lnTo>
                  <a:lnTo>
                    <a:pt x="55847" y="196863"/>
                  </a:lnTo>
                  <a:lnTo>
                    <a:pt x="63477" y="2005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618">
              <a:extLst>
                <a:ext uri="{FF2B5EF4-FFF2-40B4-BE49-F238E27FC236}">
                  <a16:creationId xmlns:a16="http://schemas.microsoft.com/office/drawing/2014/main" id="{83A60411-4B0A-48BD-C5D0-93900688C562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623183" y="311150"/>
              <a:ext cx="119768" cy="6351"/>
            </a:xfrm>
            <a:custGeom>
              <a:avLst/>
              <a:gdLst/>
              <a:ahLst/>
              <a:cxnLst/>
              <a:rect l="0" t="0" r="0" b="0"/>
              <a:pathLst>
                <a:path w="1197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27298" y="6350"/>
                  </a:lnTo>
                  <a:lnTo>
                    <a:pt x="52348" y="6350"/>
                  </a:lnTo>
                  <a:lnTo>
                    <a:pt x="72274" y="4469"/>
                  </a:lnTo>
                  <a:lnTo>
                    <a:pt x="92424" y="588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619">
              <a:extLst>
                <a:ext uri="{FF2B5EF4-FFF2-40B4-BE49-F238E27FC236}">
                  <a16:creationId xmlns:a16="http://schemas.microsoft.com/office/drawing/2014/main" id="{D0079FAE-4988-3549-01E7-AE70190BFFF2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635000" y="25400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20722" y="7674"/>
                  </a:lnTo>
                  <a:lnTo>
                    <a:pt x="36714" y="4861"/>
                  </a:lnTo>
                  <a:lnTo>
                    <a:pt x="54760" y="96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620">
              <a:extLst>
                <a:ext uri="{FF2B5EF4-FFF2-40B4-BE49-F238E27FC236}">
                  <a16:creationId xmlns:a16="http://schemas.microsoft.com/office/drawing/2014/main" id="{27BABBAA-0683-316C-A063-7527CA3EF4EA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336550" y="247730"/>
              <a:ext cx="165101" cy="161283"/>
            </a:xfrm>
            <a:custGeom>
              <a:avLst/>
              <a:gdLst/>
              <a:ahLst/>
              <a:cxnLst/>
              <a:rect l="0" t="0" r="0" b="0"/>
              <a:pathLst>
                <a:path w="165101" h="161283">
                  <a:moveTo>
                    <a:pt x="0" y="25320"/>
                  </a:moveTo>
                  <a:lnTo>
                    <a:pt x="0" y="25320"/>
                  </a:lnTo>
                  <a:lnTo>
                    <a:pt x="3371" y="25320"/>
                  </a:lnTo>
                  <a:lnTo>
                    <a:pt x="4364" y="24614"/>
                  </a:lnTo>
                  <a:lnTo>
                    <a:pt x="5026" y="23439"/>
                  </a:lnTo>
                  <a:lnTo>
                    <a:pt x="6272" y="19232"/>
                  </a:lnTo>
                  <a:lnTo>
                    <a:pt x="17904" y="7421"/>
                  </a:lnTo>
                  <a:lnTo>
                    <a:pt x="20422" y="6782"/>
                  </a:lnTo>
                  <a:lnTo>
                    <a:pt x="22081" y="6611"/>
                  </a:lnTo>
                  <a:lnTo>
                    <a:pt x="25807" y="4540"/>
                  </a:lnTo>
                  <a:lnTo>
                    <a:pt x="30576" y="833"/>
                  </a:lnTo>
                  <a:lnTo>
                    <a:pt x="37114" y="0"/>
                  </a:lnTo>
                  <a:lnTo>
                    <a:pt x="37443" y="679"/>
                  </a:lnTo>
                  <a:lnTo>
                    <a:pt x="37808" y="3315"/>
                  </a:lnTo>
                  <a:lnTo>
                    <a:pt x="38611" y="4300"/>
                  </a:lnTo>
                  <a:lnTo>
                    <a:pt x="43542" y="6011"/>
                  </a:lnTo>
                  <a:lnTo>
                    <a:pt x="44046" y="8036"/>
                  </a:lnTo>
                  <a:lnTo>
                    <a:pt x="44426" y="21190"/>
                  </a:lnTo>
                  <a:lnTo>
                    <a:pt x="46321" y="25366"/>
                  </a:lnTo>
                  <a:lnTo>
                    <a:pt x="47814" y="27467"/>
                  </a:lnTo>
                  <a:lnTo>
                    <a:pt x="48104" y="30279"/>
                  </a:lnTo>
                  <a:lnTo>
                    <a:pt x="44532" y="61980"/>
                  </a:lnTo>
                  <a:lnTo>
                    <a:pt x="44452" y="93416"/>
                  </a:lnTo>
                  <a:lnTo>
                    <a:pt x="44450" y="113255"/>
                  </a:lnTo>
                  <a:lnTo>
                    <a:pt x="43744" y="115693"/>
                  </a:lnTo>
                  <a:lnTo>
                    <a:pt x="42569" y="117319"/>
                  </a:lnTo>
                  <a:lnTo>
                    <a:pt x="41079" y="118403"/>
                  </a:lnTo>
                  <a:lnTo>
                    <a:pt x="40086" y="119831"/>
                  </a:lnTo>
                  <a:lnTo>
                    <a:pt x="38983" y="123299"/>
                  </a:lnTo>
                  <a:lnTo>
                    <a:pt x="38101" y="139533"/>
                  </a:lnTo>
                  <a:lnTo>
                    <a:pt x="38806" y="127373"/>
                  </a:lnTo>
                  <a:lnTo>
                    <a:pt x="44567" y="104791"/>
                  </a:lnTo>
                  <a:lnTo>
                    <a:pt x="60425" y="76954"/>
                  </a:lnTo>
                  <a:lnTo>
                    <a:pt x="63545" y="68024"/>
                  </a:lnTo>
                  <a:lnTo>
                    <a:pt x="89150" y="38042"/>
                  </a:lnTo>
                  <a:lnTo>
                    <a:pt x="117707" y="9929"/>
                  </a:lnTo>
                  <a:lnTo>
                    <a:pt x="122399" y="7896"/>
                  </a:lnTo>
                  <a:lnTo>
                    <a:pt x="132063" y="6413"/>
                  </a:lnTo>
                  <a:lnTo>
                    <a:pt x="138165" y="11368"/>
                  </a:lnTo>
                  <a:lnTo>
                    <a:pt x="142075" y="15121"/>
                  </a:lnTo>
                  <a:lnTo>
                    <a:pt x="154539" y="45147"/>
                  </a:lnTo>
                  <a:lnTo>
                    <a:pt x="157918" y="73582"/>
                  </a:lnTo>
                  <a:lnTo>
                    <a:pt x="158586" y="98014"/>
                  </a:lnTo>
                  <a:lnTo>
                    <a:pt x="155347" y="129598"/>
                  </a:lnTo>
                  <a:lnTo>
                    <a:pt x="146275" y="161282"/>
                  </a:lnTo>
                  <a:lnTo>
                    <a:pt x="146200" y="161117"/>
                  </a:lnTo>
                  <a:lnTo>
                    <a:pt x="146150" y="160301"/>
                  </a:lnTo>
                  <a:lnTo>
                    <a:pt x="165100" y="1396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SMARTInkShape-Group400">
            <a:extLst>
              <a:ext uri="{FF2B5EF4-FFF2-40B4-BE49-F238E27FC236}">
                <a16:creationId xmlns:a16="http://schemas.microsoft.com/office/drawing/2014/main" id="{1EF5CB8A-4A21-379B-465D-0B9D198446A8}"/>
              </a:ext>
            </a:extLst>
          </p:cNvPr>
          <p:cNvGrpSpPr/>
          <p:nvPr/>
        </p:nvGrpSpPr>
        <p:grpSpPr>
          <a:xfrm>
            <a:off x="141402" y="488950"/>
            <a:ext cx="277699" cy="319266"/>
            <a:chOff x="141402" y="488950"/>
            <a:chExt cx="277699" cy="319266"/>
          </a:xfrm>
        </p:grpSpPr>
        <p:sp>
          <p:nvSpPr>
            <p:cNvPr id="315" name="SMARTInkShape-1621">
              <a:extLst>
                <a:ext uri="{FF2B5EF4-FFF2-40B4-BE49-F238E27FC236}">
                  <a16:creationId xmlns:a16="http://schemas.microsoft.com/office/drawing/2014/main" id="{1B02D8B4-61B2-5176-7155-C0A1EA69E55D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308054" y="501861"/>
              <a:ext cx="111047" cy="306355"/>
            </a:xfrm>
            <a:custGeom>
              <a:avLst/>
              <a:gdLst/>
              <a:ahLst/>
              <a:cxnLst/>
              <a:rect l="0" t="0" r="0" b="0"/>
              <a:pathLst>
                <a:path w="111047" h="306355">
                  <a:moveTo>
                    <a:pt x="98346" y="56939"/>
                  </a:moveTo>
                  <a:lnTo>
                    <a:pt x="98346" y="56939"/>
                  </a:lnTo>
                  <a:lnTo>
                    <a:pt x="110945" y="56939"/>
                  </a:lnTo>
                  <a:lnTo>
                    <a:pt x="111046" y="29413"/>
                  </a:lnTo>
                  <a:lnTo>
                    <a:pt x="102208" y="7883"/>
                  </a:lnTo>
                  <a:lnTo>
                    <a:pt x="98181" y="3386"/>
                  </a:lnTo>
                  <a:lnTo>
                    <a:pt x="94039" y="1388"/>
                  </a:lnTo>
                  <a:lnTo>
                    <a:pt x="80149" y="0"/>
                  </a:lnTo>
                  <a:lnTo>
                    <a:pt x="72384" y="3646"/>
                  </a:lnTo>
                  <a:lnTo>
                    <a:pt x="55902" y="17484"/>
                  </a:lnTo>
                  <a:lnTo>
                    <a:pt x="39057" y="43240"/>
                  </a:lnTo>
                  <a:lnTo>
                    <a:pt x="27784" y="63698"/>
                  </a:lnTo>
                  <a:lnTo>
                    <a:pt x="21378" y="93656"/>
                  </a:lnTo>
                  <a:lnTo>
                    <a:pt x="13528" y="123537"/>
                  </a:lnTo>
                  <a:lnTo>
                    <a:pt x="5888" y="152252"/>
                  </a:lnTo>
                  <a:lnTo>
                    <a:pt x="3648" y="182488"/>
                  </a:lnTo>
                  <a:lnTo>
                    <a:pt x="1378" y="206322"/>
                  </a:lnTo>
                  <a:lnTo>
                    <a:pt x="0" y="233845"/>
                  </a:lnTo>
                  <a:lnTo>
                    <a:pt x="5855" y="261687"/>
                  </a:lnTo>
                  <a:lnTo>
                    <a:pt x="10148" y="285139"/>
                  </a:lnTo>
                  <a:lnTo>
                    <a:pt x="20287" y="305120"/>
                  </a:lnTo>
                  <a:lnTo>
                    <a:pt x="21612" y="306354"/>
                  </a:lnTo>
                  <a:lnTo>
                    <a:pt x="28496" y="3045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622">
              <a:extLst>
                <a:ext uri="{FF2B5EF4-FFF2-40B4-BE49-F238E27FC236}">
                  <a16:creationId xmlns:a16="http://schemas.microsoft.com/office/drawing/2014/main" id="{60C65932-5591-CF2D-A2BB-200042B45D55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141402" y="488950"/>
              <a:ext cx="118949" cy="244461"/>
            </a:xfrm>
            <a:custGeom>
              <a:avLst/>
              <a:gdLst/>
              <a:ahLst/>
              <a:cxnLst/>
              <a:rect l="0" t="0" r="0" b="0"/>
              <a:pathLst>
                <a:path w="118949" h="244461">
                  <a:moveTo>
                    <a:pt x="74498" y="158750"/>
                  </a:moveTo>
                  <a:lnTo>
                    <a:pt x="74498" y="158750"/>
                  </a:lnTo>
                  <a:lnTo>
                    <a:pt x="77869" y="158750"/>
                  </a:lnTo>
                  <a:lnTo>
                    <a:pt x="78862" y="158044"/>
                  </a:lnTo>
                  <a:lnTo>
                    <a:pt x="79524" y="156869"/>
                  </a:lnTo>
                  <a:lnTo>
                    <a:pt x="79965" y="155379"/>
                  </a:lnTo>
                  <a:lnTo>
                    <a:pt x="80965" y="154386"/>
                  </a:lnTo>
                  <a:lnTo>
                    <a:pt x="83958" y="153283"/>
                  </a:lnTo>
                  <a:lnTo>
                    <a:pt x="85037" y="152283"/>
                  </a:lnTo>
                  <a:lnTo>
                    <a:pt x="86914" y="147010"/>
                  </a:lnTo>
                  <a:lnTo>
                    <a:pt x="86303" y="146690"/>
                  </a:lnTo>
                  <a:lnTo>
                    <a:pt x="83743" y="146334"/>
                  </a:lnTo>
                  <a:lnTo>
                    <a:pt x="83483" y="145534"/>
                  </a:lnTo>
                  <a:lnTo>
                    <a:pt x="86255" y="139180"/>
                  </a:lnTo>
                  <a:lnTo>
                    <a:pt x="86570" y="137237"/>
                  </a:lnTo>
                  <a:lnTo>
                    <a:pt x="86073" y="135941"/>
                  </a:lnTo>
                  <a:lnTo>
                    <a:pt x="85037" y="135077"/>
                  </a:lnTo>
                  <a:lnTo>
                    <a:pt x="83641" y="134502"/>
                  </a:lnTo>
                  <a:lnTo>
                    <a:pt x="82710" y="133412"/>
                  </a:lnTo>
                  <a:lnTo>
                    <a:pt x="81093" y="127984"/>
                  </a:lnTo>
                  <a:lnTo>
                    <a:pt x="77550" y="123921"/>
                  </a:lnTo>
                  <a:lnTo>
                    <a:pt x="72091" y="122104"/>
                  </a:lnTo>
                  <a:lnTo>
                    <a:pt x="68660" y="121619"/>
                  </a:lnTo>
                  <a:lnTo>
                    <a:pt x="57089" y="124308"/>
                  </a:lnTo>
                  <a:lnTo>
                    <a:pt x="28752" y="138973"/>
                  </a:lnTo>
                  <a:lnTo>
                    <a:pt x="13985" y="154066"/>
                  </a:lnTo>
                  <a:lnTo>
                    <a:pt x="4044" y="175315"/>
                  </a:lnTo>
                  <a:lnTo>
                    <a:pt x="0" y="192743"/>
                  </a:lnTo>
                  <a:lnTo>
                    <a:pt x="936" y="202315"/>
                  </a:lnTo>
                  <a:lnTo>
                    <a:pt x="4409" y="211273"/>
                  </a:lnTo>
                  <a:lnTo>
                    <a:pt x="22107" y="232782"/>
                  </a:lnTo>
                  <a:lnTo>
                    <a:pt x="32163" y="237514"/>
                  </a:lnTo>
                  <a:lnTo>
                    <a:pt x="61371" y="244460"/>
                  </a:lnTo>
                  <a:lnTo>
                    <a:pt x="71251" y="243175"/>
                  </a:lnTo>
                  <a:lnTo>
                    <a:pt x="84746" y="235114"/>
                  </a:lnTo>
                  <a:lnTo>
                    <a:pt x="97682" y="217046"/>
                  </a:lnTo>
                  <a:lnTo>
                    <a:pt x="103710" y="190448"/>
                  </a:lnTo>
                  <a:lnTo>
                    <a:pt x="105120" y="168605"/>
                  </a:lnTo>
                  <a:lnTo>
                    <a:pt x="105041" y="146197"/>
                  </a:lnTo>
                  <a:lnTo>
                    <a:pt x="101735" y="116303"/>
                  </a:lnTo>
                  <a:lnTo>
                    <a:pt x="100715" y="93318"/>
                  </a:lnTo>
                  <a:lnTo>
                    <a:pt x="100140" y="63320"/>
                  </a:lnTo>
                  <a:lnTo>
                    <a:pt x="99946" y="32969"/>
                  </a:lnTo>
                  <a:lnTo>
                    <a:pt x="100618" y="14472"/>
                  </a:lnTo>
                  <a:lnTo>
                    <a:pt x="103275" y="6902"/>
                  </a:lnTo>
                  <a:lnTo>
                    <a:pt x="104972" y="4602"/>
                  </a:lnTo>
                  <a:lnTo>
                    <a:pt x="11894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623">
              <a:extLst>
                <a:ext uri="{FF2B5EF4-FFF2-40B4-BE49-F238E27FC236}">
                  <a16:creationId xmlns:a16="http://schemas.microsoft.com/office/drawing/2014/main" id="{E732BF77-F9A4-9CD2-2816-3B6253FC96E1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286710" y="660400"/>
              <a:ext cx="106991" cy="6351"/>
            </a:xfrm>
            <a:custGeom>
              <a:avLst/>
              <a:gdLst/>
              <a:ahLst/>
              <a:cxnLst/>
              <a:rect l="0" t="0" r="0" b="0"/>
              <a:pathLst>
                <a:path w="106991" h="6351">
                  <a:moveTo>
                    <a:pt x="11740" y="6350"/>
                  </a:moveTo>
                  <a:lnTo>
                    <a:pt x="11740" y="6350"/>
                  </a:lnTo>
                  <a:lnTo>
                    <a:pt x="0" y="6350"/>
                  </a:lnTo>
                  <a:lnTo>
                    <a:pt x="28089" y="6350"/>
                  </a:lnTo>
                  <a:lnTo>
                    <a:pt x="50770" y="4469"/>
                  </a:lnTo>
                  <a:lnTo>
                    <a:pt x="78795" y="883"/>
                  </a:lnTo>
                  <a:lnTo>
                    <a:pt x="10699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SMARTInkShape-Group401">
            <a:extLst>
              <a:ext uri="{FF2B5EF4-FFF2-40B4-BE49-F238E27FC236}">
                <a16:creationId xmlns:a16="http://schemas.microsoft.com/office/drawing/2014/main" id="{A270EC04-C35C-52D4-4CD7-47EFF911F7EC}"/>
              </a:ext>
            </a:extLst>
          </p:cNvPr>
          <p:cNvGrpSpPr/>
          <p:nvPr/>
        </p:nvGrpSpPr>
        <p:grpSpPr>
          <a:xfrm>
            <a:off x="565150" y="622300"/>
            <a:ext cx="107951" cy="69851"/>
            <a:chOff x="565150" y="622300"/>
            <a:chExt cx="107951" cy="69851"/>
          </a:xfrm>
        </p:grpSpPr>
        <p:sp>
          <p:nvSpPr>
            <p:cNvPr id="319" name="SMARTInkShape-1624">
              <a:extLst>
                <a:ext uri="{FF2B5EF4-FFF2-40B4-BE49-F238E27FC236}">
                  <a16:creationId xmlns:a16="http://schemas.microsoft.com/office/drawing/2014/main" id="{CD5CEAE4-CBE8-C0A0-A472-251E5AFF12CA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565150" y="68580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28993" y="6350"/>
                  </a:lnTo>
                  <a:lnTo>
                    <a:pt x="51719" y="4469"/>
                  </a:lnTo>
                  <a:lnTo>
                    <a:pt x="82073" y="39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625">
              <a:extLst>
                <a:ext uri="{FF2B5EF4-FFF2-40B4-BE49-F238E27FC236}">
                  <a16:creationId xmlns:a16="http://schemas.microsoft.com/office/drawing/2014/main" id="{CA22F889-CB0A-EBA3-A42D-B718A135C0A5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565150" y="6223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20265" y="5644"/>
                  </a:lnTo>
                  <a:lnTo>
                    <a:pt x="50747" y="39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402">
            <a:extLst>
              <a:ext uri="{FF2B5EF4-FFF2-40B4-BE49-F238E27FC236}">
                <a16:creationId xmlns:a16="http://schemas.microsoft.com/office/drawing/2014/main" id="{7173A547-8728-5913-526A-A4968731531D}"/>
              </a:ext>
            </a:extLst>
          </p:cNvPr>
          <p:cNvGrpSpPr/>
          <p:nvPr/>
        </p:nvGrpSpPr>
        <p:grpSpPr>
          <a:xfrm>
            <a:off x="831850" y="565154"/>
            <a:ext cx="469901" cy="152397"/>
            <a:chOff x="831850" y="565154"/>
            <a:chExt cx="469901" cy="152397"/>
          </a:xfrm>
        </p:grpSpPr>
        <p:sp>
          <p:nvSpPr>
            <p:cNvPr id="322" name="SMARTInkShape-1626">
              <a:extLst>
                <a:ext uri="{FF2B5EF4-FFF2-40B4-BE49-F238E27FC236}">
                  <a16:creationId xmlns:a16="http://schemas.microsoft.com/office/drawing/2014/main" id="{9510CDC3-8963-91B1-CC72-56DDB55BEB68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1282700" y="565154"/>
              <a:ext cx="19051" cy="146047"/>
            </a:xfrm>
            <a:custGeom>
              <a:avLst/>
              <a:gdLst/>
              <a:ahLst/>
              <a:cxnLst/>
              <a:rect l="0" t="0" r="0" b="0"/>
              <a:pathLst>
                <a:path w="19051" h="146047">
                  <a:moveTo>
                    <a:pt x="6350" y="12696"/>
                  </a:moveTo>
                  <a:lnTo>
                    <a:pt x="6350" y="12696"/>
                  </a:lnTo>
                  <a:lnTo>
                    <a:pt x="12438" y="519"/>
                  </a:lnTo>
                  <a:lnTo>
                    <a:pt x="18971" y="0"/>
                  </a:lnTo>
                  <a:lnTo>
                    <a:pt x="19050" y="30437"/>
                  </a:lnTo>
                  <a:lnTo>
                    <a:pt x="18344" y="36808"/>
                  </a:lnTo>
                  <a:lnTo>
                    <a:pt x="12583" y="66632"/>
                  </a:lnTo>
                  <a:lnTo>
                    <a:pt x="7310" y="94291"/>
                  </a:lnTo>
                  <a:lnTo>
                    <a:pt x="1450" y="122620"/>
                  </a:lnTo>
                  <a:lnTo>
                    <a:pt x="0" y="1460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627">
              <a:extLst>
                <a:ext uri="{FF2B5EF4-FFF2-40B4-BE49-F238E27FC236}">
                  <a16:creationId xmlns:a16="http://schemas.microsoft.com/office/drawing/2014/main" id="{9C20E1D1-5F9F-ADCD-C79E-36713762BB84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1085928" y="628728"/>
              <a:ext cx="114223" cy="6273"/>
            </a:xfrm>
            <a:custGeom>
              <a:avLst/>
              <a:gdLst/>
              <a:ahLst/>
              <a:cxnLst/>
              <a:rect l="0" t="0" r="0" b="0"/>
              <a:pathLst>
                <a:path w="114223" h="6273">
                  <a:moveTo>
                    <a:pt x="6272" y="6272"/>
                  </a:moveTo>
                  <a:lnTo>
                    <a:pt x="6272" y="6272"/>
                  </a:lnTo>
                  <a:lnTo>
                    <a:pt x="0" y="6272"/>
                  </a:lnTo>
                  <a:lnTo>
                    <a:pt x="30431" y="6272"/>
                  </a:lnTo>
                  <a:lnTo>
                    <a:pt x="61377" y="1246"/>
                  </a:lnTo>
                  <a:lnTo>
                    <a:pt x="92935" y="0"/>
                  </a:lnTo>
                  <a:lnTo>
                    <a:pt x="114222" y="62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628">
              <a:extLst>
                <a:ext uri="{FF2B5EF4-FFF2-40B4-BE49-F238E27FC236}">
                  <a16:creationId xmlns:a16="http://schemas.microsoft.com/office/drawing/2014/main" id="{5D454DA1-9267-B709-6A5B-BCEFC9A29890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831850" y="597368"/>
              <a:ext cx="196851" cy="120183"/>
            </a:xfrm>
            <a:custGeom>
              <a:avLst/>
              <a:gdLst/>
              <a:ahLst/>
              <a:cxnLst/>
              <a:rect l="0" t="0" r="0" b="0"/>
              <a:pathLst>
                <a:path w="196851" h="120183">
                  <a:moveTo>
                    <a:pt x="0" y="50332"/>
                  </a:moveTo>
                  <a:lnTo>
                    <a:pt x="0" y="50332"/>
                  </a:lnTo>
                  <a:lnTo>
                    <a:pt x="0" y="46961"/>
                  </a:lnTo>
                  <a:lnTo>
                    <a:pt x="1881" y="43424"/>
                  </a:lnTo>
                  <a:lnTo>
                    <a:pt x="5775" y="39501"/>
                  </a:lnTo>
                  <a:lnTo>
                    <a:pt x="35242" y="14931"/>
                  </a:lnTo>
                  <a:lnTo>
                    <a:pt x="46185" y="5997"/>
                  </a:lnTo>
                  <a:lnTo>
                    <a:pt x="55783" y="1448"/>
                  </a:lnTo>
                  <a:lnTo>
                    <a:pt x="58355" y="809"/>
                  </a:lnTo>
                  <a:lnTo>
                    <a:pt x="60776" y="1794"/>
                  </a:lnTo>
                  <a:lnTo>
                    <a:pt x="65347" y="6652"/>
                  </a:lnTo>
                  <a:lnTo>
                    <a:pt x="71887" y="24063"/>
                  </a:lnTo>
                  <a:lnTo>
                    <a:pt x="75348" y="55230"/>
                  </a:lnTo>
                  <a:lnTo>
                    <a:pt x="76088" y="86873"/>
                  </a:lnTo>
                  <a:lnTo>
                    <a:pt x="76197" y="112221"/>
                  </a:lnTo>
                  <a:lnTo>
                    <a:pt x="76905" y="102669"/>
                  </a:lnTo>
                  <a:lnTo>
                    <a:pt x="81975" y="87006"/>
                  </a:lnTo>
                  <a:lnTo>
                    <a:pt x="99965" y="56494"/>
                  </a:lnTo>
                  <a:lnTo>
                    <a:pt x="121555" y="25308"/>
                  </a:lnTo>
                  <a:lnTo>
                    <a:pt x="146295" y="4867"/>
                  </a:lnTo>
                  <a:lnTo>
                    <a:pt x="153450" y="1903"/>
                  </a:lnTo>
                  <a:lnTo>
                    <a:pt x="162799" y="0"/>
                  </a:lnTo>
                  <a:lnTo>
                    <a:pt x="171160" y="6413"/>
                  </a:lnTo>
                  <a:lnTo>
                    <a:pt x="174849" y="19053"/>
                  </a:lnTo>
                  <a:lnTo>
                    <a:pt x="178807" y="44122"/>
                  </a:lnTo>
                  <a:lnTo>
                    <a:pt x="183095" y="74505"/>
                  </a:lnTo>
                  <a:lnTo>
                    <a:pt x="184647" y="99479"/>
                  </a:lnTo>
                  <a:lnTo>
                    <a:pt x="187428" y="106982"/>
                  </a:lnTo>
                  <a:lnTo>
                    <a:pt x="196850" y="1201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403">
            <a:extLst>
              <a:ext uri="{FF2B5EF4-FFF2-40B4-BE49-F238E27FC236}">
                <a16:creationId xmlns:a16="http://schemas.microsoft.com/office/drawing/2014/main" id="{0EAF0D5A-EA0A-247D-5F6D-A38317005229}"/>
              </a:ext>
            </a:extLst>
          </p:cNvPr>
          <p:cNvGrpSpPr/>
          <p:nvPr/>
        </p:nvGrpSpPr>
        <p:grpSpPr>
          <a:xfrm>
            <a:off x="1448683" y="527603"/>
            <a:ext cx="401900" cy="211319"/>
            <a:chOff x="1448683" y="527603"/>
            <a:chExt cx="401900" cy="211319"/>
          </a:xfrm>
        </p:grpSpPr>
        <p:sp>
          <p:nvSpPr>
            <p:cNvPr id="326" name="SMARTInkShape-1629">
              <a:extLst>
                <a:ext uri="{FF2B5EF4-FFF2-40B4-BE49-F238E27FC236}">
                  <a16:creationId xmlns:a16="http://schemas.microsoft.com/office/drawing/2014/main" id="{220BA193-622B-EB29-3771-32CBE226C042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1714904" y="527603"/>
              <a:ext cx="135679" cy="211319"/>
            </a:xfrm>
            <a:custGeom>
              <a:avLst/>
              <a:gdLst/>
              <a:ahLst/>
              <a:cxnLst/>
              <a:rect l="0" t="0" r="0" b="0"/>
              <a:pathLst>
                <a:path w="135679" h="211319">
                  <a:moveTo>
                    <a:pt x="113896" y="24847"/>
                  </a:moveTo>
                  <a:lnTo>
                    <a:pt x="113896" y="24847"/>
                  </a:lnTo>
                  <a:lnTo>
                    <a:pt x="124021" y="14016"/>
                  </a:lnTo>
                  <a:lnTo>
                    <a:pt x="125833" y="7840"/>
                  </a:lnTo>
                  <a:lnTo>
                    <a:pt x="126496" y="692"/>
                  </a:lnTo>
                  <a:lnTo>
                    <a:pt x="122788" y="0"/>
                  </a:lnTo>
                  <a:lnTo>
                    <a:pt x="115732" y="398"/>
                  </a:lnTo>
                  <a:lnTo>
                    <a:pt x="87901" y="8318"/>
                  </a:lnTo>
                  <a:lnTo>
                    <a:pt x="72641" y="17754"/>
                  </a:lnTo>
                  <a:lnTo>
                    <a:pt x="41992" y="46094"/>
                  </a:lnTo>
                  <a:lnTo>
                    <a:pt x="20771" y="70562"/>
                  </a:lnTo>
                  <a:lnTo>
                    <a:pt x="6504" y="101214"/>
                  </a:lnTo>
                  <a:lnTo>
                    <a:pt x="960" y="123109"/>
                  </a:lnTo>
                  <a:lnTo>
                    <a:pt x="0" y="146781"/>
                  </a:lnTo>
                  <a:lnTo>
                    <a:pt x="6458" y="172767"/>
                  </a:lnTo>
                  <a:lnTo>
                    <a:pt x="17308" y="191599"/>
                  </a:lnTo>
                  <a:lnTo>
                    <a:pt x="29460" y="202744"/>
                  </a:lnTo>
                  <a:lnTo>
                    <a:pt x="45369" y="210515"/>
                  </a:lnTo>
                  <a:lnTo>
                    <a:pt x="57334" y="211318"/>
                  </a:lnTo>
                  <a:lnTo>
                    <a:pt x="84209" y="204233"/>
                  </a:lnTo>
                  <a:lnTo>
                    <a:pt x="101102" y="197551"/>
                  </a:lnTo>
                  <a:lnTo>
                    <a:pt x="120817" y="182342"/>
                  </a:lnTo>
                  <a:lnTo>
                    <a:pt x="134927" y="154550"/>
                  </a:lnTo>
                  <a:lnTo>
                    <a:pt x="135678" y="150827"/>
                  </a:lnTo>
                  <a:lnTo>
                    <a:pt x="135473" y="147639"/>
                  </a:lnTo>
                  <a:lnTo>
                    <a:pt x="134631" y="144808"/>
                  </a:lnTo>
                  <a:lnTo>
                    <a:pt x="126169" y="139782"/>
                  </a:lnTo>
                  <a:lnTo>
                    <a:pt x="107420" y="134866"/>
                  </a:lnTo>
                  <a:lnTo>
                    <a:pt x="94790" y="134422"/>
                  </a:lnTo>
                  <a:lnTo>
                    <a:pt x="75074" y="138845"/>
                  </a:lnTo>
                  <a:lnTo>
                    <a:pt x="45319" y="153227"/>
                  </a:lnTo>
                  <a:lnTo>
                    <a:pt x="20689" y="166599"/>
                  </a:lnTo>
                  <a:lnTo>
                    <a:pt x="17891" y="169443"/>
                  </a:lnTo>
                  <a:lnTo>
                    <a:pt x="13248" y="178776"/>
                  </a:lnTo>
                  <a:lnTo>
                    <a:pt x="11520" y="180383"/>
                  </a:lnTo>
                  <a:lnTo>
                    <a:pt x="5946" y="1835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630">
              <a:extLst>
                <a:ext uri="{FF2B5EF4-FFF2-40B4-BE49-F238E27FC236}">
                  <a16:creationId xmlns:a16="http://schemas.microsoft.com/office/drawing/2014/main" id="{54DF3F73-1AB8-B665-8294-796CB2C96B6B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1448683" y="649046"/>
              <a:ext cx="119768" cy="11355"/>
            </a:xfrm>
            <a:custGeom>
              <a:avLst/>
              <a:gdLst/>
              <a:ahLst/>
              <a:cxnLst/>
              <a:rect l="0" t="0" r="0" b="0"/>
              <a:pathLst>
                <a:path w="119768" h="11355">
                  <a:moveTo>
                    <a:pt x="5467" y="11354"/>
                  </a:moveTo>
                  <a:lnTo>
                    <a:pt x="5467" y="11354"/>
                  </a:lnTo>
                  <a:lnTo>
                    <a:pt x="0" y="11354"/>
                  </a:lnTo>
                  <a:lnTo>
                    <a:pt x="19956" y="9473"/>
                  </a:lnTo>
                  <a:lnTo>
                    <a:pt x="50662" y="5887"/>
                  </a:lnTo>
                  <a:lnTo>
                    <a:pt x="82253" y="94"/>
                  </a:lnTo>
                  <a:lnTo>
                    <a:pt x="93922" y="0"/>
                  </a:lnTo>
                  <a:lnTo>
                    <a:pt x="119767" y="50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631">
              <a:extLst>
                <a:ext uri="{FF2B5EF4-FFF2-40B4-BE49-F238E27FC236}">
                  <a16:creationId xmlns:a16="http://schemas.microsoft.com/office/drawing/2014/main" id="{D550E513-7F40-AE6C-209A-F4B0261480A4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1473200" y="593293"/>
              <a:ext cx="76201" cy="9958"/>
            </a:xfrm>
            <a:custGeom>
              <a:avLst/>
              <a:gdLst/>
              <a:ahLst/>
              <a:cxnLst/>
              <a:rect l="0" t="0" r="0" b="0"/>
              <a:pathLst>
                <a:path w="76201" h="9958">
                  <a:moveTo>
                    <a:pt x="0" y="9957"/>
                  </a:moveTo>
                  <a:lnTo>
                    <a:pt x="0" y="9957"/>
                  </a:lnTo>
                  <a:lnTo>
                    <a:pt x="20723" y="8076"/>
                  </a:lnTo>
                  <a:lnTo>
                    <a:pt x="49664" y="3076"/>
                  </a:lnTo>
                  <a:lnTo>
                    <a:pt x="63634" y="0"/>
                  </a:lnTo>
                  <a:lnTo>
                    <a:pt x="76200" y="36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404">
            <a:extLst>
              <a:ext uri="{FF2B5EF4-FFF2-40B4-BE49-F238E27FC236}">
                <a16:creationId xmlns:a16="http://schemas.microsoft.com/office/drawing/2014/main" id="{60FDB633-3EB7-7923-8B12-8FE61E50FF49}"/>
              </a:ext>
            </a:extLst>
          </p:cNvPr>
          <p:cNvGrpSpPr/>
          <p:nvPr/>
        </p:nvGrpSpPr>
        <p:grpSpPr>
          <a:xfrm>
            <a:off x="6019800" y="139700"/>
            <a:ext cx="457201" cy="184008"/>
            <a:chOff x="6019800" y="139700"/>
            <a:chExt cx="457201" cy="184008"/>
          </a:xfrm>
        </p:grpSpPr>
        <p:sp>
          <p:nvSpPr>
            <p:cNvPr id="330" name="SMARTInkShape-1632">
              <a:extLst>
                <a:ext uri="{FF2B5EF4-FFF2-40B4-BE49-F238E27FC236}">
                  <a16:creationId xmlns:a16="http://schemas.microsoft.com/office/drawing/2014/main" id="{E5B1DFE2-7AAD-5EED-FCD9-F39005D80E2D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6343650" y="260350"/>
              <a:ext cx="133351" cy="11407"/>
            </a:xfrm>
            <a:custGeom>
              <a:avLst/>
              <a:gdLst/>
              <a:ahLst/>
              <a:cxnLst/>
              <a:rect l="0" t="0" r="0" b="0"/>
              <a:pathLst>
                <a:path w="133351" h="11407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526" y="11376"/>
                  </a:lnTo>
                  <a:lnTo>
                    <a:pt x="19573" y="11406"/>
                  </a:lnTo>
                  <a:lnTo>
                    <a:pt x="48315" y="5676"/>
                  </a:lnTo>
                  <a:lnTo>
                    <a:pt x="78303" y="748"/>
                  </a:lnTo>
                  <a:lnTo>
                    <a:pt x="108079" y="6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633">
              <a:extLst>
                <a:ext uri="{FF2B5EF4-FFF2-40B4-BE49-F238E27FC236}">
                  <a16:creationId xmlns:a16="http://schemas.microsoft.com/office/drawing/2014/main" id="{F96FEC64-5ED1-4F6C-4841-5E2B27DB8438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6350000" y="199546"/>
              <a:ext cx="101601" cy="10005"/>
            </a:xfrm>
            <a:custGeom>
              <a:avLst/>
              <a:gdLst/>
              <a:ahLst/>
              <a:cxnLst/>
              <a:rect l="0" t="0" r="0" b="0"/>
              <a:pathLst>
                <a:path w="101601" h="10005">
                  <a:moveTo>
                    <a:pt x="0" y="10004"/>
                  </a:moveTo>
                  <a:lnTo>
                    <a:pt x="0" y="10004"/>
                  </a:lnTo>
                  <a:lnTo>
                    <a:pt x="12552" y="8123"/>
                  </a:lnTo>
                  <a:lnTo>
                    <a:pt x="42836" y="3916"/>
                  </a:lnTo>
                  <a:lnTo>
                    <a:pt x="70473" y="3688"/>
                  </a:lnTo>
                  <a:lnTo>
                    <a:pt x="81416" y="2964"/>
                  </a:lnTo>
                  <a:lnTo>
                    <a:pt x="91543" y="0"/>
                  </a:lnTo>
                  <a:lnTo>
                    <a:pt x="101600" y="36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634">
              <a:extLst>
                <a:ext uri="{FF2B5EF4-FFF2-40B4-BE49-F238E27FC236}">
                  <a16:creationId xmlns:a16="http://schemas.microsoft.com/office/drawing/2014/main" id="{D4807958-3C7B-8821-DABC-C34CAF84FCCC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6019800" y="13970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6350"/>
                  </a:moveTo>
                  <a:lnTo>
                    <a:pt x="0" y="6350"/>
                  </a:lnTo>
                  <a:lnTo>
                    <a:pt x="26366" y="4469"/>
                  </a:lnTo>
                  <a:lnTo>
                    <a:pt x="53673" y="1324"/>
                  </a:lnTo>
                  <a:lnTo>
                    <a:pt x="78933" y="392"/>
                  </a:lnTo>
                  <a:lnTo>
                    <a:pt x="108961" y="77"/>
                  </a:lnTo>
                  <a:lnTo>
                    <a:pt x="137209" y="15"/>
                  </a:lnTo>
                  <a:lnTo>
                    <a:pt x="168762" y="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635">
              <a:extLst>
                <a:ext uri="{FF2B5EF4-FFF2-40B4-BE49-F238E27FC236}">
                  <a16:creationId xmlns:a16="http://schemas.microsoft.com/office/drawing/2014/main" id="{ED8B8BAD-F6F9-2610-5216-3A8A680EF1B0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6111822" y="209557"/>
              <a:ext cx="193729" cy="114151"/>
            </a:xfrm>
            <a:custGeom>
              <a:avLst/>
              <a:gdLst/>
              <a:ahLst/>
              <a:cxnLst/>
              <a:rect l="0" t="0" r="0" b="0"/>
              <a:pathLst>
                <a:path w="193729" h="114151">
                  <a:moveTo>
                    <a:pt x="3228" y="25393"/>
                  </a:moveTo>
                  <a:lnTo>
                    <a:pt x="3228" y="25393"/>
                  </a:lnTo>
                  <a:lnTo>
                    <a:pt x="14060" y="15267"/>
                  </a:lnTo>
                  <a:lnTo>
                    <a:pt x="40939" y="4898"/>
                  </a:lnTo>
                  <a:lnTo>
                    <a:pt x="46347" y="962"/>
                  </a:lnTo>
                  <a:lnTo>
                    <a:pt x="53941" y="0"/>
                  </a:lnTo>
                  <a:lnTo>
                    <a:pt x="59487" y="5461"/>
                  </a:lnTo>
                  <a:lnTo>
                    <a:pt x="63485" y="6082"/>
                  </a:lnTo>
                  <a:lnTo>
                    <a:pt x="67168" y="9990"/>
                  </a:lnTo>
                  <a:lnTo>
                    <a:pt x="70452" y="15725"/>
                  </a:lnTo>
                  <a:lnTo>
                    <a:pt x="72301" y="23626"/>
                  </a:lnTo>
                  <a:lnTo>
                    <a:pt x="72143" y="35296"/>
                  </a:lnTo>
                  <a:lnTo>
                    <a:pt x="64210" y="60590"/>
                  </a:lnTo>
                  <a:lnTo>
                    <a:pt x="43038" y="86707"/>
                  </a:lnTo>
                  <a:lnTo>
                    <a:pt x="22224" y="106052"/>
                  </a:lnTo>
                  <a:lnTo>
                    <a:pt x="11443" y="111851"/>
                  </a:lnTo>
                  <a:lnTo>
                    <a:pt x="3710" y="114150"/>
                  </a:lnTo>
                  <a:lnTo>
                    <a:pt x="0" y="110880"/>
                  </a:lnTo>
                  <a:lnTo>
                    <a:pt x="370" y="108490"/>
                  </a:lnTo>
                  <a:lnTo>
                    <a:pt x="9223" y="96396"/>
                  </a:lnTo>
                  <a:lnTo>
                    <a:pt x="14359" y="91522"/>
                  </a:lnTo>
                  <a:lnTo>
                    <a:pt x="42398" y="73285"/>
                  </a:lnTo>
                  <a:lnTo>
                    <a:pt x="63177" y="60750"/>
                  </a:lnTo>
                  <a:lnTo>
                    <a:pt x="91051" y="50552"/>
                  </a:lnTo>
                  <a:lnTo>
                    <a:pt x="116105" y="40178"/>
                  </a:lnTo>
                  <a:lnTo>
                    <a:pt x="134507" y="21864"/>
                  </a:lnTo>
                  <a:lnTo>
                    <a:pt x="142894" y="19053"/>
                  </a:lnTo>
                  <a:lnTo>
                    <a:pt x="134087" y="19044"/>
                  </a:lnTo>
                  <a:lnTo>
                    <a:pt x="128180" y="24688"/>
                  </a:lnTo>
                  <a:lnTo>
                    <a:pt x="120146" y="32841"/>
                  </a:lnTo>
                  <a:lnTo>
                    <a:pt x="90520" y="53471"/>
                  </a:lnTo>
                  <a:lnTo>
                    <a:pt x="66066" y="77653"/>
                  </a:lnTo>
                  <a:lnTo>
                    <a:pt x="62907" y="83427"/>
                  </a:lnTo>
                  <a:lnTo>
                    <a:pt x="61127" y="94016"/>
                  </a:lnTo>
                  <a:lnTo>
                    <a:pt x="62592" y="100107"/>
                  </a:lnTo>
                  <a:lnTo>
                    <a:pt x="63970" y="102719"/>
                  </a:lnTo>
                  <a:lnTo>
                    <a:pt x="71147" y="107503"/>
                  </a:lnTo>
                  <a:lnTo>
                    <a:pt x="85206" y="112281"/>
                  </a:lnTo>
                  <a:lnTo>
                    <a:pt x="95401" y="112693"/>
                  </a:lnTo>
                  <a:lnTo>
                    <a:pt x="122940" y="108708"/>
                  </a:lnTo>
                  <a:lnTo>
                    <a:pt x="148361" y="103730"/>
                  </a:lnTo>
                  <a:lnTo>
                    <a:pt x="174497" y="100134"/>
                  </a:lnTo>
                  <a:lnTo>
                    <a:pt x="193728" y="952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0" name="SMARTInkShape-Group405">
            <a:extLst>
              <a:ext uri="{FF2B5EF4-FFF2-40B4-BE49-F238E27FC236}">
                <a16:creationId xmlns:a16="http://schemas.microsoft.com/office/drawing/2014/main" id="{9DFE70BB-0CF6-7116-C6B6-B4864CD80897}"/>
              </a:ext>
            </a:extLst>
          </p:cNvPr>
          <p:cNvGrpSpPr/>
          <p:nvPr/>
        </p:nvGrpSpPr>
        <p:grpSpPr>
          <a:xfrm>
            <a:off x="6563975" y="146073"/>
            <a:ext cx="693877" cy="158508"/>
            <a:chOff x="6563975" y="146073"/>
            <a:chExt cx="693877" cy="158508"/>
          </a:xfrm>
        </p:grpSpPr>
        <p:sp>
          <p:nvSpPr>
            <p:cNvPr id="335" name="SMARTInkShape-1636">
              <a:extLst>
                <a:ext uri="{FF2B5EF4-FFF2-40B4-BE49-F238E27FC236}">
                  <a16:creationId xmlns:a16="http://schemas.microsoft.com/office/drawing/2014/main" id="{3820010F-37DB-5BA6-307F-7B21908B1432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7157065" y="146073"/>
              <a:ext cx="100787" cy="151802"/>
            </a:xfrm>
            <a:custGeom>
              <a:avLst/>
              <a:gdLst/>
              <a:ahLst/>
              <a:cxnLst/>
              <a:rect l="0" t="0" r="0" b="0"/>
              <a:pathLst>
                <a:path w="100787" h="151802">
                  <a:moveTo>
                    <a:pt x="81935" y="6327"/>
                  </a:moveTo>
                  <a:lnTo>
                    <a:pt x="81935" y="6327"/>
                  </a:lnTo>
                  <a:lnTo>
                    <a:pt x="88262" y="0"/>
                  </a:lnTo>
                  <a:lnTo>
                    <a:pt x="57777" y="27114"/>
                  </a:lnTo>
                  <a:lnTo>
                    <a:pt x="29975" y="57356"/>
                  </a:lnTo>
                  <a:lnTo>
                    <a:pt x="20036" y="69223"/>
                  </a:lnTo>
                  <a:lnTo>
                    <a:pt x="2498" y="99536"/>
                  </a:lnTo>
                  <a:lnTo>
                    <a:pt x="769" y="106314"/>
                  </a:lnTo>
                  <a:lnTo>
                    <a:pt x="0" y="116383"/>
                  </a:lnTo>
                  <a:lnTo>
                    <a:pt x="3421" y="127913"/>
                  </a:lnTo>
                  <a:lnTo>
                    <a:pt x="9646" y="138682"/>
                  </a:lnTo>
                  <a:lnTo>
                    <a:pt x="17116" y="145820"/>
                  </a:lnTo>
                  <a:lnTo>
                    <a:pt x="30784" y="149463"/>
                  </a:lnTo>
                  <a:lnTo>
                    <a:pt x="58191" y="151801"/>
                  </a:lnTo>
                  <a:lnTo>
                    <a:pt x="72704" y="148835"/>
                  </a:lnTo>
                  <a:lnTo>
                    <a:pt x="93334" y="137435"/>
                  </a:lnTo>
                  <a:lnTo>
                    <a:pt x="97584" y="133271"/>
                  </a:lnTo>
                  <a:lnTo>
                    <a:pt x="99473" y="129069"/>
                  </a:lnTo>
                  <a:lnTo>
                    <a:pt x="100786" y="118507"/>
                  </a:lnTo>
                  <a:lnTo>
                    <a:pt x="99015" y="114276"/>
                  </a:lnTo>
                  <a:lnTo>
                    <a:pt x="97555" y="112159"/>
                  </a:lnTo>
                  <a:lnTo>
                    <a:pt x="90288" y="109808"/>
                  </a:lnTo>
                  <a:lnTo>
                    <a:pt x="62313" y="108175"/>
                  </a:lnTo>
                  <a:lnTo>
                    <a:pt x="49932" y="108037"/>
                  </a:lnTo>
                  <a:lnTo>
                    <a:pt x="39254" y="111739"/>
                  </a:lnTo>
                  <a:lnTo>
                    <a:pt x="29805" y="116677"/>
                  </a:lnTo>
                  <a:lnTo>
                    <a:pt x="14122" y="121728"/>
                  </a:lnTo>
                  <a:lnTo>
                    <a:pt x="11326" y="123478"/>
                  </a:lnTo>
                  <a:lnTo>
                    <a:pt x="8220" y="127303"/>
                  </a:lnTo>
                  <a:lnTo>
                    <a:pt x="5735" y="1333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637">
              <a:extLst>
                <a:ext uri="{FF2B5EF4-FFF2-40B4-BE49-F238E27FC236}">
                  <a16:creationId xmlns:a16="http://schemas.microsoft.com/office/drawing/2014/main" id="{4D903572-508C-C116-A382-76CC106D7871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6994545" y="155870"/>
              <a:ext cx="122094" cy="141918"/>
            </a:xfrm>
            <a:custGeom>
              <a:avLst/>
              <a:gdLst/>
              <a:ahLst/>
              <a:cxnLst/>
              <a:rect l="0" t="0" r="0" b="0"/>
              <a:pathLst>
                <a:path w="122094" h="141918">
                  <a:moveTo>
                    <a:pt x="47605" y="21930"/>
                  </a:moveTo>
                  <a:lnTo>
                    <a:pt x="47605" y="21930"/>
                  </a:lnTo>
                  <a:lnTo>
                    <a:pt x="47605" y="18559"/>
                  </a:lnTo>
                  <a:lnTo>
                    <a:pt x="48310" y="17566"/>
                  </a:lnTo>
                  <a:lnTo>
                    <a:pt x="49487" y="16904"/>
                  </a:lnTo>
                  <a:lnTo>
                    <a:pt x="50977" y="16463"/>
                  </a:lnTo>
                  <a:lnTo>
                    <a:pt x="56442" y="12471"/>
                  </a:lnTo>
                  <a:lnTo>
                    <a:pt x="58589" y="8789"/>
                  </a:lnTo>
                  <a:lnTo>
                    <a:pt x="59160" y="6819"/>
                  </a:lnTo>
                  <a:lnTo>
                    <a:pt x="58836" y="4801"/>
                  </a:lnTo>
                  <a:lnTo>
                    <a:pt x="56595" y="676"/>
                  </a:lnTo>
                  <a:lnTo>
                    <a:pt x="55010" y="0"/>
                  </a:lnTo>
                  <a:lnTo>
                    <a:pt x="53247" y="254"/>
                  </a:lnTo>
                  <a:lnTo>
                    <a:pt x="24791" y="11565"/>
                  </a:lnTo>
                  <a:lnTo>
                    <a:pt x="11761" y="17761"/>
                  </a:lnTo>
                  <a:lnTo>
                    <a:pt x="8893" y="21267"/>
                  </a:lnTo>
                  <a:lnTo>
                    <a:pt x="540" y="41337"/>
                  </a:lnTo>
                  <a:lnTo>
                    <a:pt x="0" y="44746"/>
                  </a:lnTo>
                  <a:lnTo>
                    <a:pt x="1283" y="52296"/>
                  </a:lnTo>
                  <a:lnTo>
                    <a:pt x="6086" y="58474"/>
                  </a:lnTo>
                  <a:lnTo>
                    <a:pt x="35738" y="81267"/>
                  </a:lnTo>
                  <a:lnTo>
                    <a:pt x="54649" y="93627"/>
                  </a:lnTo>
                  <a:lnTo>
                    <a:pt x="62001" y="103538"/>
                  </a:lnTo>
                  <a:lnTo>
                    <a:pt x="65276" y="115411"/>
                  </a:lnTo>
                  <a:lnTo>
                    <a:pt x="66534" y="135027"/>
                  </a:lnTo>
                  <a:lnTo>
                    <a:pt x="65868" y="137544"/>
                  </a:lnTo>
                  <a:lnTo>
                    <a:pt x="64719" y="139223"/>
                  </a:lnTo>
                  <a:lnTo>
                    <a:pt x="63248" y="140342"/>
                  </a:lnTo>
                  <a:lnTo>
                    <a:pt x="54435" y="141917"/>
                  </a:lnTo>
                  <a:lnTo>
                    <a:pt x="26429" y="141743"/>
                  </a:lnTo>
                  <a:lnTo>
                    <a:pt x="17498" y="139151"/>
                  </a:lnTo>
                  <a:lnTo>
                    <a:pt x="6014" y="131737"/>
                  </a:lnTo>
                  <a:lnTo>
                    <a:pt x="1368" y="127648"/>
                  </a:lnTo>
                  <a:lnTo>
                    <a:pt x="553" y="124864"/>
                  </a:lnTo>
                  <a:lnTo>
                    <a:pt x="1529" y="118008"/>
                  </a:lnTo>
                  <a:lnTo>
                    <a:pt x="6195" y="112139"/>
                  </a:lnTo>
                  <a:lnTo>
                    <a:pt x="33450" y="96055"/>
                  </a:lnTo>
                  <a:lnTo>
                    <a:pt x="61089" y="83598"/>
                  </a:lnTo>
                  <a:lnTo>
                    <a:pt x="87133" y="72767"/>
                  </a:lnTo>
                  <a:lnTo>
                    <a:pt x="98334" y="67808"/>
                  </a:lnTo>
                  <a:lnTo>
                    <a:pt x="118029" y="52448"/>
                  </a:lnTo>
                  <a:lnTo>
                    <a:pt x="121238" y="47723"/>
                  </a:lnTo>
                  <a:lnTo>
                    <a:pt x="122093" y="45476"/>
                  </a:lnTo>
                  <a:lnTo>
                    <a:pt x="121959" y="43271"/>
                  </a:lnTo>
                  <a:lnTo>
                    <a:pt x="119926" y="38941"/>
                  </a:lnTo>
                  <a:lnTo>
                    <a:pt x="111445" y="29165"/>
                  </a:lnTo>
                  <a:lnTo>
                    <a:pt x="103965" y="25146"/>
                  </a:lnTo>
                  <a:lnTo>
                    <a:pt x="87665" y="22565"/>
                  </a:lnTo>
                  <a:lnTo>
                    <a:pt x="77405" y="25975"/>
                  </a:lnTo>
                  <a:lnTo>
                    <a:pt x="67905" y="31489"/>
                  </a:lnTo>
                  <a:lnTo>
                    <a:pt x="60305" y="409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638">
              <a:extLst>
                <a:ext uri="{FF2B5EF4-FFF2-40B4-BE49-F238E27FC236}">
                  <a16:creationId xmlns:a16="http://schemas.microsoft.com/office/drawing/2014/main" id="{185933F7-D2A4-A2CC-BA14-C56053741F53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6870700" y="28575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0" y="6350"/>
                  </a:moveTo>
                  <a:lnTo>
                    <a:pt x="0" y="6350"/>
                  </a:lnTo>
                  <a:lnTo>
                    <a:pt x="3372" y="2979"/>
                  </a:lnTo>
                  <a:lnTo>
                    <a:pt x="3659" y="1986"/>
                  </a:lnTo>
                  <a:lnTo>
                    <a:pt x="3145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639">
              <a:extLst>
                <a:ext uri="{FF2B5EF4-FFF2-40B4-BE49-F238E27FC236}">
                  <a16:creationId xmlns:a16="http://schemas.microsoft.com/office/drawing/2014/main" id="{F7ACE010-4533-065F-F99D-610666CA0FF4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6703693" y="146999"/>
              <a:ext cx="84251" cy="132402"/>
            </a:xfrm>
            <a:custGeom>
              <a:avLst/>
              <a:gdLst/>
              <a:ahLst/>
              <a:cxnLst/>
              <a:rect l="0" t="0" r="0" b="0"/>
              <a:pathLst>
                <a:path w="84251" h="132402">
                  <a:moveTo>
                    <a:pt x="78107" y="49851"/>
                  </a:moveTo>
                  <a:lnTo>
                    <a:pt x="78107" y="49851"/>
                  </a:lnTo>
                  <a:lnTo>
                    <a:pt x="81479" y="49851"/>
                  </a:lnTo>
                  <a:lnTo>
                    <a:pt x="81766" y="49145"/>
                  </a:lnTo>
                  <a:lnTo>
                    <a:pt x="80204" y="46480"/>
                  </a:lnTo>
                  <a:lnTo>
                    <a:pt x="80210" y="45487"/>
                  </a:lnTo>
                  <a:lnTo>
                    <a:pt x="80920" y="44825"/>
                  </a:lnTo>
                  <a:lnTo>
                    <a:pt x="83759" y="43763"/>
                  </a:lnTo>
                  <a:lnTo>
                    <a:pt x="84250" y="40207"/>
                  </a:lnTo>
                  <a:lnTo>
                    <a:pt x="83614" y="39189"/>
                  </a:lnTo>
                  <a:lnTo>
                    <a:pt x="82484" y="38509"/>
                  </a:lnTo>
                  <a:lnTo>
                    <a:pt x="81025" y="38057"/>
                  </a:lnTo>
                  <a:lnTo>
                    <a:pt x="80052" y="37049"/>
                  </a:lnTo>
                  <a:lnTo>
                    <a:pt x="78971" y="34048"/>
                  </a:lnTo>
                  <a:lnTo>
                    <a:pt x="77571" y="26373"/>
                  </a:lnTo>
                  <a:lnTo>
                    <a:pt x="74812" y="22248"/>
                  </a:lnTo>
                  <a:lnTo>
                    <a:pt x="71233" y="19944"/>
                  </a:lnTo>
                  <a:lnTo>
                    <a:pt x="69291" y="19330"/>
                  </a:lnTo>
                  <a:lnTo>
                    <a:pt x="67997" y="18215"/>
                  </a:lnTo>
                  <a:lnTo>
                    <a:pt x="66557" y="15094"/>
                  </a:lnTo>
                  <a:lnTo>
                    <a:pt x="65748" y="9371"/>
                  </a:lnTo>
                  <a:lnTo>
                    <a:pt x="61796" y="5284"/>
                  </a:lnTo>
                  <a:lnTo>
                    <a:pt x="56041" y="1821"/>
                  </a:lnTo>
                  <a:lnTo>
                    <a:pt x="51131" y="282"/>
                  </a:lnTo>
                  <a:lnTo>
                    <a:pt x="24775" y="0"/>
                  </a:lnTo>
                  <a:lnTo>
                    <a:pt x="16067" y="2530"/>
                  </a:lnTo>
                  <a:lnTo>
                    <a:pt x="7200" y="7921"/>
                  </a:lnTo>
                  <a:lnTo>
                    <a:pt x="105" y="17358"/>
                  </a:lnTo>
                  <a:lnTo>
                    <a:pt x="0" y="21134"/>
                  </a:lnTo>
                  <a:lnTo>
                    <a:pt x="3647" y="29091"/>
                  </a:lnTo>
                  <a:lnTo>
                    <a:pt x="8090" y="33569"/>
                  </a:lnTo>
                  <a:lnTo>
                    <a:pt x="12416" y="35559"/>
                  </a:lnTo>
                  <a:lnTo>
                    <a:pt x="26434" y="36941"/>
                  </a:lnTo>
                  <a:lnTo>
                    <a:pt x="55588" y="24910"/>
                  </a:lnTo>
                  <a:lnTo>
                    <a:pt x="60573" y="21598"/>
                  </a:lnTo>
                  <a:lnTo>
                    <a:pt x="63258" y="17774"/>
                  </a:lnTo>
                  <a:lnTo>
                    <a:pt x="63975" y="15766"/>
                  </a:lnTo>
                  <a:lnTo>
                    <a:pt x="65157" y="14428"/>
                  </a:lnTo>
                  <a:lnTo>
                    <a:pt x="68353" y="12941"/>
                  </a:lnTo>
                  <a:lnTo>
                    <a:pt x="69488" y="11839"/>
                  </a:lnTo>
                  <a:lnTo>
                    <a:pt x="71750" y="5427"/>
                  </a:lnTo>
                  <a:lnTo>
                    <a:pt x="71755" y="8780"/>
                  </a:lnTo>
                  <a:lnTo>
                    <a:pt x="75127" y="17613"/>
                  </a:lnTo>
                  <a:lnTo>
                    <a:pt x="73155" y="47742"/>
                  </a:lnTo>
                  <a:lnTo>
                    <a:pt x="72171" y="73137"/>
                  </a:lnTo>
                  <a:lnTo>
                    <a:pt x="71879" y="97829"/>
                  </a:lnTo>
                  <a:lnTo>
                    <a:pt x="71088" y="117454"/>
                  </a:lnTo>
                  <a:lnTo>
                    <a:pt x="68109" y="127659"/>
                  </a:lnTo>
                  <a:lnTo>
                    <a:pt x="68620" y="129239"/>
                  </a:lnTo>
                  <a:lnTo>
                    <a:pt x="69666" y="130293"/>
                  </a:lnTo>
                  <a:lnTo>
                    <a:pt x="69657" y="130996"/>
                  </a:lnTo>
                  <a:lnTo>
                    <a:pt x="68946" y="131464"/>
                  </a:lnTo>
                  <a:lnTo>
                    <a:pt x="67767" y="131776"/>
                  </a:lnTo>
                  <a:lnTo>
                    <a:pt x="67685" y="131985"/>
                  </a:lnTo>
                  <a:lnTo>
                    <a:pt x="78107" y="1324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640">
              <a:extLst>
                <a:ext uri="{FF2B5EF4-FFF2-40B4-BE49-F238E27FC236}">
                  <a16:creationId xmlns:a16="http://schemas.microsoft.com/office/drawing/2014/main" id="{871A7D82-50B5-B676-352E-12CA1C797B17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6563975" y="184437"/>
              <a:ext cx="122576" cy="120144"/>
            </a:xfrm>
            <a:custGeom>
              <a:avLst/>
              <a:gdLst/>
              <a:ahLst/>
              <a:cxnLst/>
              <a:rect l="0" t="0" r="0" b="0"/>
              <a:pathLst>
                <a:path w="122576" h="120144">
                  <a:moveTo>
                    <a:pt x="27325" y="25113"/>
                  </a:moveTo>
                  <a:lnTo>
                    <a:pt x="27325" y="25113"/>
                  </a:lnTo>
                  <a:lnTo>
                    <a:pt x="27325" y="19646"/>
                  </a:lnTo>
                  <a:lnTo>
                    <a:pt x="30697" y="15654"/>
                  </a:lnTo>
                  <a:lnTo>
                    <a:pt x="34232" y="13853"/>
                  </a:lnTo>
                  <a:lnTo>
                    <a:pt x="36162" y="13373"/>
                  </a:lnTo>
                  <a:lnTo>
                    <a:pt x="37450" y="12348"/>
                  </a:lnTo>
                  <a:lnTo>
                    <a:pt x="38880" y="9326"/>
                  </a:lnTo>
                  <a:lnTo>
                    <a:pt x="40673" y="8239"/>
                  </a:lnTo>
                  <a:lnTo>
                    <a:pt x="48527" y="6002"/>
                  </a:lnTo>
                  <a:lnTo>
                    <a:pt x="49926" y="4611"/>
                  </a:lnTo>
                  <a:lnTo>
                    <a:pt x="50859" y="2979"/>
                  </a:lnTo>
                  <a:lnTo>
                    <a:pt x="52186" y="1890"/>
                  </a:lnTo>
                  <a:lnTo>
                    <a:pt x="55543" y="681"/>
                  </a:lnTo>
                  <a:lnTo>
                    <a:pt x="64771" y="0"/>
                  </a:lnTo>
                  <a:lnTo>
                    <a:pt x="67106" y="610"/>
                  </a:lnTo>
                  <a:lnTo>
                    <a:pt x="68662" y="1722"/>
                  </a:lnTo>
                  <a:lnTo>
                    <a:pt x="69700" y="3169"/>
                  </a:lnTo>
                  <a:lnTo>
                    <a:pt x="70853" y="6658"/>
                  </a:lnTo>
                  <a:lnTo>
                    <a:pt x="71593" y="24760"/>
                  </a:lnTo>
                  <a:lnTo>
                    <a:pt x="68350" y="44058"/>
                  </a:lnTo>
                  <a:lnTo>
                    <a:pt x="51376" y="73416"/>
                  </a:lnTo>
                  <a:lnTo>
                    <a:pt x="36518" y="90654"/>
                  </a:lnTo>
                  <a:lnTo>
                    <a:pt x="7392" y="114712"/>
                  </a:lnTo>
                  <a:lnTo>
                    <a:pt x="96" y="118689"/>
                  </a:lnTo>
                  <a:lnTo>
                    <a:pt x="0" y="119247"/>
                  </a:lnTo>
                  <a:lnTo>
                    <a:pt x="1544" y="120143"/>
                  </a:lnTo>
                  <a:lnTo>
                    <a:pt x="12695" y="119614"/>
                  </a:lnTo>
                  <a:lnTo>
                    <a:pt x="43978" y="114890"/>
                  </a:lnTo>
                  <a:lnTo>
                    <a:pt x="71457" y="114273"/>
                  </a:lnTo>
                  <a:lnTo>
                    <a:pt x="97844" y="109700"/>
                  </a:lnTo>
                  <a:lnTo>
                    <a:pt x="114307" y="108972"/>
                  </a:lnTo>
                  <a:lnTo>
                    <a:pt x="122575" y="114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SMARTInkShape-Group406">
            <a:extLst>
              <a:ext uri="{FF2B5EF4-FFF2-40B4-BE49-F238E27FC236}">
                <a16:creationId xmlns:a16="http://schemas.microsoft.com/office/drawing/2014/main" id="{A6952AA3-BB36-C354-E129-E82AE9C1D82C}"/>
              </a:ext>
            </a:extLst>
          </p:cNvPr>
          <p:cNvGrpSpPr/>
          <p:nvPr/>
        </p:nvGrpSpPr>
        <p:grpSpPr>
          <a:xfrm>
            <a:off x="6026150" y="514634"/>
            <a:ext cx="1021325" cy="182308"/>
            <a:chOff x="6026150" y="514634"/>
            <a:chExt cx="1021325" cy="182308"/>
          </a:xfrm>
        </p:grpSpPr>
        <p:sp>
          <p:nvSpPr>
            <p:cNvPr id="341" name="SMARTInkShape-1641">
              <a:extLst>
                <a:ext uri="{FF2B5EF4-FFF2-40B4-BE49-F238E27FC236}">
                  <a16:creationId xmlns:a16="http://schemas.microsoft.com/office/drawing/2014/main" id="{E426260E-B069-C30A-59B1-1CA029557B88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6922626" y="514634"/>
              <a:ext cx="124849" cy="176615"/>
            </a:xfrm>
            <a:custGeom>
              <a:avLst/>
              <a:gdLst/>
              <a:ahLst/>
              <a:cxnLst/>
              <a:rect l="0" t="0" r="0" b="0"/>
              <a:pathLst>
                <a:path w="124849" h="176615">
                  <a:moveTo>
                    <a:pt x="87774" y="12416"/>
                  </a:moveTo>
                  <a:lnTo>
                    <a:pt x="87774" y="12416"/>
                  </a:lnTo>
                  <a:lnTo>
                    <a:pt x="87774" y="676"/>
                  </a:lnTo>
                  <a:lnTo>
                    <a:pt x="81033" y="0"/>
                  </a:lnTo>
                  <a:lnTo>
                    <a:pt x="70098" y="3171"/>
                  </a:lnTo>
                  <a:lnTo>
                    <a:pt x="43280" y="20118"/>
                  </a:lnTo>
                  <a:lnTo>
                    <a:pt x="32101" y="33748"/>
                  </a:lnTo>
                  <a:lnTo>
                    <a:pt x="27753" y="45180"/>
                  </a:lnTo>
                  <a:lnTo>
                    <a:pt x="19010" y="73095"/>
                  </a:lnTo>
                  <a:lnTo>
                    <a:pt x="20059" y="74741"/>
                  </a:lnTo>
                  <a:lnTo>
                    <a:pt x="50177" y="94982"/>
                  </a:lnTo>
                  <a:lnTo>
                    <a:pt x="81433" y="109784"/>
                  </a:lnTo>
                  <a:lnTo>
                    <a:pt x="110721" y="130929"/>
                  </a:lnTo>
                  <a:lnTo>
                    <a:pt x="112084" y="133998"/>
                  </a:lnTo>
                  <a:lnTo>
                    <a:pt x="113110" y="156776"/>
                  </a:lnTo>
                  <a:lnTo>
                    <a:pt x="111720" y="160161"/>
                  </a:lnTo>
                  <a:lnTo>
                    <a:pt x="106412" y="165805"/>
                  </a:lnTo>
                  <a:lnTo>
                    <a:pt x="95491" y="172948"/>
                  </a:lnTo>
                  <a:lnTo>
                    <a:pt x="65361" y="176614"/>
                  </a:lnTo>
                  <a:lnTo>
                    <a:pt x="37565" y="175456"/>
                  </a:lnTo>
                  <a:lnTo>
                    <a:pt x="11691" y="168642"/>
                  </a:lnTo>
                  <a:lnTo>
                    <a:pt x="7418" y="165956"/>
                  </a:lnTo>
                  <a:lnTo>
                    <a:pt x="4571" y="162754"/>
                  </a:lnTo>
                  <a:lnTo>
                    <a:pt x="562" y="153386"/>
                  </a:lnTo>
                  <a:lnTo>
                    <a:pt x="0" y="150846"/>
                  </a:lnTo>
                  <a:lnTo>
                    <a:pt x="3137" y="144261"/>
                  </a:lnTo>
                  <a:lnTo>
                    <a:pt x="9942" y="136630"/>
                  </a:lnTo>
                  <a:lnTo>
                    <a:pt x="34225" y="119416"/>
                  </a:lnTo>
                  <a:lnTo>
                    <a:pt x="64112" y="109701"/>
                  </a:lnTo>
                  <a:lnTo>
                    <a:pt x="83021" y="104697"/>
                  </a:lnTo>
                  <a:lnTo>
                    <a:pt x="114197" y="83936"/>
                  </a:lnTo>
                  <a:lnTo>
                    <a:pt x="120684" y="77599"/>
                  </a:lnTo>
                  <a:lnTo>
                    <a:pt x="122415" y="74921"/>
                  </a:lnTo>
                  <a:lnTo>
                    <a:pt x="124848" y="61040"/>
                  </a:lnTo>
                  <a:lnTo>
                    <a:pt x="122199" y="46892"/>
                  </a:lnTo>
                  <a:lnTo>
                    <a:pt x="116950" y="39968"/>
                  </a:lnTo>
                  <a:lnTo>
                    <a:pt x="95208" y="23125"/>
                  </a:lnTo>
                  <a:lnTo>
                    <a:pt x="83235" y="20058"/>
                  </a:lnTo>
                  <a:lnTo>
                    <a:pt x="68724" y="187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642">
              <a:extLst>
                <a:ext uri="{FF2B5EF4-FFF2-40B4-BE49-F238E27FC236}">
                  <a16:creationId xmlns:a16="http://schemas.microsoft.com/office/drawing/2014/main" id="{370638E3-7A6A-F623-DBAB-5971D206D2E8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6795578" y="530138"/>
              <a:ext cx="86184" cy="138895"/>
            </a:xfrm>
            <a:custGeom>
              <a:avLst/>
              <a:gdLst/>
              <a:ahLst/>
              <a:cxnLst/>
              <a:rect l="0" t="0" r="0" b="0"/>
              <a:pathLst>
                <a:path w="86184" h="138895">
                  <a:moveTo>
                    <a:pt x="62422" y="28662"/>
                  </a:moveTo>
                  <a:lnTo>
                    <a:pt x="62422" y="28662"/>
                  </a:lnTo>
                  <a:lnTo>
                    <a:pt x="65794" y="28662"/>
                  </a:lnTo>
                  <a:lnTo>
                    <a:pt x="66786" y="27956"/>
                  </a:lnTo>
                  <a:lnTo>
                    <a:pt x="67448" y="26781"/>
                  </a:lnTo>
                  <a:lnTo>
                    <a:pt x="69304" y="17831"/>
                  </a:lnTo>
                  <a:lnTo>
                    <a:pt x="73084" y="11655"/>
                  </a:lnTo>
                  <a:lnTo>
                    <a:pt x="74854" y="4507"/>
                  </a:lnTo>
                  <a:lnTo>
                    <a:pt x="74238" y="4092"/>
                  </a:lnTo>
                  <a:lnTo>
                    <a:pt x="69999" y="2802"/>
                  </a:lnTo>
                  <a:lnTo>
                    <a:pt x="66261" y="0"/>
                  </a:lnTo>
                  <a:lnTo>
                    <a:pt x="64275" y="382"/>
                  </a:lnTo>
                  <a:lnTo>
                    <a:pt x="35528" y="30120"/>
                  </a:lnTo>
                  <a:lnTo>
                    <a:pt x="12768" y="61752"/>
                  </a:lnTo>
                  <a:lnTo>
                    <a:pt x="6047" y="89735"/>
                  </a:lnTo>
                  <a:lnTo>
                    <a:pt x="0" y="118218"/>
                  </a:lnTo>
                  <a:lnTo>
                    <a:pt x="1282" y="126791"/>
                  </a:lnTo>
                  <a:lnTo>
                    <a:pt x="2612" y="130064"/>
                  </a:lnTo>
                  <a:lnTo>
                    <a:pt x="7852" y="135583"/>
                  </a:lnTo>
                  <a:lnTo>
                    <a:pt x="11225" y="138043"/>
                  </a:lnTo>
                  <a:lnTo>
                    <a:pt x="22500" y="138894"/>
                  </a:lnTo>
                  <a:lnTo>
                    <a:pt x="36212" y="136215"/>
                  </a:lnTo>
                  <a:lnTo>
                    <a:pt x="49362" y="130321"/>
                  </a:lnTo>
                  <a:lnTo>
                    <a:pt x="65294" y="115698"/>
                  </a:lnTo>
                  <a:lnTo>
                    <a:pt x="75582" y="91218"/>
                  </a:lnTo>
                  <a:lnTo>
                    <a:pt x="85723" y="59800"/>
                  </a:lnTo>
                  <a:lnTo>
                    <a:pt x="86183" y="47440"/>
                  </a:lnTo>
                  <a:lnTo>
                    <a:pt x="82476" y="30698"/>
                  </a:lnTo>
                  <a:lnTo>
                    <a:pt x="80731" y="27903"/>
                  </a:lnTo>
                  <a:lnTo>
                    <a:pt x="73021" y="22087"/>
                  </a:lnTo>
                  <a:lnTo>
                    <a:pt x="63682" y="17777"/>
                  </a:lnTo>
                  <a:lnTo>
                    <a:pt x="61145" y="17172"/>
                  </a:lnTo>
                  <a:lnTo>
                    <a:pt x="43372" y="22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643">
              <a:extLst>
                <a:ext uri="{FF2B5EF4-FFF2-40B4-BE49-F238E27FC236}">
                  <a16:creationId xmlns:a16="http://schemas.microsoft.com/office/drawing/2014/main" id="{66A715F6-00BC-3D0C-095F-F729980F8291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6699250" y="641350"/>
              <a:ext cx="10010" cy="12417"/>
            </a:xfrm>
            <a:custGeom>
              <a:avLst/>
              <a:gdLst/>
              <a:ahLst/>
              <a:cxnLst/>
              <a:rect l="0" t="0" r="0" b="0"/>
              <a:pathLst>
                <a:path w="10010" h="12417">
                  <a:moveTo>
                    <a:pt x="6350" y="0"/>
                  </a:moveTo>
                  <a:lnTo>
                    <a:pt x="6350" y="0"/>
                  </a:lnTo>
                  <a:lnTo>
                    <a:pt x="6350" y="5467"/>
                  </a:lnTo>
                  <a:lnTo>
                    <a:pt x="9722" y="9460"/>
                  </a:lnTo>
                  <a:lnTo>
                    <a:pt x="10009" y="10540"/>
                  </a:lnTo>
                  <a:lnTo>
                    <a:pt x="9495" y="11260"/>
                  </a:lnTo>
                  <a:lnTo>
                    <a:pt x="6971" y="12416"/>
                  </a:lnTo>
                  <a:lnTo>
                    <a:pt x="6626" y="10692"/>
                  </a:lnTo>
                  <a:lnTo>
                    <a:pt x="6534" y="9245"/>
                  </a:lnTo>
                  <a:lnTo>
                    <a:pt x="4550" y="575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644">
              <a:extLst>
                <a:ext uri="{FF2B5EF4-FFF2-40B4-BE49-F238E27FC236}">
                  <a16:creationId xmlns:a16="http://schemas.microsoft.com/office/drawing/2014/main" id="{8D8A77B1-AEE7-86BC-DEF7-FAED47F453FE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6483350" y="523755"/>
              <a:ext cx="150654" cy="158989"/>
            </a:xfrm>
            <a:custGeom>
              <a:avLst/>
              <a:gdLst/>
              <a:ahLst/>
              <a:cxnLst/>
              <a:rect l="0" t="0" r="0" b="0"/>
              <a:pathLst>
                <a:path w="150654" h="158989">
                  <a:moveTo>
                    <a:pt x="0" y="9645"/>
                  </a:moveTo>
                  <a:lnTo>
                    <a:pt x="0" y="9645"/>
                  </a:lnTo>
                  <a:lnTo>
                    <a:pt x="0" y="5987"/>
                  </a:lnTo>
                  <a:lnTo>
                    <a:pt x="0" y="7549"/>
                  </a:lnTo>
                  <a:lnTo>
                    <a:pt x="1411" y="8247"/>
                  </a:lnTo>
                  <a:lnTo>
                    <a:pt x="24419" y="9461"/>
                  </a:lnTo>
                  <a:lnTo>
                    <a:pt x="55676" y="5245"/>
                  </a:lnTo>
                  <a:lnTo>
                    <a:pt x="87338" y="3552"/>
                  </a:lnTo>
                  <a:lnTo>
                    <a:pt x="116503" y="0"/>
                  </a:lnTo>
                  <a:lnTo>
                    <a:pt x="131272" y="184"/>
                  </a:lnTo>
                  <a:lnTo>
                    <a:pt x="150653" y="3113"/>
                  </a:lnTo>
                  <a:lnTo>
                    <a:pt x="150530" y="3879"/>
                  </a:lnTo>
                  <a:lnTo>
                    <a:pt x="147691" y="8329"/>
                  </a:lnTo>
                  <a:lnTo>
                    <a:pt x="145125" y="15527"/>
                  </a:lnTo>
                  <a:lnTo>
                    <a:pt x="132331" y="39970"/>
                  </a:lnTo>
                  <a:lnTo>
                    <a:pt x="123019" y="56989"/>
                  </a:lnTo>
                  <a:lnTo>
                    <a:pt x="95927" y="87044"/>
                  </a:lnTo>
                  <a:lnTo>
                    <a:pt x="76726" y="116577"/>
                  </a:lnTo>
                  <a:lnTo>
                    <a:pt x="66844" y="138430"/>
                  </a:lnTo>
                  <a:lnTo>
                    <a:pt x="64987" y="150138"/>
                  </a:lnTo>
                  <a:lnTo>
                    <a:pt x="65197" y="154107"/>
                  </a:lnTo>
                  <a:lnTo>
                    <a:pt x="66042" y="156753"/>
                  </a:lnTo>
                  <a:lnTo>
                    <a:pt x="67311" y="158517"/>
                  </a:lnTo>
                  <a:lnTo>
                    <a:pt x="69569" y="158988"/>
                  </a:lnTo>
                  <a:lnTo>
                    <a:pt x="82550" y="1556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645">
              <a:extLst>
                <a:ext uri="{FF2B5EF4-FFF2-40B4-BE49-F238E27FC236}">
                  <a16:creationId xmlns:a16="http://schemas.microsoft.com/office/drawing/2014/main" id="{5C41E53E-0F29-799E-D351-A4957025AF36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6308240" y="622584"/>
              <a:ext cx="79861" cy="12417"/>
            </a:xfrm>
            <a:custGeom>
              <a:avLst/>
              <a:gdLst/>
              <a:ahLst/>
              <a:cxnLst/>
              <a:rect l="0" t="0" r="0" b="0"/>
              <a:pathLst>
                <a:path w="79861" h="12417">
                  <a:moveTo>
                    <a:pt x="3660" y="12416"/>
                  </a:moveTo>
                  <a:lnTo>
                    <a:pt x="3660" y="12416"/>
                  </a:lnTo>
                  <a:lnTo>
                    <a:pt x="288" y="12416"/>
                  </a:lnTo>
                  <a:lnTo>
                    <a:pt x="0" y="11710"/>
                  </a:lnTo>
                  <a:lnTo>
                    <a:pt x="1563" y="9045"/>
                  </a:lnTo>
                  <a:lnTo>
                    <a:pt x="8373" y="7390"/>
                  </a:lnTo>
                  <a:lnTo>
                    <a:pt x="22225" y="4577"/>
                  </a:lnTo>
                  <a:lnTo>
                    <a:pt x="35266" y="1156"/>
                  </a:lnTo>
                  <a:lnTo>
                    <a:pt x="55686" y="0"/>
                  </a:lnTo>
                  <a:lnTo>
                    <a:pt x="79860" y="60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646">
              <a:extLst>
                <a:ext uri="{FF2B5EF4-FFF2-40B4-BE49-F238E27FC236}">
                  <a16:creationId xmlns:a16="http://schemas.microsoft.com/office/drawing/2014/main" id="{AB744800-E5EC-8144-47A2-0DF630A2980A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6286500" y="5842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30756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647">
              <a:extLst>
                <a:ext uri="{FF2B5EF4-FFF2-40B4-BE49-F238E27FC236}">
                  <a16:creationId xmlns:a16="http://schemas.microsoft.com/office/drawing/2014/main" id="{6EB47B43-BBD3-E525-8C2A-56D6DCFE2679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6026150" y="552450"/>
              <a:ext cx="133351" cy="144492"/>
            </a:xfrm>
            <a:custGeom>
              <a:avLst/>
              <a:gdLst/>
              <a:ahLst/>
              <a:cxnLst/>
              <a:rect l="0" t="0" r="0" b="0"/>
              <a:pathLst>
                <a:path w="133351" h="144492">
                  <a:moveTo>
                    <a:pt x="133350" y="0"/>
                  </a:moveTo>
                  <a:lnTo>
                    <a:pt x="133350" y="0"/>
                  </a:lnTo>
                  <a:lnTo>
                    <a:pt x="106030" y="0"/>
                  </a:lnTo>
                  <a:lnTo>
                    <a:pt x="75149" y="8838"/>
                  </a:lnTo>
                  <a:lnTo>
                    <a:pt x="66796" y="14747"/>
                  </a:lnTo>
                  <a:lnTo>
                    <a:pt x="49693" y="34136"/>
                  </a:lnTo>
                  <a:lnTo>
                    <a:pt x="46002" y="46647"/>
                  </a:lnTo>
                  <a:lnTo>
                    <a:pt x="45140" y="55069"/>
                  </a:lnTo>
                  <a:lnTo>
                    <a:pt x="46322" y="58585"/>
                  </a:lnTo>
                  <a:lnTo>
                    <a:pt x="54593" y="69297"/>
                  </a:lnTo>
                  <a:lnTo>
                    <a:pt x="55446" y="71598"/>
                  </a:lnTo>
                  <a:lnTo>
                    <a:pt x="57424" y="73132"/>
                  </a:lnTo>
                  <a:lnTo>
                    <a:pt x="74676" y="79167"/>
                  </a:lnTo>
                  <a:lnTo>
                    <a:pt x="80933" y="84809"/>
                  </a:lnTo>
                  <a:lnTo>
                    <a:pt x="87475" y="92021"/>
                  </a:lnTo>
                  <a:lnTo>
                    <a:pt x="108206" y="108945"/>
                  </a:lnTo>
                  <a:lnTo>
                    <a:pt x="111592" y="115683"/>
                  </a:lnTo>
                  <a:lnTo>
                    <a:pt x="113765" y="128135"/>
                  </a:lnTo>
                  <a:lnTo>
                    <a:pt x="111827" y="130579"/>
                  </a:lnTo>
                  <a:lnTo>
                    <a:pt x="93506" y="139571"/>
                  </a:lnTo>
                  <a:lnTo>
                    <a:pt x="80365" y="143170"/>
                  </a:lnTo>
                  <a:lnTo>
                    <a:pt x="54541" y="144491"/>
                  </a:lnTo>
                  <a:lnTo>
                    <a:pt x="22914" y="140470"/>
                  </a:lnTo>
                  <a:lnTo>
                    <a:pt x="2330" y="13548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9" name="SMARTInkShape-1648">
            <a:extLst>
              <a:ext uri="{FF2B5EF4-FFF2-40B4-BE49-F238E27FC236}">
                <a16:creationId xmlns:a16="http://schemas.microsoft.com/office/drawing/2014/main" id="{C8144F7C-2516-6BC6-4F92-89D9D713DDF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750050" y="3425845"/>
            <a:ext cx="1778001" cy="104756"/>
          </a:xfrm>
          <a:custGeom>
            <a:avLst/>
            <a:gdLst/>
            <a:ahLst/>
            <a:cxnLst/>
            <a:rect l="0" t="0" r="0" b="0"/>
            <a:pathLst>
              <a:path w="1778001" h="104756">
                <a:moveTo>
                  <a:pt x="0" y="22205"/>
                </a:moveTo>
                <a:lnTo>
                  <a:pt x="0" y="22205"/>
                </a:lnTo>
                <a:lnTo>
                  <a:pt x="0" y="15855"/>
                </a:lnTo>
                <a:lnTo>
                  <a:pt x="3372" y="15855"/>
                </a:lnTo>
                <a:lnTo>
                  <a:pt x="6907" y="17736"/>
                </a:lnTo>
                <a:lnTo>
                  <a:pt x="8837" y="19226"/>
                </a:lnTo>
                <a:lnTo>
                  <a:pt x="10125" y="19513"/>
                </a:lnTo>
                <a:lnTo>
                  <a:pt x="10984" y="18999"/>
                </a:lnTo>
                <a:lnTo>
                  <a:pt x="11555" y="17951"/>
                </a:lnTo>
                <a:lnTo>
                  <a:pt x="15954" y="16787"/>
                </a:lnTo>
                <a:lnTo>
                  <a:pt x="45296" y="15891"/>
                </a:lnTo>
                <a:lnTo>
                  <a:pt x="75514" y="15152"/>
                </a:lnTo>
                <a:lnTo>
                  <a:pt x="93407" y="10094"/>
                </a:lnTo>
                <a:lnTo>
                  <a:pt x="122881" y="9528"/>
                </a:lnTo>
                <a:lnTo>
                  <a:pt x="152265" y="9510"/>
                </a:lnTo>
                <a:lnTo>
                  <a:pt x="179720" y="9506"/>
                </a:lnTo>
                <a:lnTo>
                  <a:pt x="208674" y="7624"/>
                </a:lnTo>
                <a:lnTo>
                  <a:pt x="221860" y="5847"/>
                </a:lnTo>
                <a:lnTo>
                  <a:pt x="244007" y="7402"/>
                </a:lnTo>
                <a:lnTo>
                  <a:pt x="267433" y="5513"/>
                </a:lnTo>
                <a:lnTo>
                  <a:pt x="288663" y="11729"/>
                </a:lnTo>
                <a:lnTo>
                  <a:pt x="298276" y="17337"/>
                </a:lnTo>
                <a:lnTo>
                  <a:pt x="307506" y="18254"/>
                </a:lnTo>
                <a:lnTo>
                  <a:pt x="333275" y="8883"/>
                </a:lnTo>
                <a:lnTo>
                  <a:pt x="363185" y="2405"/>
                </a:lnTo>
                <a:lnTo>
                  <a:pt x="379432" y="0"/>
                </a:lnTo>
                <a:lnTo>
                  <a:pt x="404447" y="2612"/>
                </a:lnTo>
                <a:lnTo>
                  <a:pt x="429732" y="7149"/>
                </a:lnTo>
                <a:lnTo>
                  <a:pt x="455098" y="8807"/>
                </a:lnTo>
                <a:lnTo>
                  <a:pt x="482605" y="10003"/>
                </a:lnTo>
                <a:lnTo>
                  <a:pt x="507532" y="12784"/>
                </a:lnTo>
                <a:lnTo>
                  <a:pt x="536955" y="16371"/>
                </a:lnTo>
                <a:lnTo>
                  <a:pt x="568141" y="19613"/>
                </a:lnTo>
                <a:lnTo>
                  <a:pt x="598464" y="21053"/>
                </a:lnTo>
                <a:lnTo>
                  <a:pt x="624642" y="21693"/>
                </a:lnTo>
                <a:lnTo>
                  <a:pt x="647330" y="21977"/>
                </a:lnTo>
                <a:lnTo>
                  <a:pt x="676675" y="22138"/>
                </a:lnTo>
                <a:lnTo>
                  <a:pt x="706693" y="22891"/>
                </a:lnTo>
                <a:lnTo>
                  <a:pt x="734481" y="26563"/>
                </a:lnTo>
                <a:lnTo>
                  <a:pt x="764038" y="27965"/>
                </a:lnTo>
                <a:lnTo>
                  <a:pt x="791688" y="28380"/>
                </a:lnTo>
                <a:lnTo>
                  <a:pt x="821910" y="29208"/>
                </a:lnTo>
                <a:lnTo>
                  <a:pt x="852501" y="32904"/>
                </a:lnTo>
                <a:lnTo>
                  <a:pt x="880459" y="34312"/>
                </a:lnTo>
                <a:lnTo>
                  <a:pt x="910772" y="34729"/>
                </a:lnTo>
                <a:lnTo>
                  <a:pt x="941390" y="35558"/>
                </a:lnTo>
                <a:lnTo>
                  <a:pt x="969356" y="39254"/>
                </a:lnTo>
                <a:lnTo>
                  <a:pt x="999671" y="41368"/>
                </a:lnTo>
                <a:lnTo>
                  <a:pt x="1030995" y="45444"/>
                </a:lnTo>
                <a:lnTo>
                  <a:pt x="1062620" y="46964"/>
                </a:lnTo>
                <a:lnTo>
                  <a:pt x="1094332" y="48121"/>
                </a:lnTo>
                <a:lnTo>
                  <a:pt x="1126072" y="51913"/>
                </a:lnTo>
                <a:lnTo>
                  <a:pt x="1157818" y="54055"/>
                </a:lnTo>
                <a:lnTo>
                  <a:pt x="1178983" y="57057"/>
                </a:lnTo>
                <a:lnTo>
                  <a:pt x="1202032" y="58861"/>
                </a:lnTo>
                <a:lnTo>
                  <a:pt x="1225681" y="60369"/>
                </a:lnTo>
                <a:lnTo>
                  <a:pt x="1247952" y="63390"/>
                </a:lnTo>
                <a:lnTo>
                  <a:pt x="1271490" y="65204"/>
                </a:lnTo>
                <a:lnTo>
                  <a:pt x="1296062" y="66715"/>
                </a:lnTo>
                <a:lnTo>
                  <a:pt x="1321094" y="69739"/>
                </a:lnTo>
                <a:lnTo>
                  <a:pt x="1344449" y="71554"/>
                </a:lnTo>
                <a:lnTo>
                  <a:pt x="1367294" y="72360"/>
                </a:lnTo>
                <a:lnTo>
                  <a:pt x="1391558" y="72718"/>
                </a:lnTo>
                <a:lnTo>
                  <a:pt x="1414572" y="72877"/>
                </a:lnTo>
                <a:lnTo>
                  <a:pt x="1437266" y="73654"/>
                </a:lnTo>
                <a:lnTo>
                  <a:pt x="1461463" y="76351"/>
                </a:lnTo>
                <a:lnTo>
                  <a:pt x="1484446" y="78020"/>
                </a:lnTo>
                <a:lnTo>
                  <a:pt x="1506420" y="79467"/>
                </a:lnTo>
                <a:lnTo>
                  <a:pt x="1527945" y="82462"/>
                </a:lnTo>
                <a:lnTo>
                  <a:pt x="1549273" y="84264"/>
                </a:lnTo>
                <a:lnTo>
                  <a:pt x="1571216" y="85770"/>
                </a:lnTo>
                <a:lnTo>
                  <a:pt x="1595079" y="88791"/>
                </a:lnTo>
                <a:lnTo>
                  <a:pt x="1625572" y="91088"/>
                </a:lnTo>
                <a:lnTo>
                  <a:pt x="1655852" y="95140"/>
                </a:lnTo>
                <a:lnTo>
                  <a:pt x="1687167" y="97438"/>
                </a:lnTo>
                <a:lnTo>
                  <a:pt x="1712045" y="98118"/>
                </a:lnTo>
                <a:lnTo>
                  <a:pt x="1739415" y="102712"/>
                </a:lnTo>
                <a:lnTo>
                  <a:pt x="1778000" y="10475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SMARTInkShape-1649">
            <a:extLst>
              <a:ext uri="{FF2B5EF4-FFF2-40B4-BE49-F238E27FC236}">
                <a16:creationId xmlns:a16="http://schemas.microsoft.com/office/drawing/2014/main" id="{7AB76E43-8B56-90B8-A7AF-5AE692A959B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775450" y="2660737"/>
            <a:ext cx="1483602" cy="685714"/>
          </a:xfrm>
          <a:custGeom>
            <a:avLst/>
            <a:gdLst/>
            <a:ahLst/>
            <a:cxnLst/>
            <a:rect l="0" t="0" r="0" b="0"/>
            <a:pathLst>
              <a:path w="1483602" h="685714">
                <a:moveTo>
                  <a:pt x="0" y="673013"/>
                </a:moveTo>
                <a:lnTo>
                  <a:pt x="0" y="673013"/>
                </a:lnTo>
                <a:lnTo>
                  <a:pt x="16606" y="672308"/>
                </a:lnTo>
                <a:lnTo>
                  <a:pt x="46073" y="666546"/>
                </a:lnTo>
                <a:lnTo>
                  <a:pt x="74876" y="655884"/>
                </a:lnTo>
                <a:lnTo>
                  <a:pt x="104718" y="632660"/>
                </a:lnTo>
                <a:lnTo>
                  <a:pt x="119457" y="624916"/>
                </a:lnTo>
                <a:lnTo>
                  <a:pt x="149163" y="602640"/>
                </a:lnTo>
                <a:lnTo>
                  <a:pt x="177161" y="582756"/>
                </a:lnTo>
                <a:lnTo>
                  <a:pt x="206732" y="563514"/>
                </a:lnTo>
                <a:lnTo>
                  <a:pt x="231387" y="546125"/>
                </a:lnTo>
                <a:lnTo>
                  <a:pt x="260456" y="525566"/>
                </a:lnTo>
                <a:lnTo>
                  <a:pt x="287948" y="499290"/>
                </a:lnTo>
                <a:lnTo>
                  <a:pt x="317084" y="470219"/>
                </a:lnTo>
                <a:lnTo>
                  <a:pt x="347918" y="439395"/>
                </a:lnTo>
                <a:lnTo>
                  <a:pt x="376005" y="411308"/>
                </a:lnTo>
                <a:lnTo>
                  <a:pt x="398895" y="382951"/>
                </a:lnTo>
                <a:lnTo>
                  <a:pt x="421322" y="356348"/>
                </a:lnTo>
                <a:lnTo>
                  <a:pt x="439209" y="328899"/>
                </a:lnTo>
                <a:lnTo>
                  <a:pt x="464474" y="297801"/>
                </a:lnTo>
                <a:lnTo>
                  <a:pt x="483000" y="270790"/>
                </a:lnTo>
                <a:lnTo>
                  <a:pt x="491244" y="262119"/>
                </a:lnTo>
                <a:lnTo>
                  <a:pt x="509917" y="237320"/>
                </a:lnTo>
                <a:lnTo>
                  <a:pt x="530408" y="215044"/>
                </a:lnTo>
                <a:lnTo>
                  <a:pt x="551319" y="185687"/>
                </a:lnTo>
                <a:lnTo>
                  <a:pt x="570571" y="157132"/>
                </a:lnTo>
                <a:lnTo>
                  <a:pt x="598270" y="125694"/>
                </a:lnTo>
                <a:lnTo>
                  <a:pt x="621146" y="97208"/>
                </a:lnTo>
                <a:lnTo>
                  <a:pt x="649873" y="73404"/>
                </a:lnTo>
                <a:lnTo>
                  <a:pt x="681451" y="46712"/>
                </a:lnTo>
                <a:lnTo>
                  <a:pt x="690783" y="40198"/>
                </a:lnTo>
                <a:lnTo>
                  <a:pt x="720490" y="25317"/>
                </a:lnTo>
                <a:lnTo>
                  <a:pt x="742093" y="17639"/>
                </a:lnTo>
                <a:lnTo>
                  <a:pt x="754126" y="8911"/>
                </a:lnTo>
                <a:lnTo>
                  <a:pt x="785389" y="899"/>
                </a:lnTo>
                <a:lnTo>
                  <a:pt x="816160" y="0"/>
                </a:lnTo>
                <a:lnTo>
                  <a:pt x="833794" y="636"/>
                </a:lnTo>
                <a:lnTo>
                  <a:pt x="845910" y="4988"/>
                </a:lnTo>
                <a:lnTo>
                  <a:pt x="872221" y="20894"/>
                </a:lnTo>
                <a:lnTo>
                  <a:pt x="901293" y="36020"/>
                </a:lnTo>
                <a:lnTo>
                  <a:pt x="928022" y="51870"/>
                </a:lnTo>
                <a:lnTo>
                  <a:pt x="955703" y="69693"/>
                </a:lnTo>
                <a:lnTo>
                  <a:pt x="983424" y="95407"/>
                </a:lnTo>
                <a:lnTo>
                  <a:pt x="1012723" y="125611"/>
                </a:lnTo>
                <a:lnTo>
                  <a:pt x="1035320" y="154080"/>
                </a:lnTo>
                <a:lnTo>
                  <a:pt x="1051182" y="182885"/>
                </a:lnTo>
                <a:lnTo>
                  <a:pt x="1068977" y="210660"/>
                </a:lnTo>
                <a:lnTo>
                  <a:pt x="1081346" y="241370"/>
                </a:lnTo>
                <a:lnTo>
                  <a:pt x="1097664" y="271763"/>
                </a:lnTo>
                <a:lnTo>
                  <a:pt x="1112904" y="298126"/>
                </a:lnTo>
                <a:lnTo>
                  <a:pt x="1123440" y="323716"/>
                </a:lnTo>
                <a:lnTo>
                  <a:pt x="1130149" y="339036"/>
                </a:lnTo>
                <a:lnTo>
                  <a:pt x="1134466" y="347484"/>
                </a:lnTo>
                <a:lnTo>
                  <a:pt x="1144869" y="372141"/>
                </a:lnTo>
                <a:lnTo>
                  <a:pt x="1150886" y="381953"/>
                </a:lnTo>
                <a:lnTo>
                  <a:pt x="1160347" y="412699"/>
                </a:lnTo>
                <a:lnTo>
                  <a:pt x="1173376" y="444361"/>
                </a:lnTo>
                <a:lnTo>
                  <a:pt x="1195291" y="472891"/>
                </a:lnTo>
                <a:lnTo>
                  <a:pt x="1215163" y="501263"/>
                </a:lnTo>
                <a:lnTo>
                  <a:pt x="1228176" y="518254"/>
                </a:lnTo>
                <a:lnTo>
                  <a:pt x="1231657" y="524503"/>
                </a:lnTo>
                <a:lnTo>
                  <a:pt x="1257533" y="552467"/>
                </a:lnTo>
                <a:lnTo>
                  <a:pt x="1286812" y="581870"/>
                </a:lnTo>
                <a:lnTo>
                  <a:pt x="1317899" y="612962"/>
                </a:lnTo>
                <a:lnTo>
                  <a:pt x="1328876" y="622058"/>
                </a:lnTo>
                <a:lnTo>
                  <a:pt x="1358981" y="642488"/>
                </a:lnTo>
                <a:lnTo>
                  <a:pt x="1376909" y="656001"/>
                </a:lnTo>
                <a:lnTo>
                  <a:pt x="1408495" y="669039"/>
                </a:lnTo>
                <a:lnTo>
                  <a:pt x="1426989" y="677516"/>
                </a:lnTo>
                <a:lnTo>
                  <a:pt x="1458737" y="684341"/>
                </a:lnTo>
                <a:lnTo>
                  <a:pt x="1482954" y="685708"/>
                </a:lnTo>
                <a:lnTo>
                  <a:pt x="1481534" y="685711"/>
                </a:lnTo>
                <a:lnTo>
                  <a:pt x="1483601" y="685713"/>
                </a:lnTo>
                <a:lnTo>
                  <a:pt x="1473200" y="6857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7" name="SMARTInkShape-Group409">
            <a:extLst>
              <a:ext uri="{FF2B5EF4-FFF2-40B4-BE49-F238E27FC236}">
                <a16:creationId xmlns:a16="http://schemas.microsoft.com/office/drawing/2014/main" id="{32234EBB-7891-6D95-9B48-DEFE218D04CC}"/>
              </a:ext>
            </a:extLst>
          </p:cNvPr>
          <p:cNvGrpSpPr/>
          <p:nvPr/>
        </p:nvGrpSpPr>
        <p:grpSpPr>
          <a:xfrm>
            <a:off x="7023100" y="3035300"/>
            <a:ext cx="736601" cy="441432"/>
            <a:chOff x="7023100" y="3035300"/>
            <a:chExt cx="736601" cy="441432"/>
          </a:xfrm>
        </p:grpSpPr>
        <p:sp>
          <p:nvSpPr>
            <p:cNvPr id="351" name="SMARTInkShape-1650">
              <a:extLst>
                <a:ext uri="{FF2B5EF4-FFF2-40B4-BE49-F238E27FC236}">
                  <a16:creationId xmlns:a16="http://schemas.microsoft.com/office/drawing/2014/main" id="{71EA40EB-54B4-3F10-024B-611B0C939E38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7620000" y="3035300"/>
              <a:ext cx="139701" cy="69851"/>
            </a:xfrm>
            <a:custGeom>
              <a:avLst/>
              <a:gdLst/>
              <a:ahLst/>
              <a:cxnLst/>
              <a:rect l="0" t="0" r="0" b="0"/>
              <a:pathLst>
                <a:path w="139701" h="69851">
                  <a:moveTo>
                    <a:pt x="0" y="69850"/>
                  </a:moveTo>
                  <a:lnTo>
                    <a:pt x="0" y="69850"/>
                  </a:lnTo>
                  <a:lnTo>
                    <a:pt x="12209" y="48802"/>
                  </a:lnTo>
                  <a:lnTo>
                    <a:pt x="42016" y="25695"/>
                  </a:lnTo>
                  <a:lnTo>
                    <a:pt x="51835" y="18476"/>
                  </a:lnTo>
                  <a:lnTo>
                    <a:pt x="83291" y="8137"/>
                  </a:lnTo>
                  <a:lnTo>
                    <a:pt x="111026" y="121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651">
              <a:extLst>
                <a:ext uri="{FF2B5EF4-FFF2-40B4-BE49-F238E27FC236}">
                  <a16:creationId xmlns:a16="http://schemas.microsoft.com/office/drawing/2014/main" id="{D7CFD56B-E062-B2BB-0FD7-1FB4A5FEE8EF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7575550" y="3061999"/>
              <a:ext cx="100931" cy="143492"/>
            </a:xfrm>
            <a:custGeom>
              <a:avLst/>
              <a:gdLst/>
              <a:ahLst/>
              <a:cxnLst/>
              <a:rect l="0" t="0" r="0" b="0"/>
              <a:pathLst>
                <a:path w="100931" h="143492">
                  <a:moveTo>
                    <a:pt x="63500" y="24101"/>
                  </a:moveTo>
                  <a:lnTo>
                    <a:pt x="63500" y="24101"/>
                  </a:lnTo>
                  <a:lnTo>
                    <a:pt x="79387" y="7508"/>
                  </a:lnTo>
                  <a:lnTo>
                    <a:pt x="81145" y="3086"/>
                  </a:lnTo>
                  <a:lnTo>
                    <a:pt x="80907" y="1624"/>
                  </a:lnTo>
                  <a:lnTo>
                    <a:pt x="80044" y="650"/>
                  </a:lnTo>
                  <a:lnTo>
                    <a:pt x="78763" y="0"/>
                  </a:lnTo>
                  <a:lnTo>
                    <a:pt x="77203" y="272"/>
                  </a:lnTo>
                  <a:lnTo>
                    <a:pt x="60845" y="11024"/>
                  </a:lnTo>
                  <a:lnTo>
                    <a:pt x="50405" y="22500"/>
                  </a:lnTo>
                  <a:lnTo>
                    <a:pt x="36134" y="50801"/>
                  </a:lnTo>
                  <a:lnTo>
                    <a:pt x="35378" y="54601"/>
                  </a:lnTo>
                  <a:lnTo>
                    <a:pt x="35580" y="57134"/>
                  </a:lnTo>
                  <a:lnTo>
                    <a:pt x="46791" y="76210"/>
                  </a:lnTo>
                  <a:lnTo>
                    <a:pt x="59725" y="83128"/>
                  </a:lnTo>
                  <a:lnTo>
                    <a:pt x="80451" y="88893"/>
                  </a:lnTo>
                  <a:lnTo>
                    <a:pt x="99340" y="99122"/>
                  </a:lnTo>
                  <a:lnTo>
                    <a:pt x="100093" y="100221"/>
                  </a:lnTo>
                  <a:lnTo>
                    <a:pt x="100930" y="103323"/>
                  </a:lnTo>
                  <a:lnTo>
                    <a:pt x="97540" y="108935"/>
                  </a:lnTo>
                  <a:lnTo>
                    <a:pt x="84262" y="123049"/>
                  </a:lnTo>
                  <a:lnTo>
                    <a:pt x="71925" y="129776"/>
                  </a:lnTo>
                  <a:lnTo>
                    <a:pt x="41883" y="140497"/>
                  </a:lnTo>
                  <a:lnTo>
                    <a:pt x="21268" y="143491"/>
                  </a:lnTo>
                  <a:lnTo>
                    <a:pt x="0" y="138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652">
              <a:extLst>
                <a:ext uri="{FF2B5EF4-FFF2-40B4-BE49-F238E27FC236}">
                  <a16:creationId xmlns:a16="http://schemas.microsoft.com/office/drawing/2014/main" id="{18820B4E-2186-AA3B-D6A0-A5676054615A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7443302" y="3045000"/>
              <a:ext cx="87799" cy="161751"/>
            </a:xfrm>
            <a:custGeom>
              <a:avLst/>
              <a:gdLst/>
              <a:ahLst/>
              <a:cxnLst/>
              <a:rect l="0" t="0" r="0" b="0"/>
              <a:pathLst>
                <a:path w="87799" h="161751">
                  <a:moveTo>
                    <a:pt x="87798" y="47450"/>
                  </a:moveTo>
                  <a:lnTo>
                    <a:pt x="87798" y="47450"/>
                  </a:lnTo>
                  <a:lnTo>
                    <a:pt x="87798" y="41983"/>
                  </a:lnTo>
                  <a:lnTo>
                    <a:pt x="81709" y="35034"/>
                  </a:lnTo>
                  <a:lnTo>
                    <a:pt x="81526" y="31463"/>
                  </a:lnTo>
                  <a:lnTo>
                    <a:pt x="79601" y="27880"/>
                  </a:lnTo>
                  <a:lnTo>
                    <a:pt x="65148" y="11446"/>
                  </a:lnTo>
                  <a:lnTo>
                    <a:pt x="63620" y="7225"/>
                  </a:lnTo>
                  <a:lnTo>
                    <a:pt x="62507" y="5816"/>
                  </a:lnTo>
                  <a:lnTo>
                    <a:pt x="50295" y="0"/>
                  </a:lnTo>
                  <a:lnTo>
                    <a:pt x="42673" y="20"/>
                  </a:lnTo>
                  <a:lnTo>
                    <a:pt x="26282" y="5783"/>
                  </a:lnTo>
                  <a:lnTo>
                    <a:pt x="13676" y="15035"/>
                  </a:lnTo>
                  <a:lnTo>
                    <a:pt x="8994" y="20814"/>
                  </a:lnTo>
                  <a:lnTo>
                    <a:pt x="4476" y="28034"/>
                  </a:lnTo>
                  <a:lnTo>
                    <a:pt x="1377" y="32470"/>
                  </a:lnTo>
                  <a:lnTo>
                    <a:pt x="0" y="36794"/>
                  </a:lnTo>
                  <a:lnTo>
                    <a:pt x="338" y="38935"/>
                  </a:lnTo>
                  <a:lnTo>
                    <a:pt x="7833" y="52931"/>
                  </a:lnTo>
                  <a:lnTo>
                    <a:pt x="11205" y="55337"/>
                  </a:lnTo>
                  <a:lnTo>
                    <a:pt x="26063" y="58724"/>
                  </a:lnTo>
                  <a:lnTo>
                    <a:pt x="42460" y="59022"/>
                  </a:lnTo>
                  <a:lnTo>
                    <a:pt x="59831" y="53646"/>
                  </a:lnTo>
                  <a:lnTo>
                    <a:pt x="68659" y="48883"/>
                  </a:lnTo>
                  <a:lnTo>
                    <a:pt x="70806" y="48405"/>
                  </a:lnTo>
                  <a:lnTo>
                    <a:pt x="77197" y="44362"/>
                  </a:lnTo>
                  <a:lnTo>
                    <a:pt x="79558" y="40668"/>
                  </a:lnTo>
                  <a:lnTo>
                    <a:pt x="81905" y="30460"/>
                  </a:lnTo>
                  <a:lnTo>
                    <a:pt x="87717" y="22159"/>
                  </a:lnTo>
                  <a:lnTo>
                    <a:pt x="87087" y="38662"/>
                  </a:lnTo>
                  <a:lnTo>
                    <a:pt x="78958" y="67015"/>
                  </a:lnTo>
                  <a:lnTo>
                    <a:pt x="66599" y="97082"/>
                  </a:lnTo>
                  <a:lnTo>
                    <a:pt x="61069" y="124820"/>
                  </a:lnTo>
                  <a:lnTo>
                    <a:pt x="57040" y="145910"/>
                  </a:lnTo>
                  <a:lnTo>
                    <a:pt x="62398" y="16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653">
              <a:extLst>
                <a:ext uri="{FF2B5EF4-FFF2-40B4-BE49-F238E27FC236}">
                  <a16:creationId xmlns:a16="http://schemas.microsoft.com/office/drawing/2014/main" id="{AF31699A-BCF3-F776-4795-EA5D2F8DB1F2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7423150" y="31178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21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654">
              <a:extLst>
                <a:ext uri="{FF2B5EF4-FFF2-40B4-BE49-F238E27FC236}">
                  <a16:creationId xmlns:a16="http://schemas.microsoft.com/office/drawing/2014/main" id="{279C0FE9-AF7E-73AC-D4E5-627305A97130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7243073" y="3037739"/>
              <a:ext cx="109553" cy="139628"/>
            </a:xfrm>
            <a:custGeom>
              <a:avLst/>
              <a:gdLst/>
              <a:ahLst/>
              <a:cxnLst/>
              <a:rect l="0" t="0" r="0" b="0"/>
              <a:pathLst>
                <a:path w="109553" h="139628">
                  <a:moveTo>
                    <a:pt x="53077" y="35661"/>
                  </a:moveTo>
                  <a:lnTo>
                    <a:pt x="53077" y="35661"/>
                  </a:lnTo>
                  <a:lnTo>
                    <a:pt x="70960" y="17778"/>
                  </a:lnTo>
                  <a:lnTo>
                    <a:pt x="71608" y="15248"/>
                  </a:lnTo>
                  <a:lnTo>
                    <a:pt x="71781" y="13586"/>
                  </a:lnTo>
                  <a:lnTo>
                    <a:pt x="70092" y="9857"/>
                  </a:lnTo>
                  <a:lnTo>
                    <a:pt x="66630" y="5085"/>
                  </a:lnTo>
                  <a:lnTo>
                    <a:pt x="64274" y="4433"/>
                  </a:lnTo>
                  <a:lnTo>
                    <a:pt x="62659" y="4259"/>
                  </a:lnTo>
                  <a:lnTo>
                    <a:pt x="53643" y="10756"/>
                  </a:lnTo>
                  <a:lnTo>
                    <a:pt x="26915" y="41589"/>
                  </a:lnTo>
                  <a:lnTo>
                    <a:pt x="8869" y="63956"/>
                  </a:lnTo>
                  <a:lnTo>
                    <a:pt x="859" y="84340"/>
                  </a:lnTo>
                  <a:lnTo>
                    <a:pt x="0" y="98218"/>
                  </a:lnTo>
                  <a:lnTo>
                    <a:pt x="2676" y="110736"/>
                  </a:lnTo>
                  <a:lnTo>
                    <a:pt x="16449" y="131346"/>
                  </a:lnTo>
                  <a:lnTo>
                    <a:pt x="29994" y="138880"/>
                  </a:lnTo>
                  <a:lnTo>
                    <a:pt x="41407" y="139627"/>
                  </a:lnTo>
                  <a:lnTo>
                    <a:pt x="71557" y="132503"/>
                  </a:lnTo>
                  <a:lnTo>
                    <a:pt x="81516" y="128561"/>
                  </a:lnTo>
                  <a:lnTo>
                    <a:pt x="88765" y="118813"/>
                  </a:lnTo>
                  <a:lnTo>
                    <a:pt x="98694" y="95577"/>
                  </a:lnTo>
                  <a:lnTo>
                    <a:pt x="106810" y="66349"/>
                  </a:lnTo>
                  <a:lnTo>
                    <a:pt x="109552" y="34981"/>
                  </a:lnTo>
                  <a:lnTo>
                    <a:pt x="106164" y="24540"/>
                  </a:lnTo>
                  <a:lnTo>
                    <a:pt x="99249" y="15196"/>
                  </a:lnTo>
                  <a:lnTo>
                    <a:pt x="89120" y="6340"/>
                  </a:lnTo>
                  <a:lnTo>
                    <a:pt x="77562" y="1462"/>
                  </a:lnTo>
                  <a:lnTo>
                    <a:pt x="66076" y="0"/>
                  </a:lnTo>
                  <a:lnTo>
                    <a:pt x="56267" y="1703"/>
                  </a:lnTo>
                  <a:lnTo>
                    <a:pt x="46183" y="6628"/>
                  </a:lnTo>
                  <a:lnTo>
                    <a:pt x="44248" y="9250"/>
                  </a:lnTo>
                  <a:lnTo>
                    <a:pt x="40377" y="22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655">
              <a:extLst>
                <a:ext uri="{FF2B5EF4-FFF2-40B4-BE49-F238E27FC236}">
                  <a16:creationId xmlns:a16="http://schemas.microsoft.com/office/drawing/2014/main" id="{BEB2BBF1-8B7B-9D5B-5304-3C35500B2156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7023100" y="3133258"/>
              <a:ext cx="69828" cy="343474"/>
            </a:xfrm>
            <a:custGeom>
              <a:avLst/>
              <a:gdLst/>
              <a:ahLst/>
              <a:cxnLst/>
              <a:rect l="0" t="0" r="0" b="0"/>
              <a:pathLst>
                <a:path w="69828" h="343474">
                  <a:moveTo>
                    <a:pt x="63500" y="16342"/>
                  </a:moveTo>
                  <a:lnTo>
                    <a:pt x="63500" y="16342"/>
                  </a:lnTo>
                  <a:lnTo>
                    <a:pt x="63500" y="6883"/>
                  </a:lnTo>
                  <a:lnTo>
                    <a:pt x="64205" y="5802"/>
                  </a:lnTo>
                  <a:lnTo>
                    <a:pt x="65382" y="5082"/>
                  </a:lnTo>
                  <a:lnTo>
                    <a:pt x="69589" y="3726"/>
                  </a:lnTo>
                  <a:lnTo>
                    <a:pt x="69799" y="0"/>
                  </a:lnTo>
                  <a:lnTo>
                    <a:pt x="69827" y="1553"/>
                  </a:lnTo>
                  <a:lnTo>
                    <a:pt x="58865" y="33054"/>
                  </a:lnTo>
                  <a:lnTo>
                    <a:pt x="54118" y="63701"/>
                  </a:lnTo>
                  <a:lnTo>
                    <a:pt x="46386" y="92568"/>
                  </a:lnTo>
                  <a:lnTo>
                    <a:pt x="38064" y="122834"/>
                  </a:lnTo>
                  <a:lnTo>
                    <a:pt x="31876" y="152191"/>
                  </a:lnTo>
                  <a:lnTo>
                    <a:pt x="26392" y="183774"/>
                  </a:lnTo>
                  <a:lnTo>
                    <a:pt x="19115" y="213078"/>
                  </a:lnTo>
                  <a:lnTo>
                    <a:pt x="6605" y="241224"/>
                  </a:lnTo>
                  <a:lnTo>
                    <a:pt x="1305" y="270731"/>
                  </a:lnTo>
                  <a:lnTo>
                    <a:pt x="115" y="300802"/>
                  </a:lnTo>
                  <a:lnTo>
                    <a:pt x="9" y="330523"/>
                  </a:lnTo>
                  <a:lnTo>
                    <a:pt x="0" y="342997"/>
                  </a:lnTo>
                  <a:lnTo>
                    <a:pt x="705" y="343473"/>
                  </a:lnTo>
                  <a:lnTo>
                    <a:pt x="1882" y="343085"/>
                  </a:lnTo>
                  <a:lnTo>
                    <a:pt x="12700" y="333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8" name="SMARTInkShape-1656">
            <a:extLst>
              <a:ext uri="{FF2B5EF4-FFF2-40B4-BE49-F238E27FC236}">
                <a16:creationId xmlns:a16="http://schemas.microsoft.com/office/drawing/2014/main" id="{99FE217D-9877-3A28-7FEE-04A717A6097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905859" y="3200739"/>
            <a:ext cx="57042" cy="304462"/>
          </a:xfrm>
          <a:custGeom>
            <a:avLst/>
            <a:gdLst/>
            <a:ahLst/>
            <a:cxnLst/>
            <a:rect l="0" t="0" r="0" b="0"/>
            <a:pathLst>
              <a:path w="57042" h="304462">
                <a:moveTo>
                  <a:pt x="57041" y="12361"/>
                </a:moveTo>
                <a:lnTo>
                  <a:pt x="57041" y="12361"/>
                </a:lnTo>
                <a:lnTo>
                  <a:pt x="57041" y="0"/>
                </a:lnTo>
                <a:lnTo>
                  <a:pt x="56336" y="10573"/>
                </a:lnTo>
                <a:lnTo>
                  <a:pt x="46210" y="41559"/>
                </a:lnTo>
                <a:lnTo>
                  <a:pt x="40034" y="66246"/>
                </a:lnTo>
                <a:lnTo>
                  <a:pt x="31626" y="94266"/>
                </a:lnTo>
                <a:lnTo>
                  <a:pt x="25287" y="121296"/>
                </a:lnTo>
                <a:lnTo>
                  <a:pt x="21762" y="144032"/>
                </a:lnTo>
                <a:lnTo>
                  <a:pt x="19071" y="170143"/>
                </a:lnTo>
                <a:lnTo>
                  <a:pt x="14119" y="199595"/>
                </a:lnTo>
                <a:lnTo>
                  <a:pt x="8184" y="229253"/>
                </a:lnTo>
                <a:lnTo>
                  <a:pt x="1738" y="260834"/>
                </a:lnTo>
                <a:lnTo>
                  <a:pt x="134" y="291608"/>
                </a:lnTo>
                <a:lnTo>
                  <a:pt x="0" y="298278"/>
                </a:lnTo>
                <a:lnTo>
                  <a:pt x="1375" y="300339"/>
                </a:lnTo>
                <a:lnTo>
                  <a:pt x="12591" y="3044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5" name="SMARTInkShape-Group411">
            <a:extLst>
              <a:ext uri="{FF2B5EF4-FFF2-40B4-BE49-F238E27FC236}">
                <a16:creationId xmlns:a16="http://schemas.microsoft.com/office/drawing/2014/main" id="{D63B873C-A8EF-9BF9-9F96-EF7334F9CD32}"/>
              </a:ext>
            </a:extLst>
          </p:cNvPr>
          <p:cNvGrpSpPr/>
          <p:nvPr/>
        </p:nvGrpSpPr>
        <p:grpSpPr>
          <a:xfrm>
            <a:off x="8007350" y="2635250"/>
            <a:ext cx="647701" cy="736601"/>
            <a:chOff x="8007350" y="2635250"/>
            <a:chExt cx="647701" cy="736601"/>
          </a:xfrm>
        </p:grpSpPr>
        <p:sp>
          <p:nvSpPr>
            <p:cNvPr id="359" name="SMARTInkShape-1657">
              <a:extLst>
                <a:ext uri="{FF2B5EF4-FFF2-40B4-BE49-F238E27FC236}">
                  <a16:creationId xmlns:a16="http://schemas.microsoft.com/office/drawing/2014/main" id="{709BD2E4-DC36-F713-A66B-2706CFD69425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8477250" y="2635250"/>
              <a:ext cx="177801" cy="63501"/>
            </a:xfrm>
            <a:custGeom>
              <a:avLst/>
              <a:gdLst/>
              <a:ahLst/>
              <a:cxnLst/>
              <a:rect l="0" t="0" r="0" b="0"/>
              <a:pathLst>
                <a:path w="177801" h="63501">
                  <a:moveTo>
                    <a:pt x="0" y="63500"/>
                  </a:moveTo>
                  <a:lnTo>
                    <a:pt x="0" y="63500"/>
                  </a:lnTo>
                  <a:lnTo>
                    <a:pt x="24419" y="42452"/>
                  </a:lnTo>
                  <a:lnTo>
                    <a:pt x="35782" y="36507"/>
                  </a:lnTo>
                  <a:lnTo>
                    <a:pt x="63326" y="22943"/>
                  </a:lnTo>
                  <a:lnTo>
                    <a:pt x="93223" y="10817"/>
                  </a:lnTo>
                  <a:lnTo>
                    <a:pt x="123203" y="2868"/>
                  </a:lnTo>
                  <a:lnTo>
                    <a:pt x="150872" y="37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658">
              <a:extLst>
                <a:ext uri="{FF2B5EF4-FFF2-40B4-BE49-F238E27FC236}">
                  <a16:creationId xmlns:a16="http://schemas.microsoft.com/office/drawing/2014/main" id="{75D744B3-7C0C-9241-AFCE-7E14EB4F3759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8458200" y="2690441"/>
              <a:ext cx="90885" cy="148010"/>
            </a:xfrm>
            <a:custGeom>
              <a:avLst/>
              <a:gdLst/>
              <a:ahLst/>
              <a:cxnLst/>
              <a:rect l="0" t="0" r="0" b="0"/>
              <a:pathLst>
                <a:path w="90885" h="148010">
                  <a:moveTo>
                    <a:pt x="50800" y="33709"/>
                  </a:moveTo>
                  <a:lnTo>
                    <a:pt x="50800" y="33709"/>
                  </a:lnTo>
                  <a:lnTo>
                    <a:pt x="59527" y="19206"/>
                  </a:lnTo>
                  <a:lnTo>
                    <a:pt x="61734" y="10565"/>
                  </a:lnTo>
                  <a:lnTo>
                    <a:pt x="60833" y="3902"/>
                  </a:lnTo>
                  <a:lnTo>
                    <a:pt x="59606" y="1138"/>
                  </a:lnTo>
                  <a:lnTo>
                    <a:pt x="56670" y="0"/>
                  </a:lnTo>
                  <a:lnTo>
                    <a:pt x="47765" y="618"/>
                  </a:lnTo>
                  <a:lnTo>
                    <a:pt x="30851" y="4933"/>
                  </a:lnTo>
                  <a:lnTo>
                    <a:pt x="15804" y="14051"/>
                  </a:lnTo>
                  <a:lnTo>
                    <a:pt x="5780" y="25689"/>
                  </a:lnTo>
                  <a:lnTo>
                    <a:pt x="1712" y="44817"/>
                  </a:lnTo>
                  <a:lnTo>
                    <a:pt x="3879" y="61616"/>
                  </a:lnTo>
                  <a:lnTo>
                    <a:pt x="6819" y="65719"/>
                  </a:lnTo>
                  <a:lnTo>
                    <a:pt x="15731" y="72160"/>
                  </a:lnTo>
                  <a:lnTo>
                    <a:pt x="38699" y="81338"/>
                  </a:lnTo>
                  <a:lnTo>
                    <a:pt x="66557" y="84091"/>
                  </a:lnTo>
                  <a:lnTo>
                    <a:pt x="75677" y="88086"/>
                  </a:lnTo>
                  <a:lnTo>
                    <a:pt x="89659" y="98778"/>
                  </a:lnTo>
                  <a:lnTo>
                    <a:pt x="90817" y="100372"/>
                  </a:lnTo>
                  <a:lnTo>
                    <a:pt x="90884" y="101434"/>
                  </a:lnTo>
                  <a:lnTo>
                    <a:pt x="74710" y="117740"/>
                  </a:lnTo>
                  <a:lnTo>
                    <a:pt x="43762" y="134391"/>
                  </a:lnTo>
                  <a:lnTo>
                    <a:pt x="16373" y="145728"/>
                  </a:lnTo>
                  <a:lnTo>
                    <a:pt x="0" y="148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659">
              <a:extLst>
                <a:ext uri="{FF2B5EF4-FFF2-40B4-BE49-F238E27FC236}">
                  <a16:creationId xmlns:a16="http://schemas.microsoft.com/office/drawing/2014/main" id="{9518B9BF-4DCC-ADAD-50E2-F356F8BEFBBB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8312150" y="2718547"/>
              <a:ext cx="127001" cy="126074"/>
            </a:xfrm>
            <a:custGeom>
              <a:avLst/>
              <a:gdLst/>
              <a:ahLst/>
              <a:cxnLst/>
              <a:rect l="0" t="0" r="0" b="0"/>
              <a:pathLst>
                <a:path w="127001" h="126074">
                  <a:moveTo>
                    <a:pt x="0" y="43703"/>
                  </a:moveTo>
                  <a:lnTo>
                    <a:pt x="0" y="43703"/>
                  </a:lnTo>
                  <a:lnTo>
                    <a:pt x="5776" y="29200"/>
                  </a:lnTo>
                  <a:lnTo>
                    <a:pt x="22768" y="4925"/>
                  </a:lnTo>
                  <a:lnTo>
                    <a:pt x="27288" y="1774"/>
                  </a:lnTo>
                  <a:lnTo>
                    <a:pt x="33799" y="0"/>
                  </a:lnTo>
                  <a:lnTo>
                    <a:pt x="35938" y="457"/>
                  </a:lnTo>
                  <a:lnTo>
                    <a:pt x="40197" y="2845"/>
                  </a:lnTo>
                  <a:lnTo>
                    <a:pt x="42559" y="10022"/>
                  </a:lnTo>
                  <a:lnTo>
                    <a:pt x="44077" y="35247"/>
                  </a:lnTo>
                  <a:lnTo>
                    <a:pt x="40968" y="62521"/>
                  </a:lnTo>
                  <a:lnTo>
                    <a:pt x="33597" y="93202"/>
                  </a:lnTo>
                  <a:lnTo>
                    <a:pt x="25347" y="115883"/>
                  </a:lnTo>
                  <a:lnTo>
                    <a:pt x="20294" y="124205"/>
                  </a:lnTo>
                  <a:lnTo>
                    <a:pt x="20585" y="124888"/>
                  </a:lnTo>
                  <a:lnTo>
                    <a:pt x="21484" y="125342"/>
                  </a:lnTo>
                  <a:lnTo>
                    <a:pt x="34740" y="126073"/>
                  </a:lnTo>
                  <a:lnTo>
                    <a:pt x="63894" y="119322"/>
                  </a:lnTo>
                  <a:lnTo>
                    <a:pt x="90939" y="113607"/>
                  </a:lnTo>
                  <a:lnTo>
                    <a:pt x="127000" y="107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660">
              <a:extLst>
                <a:ext uri="{FF2B5EF4-FFF2-40B4-BE49-F238E27FC236}">
                  <a16:creationId xmlns:a16="http://schemas.microsoft.com/office/drawing/2014/main" id="{5ACDF7C5-E008-CC73-57E4-EFE08A033017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8186885" y="2743648"/>
              <a:ext cx="61356" cy="133659"/>
            </a:xfrm>
            <a:custGeom>
              <a:avLst/>
              <a:gdLst/>
              <a:ahLst/>
              <a:cxnLst/>
              <a:rect l="0" t="0" r="0" b="0"/>
              <a:pathLst>
                <a:path w="61356" h="133659">
                  <a:moveTo>
                    <a:pt x="49065" y="37652"/>
                  </a:moveTo>
                  <a:lnTo>
                    <a:pt x="49065" y="37652"/>
                  </a:lnTo>
                  <a:lnTo>
                    <a:pt x="49065" y="22725"/>
                  </a:lnTo>
                  <a:lnTo>
                    <a:pt x="54533" y="4658"/>
                  </a:lnTo>
                  <a:lnTo>
                    <a:pt x="54121" y="2956"/>
                  </a:lnTo>
                  <a:lnTo>
                    <a:pt x="53141" y="1821"/>
                  </a:lnTo>
                  <a:lnTo>
                    <a:pt x="51783" y="1065"/>
                  </a:lnTo>
                  <a:lnTo>
                    <a:pt x="43128" y="0"/>
                  </a:lnTo>
                  <a:lnTo>
                    <a:pt x="39462" y="1968"/>
                  </a:lnTo>
                  <a:lnTo>
                    <a:pt x="22653" y="19365"/>
                  </a:lnTo>
                  <a:lnTo>
                    <a:pt x="6085" y="49965"/>
                  </a:lnTo>
                  <a:lnTo>
                    <a:pt x="581" y="67406"/>
                  </a:lnTo>
                  <a:lnTo>
                    <a:pt x="0" y="78393"/>
                  </a:lnTo>
                  <a:lnTo>
                    <a:pt x="3868" y="106482"/>
                  </a:lnTo>
                  <a:lnTo>
                    <a:pt x="11136" y="121781"/>
                  </a:lnTo>
                  <a:lnTo>
                    <a:pt x="20213" y="129841"/>
                  </a:lnTo>
                  <a:lnTo>
                    <a:pt x="25597" y="132978"/>
                  </a:lnTo>
                  <a:lnTo>
                    <a:pt x="30597" y="133658"/>
                  </a:lnTo>
                  <a:lnTo>
                    <a:pt x="39917" y="130651"/>
                  </a:lnTo>
                  <a:lnTo>
                    <a:pt x="46881" y="122730"/>
                  </a:lnTo>
                  <a:lnTo>
                    <a:pt x="57100" y="103768"/>
                  </a:lnTo>
                  <a:lnTo>
                    <a:pt x="60383" y="77233"/>
                  </a:lnTo>
                  <a:lnTo>
                    <a:pt x="61355" y="49301"/>
                  </a:lnTo>
                  <a:lnTo>
                    <a:pt x="57820" y="33657"/>
                  </a:lnTo>
                  <a:lnTo>
                    <a:pt x="49065" y="12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661">
              <a:extLst>
                <a:ext uri="{FF2B5EF4-FFF2-40B4-BE49-F238E27FC236}">
                  <a16:creationId xmlns:a16="http://schemas.microsoft.com/office/drawing/2014/main" id="{34FCAFB5-C07B-ED48-9699-7A2C40D67708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8153400" y="28448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2978" y="22029"/>
                  </a:lnTo>
                  <a:lnTo>
                    <a:pt x="1324" y="184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662">
              <a:extLst>
                <a:ext uri="{FF2B5EF4-FFF2-40B4-BE49-F238E27FC236}">
                  <a16:creationId xmlns:a16="http://schemas.microsoft.com/office/drawing/2014/main" id="{5934557B-DDEE-4186-792C-80A3D2842AAD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8007350" y="3111526"/>
              <a:ext cx="455451" cy="260325"/>
            </a:xfrm>
            <a:custGeom>
              <a:avLst/>
              <a:gdLst/>
              <a:ahLst/>
              <a:cxnLst/>
              <a:rect l="0" t="0" r="0" b="0"/>
              <a:pathLst>
                <a:path w="455451" h="260325">
                  <a:moveTo>
                    <a:pt x="0" y="260324"/>
                  </a:moveTo>
                  <a:lnTo>
                    <a:pt x="0" y="260324"/>
                  </a:lnTo>
                  <a:lnTo>
                    <a:pt x="3659" y="260324"/>
                  </a:lnTo>
                  <a:lnTo>
                    <a:pt x="621" y="260324"/>
                  </a:lnTo>
                  <a:lnTo>
                    <a:pt x="3556" y="253582"/>
                  </a:lnTo>
                  <a:lnTo>
                    <a:pt x="30467" y="225804"/>
                  </a:lnTo>
                  <a:lnTo>
                    <a:pt x="56769" y="206116"/>
                  </a:lnTo>
                  <a:lnTo>
                    <a:pt x="82437" y="191346"/>
                  </a:lnTo>
                  <a:lnTo>
                    <a:pt x="107916" y="176151"/>
                  </a:lnTo>
                  <a:lnTo>
                    <a:pt x="133341" y="160124"/>
                  </a:lnTo>
                  <a:lnTo>
                    <a:pt x="160628" y="146439"/>
                  </a:lnTo>
                  <a:lnTo>
                    <a:pt x="191057" y="133447"/>
                  </a:lnTo>
                  <a:lnTo>
                    <a:pt x="222414" y="120660"/>
                  </a:lnTo>
                  <a:lnTo>
                    <a:pt x="244196" y="112173"/>
                  </a:lnTo>
                  <a:lnTo>
                    <a:pt x="267987" y="103698"/>
                  </a:lnTo>
                  <a:lnTo>
                    <a:pt x="298439" y="94364"/>
                  </a:lnTo>
                  <a:lnTo>
                    <a:pt x="328943" y="84889"/>
                  </a:lnTo>
                  <a:lnTo>
                    <a:pt x="358413" y="74090"/>
                  </a:lnTo>
                  <a:lnTo>
                    <a:pt x="385919" y="56164"/>
                  </a:lnTo>
                  <a:lnTo>
                    <a:pt x="412169" y="37364"/>
                  </a:lnTo>
                  <a:lnTo>
                    <a:pt x="416020" y="32349"/>
                  </a:lnTo>
                  <a:lnTo>
                    <a:pt x="418187" y="25559"/>
                  </a:lnTo>
                  <a:lnTo>
                    <a:pt x="418492" y="23381"/>
                  </a:lnTo>
                  <a:lnTo>
                    <a:pt x="416948" y="19079"/>
                  </a:lnTo>
                  <a:lnTo>
                    <a:pt x="415548" y="16944"/>
                  </a:lnTo>
                  <a:lnTo>
                    <a:pt x="406837" y="10568"/>
                  </a:lnTo>
                  <a:lnTo>
                    <a:pt x="377502" y="3326"/>
                  </a:lnTo>
                  <a:lnTo>
                    <a:pt x="350544" y="636"/>
                  </a:lnTo>
                  <a:lnTo>
                    <a:pt x="325015" y="0"/>
                  </a:lnTo>
                  <a:lnTo>
                    <a:pt x="325332" y="696"/>
                  </a:lnTo>
                  <a:lnTo>
                    <a:pt x="327566" y="3353"/>
                  </a:lnTo>
                  <a:lnTo>
                    <a:pt x="334673" y="5004"/>
                  </a:lnTo>
                  <a:lnTo>
                    <a:pt x="363951" y="10514"/>
                  </a:lnTo>
                  <a:lnTo>
                    <a:pt x="389903" y="12034"/>
                  </a:lnTo>
                  <a:lnTo>
                    <a:pt x="418350" y="14429"/>
                  </a:lnTo>
                  <a:lnTo>
                    <a:pt x="448346" y="18620"/>
                  </a:lnTo>
                  <a:lnTo>
                    <a:pt x="451296" y="18755"/>
                  </a:lnTo>
                  <a:lnTo>
                    <a:pt x="453265" y="20256"/>
                  </a:lnTo>
                  <a:lnTo>
                    <a:pt x="455450" y="25686"/>
                  </a:lnTo>
                  <a:lnTo>
                    <a:pt x="453310" y="40048"/>
                  </a:lnTo>
                  <a:lnTo>
                    <a:pt x="441197" y="64569"/>
                  </a:lnTo>
                  <a:lnTo>
                    <a:pt x="427097" y="92096"/>
                  </a:lnTo>
                  <a:lnTo>
                    <a:pt x="417309" y="118281"/>
                  </a:lnTo>
                  <a:lnTo>
                    <a:pt x="404923" y="145561"/>
                  </a:lnTo>
                  <a:lnTo>
                    <a:pt x="402217" y="158519"/>
                  </a:lnTo>
                  <a:lnTo>
                    <a:pt x="402894" y="169451"/>
                  </a:lnTo>
                  <a:lnTo>
                    <a:pt x="405547" y="177603"/>
                  </a:lnTo>
                  <a:lnTo>
                    <a:pt x="412750" y="184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6" name="SMARTInkShape-1663">
            <a:extLst>
              <a:ext uri="{FF2B5EF4-FFF2-40B4-BE49-F238E27FC236}">
                <a16:creationId xmlns:a16="http://schemas.microsoft.com/office/drawing/2014/main" id="{8DD85A06-793A-F6CF-5B15-E21782C0721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001297" y="2712774"/>
            <a:ext cx="74330" cy="165674"/>
          </a:xfrm>
          <a:custGeom>
            <a:avLst/>
            <a:gdLst/>
            <a:ahLst/>
            <a:cxnLst/>
            <a:rect l="0" t="0" r="0" b="0"/>
            <a:pathLst>
              <a:path w="74330" h="165674">
                <a:moveTo>
                  <a:pt x="44153" y="36776"/>
                </a:moveTo>
                <a:lnTo>
                  <a:pt x="44153" y="36776"/>
                </a:lnTo>
                <a:lnTo>
                  <a:pt x="47525" y="36776"/>
                </a:lnTo>
                <a:lnTo>
                  <a:pt x="51060" y="34895"/>
                </a:lnTo>
                <a:lnTo>
                  <a:pt x="55708" y="31309"/>
                </a:lnTo>
                <a:lnTo>
                  <a:pt x="56345" y="28937"/>
                </a:lnTo>
                <a:lnTo>
                  <a:pt x="56824" y="10055"/>
                </a:lnTo>
                <a:lnTo>
                  <a:pt x="54959" y="5379"/>
                </a:lnTo>
                <a:lnTo>
                  <a:pt x="53473" y="3145"/>
                </a:lnTo>
                <a:lnTo>
                  <a:pt x="51777" y="1655"/>
                </a:lnTo>
                <a:lnTo>
                  <a:pt x="48012" y="0"/>
                </a:lnTo>
                <a:lnTo>
                  <a:pt x="45314" y="970"/>
                </a:lnTo>
                <a:lnTo>
                  <a:pt x="38554" y="5810"/>
                </a:lnTo>
                <a:lnTo>
                  <a:pt x="20455" y="29484"/>
                </a:lnTo>
                <a:lnTo>
                  <a:pt x="9099" y="51469"/>
                </a:lnTo>
                <a:lnTo>
                  <a:pt x="1957" y="80640"/>
                </a:lnTo>
                <a:lnTo>
                  <a:pt x="0" y="108892"/>
                </a:lnTo>
                <a:lnTo>
                  <a:pt x="467" y="140522"/>
                </a:lnTo>
                <a:lnTo>
                  <a:pt x="3100" y="149443"/>
                </a:lnTo>
                <a:lnTo>
                  <a:pt x="8549" y="158432"/>
                </a:lnTo>
                <a:lnTo>
                  <a:pt x="21373" y="165563"/>
                </a:lnTo>
                <a:lnTo>
                  <a:pt x="26849" y="165673"/>
                </a:lnTo>
                <a:lnTo>
                  <a:pt x="43259" y="159791"/>
                </a:lnTo>
                <a:lnTo>
                  <a:pt x="50341" y="155420"/>
                </a:lnTo>
                <a:lnTo>
                  <a:pt x="61665" y="138879"/>
                </a:lnTo>
                <a:lnTo>
                  <a:pt x="70588" y="109362"/>
                </a:lnTo>
                <a:lnTo>
                  <a:pt x="74329" y="80547"/>
                </a:lnTo>
                <a:lnTo>
                  <a:pt x="70523" y="50596"/>
                </a:lnTo>
                <a:lnTo>
                  <a:pt x="62977" y="24297"/>
                </a:lnTo>
                <a:lnTo>
                  <a:pt x="58164" y="12885"/>
                </a:lnTo>
                <a:lnTo>
                  <a:pt x="51321" y="5462"/>
                </a:lnTo>
                <a:lnTo>
                  <a:pt x="47520" y="3905"/>
                </a:lnTo>
                <a:lnTo>
                  <a:pt x="39535" y="4058"/>
                </a:lnTo>
                <a:lnTo>
                  <a:pt x="36841" y="6497"/>
                </a:lnTo>
                <a:lnTo>
                  <a:pt x="33847" y="14852"/>
                </a:lnTo>
                <a:lnTo>
                  <a:pt x="37803" y="304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2" name="SMARTInkShape-Group413">
            <a:extLst>
              <a:ext uri="{FF2B5EF4-FFF2-40B4-BE49-F238E27FC236}">
                <a16:creationId xmlns:a16="http://schemas.microsoft.com/office/drawing/2014/main" id="{8EDD4462-75BE-CC0C-2BA2-27505C5B8907}"/>
              </a:ext>
            </a:extLst>
          </p:cNvPr>
          <p:cNvGrpSpPr/>
          <p:nvPr/>
        </p:nvGrpSpPr>
        <p:grpSpPr>
          <a:xfrm>
            <a:off x="6623050" y="2616200"/>
            <a:ext cx="311151" cy="753246"/>
            <a:chOff x="6623050" y="2616200"/>
            <a:chExt cx="311151" cy="753246"/>
          </a:xfrm>
        </p:grpSpPr>
        <p:sp>
          <p:nvSpPr>
            <p:cNvPr id="367" name="SMARTInkShape-1664">
              <a:extLst>
                <a:ext uri="{FF2B5EF4-FFF2-40B4-BE49-F238E27FC236}">
                  <a16:creationId xmlns:a16="http://schemas.microsoft.com/office/drawing/2014/main" id="{12FD20A1-B934-BF34-2175-B4AD09DA1F9A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6794500" y="261620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13815" y="29311"/>
                  </a:lnTo>
                  <a:lnTo>
                    <a:pt x="21662" y="23610"/>
                  </a:lnTo>
                  <a:lnTo>
                    <a:pt x="49141" y="12909"/>
                  </a:lnTo>
                  <a:lnTo>
                    <a:pt x="72729" y="492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665">
              <a:extLst>
                <a:ext uri="{FF2B5EF4-FFF2-40B4-BE49-F238E27FC236}">
                  <a16:creationId xmlns:a16="http://schemas.microsoft.com/office/drawing/2014/main" id="{A9A8FBFC-5580-98F5-BBBE-BFFA74E538F6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6762750" y="2642899"/>
              <a:ext cx="94402" cy="163802"/>
            </a:xfrm>
            <a:custGeom>
              <a:avLst/>
              <a:gdLst/>
              <a:ahLst/>
              <a:cxnLst/>
              <a:rect l="0" t="0" r="0" b="0"/>
              <a:pathLst>
                <a:path w="94402" h="163802">
                  <a:moveTo>
                    <a:pt x="44450" y="24101"/>
                  </a:moveTo>
                  <a:lnTo>
                    <a:pt x="44450" y="24101"/>
                  </a:lnTo>
                  <a:lnTo>
                    <a:pt x="44450" y="17359"/>
                  </a:lnTo>
                  <a:lnTo>
                    <a:pt x="45861" y="14667"/>
                  </a:lnTo>
                  <a:lnTo>
                    <a:pt x="54501" y="5278"/>
                  </a:lnTo>
                  <a:lnTo>
                    <a:pt x="56626" y="0"/>
                  </a:lnTo>
                  <a:lnTo>
                    <a:pt x="42543" y="9097"/>
                  </a:lnTo>
                  <a:lnTo>
                    <a:pt x="21194" y="28588"/>
                  </a:lnTo>
                  <a:lnTo>
                    <a:pt x="16475" y="38795"/>
                  </a:lnTo>
                  <a:lnTo>
                    <a:pt x="13446" y="59224"/>
                  </a:lnTo>
                  <a:lnTo>
                    <a:pt x="14608" y="63038"/>
                  </a:lnTo>
                  <a:lnTo>
                    <a:pt x="19664" y="69159"/>
                  </a:lnTo>
                  <a:lnTo>
                    <a:pt x="45367" y="81052"/>
                  </a:lnTo>
                  <a:lnTo>
                    <a:pt x="63772" y="85661"/>
                  </a:lnTo>
                  <a:lnTo>
                    <a:pt x="80749" y="88907"/>
                  </a:lnTo>
                  <a:lnTo>
                    <a:pt x="85583" y="90588"/>
                  </a:lnTo>
                  <a:lnTo>
                    <a:pt x="88805" y="93120"/>
                  </a:lnTo>
                  <a:lnTo>
                    <a:pt x="92386" y="99697"/>
                  </a:lnTo>
                  <a:lnTo>
                    <a:pt x="94401" y="111333"/>
                  </a:lnTo>
                  <a:lnTo>
                    <a:pt x="93273" y="114711"/>
                  </a:lnTo>
                  <a:lnTo>
                    <a:pt x="88257" y="120346"/>
                  </a:lnTo>
                  <a:lnTo>
                    <a:pt x="59118" y="142686"/>
                  </a:lnTo>
                  <a:lnTo>
                    <a:pt x="48852" y="149948"/>
                  </a:lnTo>
                  <a:lnTo>
                    <a:pt x="35353" y="154116"/>
                  </a:lnTo>
                  <a:lnTo>
                    <a:pt x="0" y="163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666">
              <a:extLst>
                <a:ext uri="{FF2B5EF4-FFF2-40B4-BE49-F238E27FC236}">
                  <a16:creationId xmlns:a16="http://schemas.microsoft.com/office/drawing/2014/main" id="{43564B44-C58B-9937-404E-82E2DC246817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6623050" y="2663635"/>
              <a:ext cx="107951" cy="104895"/>
            </a:xfrm>
            <a:custGeom>
              <a:avLst/>
              <a:gdLst/>
              <a:ahLst/>
              <a:cxnLst/>
              <a:rect l="0" t="0" r="0" b="0"/>
              <a:pathLst>
                <a:path w="107951" h="104895">
                  <a:moveTo>
                    <a:pt x="0" y="28765"/>
                  </a:moveTo>
                  <a:lnTo>
                    <a:pt x="0" y="28765"/>
                  </a:lnTo>
                  <a:lnTo>
                    <a:pt x="0" y="25394"/>
                  </a:lnTo>
                  <a:lnTo>
                    <a:pt x="3372" y="16556"/>
                  </a:lnTo>
                  <a:lnTo>
                    <a:pt x="10671" y="10874"/>
                  </a:lnTo>
                  <a:lnTo>
                    <a:pt x="22917" y="5590"/>
                  </a:lnTo>
                  <a:lnTo>
                    <a:pt x="28530" y="3649"/>
                  </a:lnTo>
                  <a:lnTo>
                    <a:pt x="33376" y="433"/>
                  </a:lnTo>
                  <a:lnTo>
                    <a:pt x="35656" y="0"/>
                  </a:lnTo>
                  <a:lnTo>
                    <a:pt x="37882" y="416"/>
                  </a:lnTo>
                  <a:lnTo>
                    <a:pt x="40071" y="1399"/>
                  </a:lnTo>
                  <a:lnTo>
                    <a:pt x="44385" y="6254"/>
                  </a:lnTo>
                  <a:lnTo>
                    <a:pt x="46524" y="9524"/>
                  </a:lnTo>
                  <a:lnTo>
                    <a:pt x="47017" y="20684"/>
                  </a:lnTo>
                  <a:lnTo>
                    <a:pt x="41587" y="47473"/>
                  </a:lnTo>
                  <a:lnTo>
                    <a:pt x="32391" y="63393"/>
                  </a:lnTo>
                  <a:lnTo>
                    <a:pt x="19413" y="82592"/>
                  </a:lnTo>
                  <a:lnTo>
                    <a:pt x="13093" y="103145"/>
                  </a:lnTo>
                  <a:lnTo>
                    <a:pt x="14374" y="103751"/>
                  </a:lnTo>
                  <a:lnTo>
                    <a:pt x="45353" y="104894"/>
                  </a:lnTo>
                  <a:lnTo>
                    <a:pt x="63768" y="103062"/>
                  </a:lnTo>
                  <a:lnTo>
                    <a:pt x="93874" y="99200"/>
                  </a:lnTo>
                  <a:lnTo>
                    <a:pt x="107950" y="98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667">
              <a:extLst>
                <a:ext uri="{FF2B5EF4-FFF2-40B4-BE49-F238E27FC236}">
                  <a16:creationId xmlns:a16="http://schemas.microsoft.com/office/drawing/2014/main" id="{978793D5-7585-4DA9-6D56-6BBA2062F9E7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6753045" y="2978555"/>
              <a:ext cx="181156" cy="119585"/>
            </a:xfrm>
            <a:custGeom>
              <a:avLst/>
              <a:gdLst/>
              <a:ahLst/>
              <a:cxnLst/>
              <a:rect l="0" t="0" r="0" b="0"/>
              <a:pathLst>
                <a:path w="181156" h="119585">
                  <a:moveTo>
                    <a:pt x="54155" y="24995"/>
                  </a:moveTo>
                  <a:lnTo>
                    <a:pt x="54155" y="24995"/>
                  </a:lnTo>
                  <a:lnTo>
                    <a:pt x="54155" y="21337"/>
                  </a:lnTo>
                  <a:lnTo>
                    <a:pt x="54155" y="24374"/>
                  </a:lnTo>
                  <a:lnTo>
                    <a:pt x="52273" y="24719"/>
                  </a:lnTo>
                  <a:lnTo>
                    <a:pt x="50783" y="24811"/>
                  </a:lnTo>
                  <a:lnTo>
                    <a:pt x="47248" y="28676"/>
                  </a:lnTo>
                  <a:lnTo>
                    <a:pt x="27489" y="60311"/>
                  </a:lnTo>
                  <a:lnTo>
                    <a:pt x="11141" y="90846"/>
                  </a:lnTo>
                  <a:lnTo>
                    <a:pt x="3674" y="115224"/>
                  </a:lnTo>
                  <a:lnTo>
                    <a:pt x="2157" y="116897"/>
                  </a:lnTo>
                  <a:lnTo>
                    <a:pt x="439" y="118013"/>
                  </a:lnTo>
                  <a:lnTo>
                    <a:pt x="0" y="118757"/>
                  </a:lnTo>
                  <a:lnTo>
                    <a:pt x="413" y="119253"/>
                  </a:lnTo>
                  <a:lnTo>
                    <a:pt x="1394" y="119584"/>
                  </a:lnTo>
                  <a:lnTo>
                    <a:pt x="2483" y="114307"/>
                  </a:lnTo>
                  <a:lnTo>
                    <a:pt x="6554" y="93672"/>
                  </a:lnTo>
                  <a:lnTo>
                    <a:pt x="21224" y="64822"/>
                  </a:lnTo>
                  <a:lnTo>
                    <a:pt x="37152" y="33563"/>
                  </a:lnTo>
                  <a:lnTo>
                    <a:pt x="58096" y="2667"/>
                  </a:lnTo>
                  <a:lnTo>
                    <a:pt x="59434" y="960"/>
                  </a:lnTo>
                  <a:lnTo>
                    <a:pt x="66929" y="0"/>
                  </a:lnTo>
                  <a:lnTo>
                    <a:pt x="72297" y="1656"/>
                  </a:lnTo>
                  <a:lnTo>
                    <a:pt x="101639" y="21678"/>
                  </a:lnTo>
                  <a:lnTo>
                    <a:pt x="120842" y="34113"/>
                  </a:lnTo>
                  <a:lnTo>
                    <a:pt x="135217" y="40359"/>
                  </a:lnTo>
                  <a:lnTo>
                    <a:pt x="141453" y="46170"/>
                  </a:lnTo>
                  <a:lnTo>
                    <a:pt x="144104" y="49695"/>
                  </a:lnTo>
                  <a:lnTo>
                    <a:pt x="150812" y="53612"/>
                  </a:lnTo>
                  <a:lnTo>
                    <a:pt x="166616" y="59497"/>
                  </a:lnTo>
                  <a:lnTo>
                    <a:pt x="181155" y="69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668">
              <a:extLst>
                <a:ext uri="{FF2B5EF4-FFF2-40B4-BE49-F238E27FC236}">
                  <a16:creationId xmlns:a16="http://schemas.microsoft.com/office/drawing/2014/main" id="{33161FA8-B3AB-FBC5-B352-8DA3119B2EF0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6838950" y="3004510"/>
              <a:ext cx="69851" cy="364936"/>
            </a:xfrm>
            <a:custGeom>
              <a:avLst/>
              <a:gdLst/>
              <a:ahLst/>
              <a:cxnLst/>
              <a:rect l="0" t="0" r="0" b="0"/>
              <a:pathLst>
                <a:path w="69851" h="364936">
                  <a:moveTo>
                    <a:pt x="0" y="11740"/>
                  </a:moveTo>
                  <a:lnTo>
                    <a:pt x="0" y="11740"/>
                  </a:lnTo>
                  <a:lnTo>
                    <a:pt x="0" y="2281"/>
                  </a:lnTo>
                  <a:lnTo>
                    <a:pt x="705" y="1200"/>
                  </a:lnTo>
                  <a:lnTo>
                    <a:pt x="1882" y="480"/>
                  </a:lnTo>
                  <a:lnTo>
                    <a:pt x="3372" y="0"/>
                  </a:lnTo>
                  <a:lnTo>
                    <a:pt x="5070" y="1797"/>
                  </a:lnTo>
                  <a:lnTo>
                    <a:pt x="12864" y="21770"/>
                  </a:lnTo>
                  <a:lnTo>
                    <a:pt x="17828" y="52684"/>
                  </a:lnTo>
                  <a:lnTo>
                    <a:pt x="22060" y="77572"/>
                  </a:lnTo>
                  <a:lnTo>
                    <a:pt x="24409" y="102820"/>
                  </a:lnTo>
                  <a:lnTo>
                    <a:pt x="28477" y="131547"/>
                  </a:lnTo>
                  <a:lnTo>
                    <a:pt x="34151" y="159029"/>
                  </a:lnTo>
                  <a:lnTo>
                    <a:pt x="36930" y="185047"/>
                  </a:lnTo>
                  <a:lnTo>
                    <a:pt x="41125" y="214001"/>
                  </a:lnTo>
                  <a:lnTo>
                    <a:pt x="43465" y="238180"/>
                  </a:lnTo>
                  <a:lnTo>
                    <a:pt x="49325" y="269677"/>
                  </a:lnTo>
                  <a:lnTo>
                    <a:pt x="57277" y="297014"/>
                  </a:lnTo>
                  <a:lnTo>
                    <a:pt x="62271" y="319425"/>
                  </a:lnTo>
                  <a:lnTo>
                    <a:pt x="65220" y="349933"/>
                  </a:lnTo>
                  <a:lnTo>
                    <a:pt x="69240" y="363193"/>
                  </a:lnTo>
                  <a:lnTo>
                    <a:pt x="69444" y="363164"/>
                  </a:lnTo>
                  <a:lnTo>
                    <a:pt x="69579" y="362439"/>
                  </a:lnTo>
                  <a:lnTo>
                    <a:pt x="69669" y="362662"/>
                  </a:lnTo>
                  <a:lnTo>
                    <a:pt x="69796" y="364935"/>
                  </a:lnTo>
                  <a:lnTo>
                    <a:pt x="69850" y="360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SMARTInkShape-Group414">
            <a:extLst>
              <a:ext uri="{FF2B5EF4-FFF2-40B4-BE49-F238E27FC236}">
                <a16:creationId xmlns:a16="http://schemas.microsoft.com/office/drawing/2014/main" id="{26C5588B-E6C0-EF67-08A5-7020EDAD52E8}"/>
              </a:ext>
            </a:extLst>
          </p:cNvPr>
          <p:cNvGrpSpPr/>
          <p:nvPr/>
        </p:nvGrpSpPr>
        <p:grpSpPr>
          <a:xfrm>
            <a:off x="6292850" y="2620157"/>
            <a:ext cx="280522" cy="174439"/>
            <a:chOff x="6292850" y="2620157"/>
            <a:chExt cx="280522" cy="174439"/>
          </a:xfrm>
        </p:grpSpPr>
        <p:sp>
          <p:nvSpPr>
            <p:cNvPr id="373" name="SMARTInkShape-1669">
              <a:extLst>
                <a:ext uri="{FF2B5EF4-FFF2-40B4-BE49-F238E27FC236}">
                  <a16:creationId xmlns:a16="http://schemas.microsoft.com/office/drawing/2014/main" id="{EE001985-1590-AFDF-B913-149FC4D89AB2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6521659" y="2660650"/>
              <a:ext cx="51713" cy="133946"/>
            </a:xfrm>
            <a:custGeom>
              <a:avLst/>
              <a:gdLst/>
              <a:ahLst/>
              <a:cxnLst/>
              <a:rect l="0" t="0" r="0" b="0"/>
              <a:pathLst>
                <a:path w="51713" h="133946">
                  <a:moveTo>
                    <a:pt x="31541" y="44450"/>
                  </a:moveTo>
                  <a:lnTo>
                    <a:pt x="31541" y="44450"/>
                  </a:lnTo>
                  <a:lnTo>
                    <a:pt x="40961" y="27857"/>
                  </a:lnTo>
                  <a:lnTo>
                    <a:pt x="40643" y="25627"/>
                  </a:lnTo>
                  <a:lnTo>
                    <a:pt x="38706" y="19117"/>
                  </a:lnTo>
                  <a:lnTo>
                    <a:pt x="38435" y="16978"/>
                  </a:lnTo>
                  <a:lnTo>
                    <a:pt x="37548" y="15552"/>
                  </a:lnTo>
                  <a:lnTo>
                    <a:pt x="36251" y="14601"/>
                  </a:lnTo>
                  <a:lnTo>
                    <a:pt x="32929" y="13545"/>
                  </a:lnTo>
                  <a:lnTo>
                    <a:pt x="29101" y="13076"/>
                  </a:lnTo>
                  <a:lnTo>
                    <a:pt x="23166" y="16630"/>
                  </a:lnTo>
                  <a:lnTo>
                    <a:pt x="7857" y="30410"/>
                  </a:lnTo>
                  <a:lnTo>
                    <a:pt x="3376" y="38445"/>
                  </a:lnTo>
                  <a:lnTo>
                    <a:pt x="854" y="54665"/>
                  </a:lnTo>
                  <a:lnTo>
                    <a:pt x="0" y="85430"/>
                  </a:lnTo>
                  <a:lnTo>
                    <a:pt x="3647" y="100058"/>
                  </a:lnTo>
                  <a:lnTo>
                    <a:pt x="14115" y="119953"/>
                  </a:lnTo>
                  <a:lnTo>
                    <a:pt x="24183" y="131654"/>
                  </a:lnTo>
                  <a:lnTo>
                    <a:pt x="28752" y="133631"/>
                  </a:lnTo>
                  <a:lnTo>
                    <a:pt x="39473" y="133945"/>
                  </a:lnTo>
                  <a:lnTo>
                    <a:pt x="43884" y="130925"/>
                  </a:lnTo>
                  <a:lnTo>
                    <a:pt x="50669" y="120042"/>
                  </a:lnTo>
                  <a:lnTo>
                    <a:pt x="51712" y="91307"/>
                  </a:lnTo>
                  <a:lnTo>
                    <a:pt x="51089" y="66216"/>
                  </a:lnTo>
                  <a:lnTo>
                    <a:pt x="50107" y="41424"/>
                  </a:lnTo>
                  <a:lnTo>
                    <a:pt x="45608" y="12024"/>
                  </a:lnTo>
                  <a:lnTo>
                    <a:pt x="45153" y="8016"/>
                  </a:lnTo>
                  <a:lnTo>
                    <a:pt x="44143" y="5344"/>
                  </a:lnTo>
                  <a:lnTo>
                    <a:pt x="378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670">
              <a:extLst>
                <a:ext uri="{FF2B5EF4-FFF2-40B4-BE49-F238E27FC236}">
                  <a16:creationId xmlns:a16="http://schemas.microsoft.com/office/drawing/2014/main" id="{336093B3-4090-419B-E69F-EFCF2941F71B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6465445" y="2749550"/>
              <a:ext cx="11556" cy="25401"/>
            </a:xfrm>
            <a:custGeom>
              <a:avLst/>
              <a:gdLst/>
              <a:ahLst/>
              <a:cxnLst/>
              <a:rect l="0" t="0" r="0" b="0"/>
              <a:pathLst>
                <a:path w="11556" h="25401">
                  <a:moveTo>
                    <a:pt x="11555" y="25400"/>
                  </a:moveTo>
                  <a:lnTo>
                    <a:pt x="11555" y="25400"/>
                  </a:lnTo>
                  <a:lnTo>
                    <a:pt x="0" y="4384"/>
                  </a:lnTo>
                  <a:lnTo>
                    <a:pt x="324" y="2923"/>
                  </a:lnTo>
                  <a:lnTo>
                    <a:pt x="52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671">
              <a:extLst>
                <a:ext uri="{FF2B5EF4-FFF2-40B4-BE49-F238E27FC236}">
                  <a16:creationId xmlns:a16="http://schemas.microsoft.com/office/drawing/2014/main" id="{58695438-10F1-C179-8E61-B4AA6B96D6EF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6292850" y="2620157"/>
              <a:ext cx="107444" cy="171155"/>
            </a:xfrm>
            <a:custGeom>
              <a:avLst/>
              <a:gdLst/>
              <a:ahLst/>
              <a:cxnLst/>
              <a:rect l="0" t="0" r="0" b="0"/>
              <a:pathLst>
                <a:path w="107444" h="171155">
                  <a:moveTo>
                    <a:pt x="44450" y="27793"/>
                  </a:moveTo>
                  <a:lnTo>
                    <a:pt x="44450" y="27793"/>
                  </a:lnTo>
                  <a:lnTo>
                    <a:pt x="44450" y="22326"/>
                  </a:lnTo>
                  <a:lnTo>
                    <a:pt x="45155" y="22031"/>
                  </a:lnTo>
                  <a:lnTo>
                    <a:pt x="49918" y="21521"/>
                  </a:lnTo>
                  <a:lnTo>
                    <a:pt x="50408" y="19596"/>
                  </a:lnTo>
                  <a:lnTo>
                    <a:pt x="50783" y="11610"/>
                  </a:lnTo>
                  <a:lnTo>
                    <a:pt x="50794" y="13075"/>
                  </a:lnTo>
                  <a:lnTo>
                    <a:pt x="40747" y="26761"/>
                  </a:lnTo>
                  <a:lnTo>
                    <a:pt x="39865" y="29222"/>
                  </a:lnTo>
                  <a:lnTo>
                    <a:pt x="21371" y="56099"/>
                  </a:lnTo>
                  <a:lnTo>
                    <a:pt x="16555" y="72124"/>
                  </a:lnTo>
                  <a:lnTo>
                    <a:pt x="13843" y="98862"/>
                  </a:lnTo>
                  <a:lnTo>
                    <a:pt x="13207" y="111355"/>
                  </a:lnTo>
                  <a:lnTo>
                    <a:pt x="19591" y="133064"/>
                  </a:lnTo>
                  <a:lnTo>
                    <a:pt x="30421" y="150628"/>
                  </a:lnTo>
                  <a:lnTo>
                    <a:pt x="50381" y="167794"/>
                  </a:lnTo>
                  <a:lnTo>
                    <a:pt x="57200" y="171154"/>
                  </a:lnTo>
                  <a:lnTo>
                    <a:pt x="66344" y="170766"/>
                  </a:lnTo>
                  <a:lnTo>
                    <a:pt x="76759" y="167537"/>
                  </a:lnTo>
                  <a:lnTo>
                    <a:pt x="86091" y="161397"/>
                  </a:lnTo>
                  <a:lnTo>
                    <a:pt x="99279" y="143266"/>
                  </a:lnTo>
                  <a:lnTo>
                    <a:pt x="105381" y="123391"/>
                  </a:lnTo>
                  <a:lnTo>
                    <a:pt x="107443" y="92642"/>
                  </a:lnTo>
                  <a:lnTo>
                    <a:pt x="107094" y="67782"/>
                  </a:lnTo>
                  <a:lnTo>
                    <a:pt x="101013" y="37861"/>
                  </a:lnTo>
                  <a:lnTo>
                    <a:pt x="96399" y="27329"/>
                  </a:lnTo>
                  <a:lnTo>
                    <a:pt x="89646" y="17944"/>
                  </a:lnTo>
                  <a:lnTo>
                    <a:pt x="78178" y="10951"/>
                  </a:lnTo>
                  <a:lnTo>
                    <a:pt x="51191" y="712"/>
                  </a:lnTo>
                  <a:lnTo>
                    <a:pt x="42037" y="0"/>
                  </a:lnTo>
                  <a:lnTo>
                    <a:pt x="23669" y="5291"/>
                  </a:lnTo>
                  <a:lnTo>
                    <a:pt x="19306" y="8559"/>
                  </a:lnTo>
                  <a:lnTo>
                    <a:pt x="4826" y="28213"/>
                  </a:lnTo>
                  <a:lnTo>
                    <a:pt x="0" y="46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2" name="SMARTInkShape-Group415">
            <a:extLst>
              <a:ext uri="{FF2B5EF4-FFF2-40B4-BE49-F238E27FC236}">
                <a16:creationId xmlns:a16="http://schemas.microsoft.com/office/drawing/2014/main" id="{01B9677B-5DD1-0740-ABB9-A783A056B97F}"/>
              </a:ext>
            </a:extLst>
          </p:cNvPr>
          <p:cNvGrpSpPr/>
          <p:nvPr/>
        </p:nvGrpSpPr>
        <p:grpSpPr>
          <a:xfrm>
            <a:off x="7709036" y="3556079"/>
            <a:ext cx="526895" cy="189003"/>
            <a:chOff x="7709036" y="3556079"/>
            <a:chExt cx="526895" cy="189003"/>
          </a:xfrm>
        </p:grpSpPr>
        <p:sp>
          <p:nvSpPr>
            <p:cNvPr id="377" name="SMARTInkShape-1672">
              <a:extLst>
                <a:ext uri="{FF2B5EF4-FFF2-40B4-BE49-F238E27FC236}">
                  <a16:creationId xmlns:a16="http://schemas.microsoft.com/office/drawing/2014/main" id="{FBF418EF-2F5C-01D7-EABD-E951C441994F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8140700" y="3594107"/>
              <a:ext cx="95231" cy="150975"/>
            </a:xfrm>
            <a:custGeom>
              <a:avLst/>
              <a:gdLst/>
              <a:ahLst/>
              <a:cxnLst/>
              <a:rect l="0" t="0" r="0" b="0"/>
              <a:pathLst>
                <a:path w="95231" h="150975">
                  <a:moveTo>
                    <a:pt x="0" y="6343"/>
                  </a:moveTo>
                  <a:lnTo>
                    <a:pt x="0" y="6343"/>
                  </a:lnTo>
                  <a:lnTo>
                    <a:pt x="26732" y="6343"/>
                  </a:lnTo>
                  <a:lnTo>
                    <a:pt x="51064" y="4462"/>
                  </a:lnTo>
                  <a:lnTo>
                    <a:pt x="82016" y="385"/>
                  </a:lnTo>
                  <a:lnTo>
                    <a:pt x="95021" y="0"/>
                  </a:lnTo>
                  <a:lnTo>
                    <a:pt x="95230" y="12203"/>
                  </a:lnTo>
                  <a:lnTo>
                    <a:pt x="91873" y="23759"/>
                  </a:lnTo>
                  <a:lnTo>
                    <a:pt x="79239" y="49533"/>
                  </a:lnTo>
                  <a:lnTo>
                    <a:pt x="71531" y="76863"/>
                  </a:lnTo>
                  <a:lnTo>
                    <a:pt x="65295" y="103607"/>
                  </a:lnTo>
                  <a:lnTo>
                    <a:pt x="62150" y="123827"/>
                  </a:lnTo>
                  <a:lnTo>
                    <a:pt x="60078" y="133346"/>
                  </a:lnTo>
                  <a:lnTo>
                    <a:pt x="61467" y="142673"/>
                  </a:lnTo>
                  <a:lnTo>
                    <a:pt x="59538" y="147603"/>
                  </a:lnTo>
                  <a:lnTo>
                    <a:pt x="59448" y="149200"/>
                  </a:lnTo>
                  <a:lnTo>
                    <a:pt x="60092" y="150264"/>
                  </a:lnTo>
                  <a:lnTo>
                    <a:pt x="61229" y="150974"/>
                  </a:lnTo>
                  <a:lnTo>
                    <a:pt x="61986" y="150741"/>
                  </a:lnTo>
                  <a:lnTo>
                    <a:pt x="63500" y="146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673">
              <a:extLst>
                <a:ext uri="{FF2B5EF4-FFF2-40B4-BE49-F238E27FC236}">
                  <a16:creationId xmlns:a16="http://schemas.microsoft.com/office/drawing/2014/main" id="{D890E390-5B61-D480-3489-B100B9DD9F05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8020453" y="3556079"/>
              <a:ext cx="75786" cy="145972"/>
            </a:xfrm>
            <a:custGeom>
              <a:avLst/>
              <a:gdLst/>
              <a:ahLst/>
              <a:cxnLst/>
              <a:rect l="0" t="0" r="0" b="0"/>
              <a:pathLst>
                <a:path w="75786" h="145972">
                  <a:moveTo>
                    <a:pt x="50397" y="18971"/>
                  </a:moveTo>
                  <a:lnTo>
                    <a:pt x="50397" y="18971"/>
                  </a:lnTo>
                  <a:lnTo>
                    <a:pt x="56486" y="12883"/>
                  </a:lnTo>
                  <a:lnTo>
                    <a:pt x="56741" y="6540"/>
                  </a:lnTo>
                  <a:lnTo>
                    <a:pt x="63019" y="0"/>
                  </a:lnTo>
                  <a:lnTo>
                    <a:pt x="63074" y="3315"/>
                  </a:lnTo>
                  <a:lnTo>
                    <a:pt x="61206" y="6839"/>
                  </a:lnTo>
                  <a:lnTo>
                    <a:pt x="37090" y="38201"/>
                  </a:lnTo>
                  <a:lnTo>
                    <a:pt x="6490" y="69218"/>
                  </a:lnTo>
                  <a:lnTo>
                    <a:pt x="958" y="74758"/>
                  </a:lnTo>
                  <a:lnTo>
                    <a:pt x="202" y="77397"/>
                  </a:lnTo>
                  <a:lnTo>
                    <a:pt x="0" y="79088"/>
                  </a:lnTo>
                  <a:lnTo>
                    <a:pt x="571" y="80216"/>
                  </a:lnTo>
                  <a:lnTo>
                    <a:pt x="1658" y="80968"/>
                  </a:lnTo>
                  <a:lnTo>
                    <a:pt x="5452" y="81803"/>
                  </a:lnTo>
                  <a:lnTo>
                    <a:pt x="16226" y="81568"/>
                  </a:lnTo>
                  <a:lnTo>
                    <a:pt x="44967" y="76692"/>
                  </a:lnTo>
                  <a:lnTo>
                    <a:pt x="65053" y="75466"/>
                  </a:lnTo>
                  <a:lnTo>
                    <a:pt x="75661" y="69849"/>
                  </a:lnTo>
                  <a:lnTo>
                    <a:pt x="75785" y="78616"/>
                  </a:lnTo>
                  <a:lnTo>
                    <a:pt x="64812" y="109933"/>
                  </a:lnTo>
                  <a:lnTo>
                    <a:pt x="61723" y="125651"/>
                  </a:lnTo>
                  <a:lnTo>
                    <a:pt x="58221" y="139244"/>
                  </a:lnTo>
                  <a:lnTo>
                    <a:pt x="56747" y="145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674">
              <a:extLst>
                <a:ext uri="{FF2B5EF4-FFF2-40B4-BE49-F238E27FC236}">
                  <a16:creationId xmlns:a16="http://schemas.microsoft.com/office/drawing/2014/main" id="{85E7E057-D272-7A1D-B63B-0CF8A5E3C3E6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7896647" y="3562350"/>
              <a:ext cx="76044" cy="120651"/>
            </a:xfrm>
            <a:custGeom>
              <a:avLst/>
              <a:gdLst/>
              <a:ahLst/>
              <a:cxnLst/>
              <a:rect l="0" t="0" r="0" b="0"/>
              <a:pathLst>
                <a:path w="76044" h="120651">
                  <a:moveTo>
                    <a:pt x="59903" y="0"/>
                  </a:moveTo>
                  <a:lnTo>
                    <a:pt x="59903" y="0"/>
                  </a:lnTo>
                  <a:lnTo>
                    <a:pt x="59903" y="6088"/>
                  </a:lnTo>
                  <a:lnTo>
                    <a:pt x="59903" y="0"/>
                  </a:lnTo>
                  <a:lnTo>
                    <a:pt x="56531" y="0"/>
                  </a:lnTo>
                  <a:lnTo>
                    <a:pt x="55539" y="1411"/>
                  </a:lnTo>
                  <a:lnTo>
                    <a:pt x="54435" y="6742"/>
                  </a:lnTo>
                  <a:lnTo>
                    <a:pt x="52730" y="9434"/>
                  </a:lnTo>
                  <a:lnTo>
                    <a:pt x="43588" y="16593"/>
                  </a:lnTo>
                  <a:lnTo>
                    <a:pt x="31943" y="24593"/>
                  </a:lnTo>
                  <a:lnTo>
                    <a:pt x="5106" y="54682"/>
                  </a:lnTo>
                  <a:lnTo>
                    <a:pt x="741" y="59110"/>
                  </a:lnTo>
                  <a:lnTo>
                    <a:pt x="0" y="61279"/>
                  </a:lnTo>
                  <a:lnTo>
                    <a:pt x="213" y="63431"/>
                  </a:lnTo>
                  <a:lnTo>
                    <a:pt x="1059" y="65570"/>
                  </a:lnTo>
                  <a:lnTo>
                    <a:pt x="2329" y="66997"/>
                  </a:lnTo>
                  <a:lnTo>
                    <a:pt x="5622" y="68582"/>
                  </a:lnTo>
                  <a:lnTo>
                    <a:pt x="36323" y="64014"/>
                  </a:lnTo>
                  <a:lnTo>
                    <a:pt x="49232" y="62947"/>
                  </a:lnTo>
                  <a:lnTo>
                    <a:pt x="68877" y="57417"/>
                  </a:lnTo>
                  <a:lnTo>
                    <a:pt x="70119" y="58034"/>
                  </a:lnTo>
                  <a:lnTo>
                    <a:pt x="70947" y="59150"/>
                  </a:lnTo>
                  <a:lnTo>
                    <a:pt x="71498" y="60600"/>
                  </a:lnTo>
                  <a:lnTo>
                    <a:pt x="72572" y="61567"/>
                  </a:lnTo>
                  <a:lnTo>
                    <a:pt x="75647" y="62641"/>
                  </a:lnTo>
                  <a:lnTo>
                    <a:pt x="76043" y="63633"/>
                  </a:lnTo>
                  <a:lnTo>
                    <a:pt x="75601" y="65000"/>
                  </a:lnTo>
                  <a:lnTo>
                    <a:pt x="73935" y="68400"/>
                  </a:lnTo>
                  <a:lnTo>
                    <a:pt x="71586" y="75692"/>
                  </a:lnTo>
                  <a:lnTo>
                    <a:pt x="56750" y="99030"/>
                  </a:lnTo>
                  <a:lnTo>
                    <a:pt x="53678" y="113622"/>
                  </a:lnTo>
                  <a:lnTo>
                    <a:pt x="53553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675">
              <a:extLst>
                <a:ext uri="{FF2B5EF4-FFF2-40B4-BE49-F238E27FC236}">
                  <a16:creationId xmlns:a16="http://schemas.microsoft.com/office/drawing/2014/main" id="{78E566CE-6628-B848-AB29-43BC2B6C2217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7835900" y="3663950"/>
              <a:ext cx="6351" cy="12417"/>
            </a:xfrm>
            <a:custGeom>
              <a:avLst/>
              <a:gdLst/>
              <a:ahLst/>
              <a:cxnLst/>
              <a:rect l="0" t="0" r="0" b="0"/>
              <a:pathLst>
                <a:path w="6351" h="12417">
                  <a:moveTo>
                    <a:pt x="0" y="0"/>
                  </a:moveTo>
                  <a:lnTo>
                    <a:pt x="0" y="0"/>
                  </a:lnTo>
                  <a:lnTo>
                    <a:pt x="5468" y="5467"/>
                  </a:lnTo>
                  <a:lnTo>
                    <a:pt x="5056" y="6467"/>
                  </a:lnTo>
                  <a:lnTo>
                    <a:pt x="239" y="12416"/>
                  </a:lnTo>
                  <a:lnTo>
                    <a:pt x="2" y="15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676">
              <a:extLst>
                <a:ext uri="{FF2B5EF4-FFF2-40B4-BE49-F238E27FC236}">
                  <a16:creationId xmlns:a16="http://schemas.microsoft.com/office/drawing/2014/main" id="{1F1D4E29-B42A-015A-8D34-D9569281F098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7709036" y="3556299"/>
              <a:ext cx="75095" cy="120240"/>
            </a:xfrm>
            <a:custGeom>
              <a:avLst/>
              <a:gdLst/>
              <a:ahLst/>
              <a:cxnLst/>
              <a:rect l="0" t="0" r="0" b="0"/>
              <a:pathLst>
                <a:path w="75095" h="120240">
                  <a:moveTo>
                    <a:pt x="6214" y="37801"/>
                  </a:moveTo>
                  <a:lnTo>
                    <a:pt x="6214" y="37801"/>
                  </a:lnTo>
                  <a:lnTo>
                    <a:pt x="6214" y="34430"/>
                  </a:lnTo>
                  <a:lnTo>
                    <a:pt x="6919" y="33437"/>
                  </a:lnTo>
                  <a:lnTo>
                    <a:pt x="8096" y="32775"/>
                  </a:lnTo>
                  <a:lnTo>
                    <a:pt x="9586" y="32334"/>
                  </a:lnTo>
                  <a:lnTo>
                    <a:pt x="10578" y="31334"/>
                  </a:lnTo>
                  <a:lnTo>
                    <a:pt x="11682" y="28341"/>
                  </a:lnTo>
                  <a:lnTo>
                    <a:pt x="12682" y="27261"/>
                  </a:lnTo>
                  <a:lnTo>
                    <a:pt x="21236" y="21765"/>
                  </a:lnTo>
                  <a:lnTo>
                    <a:pt x="32935" y="10880"/>
                  </a:lnTo>
                  <a:lnTo>
                    <a:pt x="39492" y="8197"/>
                  </a:lnTo>
                  <a:lnTo>
                    <a:pt x="46404" y="6299"/>
                  </a:lnTo>
                  <a:lnTo>
                    <a:pt x="56591" y="1213"/>
                  </a:lnTo>
                  <a:lnTo>
                    <a:pt x="62026" y="0"/>
                  </a:lnTo>
                  <a:lnTo>
                    <a:pt x="66339" y="3160"/>
                  </a:lnTo>
                  <a:lnTo>
                    <a:pt x="68214" y="6648"/>
                  </a:lnTo>
                  <a:lnTo>
                    <a:pt x="68715" y="8566"/>
                  </a:lnTo>
                  <a:lnTo>
                    <a:pt x="73880" y="17418"/>
                  </a:lnTo>
                  <a:lnTo>
                    <a:pt x="75094" y="24274"/>
                  </a:lnTo>
                  <a:lnTo>
                    <a:pt x="72406" y="39437"/>
                  </a:lnTo>
                  <a:lnTo>
                    <a:pt x="55645" y="67206"/>
                  </a:lnTo>
                  <a:lnTo>
                    <a:pt x="41509" y="87981"/>
                  </a:lnTo>
                  <a:lnTo>
                    <a:pt x="10546" y="111758"/>
                  </a:lnTo>
                  <a:lnTo>
                    <a:pt x="0" y="120239"/>
                  </a:lnTo>
                  <a:lnTo>
                    <a:pt x="3275" y="116947"/>
                  </a:lnTo>
                  <a:lnTo>
                    <a:pt x="8670" y="115310"/>
                  </a:lnTo>
                  <a:lnTo>
                    <a:pt x="38087" y="114078"/>
                  </a:lnTo>
                  <a:lnTo>
                    <a:pt x="52517" y="114722"/>
                  </a:lnTo>
                  <a:lnTo>
                    <a:pt x="58072" y="117379"/>
                  </a:lnTo>
                  <a:lnTo>
                    <a:pt x="60542" y="117664"/>
                  </a:lnTo>
                  <a:lnTo>
                    <a:pt x="69714" y="114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" name="SMARTInkShape-Group416">
            <a:extLst>
              <a:ext uri="{FF2B5EF4-FFF2-40B4-BE49-F238E27FC236}">
                <a16:creationId xmlns:a16="http://schemas.microsoft.com/office/drawing/2014/main" id="{9919E0B4-94E4-9A9A-E9AA-896B08833DB2}"/>
              </a:ext>
            </a:extLst>
          </p:cNvPr>
          <p:cNvGrpSpPr/>
          <p:nvPr/>
        </p:nvGrpSpPr>
        <p:grpSpPr>
          <a:xfrm>
            <a:off x="242468" y="3105157"/>
            <a:ext cx="950304" cy="461136"/>
            <a:chOff x="242468" y="3105157"/>
            <a:chExt cx="950304" cy="461136"/>
          </a:xfrm>
        </p:grpSpPr>
        <p:sp>
          <p:nvSpPr>
            <p:cNvPr id="383" name="SMARTInkShape-1677">
              <a:extLst>
                <a:ext uri="{FF2B5EF4-FFF2-40B4-BE49-F238E27FC236}">
                  <a16:creationId xmlns:a16="http://schemas.microsoft.com/office/drawing/2014/main" id="{6C07EEF8-83BD-718E-F661-BC0768DA8D06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092200" y="3333834"/>
              <a:ext cx="100572" cy="166626"/>
            </a:xfrm>
            <a:custGeom>
              <a:avLst/>
              <a:gdLst/>
              <a:ahLst/>
              <a:cxnLst/>
              <a:rect l="0" t="0" r="0" b="0"/>
              <a:pathLst>
                <a:path w="100572" h="166626">
                  <a:moveTo>
                    <a:pt x="69850" y="12616"/>
                  </a:moveTo>
                  <a:lnTo>
                    <a:pt x="69850" y="12616"/>
                  </a:lnTo>
                  <a:lnTo>
                    <a:pt x="83648" y="11911"/>
                  </a:lnTo>
                  <a:lnTo>
                    <a:pt x="93583" y="7149"/>
                  </a:lnTo>
                  <a:lnTo>
                    <a:pt x="100571" y="876"/>
                  </a:lnTo>
                  <a:lnTo>
                    <a:pt x="100208" y="556"/>
                  </a:lnTo>
                  <a:lnTo>
                    <a:pt x="89300" y="0"/>
                  </a:lnTo>
                  <a:lnTo>
                    <a:pt x="81787" y="3717"/>
                  </a:lnTo>
                  <a:lnTo>
                    <a:pt x="57083" y="22505"/>
                  </a:lnTo>
                  <a:lnTo>
                    <a:pt x="44430" y="35301"/>
                  </a:lnTo>
                  <a:lnTo>
                    <a:pt x="40203" y="38323"/>
                  </a:lnTo>
                  <a:lnTo>
                    <a:pt x="27513" y="56059"/>
                  </a:lnTo>
                  <a:lnTo>
                    <a:pt x="15652" y="87337"/>
                  </a:lnTo>
                  <a:lnTo>
                    <a:pt x="8396" y="116929"/>
                  </a:lnTo>
                  <a:lnTo>
                    <a:pt x="7965" y="127416"/>
                  </a:lnTo>
                  <a:lnTo>
                    <a:pt x="10125" y="136781"/>
                  </a:lnTo>
                  <a:lnTo>
                    <a:pt x="18679" y="153357"/>
                  </a:lnTo>
                  <a:lnTo>
                    <a:pt x="30150" y="164933"/>
                  </a:lnTo>
                  <a:lnTo>
                    <a:pt x="42093" y="166625"/>
                  </a:lnTo>
                  <a:lnTo>
                    <a:pt x="69384" y="161963"/>
                  </a:lnTo>
                  <a:lnTo>
                    <a:pt x="78580" y="156368"/>
                  </a:lnTo>
                  <a:lnTo>
                    <a:pt x="82020" y="152901"/>
                  </a:lnTo>
                  <a:lnTo>
                    <a:pt x="85842" y="145285"/>
                  </a:lnTo>
                  <a:lnTo>
                    <a:pt x="86861" y="141279"/>
                  </a:lnTo>
                  <a:lnTo>
                    <a:pt x="84231" y="131183"/>
                  </a:lnTo>
                  <a:lnTo>
                    <a:pt x="81554" y="125527"/>
                  </a:lnTo>
                  <a:lnTo>
                    <a:pt x="77653" y="121757"/>
                  </a:lnTo>
                  <a:lnTo>
                    <a:pt x="67674" y="117567"/>
                  </a:lnTo>
                  <a:lnTo>
                    <a:pt x="46784" y="118580"/>
                  </a:lnTo>
                  <a:lnTo>
                    <a:pt x="15393" y="129230"/>
                  </a:lnTo>
                  <a:lnTo>
                    <a:pt x="8488" y="135235"/>
                  </a:lnTo>
                  <a:lnTo>
                    <a:pt x="3772" y="141902"/>
                  </a:lnTo>
                  <a:lnTo>
                    <a:pt x="0" y="152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678">
              <a:extLst>
                <a:ext uri="{FF2B5EF4-FFF2-40B4-BE49-F238E27FC236}">
                  <a16:creationId xmlns:a16="http://schemas.microsoft.com/office/drawing/2014/main" id="{EA32F6E9-1E52-8813-8DBC-EBD86AD60EB0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953828" y="3467983"/>
              <a:ext cx="60580" cy="98310"/>
            </a:xfrm>
            <a:custGeom>
              <a:avLst/>
              <a:gdLst/>
              <a:ahLst/>
              <a:cxnLst/>
              <a:rect l="0" t="0" r="0" b="0"/>
              <a:pathLst>
                <a:path w="60580" h="98310">
                  <a:moveTo>
                    <a:pt x="24072" y="5467"/>
                  </a:moveTo>
                  <a:lnTo>
                    <a:pt x="24072" y="5467"/>
                  </a:lnTo>
                  <a:lnTo>
                    <a:pt x="24072" y="2096"/>
                  </a:lnTo>
                  <a:lnTo>
                    <a:pt x="24778" y="1103"/>
                  </a:lnTo>
                  <a:lnTo>
                    <a:pt x="25953" y="441"/>
                  </a:lnTo>
                  <a:lnTo>
                    <a:pt x="27443" y="0"/>
                  </a:lnTo>
                  <a:lnTo>
                    <a:pt x="29142" y="411"/>
                  </a:lnTo>
                  <a:lnTo>
                    <a:pt x="35628" y="4662"/>
                  </a:lnTo>
                  <a:lnTo>
                    <a:pt x="35304" y="5636"/>
                  </a:lnTo>
                  <a:lnTo>
                    <a:pt x="27833" y="14235"/>
                  </a:lnTo>
                  <a:lnTo>
                    <a:pt x="21981" y="16419"/>
                  </a:lnTo>
                  <a:lnTo>
                    <a:pt x="3155" y="18065"/>
                  </a:lnTo>
                  <a:lnTo>
                    <a:pt x="1661" y="17393"/>
                  </a:lnTo>
                  <a:lnTo>
                    <a:pt x="664" y="16240"/>
                  </a:lnTo>
                  <a:lnTo>
                    <a:pt x="0" y="14766"/>
                  </a:lnTo>
                  <a:lnTo>
                    <a:pt x="263" y="13783"/>
                  </a:lnTo>
                  <a:lnTo>
                    <a:pt x="1144" y="13127"/>
                  </a:lnTo>
                  <a:lnTo>
                    <a:pt x="2436" y="12691"/>
                  </a:lnTo>
                  <a:lnTo>
                    <a:pt x="11589" y="6906"/>
                  </a:lnTo>
                  <a:lnTo>
                    <a:pt x="19881" y="5751"/>
                  </a:lnTo>
                  <a:lnTo>
                    <a:pt x="24091" y="7475"/>
                  </a:lnTo>
                  <a:lnTo>
                    <a:pt x="29172" y="10959"/>
                  </a:lnTo>
                  <a:lnTo>
                    <a:pt x="28883" y="11950"/>
                  </a:lnTo>
                  <a:lnTo>
                    <a:pt x="24845" y="17209"/>
                  </a:lnTo>
                  <a:lnTo>
                    <a:pt x="22534" y="17741"/>
                  </a:lnTo>
                  <a:lnTo>
                    <a:pt x="15302" y="18083"/>
                  </a:lnTo>
                  <a:lnTo>
                    <a:pt x="13992" y="17405"/>
                  </a:lnTo>
                  <a:lnTo>
                    <a:pt x="13118" y="16248"/>
                  </a:lnTo>
                  <a:lnTo>
                    <a:pt x="11717" y="12693"/>
                  </a:lnTo>
                  <a:lnTo>
                    <a:pt x="12308" y="12401"/>
                  </a:lnTo>
                  <a:lnTo>
                    <a:pt x="14845" y="12076"/>
                  </a:lnTo>
                  <a:lnTo>
                    <a:pt x="18325" y="10051"/>
                  </a:lnTo>
                  <a:lnTo>
                    <a:pt x="22223" y="7504"/>
                  </a:lnTo>
                  <a:lnTo>
                    <a:pt x="26308" y="6372"/>
                  </a:lnTo>
                  <a:lnTo>
                    <a:pt x="35945" y="9106"/>
                  </a:lnTo>
                  <a:lnTo>
                    <a:pt x="47737" y="17756"/>
                  </a:lnTo>
                  <a:lnTo>
                    <a:pt x="56798" y="29255"/>
                  </a:lnTo>
                  <a:lnTo>
                    <a:pt x="60579" y="48342"/>
                  </a:lnTo>
                  <a:lnTo>
                    <a:pt x="57701" y="60036"/>
                  </a:lnTo>
                  <a:lnTo>
                    <a:pt x="44075" y="83444"/>
                  </a:lnTo>
                  <a:lnTo>
                    <a:pt x="30234" y="94972"/>
                  </a:lnTo>
                  <a:lnTo>
                    <a:pt x="23753" y="98164"/>
                  </a:lnTo>
                  <a:lnTo>
                    <a:pt x="21743" y="98309"/>
                  </a:lnTo>
                  <a:lnTo>
                    <a:pt x="17722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679">
              <a:extLst>
                <a:ext uri="{FF2B5EF4-FFF2-40B4-BE49-F238E27FC236}">
                  <a16:creationId xmlns:a16="http://schemas.microsoft.com/office/drawing/2014/main" id="{020A850C-2DED-EDF1-21E5-39553EAC586B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844550" y="3321050"/>
              <a:ext cx="101601" cy="31751"/>
            </a:xfrm>
            <a:custGeom>
              <a:avLst/>
              <a:gdLst/>
              <a:ahLst/>
              <a:cxnLst/>
              <a:rect l="0" t="0" r="0" b="0"/>
              <a:pathLst>
                <a:path w="101601" h="31751">
                  <a:moveTo>
                    <a:pt x="0" y="31750"/>
                  </a:moveTo>
                  <a:lnTo>
                    <a:pt x="0" y="31750"/>
                  </a:lnTo>
                  <a:lnTo>
                    <a:pt x="27612" y="17003"/>
                  </a:lnTo>
                  <a:lnTo>
                    <a:pt x="51237" y="5083"/>
                  </a:lnTo>
                  <a:lnTo>
                    <a:pt x="66853" y="100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680">
              <a:extLst>
                <a:ext uri="{FF2B5EF4-FFF2-40B4-BE49-F238E27FC236}">
                  <a16:creationId xmlns:a16="http://schemas.microsoft.com/office/drawing/2014/main" id="{275F6B1C-EFCF-2A8C-37A8-8CD5EE5C62C0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835579" y="3355892"/>
              <a:ext cx="65380" cy="113791"/>
            </a:xfrm>
            <a:custGeom>
              <a:avLst/>
              <a:gdLst/>
              <a:ahLst/>
              <a:cxnLst/>
              <a:rect l="0" t="0" r="0" b="0"/>
              <a:pathLst>
                <a:path w="65380" h="113791">
                  <a:moveTo>
                    <a:pt x="21671" y="22308"/>
                  </a:moveTo>
                  <a:lnTo>
                    <a:pt x="21671" y="22308"/>
                  </a:lnTo>
                  <a:lnTo>
                    <a:pt x="21671" y="18937"/>
                  </a:lnTo>
                  <a:lnTo>
                    <a:pt x="33194" y="3904"/>
                  </a:lnTo>
                  <a:lnTo>
                    <a:pt x="33848" y="488"/>
                  </a:lnTo>
                  <a:lnTo>
                    <a:pt x="32611" y="0"/>
                  </a:lnTo>
                  <a:lnTo>
                    <a:pt x="27474" y="1340"/>
                  </a:lnTo>
                  <a:lnTo>
                    <a:pt x="7875" y="17395"/>
                  </a:lnTo>
                  <a:lnTo>
                    <a:pt x="807" y="27594"/>
                  </a:lnTo>
                  <a:lnTo>
                    <a:pt x="0" y="31476"/>
                  </a:lnTo>
                  <a:lnTo>
                    <a:pt x="2136" y="48663"/>
                  </a:lnTo>
                  <a:lnTo>
                    <a:pt x="3709" y="50461"/>
                  </a:lnTo>
                  <a:lnTo>
                    <a:pt x="9219" y="52459"/>
                  </a:lnTo>
                  <a:lnTo>
                    <a:pt x="40813" y="53996"/>
                  </a:lnTo>
                  <a:lnTo>
                    <a:pt x="49229" y="54736"/>
                  </a:lnTo>
                  <a:lnTo>
                    <a:pt x="57673" y="57417"/>
                  </a:lnTo>
                  <a:lnTo>
                    <a:pt x="60489" y="59119"/>
                  </a:lnTo>
                  <a:lnTo>
                    <a:pt x="63618" y="62893"/>
                  </a:lnTo>
                  <a:lnTo>
                    <a:pt x="65379" y="72355"/>
                  </a:lnTo>
                  <a:lnTo>
                    <a:pt x="62530" y="84095"/>
                  </a:lnTo>
                  <a:lnTo>
                    <a:pt x="57217" y="96511"/>
                  </a:lnTo>
                  <a:lnTo>
                    <a:pt x="51345" y="103030"/>
                  </a:lnTo>
                  <a:lnTo>
                    <a:pt x="36078" y="112963"/>
                  </a:lnTo>
                  <a:lnTo>
                    <a:pt x="32687" y="113790"/>
                  </a:lnTo>
                  <a:lnTo>
                    <a:pt x="21671" y="111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681">
              <a:extLst>
                <a:ext uri="{FF2B5EF4-FFF2-40B4-BE49-F238E27FC236}">
                  <a16:creationId xmlns:a16="http://schemas.microsoft.com/office/drawing/2014/main" id="{49B30B5E-2329-1261-227E-91F86DEE528A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723900" y="3359229"/>
              <a:ext cx="82551" cy="101386"/>
            </a:xfrm>
            <a:custGeom>
              <a:avLst/>
              <a:gdLst/>
              <a:ahLst/>
              <a:cxnLst/>
              <a:rect l="0" t="0" r="0" b="0"/>
              <a:pathLst>
                <a:path w="82551" h="101386">
                  <a:moveTo>
                    <a:pt x="0" y="18971"/>
                  </a:moveTo>
                  <a:lnTo>
                    <a:pt x="0" y="18971"/>
                  </a:lnTo>
                  <a:lnTo>
                    <a:pt x="0" y="7177"/>
                  </a:lnTo>
                  <a:lnTo>
                    <a:pt x="706" y="6875"/>
                  </a:lnTo>
                  <a:lnTo>
                    <a:pt x="3371" y="6540"/>
                  </a:lnTo>
                  <a:lnTo>
                    <a:pt x="6908" y="4509"/>
                  </a:lnTo>
                  <a:lnTo>
                    <a:pt x="10831" y="1960"/>
                  </a:lnTo>
                  <a:lnTo>
                    <a:pt x="17007" y="525"/>
                  </a:lnTo>
                  <a:lnTo>
                    <a:pt x="30898" y="0"/>
                  </a:lnTo>
                  <a:lnTo>
                    <a:pt x="33298" y="679"/>
                  </a:lnTo>
                  <a:lnTo>
                    <a:pt x="34899" y="1838"/>
                  </a:lnTo>
                  <a:lnTo>
                    <a:pt x="37468" y="5395"/>
                  </a:lnTo>
                  <a:lnTo>
                    <a:pt x="41721" y="21415"/>
                  </a:lnTo>
                  <a:lnTo>
                    <a:pt x="37100" y="41522"/>
                  </a:lnTo>
                  <a:lnTo>
                    <a:pt x="24366" y="62231"/>
                  </a:lnTo>
                  <a:lnTo>
                    <a:pt x="4544" y="87517"/>
                  </a:lnTo>
                  <a:lnTo>
                    <a:pt x="1346" y="96274"/>
                  </a:lnTo>
                  <a:lnTo>
                    <a:pt x="1603" y="98023"/>
                  </a:lnTo>
                  <a:lnTo>
                    <a:pt x="2480" y="99189"/>
                  </a:lnTo>
                  <a:lnTo>
                    <a:pt x="3770" y="99966"/>
                  </a:lnTo>
                  <a:lnTo>
                    <a:pt x="23800" y="101385"/>
                  </a:lnTo>
                  <a:lnTo>
                    <a:pt x="30098" y="99579"/>
                  </a:lnTo>
                  <a:lnTo>
                    <a:pt x="32766" y="98110"/>
                  </a:lnTo>
                  <a:lnTo>
                    <a:pt x="61264" y="95558"/>
                  </a:lnTo>
                  <a:lnTo>
                    <a:pt x="70268" y="94638"/>
                  </a:lnTo>
                  <a:lnTo>
                    <a:pt x="82550" y="88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682">
              <a:extLst>
                <a:ext uri="{FF2B5EF4-FFF2-40B4-BE49-F238E27FC236}">
                  <a16:creationId xmlns:a16="http://schemas.microsoft.com/office/drawing/2014/main" id="{0468E2AC-1E71-F8CE-FAB3-6255B46C3777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679450" y="3403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683">
              <a:extLst>
                <a:ext uri="{FF2B5EF4-FFF2-40B4-BE49-F238E27FC236}">
                  <a16:creationId xmlns:a16="http://schemas.microsoft.com/office/drawing/2014/main" id="{A858CC44-D262-61E9-7487-590576963015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16949" y="3351237"/>
              <a:ext cx="49263" cy="86466"/>
            </a:xfrm>
            <a:custGeom>
              <a:avLst/>
              <a:gdLst/>
              <a:ahLst/>
              <a:cxnLst/>
              <a:rect l="0" t="0" r="0" b="0"/>
              <a:pathLst>
                <a:path w="49263" h="86466">
                  <a:moveTo>
                    <a:pt x="18051" y="26963"/>
                  </a:moveTo>
                  <a:lnTo>
                    <a:pt x="18051" y="26963"/>
                  </a:lnTo>
                  <a:lnTo>
                    <a:pt x="21422" y="26963"/>
                  </a:lnTo>
                  <a:lnTo>
                    <a:pt x="22415" y="26258"/>
                  </a:lnTo>
                  <a:lnTo>
                    <a:pt x="23077" y="25082"/>
                  </a:lnTo>
                  <a:lnTo>
                    <a:pt x="24227" y="20496"/>
                  </a:lnTo>
                  <a:lnTo>
                    <a:pt x="24396" y="10794"/>
                  </a:lnTo>
                  <a:lnTo>
                    <a:pt x="24399" y="12251"/>
                  </a:lnTo>
                  <a:lnTo>
                    <a:pt x="23694" y="12922"/>
                  </a:lnTo>
                  <a:lnTo>
                    <a:pt x="21029" y="13667"/>
                  </a:lnTo>
                  <a:lnTo>
                    <a:pt x="12192" y="20828"/>
                  </a:lnTo>
                  <a:lnTo>
                    <a:pt x="4007" y="31887"/>
                  </a:lnTo>
                  <a:lnTo>
                    <a:pt x="484" y="47472"/>
                  </a:lnTo>
                  <a:lnTo>
                    <a:pt x="0" y="70290"/>
                  </a:lnTo>
                  <a:lnTo>
                    <a:pt x="2502" y="77499"/>
                  </a:lnTo>
                  <a:lnTo>
                    <a:pt x="7848" y="83055"/>
                  </a:lnTo>
                  <a:lnTo>
                    <a:pt x="11249" y="85524"/>
                  </a:lnTo>
                  <a:lnTo>
                    <a:pt x="15633" y="86465"/>
                  </a:lnTo>
                  <a:lnTo>
                    <a:pt x="31210" y="84418"/>
                  </a:lnTo>
                  <a:lnTo>
                    <a:pt x="40598" y="81191"/>
                  </a:lnTo>
                  <a:lnTo>
                    <a:pt x="43666" y="77932"/>
                  </a:lnTo>
                  <a:lnTo>
                    <a:pt x="47074" y="68666"/>
                  </a:lnTo>
                  <a:lnTo>
                    <a:pt x="49262" y="41812"/>
                  </a:lnTo>
                  <a:lnTo>
                    <a:pt x="47813" y="19574"/>
                  </a:lnTo>
                  <a:lnTo>
                    <a:pt x="42862" y="5018"/>
                  </a:lnTo>
                  <a:lnTo>
                    <a:pt x="40942" y="1750"/>
                  </a:lnTo>
                  <a:lnTo>
                    <a:pt x="38250" y="276"/>
                  </a:lnTo>
                  <a:lnTo>
                    <a:pt x="35045" y="0"/>
                  </a:lnTo>
                  <a:lnTo>
                    <a:pt x="31497" y="521"/>
                  </a:lnTo>
                  <a:lnTo>
                    <a:pt x="29132" y="1574"/>
                  </a:lnTo>
                  <a:lnTo>
                    <a:pt x="24401" y="7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684">
              <a:extLst>
                <a:ext uri="{FF2B5EF4-FFF2-40B4-BE49-F238E27FC236}">
                  <a16:creationId xmlns:a16="http://schemas.microsoft.com/office/drawing/2014/main" id="{9A7AFF5F-DB90-CEA8-2D85-B241EC435B1D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571500" y="3409950"/>
              <a:ext cx="6351" cy="10009"/>
            </a:xfrm>
            <a:custGeom>
              <a:avLst/>
              <a:gdLst/>
              <a:ahLst/>
              <a:cxnLst/>
              <a:rect l="0" t="0" r="0" b="0"/>
              <a:pathLst>
                <a:path w="6351" h="10009">
                  <a:moveTo>
                    <a:pt x="0" y="6350"/>
                  </a:moveTo>
                  <a:lnTo>
                    <a:pt x="0" y="6350"/>
                  </a:lnTo>
                  <a:lnTo>
                    <a:pt x="0" y="10008"/>
                  </a:lnTo>
                  <a:lnTo>
                    <a:pt x="0" y="3163"/>
                  </a:lnTo>
                  <a:lnTo>
                    <a:pt x="706" y="210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685">
              <a:extLst>
                <a:ext uri="{FF2B5EF4-FFF2-40B4-BE49-F238E27FC236}">
                  <a16:creationId xmlns:a16="http://schemas.microsoft.com/office/drawing/2014/main" id="{3183B3EE-D3CB-63C5-633B-0F753838E030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416308" y="3333828"/>
              <a:ext cx="70997" cy="87486"/>
            </a:xfrm>
            <a:custGeom>
              <a:avLst/>
              <a:gdLst/>
              <a:ahLst/>
              <a:cxnLst/>
              <a:rect l="0" t="0" r="0" b="0"/>
              <a:pathLst>
                <a:path w="70997" h="87486">
                  <a:moveTo>
                    <a:pt x="53592" y="6272"/>
                  </a:moveTo>
                  <a:lnTo>
                    <a:pt x="53592" y="6272"/>
                  </a:lnTo>
                  <a:lnTo>
                    <a:pt x="59919" y="6272"/>
                  </a:lnTo>
                  <a:lnTo>
                    <a:pt x="54473" y="805"/>
                  </a:lnTo>
                  <a:lnTo>
                    <a:pt x="50482" y="184"/>
                  </a:lnTo>
                  <a:lnTo>
                    <a:pt x="44831" y="0"/>
                  </a:lnTo>
                  <a:lnTo>
                    <a:pt x="27873" y="9371"/>
                  </a:lnTo>
                  <a:lnTo>
                    <a:pt x="13891" y="20939"/>
                  </a:lnTo>
                  <a:lnTo>
                    <a:pt x="7178" y="34136"/>
                  </a:lnTo>
                  <a:lnTo>
                    <a:pt x="0" y="60512"/>
                  </a:lnTo>
                  <a:lnTo>
                    <a:pt x="1080" y="68714"/>
                  </a:lnTo>
                  <a:lnTo>
                    <a:pt x="5656" y="77298"/>
                  </a:lnTo>
                  <a:lnTo>
                    <a:pt x="14851" y="84310"/>
                  </a:lnTo>
                  <a:lnTo>
                    <a:pt x="29884" y="87485"/>
                  </a:lnTo>
                  <a:lnTo>
                    <a:pt x="44372" y="85055"/>
                  </a:lnTo>
                  <a:lnTo>
                    <a:pt x="57602" y="76495"/>
                  </a:lnTo>
                  <a:lnTo>
                    <a:pt x="67088" y="61651"/>
                  </a:lnTo>
                  <a:lnTo>
                    <a:pt x="70996" y="47218"/>
                  </a:lnTo>
                  <a:lnTo>
                    <a:pt x="70029" y="38346"/>
                  </a:lnTo>
                  <a:lnTo>
                    <a:pt x="66542" y="29699"/>
                  </a:lnTo>
                  <a:lnTo>
                    <a:pt x="56645" y="17604"/>
                  </a:lnTo>
                  <a:lnTo>
                    <a:pt x="48834" y="11779"/>
                  </a:lnTo>
                  <a:lnTo>
                    <a:pt x="40659" y="8720"/>
                  </a:lnTo>
                  <a:lnTo>
                    <a:pt x="23913" y="6755"/>
                  </a:lnTo>
                  <a:lnTo>
                    <a:pt x="17353" y="8368"/>
                  </a:lnTo>
                  <a:lnTo>
                    <a:pt x="14616" y="9786"/>
                  </a:lnTo>
                  <a:lnTo>
                    <a:pt x="12791" y="11437"/>
                  </a:lnTo>
                  <a:lnTo>
                    <a:pt x="9142" y="18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686">
              <a:extLst>
                <a:ext uri="{FF2B5EF4-FFF2-40B4-BE49-F238E27FC236}">
                  <a16:creationId xmlns:a16="http://schemas.microsoft.com/office/drawing/2014/main" id="{62AB0BFB-17F3-E5C0-50D2-4B8DE493F700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247650" y="3169196"/>
              <a:ext cx="127001" cy="31205"/>
            </a:xfrm>
            <a:custGeom>
              <a:avLst/>
              <a:gdLst/>
              <a:ahLst/>
              <a:cxnLst/>
              <a:rect l="0" t="0" r="0" b="0"/>
              <a:pathLst>
                <a:path w="127001" h="31205">
                  <a:moveTo>
                    <a:pt x="0" y="31204"/>
                  </a:moveTo>
                  <a:lnTo>
                    <a:pt x="0" y="31204"/>
                  </a:lnTo>
                  <a:lnTo>
                    <a:pt x="0" y="27833"/>
                  </a:lnTo>
                  <a:lnTo>
                    <a:pt x="706" y="26840"/>
                  </a:lnTo>
                  <a:lnTo>
                    <a:pt x="1881" y="26179"/>
                  </a:lnTo>
                  <a:lnTo>
                    <a:pt x="29232" y="19464"/>
                  </a:lnTo>
                  <a:lnTo>
                    <a:pt x="55921" y="13624"/>
                  </a:lnTo>
                  <a:lnTo>
                    <a:pt x="85367" y="3602"/>
                  </a:lnTo>
                  <a:lnTo>
                    <a:pt x="112789" y="0"/>
                  </a:lnTo>
                  <a:lnTo>
                    <a:pt x="120684" y="402"/>
                  </a:lnTo>
                  <a:lnTo>
                    <a:pt x="127000" y="5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687">
              <a:extLst>
                <a:ext uri="{FF2B5EF4-FFF2-40B4-BE49-F238E27FC236}">
                  <a16:creationId xmlns:a16="http://schemas.microsoft.com/office/drawing/2014/main" id="{ECD90458-8184-0B34-28CA-3272AF4BE033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242468" y="3105157"/>
              <a:ext cx="125833" cy="196078"/>
            </a:xfrm>
            <a:custGeom>
              <a:avLst/>
              <a:gdLst/>
              <a:ahLst/>
              <a:cxnLst/>
              <a:rect l="0" t="0" r="0" b="0"/>
              <a:pathLst>
                <a:path w="125833" h="196078">
                  <a:moveTo>
                    <a:pt x="17882" y="12693"/>
                  </a:moveTo>
                  <a:lnTo>
                    <a:pt x="17882" y="12693"/>
                  </a:lnTo>
                  <a:lnTo>
                    <a:pt x="17882" y="953"/>
                  </a:lnTo>
                  <a:lnTo>
                    <a:pt x="18588" y="633"/>
                  </a:lnTo>
                  <a:lnTo>
                    <a:pt x="24154" y="0"/>
                  </a:lnTo>
                  <a:lnTo>
                    <a:pt x="24227" y="30384"/>
                  </a:lnTo>
                  <a:lnTo>
                    <a:pt x="22350" y="57632"/>
                  </a:lnTo>
                  <a:lnTo>
                    <a:pt x="19206" y="89038"/>
                  </a:lnTo>
                  <a:lnTo>
                    <a:pt x="18274" y="118804"/>
                  </a:lnTo>
                  <a:lnTo>
                    <a:pt x="16117" y="139854"/>
                  </a:lnTo>
                  <a:lnTo>
                    <a:pt x="13570" y="148937"/>
                  </a:lnTo>
                  <a:lnTo>
                    <a:pt x="8429" y="174803"/>
                  </a:lnTo>
                  <a:lnTo>
                    <a:pt x="0" y="194257"/>
                  </a:lnTo>
                  <a:lnTo>
                    <a:pt x="316" y="195119"/>
                  </a:lnTo>
                  <a:lnTo>
                    <a:pt x="1232" y="195694"/>
                  </a:lnTo>
                  <a:lnTo>
                    <a:pt x="2549" y="196077"/>
                  </a:lnTo>
                  <a:lnTo>
                    <a:pt x="31466" y="187937"/>
                  </a:lnTo>
                  <a:lnTo>
                    <a:pt x="61226" y="180528"/>
                  </a:lnTo>
                  <a:lnTo>
                    <a:pt x="92400" y="176452"/>
                  </a:lnTo>
                  <a:lnTo>
                    <a:pt x="125832" y="171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417">
            <a:extLst>
              <a:ext uri="{FF2B5EF4-FFF2-40B4-BE49-F238E27FC236}">
                <a16:creationId xmlns:a16="http://schemas.microsoft.com/office/drawing/2014/main" id="{51036C76-31B9-CD53-D99B-65486296CC3C}"/>
              </a:ext>
            </a:extLst>
          </p:cNvPr>
          <p:cNvGrpSpPr/>
          <p:nvPr/>
        </p:nvGrpSpPr>
        <p:grpSpPr>
          <a:xfrm>
            <a:off x="1371600" y="3187700"/>
            <a:ext cx="139701" cy="69851"/>
            <a:chOff x="1371600" y="3187700"/>
            <a:chExt cx="139701" cy="69851"/>
          </a:xfrm>
        </p:grpSpPr>
        <p:sp>
          <p:nvSpPr>
            <p:cNvPr id="395" name="SMARTInkShape-1688">
              <a:extLst>
                <a:ext uri="{FF2B5EF4-FFF2-40B4-BE49-F238E27FC236}">
                  <a16:creationId xmlns:a16="http://schemas.microsoft.com/office/drawing/2014/main" id="{5EEC9908-2630-1CEC-F28A-5F2518A6B1AB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377950" y="32448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28562" y="10819"/>
                  </a:lnTo>
                  <a:lnTo>
                    <a:pt x="56520" y="7233"/>
                  </a:lnTo>
                  <a:lnTo>
                    <a:pt x="87495" y="581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689">
              <a:extLst>
                <a:ext uri="{FF2B5EF4-FFF2-40B4-BE49-F238E27FC236}">
                  <a16:creationId xmlns:a16="http://schemas.microsoft.com/office/drawing/2014/main" id="{26700EE1-E8BA-E4A9-89DD-3F37B18DCECF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371600" y="318770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26680" y="0"/>
                  </a:lnTo>
                  <a:lnTo>
                    <a:pt x="56613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SMARTInkShape-Group418">
            <a:extLst>
              <a:ext uri="{FF2B5EF4-FFF2-40B4-BE49-F238E27FC236}">
                <a16:creationId xmlns:a16="http://schemas.microsoft.com/office/drawing/2014/main" id="{ADFDC633-6389-6C4A-5324-69D01B96720E}"/>
              </a:ext>
            </a:extLst>
          </p:cNvPr>
          <p:cNvGrpSpPr/>
          <p:nvPr/>
        </p:nvGrpSpPr>
        <p:grpSpPr>
          <a:xfrm>
            <a:off x="1600944" y="3117873"/>
            <a:ext cx="709321" cy="226858"/>
            <a:chOff x="1600944" y="3117873"/>
            <a:chExt cx="709321" cy="226858"/>
          </a:xfrm>
        </p:grpSpPr>
        <p:sp>
          <p:nvSpPr>
            <p:cNvPr id="398" name="SMARTInkShape-1690">
              <a:extLst>
                <a:ext uri="{FF2B5EF4-FFF2-40B4-BE49-F238E27FC236}">
                  <a16:creationId xmlns:a16="http://schemas.microsoft.com/office/drawing/2014/main" id="{389370F9-D7CC-9F7B-6802-66C73332BDD2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2190750" y="3131433"/>
              <a:ext cx="119515" cy="213298"/>
            </a:xfrm>
            <a:custGeom>
              <a:avLst/>
              <a:gdLst/>
              <a:ahLst/>
              <a:cxnLst/>
              <a:rect l="0" t="0" r="0" b="0"/>
              <a:pathLst>
                <a:path w="119515" h="21329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50"/>
                  </a:lnTo>
                  <a:lnTo>
                    <a:pt x="2117" y="3655"/>
                  </a:lnTo>
                  <a:lnTo>
                    <a:pt x="29886" y="5228"/>
                  </a:lnTo>
                  <a:lnTo>
                    <a:pt x="56782" y="5420"/>
                  </a:lnTo>
                  <a:lnTo>
                    <a:pt x="82477" y="5458"/>
                  </a:lnTo>
                  <a:lnTo>
                    <a:pt x="113082" y="5466"/>
                  </a:lnTo>
                  <a:lnTo>
                    <a:pt x="116816" y="5467"/>
                  </a:lnTo>
                  <a:lnTo>
                    <a:pt x="118094" y="6173"/>
                  </a:lnTo>
                  <a:lnTo>
                    <a:pt x="118946" y="7348"/>
                  </a:lnTo>
                  <a:lnTo>
                    <a:pt x="119514" y="8838"/>
                  </a:lnTo>
                  <a:lnTo>
                    <a:pt x="118264" y="14256"/>
                  </a:lnTo>
                  <a:lnTo>
                    <a:pt x="111712" y="39345"/>
                  </a:lnTo>
                  <a:lnTo>
                    <a:pt x="101538" y="69735"/>
                  </a:lnTo>
                  <a:lnTo>
                    <a:pt x="95372" y="96454"/>
                  </a:lnTo>
                  <a:lnTo>
                    <a:pt x="86521" y="126392"/>
                  </a:lnTo>
                  <a:lnTo>
                    <a:pt x="78970" y="155230"/>
                  </a:lnTo>
                  <a:lnTo>
                    <a:pt x="73194" y="183895"/>
                  </a:lnTo>
                  <a:lnTo>
                    <a:pt x="68409" y="206311"/>
                  </a:lnTo>
                  <a:lnTo>
                    <a:pt x="66772" y="209213"/>
                  </a:lnTo>
                  <a:lnTo>
                    <a:pt x="66387" y="211147"/>
                  </a:lnTo>
                  <a:lnTo>
                    <a:pt x="66836" y="212437"/>
                  </a:lnTo>
                  <a:lnTo>
                    <a:pt x="67841" y="213297"/>
                  </a:lnTo>
                  <a:lnTo>
                    <a:pt x="68511" y="213165"/>
                  </a:lnTo>
                  <a:lnTo>
                    <a:pt x="68957" y="212371"/>
                  </a:lnTo>
                  <a:lnTo>
                    <a:pt x="69255" y="211137"/>
                  </a:lnTo>
                  <a:lnTo>
                    <a:pt x="70159" y="210313"/>
                  </a:lnTo>
                  <a:lnTo>
                    <a:pt x="7620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691">
              <a:extLst>
                <a:ext uri="{FF2B5EF4-FFF2-40B4-BE49-F238E27FC236}">
                  <a16:creationId xmlns:a16="http://schemas.microsoft.com/office/drawing/2014/main" id="{B08F8418-8E73-5532-B8D5-5D7FF0CF5146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044755" y="3124200"/>
              <a:ext cx="95196" cy="196851"/>
            </a:xfrm>
            <a:custGeom>
              <a:avLst/>
              <a:gdLst/>
              <a:ahLst/>
              <a:cxnLst/>
              <a:rect l="0" t="0" r="0" b="0"/>
              <a:pathLst>
                <a:path w="95196" h="196851">
                  <a:moveTo>
                    <a:pt x="69795" y="12700"/>
                  </a:moveTo>
                  <a:lnTo>
                    <a:pt x="69795" y="12700"/>
                  </a:lnTo>
                  <a:lnTo>
                    <a:pt x="69795" y="3056"/>
                  </a:lnTo>
                  <a:lnTo>
                    <a:pt x="70500" y="2038"/>
                  </a:lnTo>
                  <a:lnTo>
                    <a:pt x="71676" y="1358"/>
                  </a:lnTo>
                  <a:lnTo>
                    <a:pt x="76143" y="0"/>
                  </a:lnTo>
                  <a:lnTo>
                    <a:pt x="76145" y="0"/>
                  </a:lnTo>
                  <a:lnTo>
                    <a:pt x="66020" y="10831"/>
                  </a:lnTo>
                  <a:lnTo>
                    <a:pt x="62072" y="19099"/>
                  </a:lnTo>
                  <a:lnTo>
                    <a:pt x="42254" y="49056"/>
                  </a:lnTo>
                  <a:lnTo>
                    <a:pt x="27460" y="79736"/>
                  </a:lnTo>
                  <a:lnTo>
                    <a:pt x="10764" y="108033"/>
                  </a:lnTo>
                  <a:lnTo>
                    <a:pt x="4754" y="115748"/>
                  </a:lnTo>
                  <a:lnTo>
                    <a:pt x="0" y="126858"/>
                  </a:lnTo>
                  <a:lnTo>
                    <a:pt x="27082" y="126996"/>
                  </a:lnTo>
                  <a:lnTo>
                    <a:pt x="54759" y="127000"/>
                  </a:lnTo>
                  <a:lnTo>
                    <a:pt x="71163" y="126294"/>
                  </a:lnTo>
                  <a:lnTo>
                    <a:pt x="82113" y="121239"/>
                  </a:lnTo>
                  <a:lnTo>
                    <a:pt x="87819" y="120728"/>
                  </a:lnTo>
                  <a:lnTo>
                    <a:pt x="88161" y="119996"/>
                  </a:lnTo>
                  <a:lnTo>
                    <a:pt x="88541" y="117302"/>
                  </a:lnTo>
                  <a:lnTo>
                    <a:pt x="89348" y="116301"/>
                  </a:lnTo>
                  <a:lnTo>
                    <a:pt x="95159" y="114310"/>
                  </a:lnTo>
                  <a:lnTo>
                    <a:pt x="95171" y="114307"/>
                  </a:lnTo>
                  <a:lnTo>
                    <a:pt x="91817" y="117673"/>
                  </a:lnTo>
                  <a:lnTo>
                    <a:pt x="86355" y="129881"/>
                  </a:lnTo>
                  <a:lnTo>
                    <a:pt x="83003" y="159129"/>
                  </a:lnTo>
                  <a:lnTo>
                    <a:pt x="82540" y="188094"/>
                  </a:lnTo>
                  <a:lnTo>
                    <a:pt x="82504" y="195120"/>
                  </a:lnTo>
                  <a:lnTo>
                    <a:pt x="83912" y="195697"/>
                  </a:lnTo>
                  <a:lnTo>
                    <a:pt x="95195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692">
              <a:extLst>
                <a:ext uri="{FF2B5EF4-FFF2-40B4-BE49-F238E27FC236}">
                  <a16:creationId xmlns:a16="http://schemas.microsoft.com/office/drawing/2014/main" id="{6767A200-80D3-4070-4CD8-92903BDF1E0E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873397" y="3117873"/>
              <a:ext cx="126854" cy="190478"/>
            </a:xfrm>
            <a:custGeom>
              <a:avLst/>
              <a:gdLst/>
              <a:ahLst/>
              <a:cxnLst/>
              <a:rect l="0" t="0" r="0" b="0"/>
              <a:pathLst>
                <a:path w="126854" h="190478">
                  <a:moveTo>
                    <a:pt x="69703" y="19027"/>
                  </a:moveTo>
                  <a:lnTo>
                    <a:pt x="69703" y="19027"/>
                  </a:lnTo>
                  <a:lnTo>
                    <a:pt x="69703" y="9568"/>
                  </a:lnTo>
                  <a:lnTo>
                    <a:pt x="70408" y="8488"/>
                  </a:lnTo>
                  <a:lnTo>
                    <a:pt x="71584" y="7767"/>
                  </a:lnTo>
                  <a:lnTo>
                    <a:pt x="75791" y="6411"/>
                  </a:lnTo>
                  <a:lnTo>
                    <a:pt x="76053" y="0"/>
                  </a:lnTo>
                  <a:lnTo>
                    <a:pt x="76053" y="12189"/>
                  </a:lnTo>
                  <a:lnTo>
                    <a:pt x="69311" y="27114"/>
                  </a:lnTo>
                  <a:lnTo>
                    <a:pt x="43114" y="58186"/>
                  </a:lnTo>
                  <a:lnTo>
                    <a:pt x="11537" y="89885"/>
                  </a:lnTo>
                  <a:lnTo>
                    <a:pt x="3628" y="98505"/>
                  </a:lnTo>
                  <a:lnTo>
                    <a:pt x="1531" y="103269"/>
                  </a:lnTo>
                  <a:lnTo>
                    <a:pt x="0" y="112985"/>
                  </a:lnTo>
                  <a:lnTo>
                    <a:pt x="3268" y="117265"/>
                  </a:lnTo>
                  <a:lnTo>
                    <a:pt x="5657" y="117680"/>
                  </a:lnTo>
                  <a:lnTo>
                    <a:pt x="37127" y="113963"/>
                  </a:lnTo>
                  <a:lnTo>
                    <a:pt x="66223" y="108861"/>
                  </a:lnTo>
                  <a:lnTo>
                    <a:pt x="83545" y="107406"/>
                  </a:lnTo>
                  <a:lnTo>
                    <a:pt x="96373" y="102937"/>
                  </a:lnTo>
                  <a:lnTo>
                    <a:pt x="117064" y="101600"/>
                  </a:lnTo>
                  <a:lnTo>
                    <a:pt x="118211" y="102298"/>
                  </a:lnTo>
                  <a:lnTo>
                    <a:pt x="118975" y="103469"/>
                  </a:lnTo>
                  <a:lnTo>
                    <a:pt x="119824" y="107357"/>
                  </a:lnTo>
                  <a:lnTo>
                    <a:pt x="119596" y="118890"/>
                  </a:lnTo>
                  <a:lnTo>
                    <a:pt x="115010" y="148638"/>
                  </a:lnTo>
                  <a:lnTo>
                    <a:pt x="115028" y="171237"/>
                  </a:lnTo>
                  <a:lnTo>
                    <a:pt x="117599" y="180985"/>
                  </a:lnTo>
                  <a:lnTo>
                    <a:pt x="119272" y="184149"/>
                  </a:lnTo>
                  <a:lnTo>
                    <a:pt x="126853" y="190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693">
              <a:extLst>
                <a:ext uri="{FF2B5EF4-FFF2-40B4-BE49-F238E27FC236}">
                  <a16:creationId xmlns:a16="http://schemas.microsoft.com/office/drawing/2014/main" id="{A284712B-A108-21C4-EF12-99162F6BEFD9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797050" y="32829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881" y="12143"/>
                  </a:lnTo>
                  <a:lnTo>
                    <a:pt x="4364" y="821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694">
              <a:extLst>
                <a:ext uri="{FF2B5EF4-FFF2-40B4-BE49-F238E27FC236}">
                  <a16:creationId xmlns:a16="http://schemas.microsoft.com/office/drawing/2014/main" id="{11538CFD-38B6-E5A8-32E2-7F1A498061CD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600944" y="3137271"/>
              <a:ext cx="132607" cy="177430"/>
            </a:xfrm>
            <a:custGeom>
              <a:avLst/>
              <a:gdLst/>
              <a:ahLst/>
              <a:cxnLst/>
              <a:rect l="0" t="0" r="0" b="0"/>
              <a:pathLst>
                <a:path w="132607" h="177430">
                  <a:moveTo>
                    <a:pt x="11956" y="37729"/>
                  </a:moveTo>
                  <a:lnTo>
                    <a:pt x="11956" y="37729"/>
                  </a:lnTo>
                  <a:lnTo>
                    <a:pt x="15327" y="37729"/>
                  </a:lnTo>
                  <a:lnTo>
                    <a:pt x="16320" y="37023"/>
                  </a:lnTo>
                  <a:lnTo>
                    <a:pt x="16982" y="35848"/>
                  </a:lnTo>
                  <a:lnTo>
                    <a:pt x="18044" y="28891"/>
                  </a:lnTo>
                  <a:lnTo>
                    <a:pt x="19543" y="26898"/>
                  </a:lnTo>
                  <a:lnTo>
                    <a:pt x="50543" y="5975"/>
                  </a:lnTo>
                  <a:lnTo>
                    <a:pt x="58739" y="2449"/>
                  </a:lnTo>
                  <a:lnTo>
                    <a:pt x="76347" y="0"/>
                  </a:lnTo>
                  <a:lnTo>
                    <a:pt x="78167" y="1993"/>
                  </a:lnTo>
                  <a:lnTo>
                    <a:pt x="80189" y="9852"/>
                  </a:lnTo>
                  <a:lnTo>
                    <a:pt x="80781" y="37214"/>
                  </a:lnTo>
                  <a:lnTo>
                    <a:pt x="76642" y="62193"/>
                  </a:lnTo>
                  <a:lnTo>
                    <a:pt x="69536" y="90917"/>
                  </a:lnTo>
                  <a:lnTo>
                    <a:pt x="55357" y="115499"/>
                  </a:lnTo>
                  <a:lnTo>
                    <a:pt x="28983" y="145855"/>
                  </a:lnTo>
                  <a:lnTo>
                    <a:pt x="0" y="176663"/>
                  </a:lnTo>
                  <a:lnTo>
                    <a:pt x="25836" y="177362"/>
                  </a:lnTo>
                  <a:lnTo>
                    <a:pt x="51700" y="177415"/>
                  </a:lnTo>
                  <a:lnTo>
                    <a:pt x="77903" y="177425"/>
                  </a:lnTo>
                  <a:lnTo>
                    <a:pt x="104554" y="177428"/>
                  </a:lnTo>
                  <a:lnTo>
                    <a:pt x="132606" y="177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7" name="SMARTInkShape-Group419">
            <a:extLst>
              <a:ext uri="{FF2B5EF4-FFF2-40B4-BE49-F238E27FC236}">
                <a16:creationId xmlns:a16="http://schemas.microsoft.com/office/drawing/2014/main" id="{D13859AF-0CF6-BC84-8639-6175495D48E1}"/>
              </a:ext>
            </a:extLst>
          </p:cNvPr>
          <p:cNvGrpSpPr/>
          <p:nvPr/>
        </p:nvGrpSpPr>
        <p:grpSpPr>
          <a:xfrm>
            <a:off x="2843133" y="4394501"/>
            <a:ext cx="503318" cy="221950"/>
            <a:chOff x="2843133" y="4394501"/>
            <a:chExt cx="503318" cy="221950"/>
          </a:xfrm>
        </p:grpSpPr>
        <p:sp>
          <p:nvSpPr>
            <p:cNvPr id="404" name="SMARTInkShape-1695">
              <a:extLst>
                <a:ext uri="{FF2B5EF4-FFF2-40B4-BE49-F238E27FC236}">
                  <a16:creationId xmlns:a16="http://schemas.microsoft.com/office/drawing/2014/main" id="{981B9F03-C0A5-D95C-36F2-222F10F0ADFB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3327400" y="45910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0" y="6612"/>
                  </a:lnTo>
                  <a:lnTo>
                    <a:pt x="3371" y="6428"/>
                  </a:lnTo>
                  <a:lnTo>
                    <a:pt x="6907" y="4503"/>
                  </a:lnTo>
                  <a:lnTo>
                    <a:pt x="10831" y="200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696">
              <a:extLst>
                <a:ext uri="{FF2B5EF4-FFF2-40B4-BE49-F238E27FC236}">
                  <a16:creationId xmlns:a16="http://schemas.microsoft.com/office/drawing/2014/main" id="{8A084D9F-C071-17AF-B70F-3F48730212C4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3154276" y="4394548"/>
              <a:ext cx="128675" cy="221903"/>
            </a:xfrm>
            <a:custGeom>
              <a:avLst/>
              <a:gdLst/>
              <a:ahLst/>
              <a:cxnLst/>
              <a:rect l="0" t="0" r="0" b="0"/>
              <a:pathLst>
                <a:path w="128675" h="221903">
                  <a:moveTo>
                    <a:pt x="115974" y="56802"/>
                  </a:moveTo>
                  <a:lnTo>
                    <a:pt x="115974" y="56802"/>
                  </a:lnTo>
                  <a:lnTo>
                    <a:pt x="121043" y="51027"/>
                  </a:lnTo>
                  <a:lnTo>
                    <a:pt x="126099" y="41607"/>
                  </a:lnTo>
                  <a:lnTo>
                    <a:pt x="128448" y="31685"/>
                  </a:lnTo>
                  <a:lnTo>
                    <a:pt x="128645" y="26065"/>
                  </a:lnTo>
                  <a:lnTo>
                    <a:pt x="119833" y="16303"/>
                  </a:lnTo>
                  <a:lnTo>
                    <a:pt x="115807" y="14107"/>
                  </a:lnTo>
                  <a:lnTo>
                    <a:pt x="88203" y="2295"/>
                  </a:lnTo>
                  <a:lnTo>
                    <a:pt x="63886" y="0"/>
                  </a:lnTo>
                  <a:lnTo>
                    <a:pt x="36566" y="4791"/>
                  </a:lnTo>
                  <a:lnTo>
                    <a:pt x="12837" y="17958"/>
                  </a:lnTo>
                  <a:lnTo>
                    <a:pt x="4754" y="27544"/>
                  </a:lnTo>
                  <a:lnTo>
                    <a:pt x="1610" y="33063"/>
                  </a:lnTo>
                  <a:lnTo>
                    <a:pt x="0" y="48603"/>
                  </a:lnTo>
                  <a:lnTo>
                    <a:pt x="2341" y="65152"/>
                  </a:lnTo>
                  <a:lnTo>
                    <a:pt x="8085" y="77212"/>
                  </a:lnTo>
                  <a:lnTo>
                    <a:pt x="17223" y="85394"/>
                  </a:lnTo>
                  <a:lnTo>
                    <a:pt x="45088" y="98014"/>
                  </a:lnTo>
                  <a:lnTo>
                    <a:pt x="52249" y="99813"/>
                  </a:lnTo>
                  <a:lnTo>
                    <a:pt x="66989" y="97455"/>
                  </a:lnTo>
                  <a:lnTo>
                    <a:pt x="78020" y="92287"/>
                  </a:lnTo>
                  <a:lnTo>
                    <a:pt x="92432" y="79151"/>
                  </a:lnTo>
                  <a:lnTo>
                    <a:pt x="102805" y="61086"/>
                  </a:lnTo>
                  <a:lnTo>
                    <a:pt x="114692" y="30790"/>
                  </a:lnTo>
                  <a:lnTo>
                    <a:pt x="115862" y="25556"/>
                  </a:lnTo>
                  <a:lnTo>
                    <a:pt x="115941" y="28572"/>
                  </a:lnTo>
                  <a:lnTo>
                    <a:pt x="110504" y="54298"/>
                  </a:lnTo>
                  <a:lnTo>
                    <a:pt x="109092" y="86045"/>
                  </a:lnTo>
                  <a:lnTo>
                    <a:pt x="105311" y="111720"/>
                  </a:lnTo>
                  <a:lnTo>
                    <a:pt x="101795" y="141916"/>
                  </a:lnTo>
                  <a:lnTo>
                    <a:pt x="99795" y="153192"/>
                  </a:lnTo>
                  <a:lnTo>
                    <a:pt x="104259" y="179559"/>
                  </a:lnTo>
                  <a:lnTo>
                    <a:pt x="111798" y="201595"/>
                  </a:lnTo>
                  <a:lnTo>
                    <a:pt x="118351" y="212877"/>
                  </a:lnTo>
                  <a:lnTo>
                    <a:pt x="128674" y="221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697">
              <a:extLst>
                <a:ext uri="{FF2B5EF4-FFF2-40B4-BE49-F238E27FC236}">
                  <a16:creationId xmlns:a16="http://schemas.microsoft.com/office/drawing/2014/main" id="{85272DFF-E5C9-586F-C11F-9C77278E9F4B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2843133" y="4394501"/>
              <a:ext cx="173118" cy="190197"/>
            </a:xfrm>
            <a:custGeom>
              <a:avLst/>
              <a:gdLst/>
              <a:ahLst/>
              <a:cxnLst/>
              <a:rect l="0" t="0" r="0" b="0"/>
              <a:pathLst>
                <a:path w="173118" h="190197">
                  <a:moveTo>
                    <a:pt x="39767" y="50499"/>
                  </a:moveTo>
                  <a:lnTo>
                    <a:pt x="39767" y="50499"/>
                  </a:lnTo>
                  <a:lnTo>
                    <a:pt x="45234" y="50499"/>
                  </a:lnTo>
                  <a:lnTo>
                    <a:pt x="45528" y="49794"/>
                  </a:lnTo>
                  <a:lnTo>
                    <a:pt x="45855" y="47128"/>
                  </a:lnTo>
                  <a:lnTo>
                    <a:pt x="47882" y="43592"/>
                  </a:lnTo>
                  <a:lnTo>
                    <a:pt x="76556" y="13719"/>
                  </a:lnTo>
                  <a:lnTo>
                    <a:pt x="81518" y="9458"/>
                  </a:lnTo>
                  <a:lnTo>
                    <a:pt x="95455" y="1984"/>
                  </a:lnTo>
                  <a:lnTo>
                    <a:pt x="110845" y="0"/>
                  </a:lnTo>
                  <a:lnTo>
                    <a:pt x="115572" y="1714"/>
                  </a:lnTo>
                  <a:lnTo>
                    <a:pt x="117820" y="3159"/>
                  </a:lnTo>
                  <a:lnTo>
                    <a:pt x="124356" y="15306"/>
                  </a:lnTo>
                  <a:lnTo>
                    <a:pt x="124870" y="28272"/>
                  </a:lnTo>
                  <a:lnTo>
                    <a:pt x="121947" y="59123"/>
                  </a:lnTo>
                  <a:lnTo>
                    <a:pt x="115476" y="83822"/>
                  </a:lnTo>
                  <a:lnTo>
                    <a:pt x="107590" y="95414"/>
                  </a:lnTo>
                  <a:lnTo>
                    <a:pt x="83421" y="122271"/>
                  </a:lnTo>
                  <a:lnTo>
                    <a:pt x="53564" y="146128"/>
                  </a:lnTo>
                  <a:lnTo>
                    <a:pt x="25887" y="165616"/>
                  </a:lnTo>
                  <a:lnTo>
                    <a:pt x="2679" y="181482"/>
                  </a:lnTo>
                  <a:lnTo>
                    <a:pt x="225" y="182271"/>
                  </a:lnTo>
                  <a:lnTo>
                    <a:pt x="0" y="183502"/>
                  </a:lnTo>
                  <a:lnTo>
                    <a:pt x="1261" y="185029"/>
                  </a:lnTo>
                  <a:lnTo>
                    <a:pt x="3513" y="186752"/>
                  </a:lnTo>
                  <a:lnTo>
                    <a:pt x="16796" y="189177"/>
                  </a:lnTo>
                  <a:lnTo>
                    <a:pt x="48269" y="189997"/>
                  </a:lnTo>
                  <a:lnTo>
                    <a:pt x="77796" y="190159"/>
                  </a:lnTo>
                  <a:lnTo>
                    <a:pt x="107715" y="190188"/>
                  </a:lnTo>
                  <a:lnTo>
                    <a:pt x="132572" y="190196"/>
                  </a:lnTo>
                  <a:lnTo>
                    <a:pt x="145219" y="189492"/>
                  </a:lnTo>
                  <a:lnTo>
                    <a:pt x="173117" y="177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" name="SMARTInkShape-Group420">
            <a:extLst>
              <a:ext uri="{FF2B5EF4-FFF2-40B4-BE49-F238E27FC236}">
                <a16:creationId xmlns:a16="http://schemas.microsoft.com/office/drawing/2014/main" id="{3E003389-356F-75B8-2ADD-DF3E7C83B202}"/>
              </a:ext>
            </a:extLst>
          </p:cNvPr>
          <p:cNvGrpSpPr/>
          <p:nvPr/>
        </p:nvGrpSpPr>
        <p:grpSpPr>
          <a:xfrm>
            <a:off x="3566807" y="4375252"/>
            <a:ext cx="394581" cy="252518"/>
            <a:chOff x="3566807" y="4375252"/>
            <a:chExt cx="394581" cy="252518"/>
          </a:xfrm>
        </p:grpSpPr>
        <p:sp>
          <p:nvSpPr>
            <p:cNvPr id="408" name="SMARTInkShape-1698">
              <a:extLst>
                <a:ext uri="{FF2B5EF4-FFF2-40B4-BE49-F238E27FC236}">
                  <a16:creationId xmlns:a16="http://schemas.microsoft.com/office/drawing/2014/main" id="{76644675-B140-2382-CE5B-811CD421A7F7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3816350" y="4375252"/>
              <a:ext cx="145038" cy="252518"/>
            </a:xfrm>
            <a:custGeom>
              <a:avLst/>
              <a:gdLst/>
              <a:ahLst/>
              <a:cxnLst/>
              <a:rect l="0" t="0" r="0" b="0"/>
              <a:pathLst>
                <a:path w="145038" h="252518">
                  <a:moveTo>
                    <a:pt x="114300" y="18948"/>
                  </a:moveTo>
                  <a:lnTo>
                    <a:pt x="114300" y="18948"/>
                  </a:lnTo>
                  <a:lnTo>
                    <a:pt x="117671" y="15577"/>
                  </a:lnTo>
                  <a:lnTo>
                    <a:pt x="123089" y="13922"/>
                  </a:lnTo>
                  <a:lnTo>
                    <a:pt x="129495" y="12481"/>
                  </a:lnTo>
                  <a:lnTo>
                    <a:pt x="134694" y="9488"/>
                  </a:lnTo>
                  <a:lnTo>
                    <a:pt x="137475" y="5807"/>
                  </a:lnTo>
                  <a:lnTo>
                    <a:pt x="138217" y="3837"/>
                  </a:lnTo>
                  <a:lnTo>
                    <a:pt x="139417" y="2524"/>
                  </a:lnTo>
                  <a:lnTo>
                    <a:pt x="145037" y="243"/>
                  </a:lnTo>
                  <a:lnTo>
                    <a:pt x="143719" y="51"/>
                  </a:lnTo>
                  <a:lnTo>
                    <a:pt x="142379" y="0"/>
                  </a:lnTo>
                  <a:lnTo>
                    <a:pt x="133752" y="6670"/>
                  </a:lnTo>
                  <a:lnTo>
                    <a:pt x="109916" y="35222"/>
                  </a:lnTo>
                  <a:lnTo>
                    <a:pt x="84654" y="64594"/>
                  </a:lnTo>
                  <a:lnTo>
                    <a:pt x="68524" y="95305"/>
                  </a:lnTo>
                  <a:lnTo>
                    <a:pt x="49214" y="126919"/>
                  </a:lnTo>
                  <a:lnTo>
                    <a:pt x="36332" y="158651"/>
                  </a:lnTo>
                  <a:lnTo>
                    <a:pt x="35668" y="171350"/>
                  </a:lnTo>
                  <a:lnTo>
                    <a:pt x="37619" y="200119"/>
                  </a:lnTo>
                  <a:lnTo>
                    <a:pt x="37958" y="217894"/>
                  </a:lnTo>
                  <a:lnTo>
                    <a:pt x="41800" y="227548"/>
                  </a:lnTo>
                  <a:lnTo>
                    <a:pt x="52393" y="241873"/>
                  </a:lnTo>
                  <a:lnTo>
                    <a:pt x="65854" y="249237"/>
                  </a:lnTo>
                  <a:lnTo>
                    <a:pt x="79877" y="252517"/>
                  </a:lnTo>
                  <a:lnTo>
                    <a:pt x="96339" y="250118"/>
                  </a:lnTo>
                  <a:lnTo>
                    <a:pt x="107881" y="244938"/>
                  </a:lnTo>
                  <a:lnTo>
                    <a:pt x="119140" y="232194"/>
                  </a:lnTo>
                  <a:lnTo>
                    <a:pt x="123507" y="220968"/>
                  </a:lnTo>
                  <a:lnTo>
                    <a:pt x="124742" y="208924"/>
                  </a:lnTo>
                  <a:lnTo>
                    <a:pt x="121471" y="191654"/>
                  </a:lnTo>
                  <a:lnTo>
                    <a:pt x="115327" y="180735"/>
                  </a:lnTo>
                  <a:lnTo>
                    <a:pt x="108642" y="172934"/>
                  </a:lnTo>
                  <a:lnTo>
                    <a:pt x="100967" y="168525"/>
                  </a:lnTo>
                  <a:lnTo>
                    <a:pt x="84949" y="166043"/>
                  </a:lnTo>
                  <a:lnTo>
                    <a:pt x="70211" y="166874"/>
                  </a:lnTo>
                  <a:lnTo>
                    <a:pt x="39515" y="175994"/>
                  </a:lnTo>
                  <a:lnTo>
                    <a:pt x="27309" y="183935"/>
                  </a:lnTo>
                  <a:lnTo>
                    <a:pt x="0" y="203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699">
              <a:extLst>
                <a:ext uri="{FF2B5EF4-FFF2-40B4-BE49-F238E27FC236}">
                  <a16:creationId xmlns:a16="http://schemas.microsoft.com/office/drawing/2014/main" id="{8AC1A4C7-8A9C-667C-C212-E9266502BD1B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3566807" y="4388840"/>
              <a:ext cx="178825" cy="219476"/>
            </a:xfrm>
            <a:custGeom>
              <a:avLst/>
              <a:gdLst/>
              <a:ahLst/>
              <a:cxnLst/>
              <a:rect l="0" t="0" r="0" b="0"/>
              <a:pathLst>
                <a:path w="178825" h="219476">
                  <a:moveTo>
                    <a:pt x="78093" y="24410"/>
                  </a:moveTo>
                  <a:lnTo>
                    <a:pt x="78093" y="24410"/>
                  </a:lnTo>
                  <a:lnTo>
                    <a:pt x="83868" y="19341"/>
                  </a:lnTo>
                  <a:lnTo>
                    <a:pt x="92582" y="13578"/>
                  </a:lnTo>
                  <a:lnTo>
                    <a:pt x="96497" y="8109"/>
                  </a:lnTo>
                  <a:lnTo>
                    <a:pt x="99914" y="6582"/>
                  </a:lnTo>
                  <a:lnTo>
                    <a:pt x="101107" y="5469"/>
                  </a:lnTo>
                  <a:lnTo>
                    <a:pt x="102433" y="2351"/>
                  </a:lnTo>
                  <a:lnTo>
                    <a:pt x="102081" y="1237"/>
                  </a:lnTo>
                  <a:lnTo>
                    <a:pt x="101140" y="495"/>
                  </a:lnTo>
                  <a:lnTo>
                    <a:pt x="99808" y="0"/>
                  </a:lnTo>
                  <a:lnTo>
                    <a:pt x="91191" y="2675"/>
                  </a:lnTo>
                  <a:lnTo>
                    <a:pt x="63988" y="17333"/>
                  </a:lnTo>
                  <a:lnTo>
                    <a:pt x="35351" y="37515"/>
                  </a:lnTo>
                  <a:lnTo>
                    <a:pt x="12344" y="55822"/>
                  </a:lnTo>
                  <a:lnTo>
                    <a:pt x="8860" y="60169"/>
                  </a:lnTo>
                  <a:lnTo>
                    <a:pt x="4989" y="70641"/>
                  </a:lnTo>
                  <a:lnTo>
                    <a:pt x="3957" y="76398"/>
                  </a:lnTo>
                  <a:lnTo>
                    <a:pt x="4680" y="81646"/>
                  </a:lnTo>
                  <a:lnTo>
                    <a:pt x="9247" y="91241"/>
                  </a:lnTo>
                  <a:lnTo>
                    <a:pt x="19750" y="104576"/>
                  </a:lnTo>
                  <a:lnTo>
                    <a:pt x="35171" y="114093"/>
                  </a:lnTo>
                  <a:lnTo>
                    <a:pt x="65680" y="126350"/>
                  </a:lnTo>
                  <a:lnTo>
                    <a:pt x="90962" y="141708"/>
                  </a:lnTo>
                  <a:lnTo>
                    <a:pt x="120548" y="168629"/>
                  </a:lnTo>
                  <a:lnTo>
                    <a:pt x="123329" y="171356"/>
                  </a:lnTo>
                  <a:lnTo>
                    <a:pt x="126420" y="178149"/>
                  </a:lnTo>
                  <a:lnTo>
                    <a:pt x="131776" y="194008"/>
                  </a:lnTo>
                  <a:lnTo>
                    <a:pt x="131520" y="198153"/>
                  </a:lnTo>
                  <a:lnTo>
                    <a:pt x="127474" y="206521"/>
                  </a:lnTo>
                  <a:lnTo>
                    <a:pt x="117208" y="213063"/>
                  </a:lnTo>
                  <a:lnTo>
                    <a:pt x="103239" y="217617"/>
                  </a:lnTo>
                  <a:lnTo>
                    <a:pt x="79507" y="219475"/>
                  </a:lnTo>
                  <a:lnTo>
                    <a:pt x="48086" y="214139"/>
                  </a:lnTo>
                  <a:lnTo>
                    <a:pt x="19892" y="207884"/>
                  </a:lnTo>
                  <a:lnTo>
                    <a:pt x="1171" y="194352"/>
                  </a:lnTo>
                  <a:lnTo>
                    <a:pt x="0" y="191327"/>
                  </a:lnTo>
                  <a:lnTo>
                    <a:pt x="581" y="184203"/>
                  </a:lnTo>
                  <a:lnTo>
                    <a:pt x="8246" y="172260"/>
                  </a:lnTo>
                  <a:lnTo>
                    <a:pt x="15535" y="167732"/>
                  </a:lnTo>
                  <a:lnTo>
                    <a:pt x="45317" y="155154"/>
                  </a:lnTo>
                  <a:lnTo>
                    <a:pt x="73422" y="143499"/>
                  </a:lnTo>
                  <a:lnTo>
                    <a:pt x="99522" y="133779"/>
                  </a:lnTo>
                  <a:lnTo>
                    <a:pt x="125835" y="126431"/>
                  </a:lnTo>
                  <a:lnTo>
                    <a:pt x="140234" y="120552"/>
                  </a:lnTo>
                  <a:lnTo>
                    <a:pt x="169793" y="96912"/>
                  </a:lnTo>
                  <a:lnTo>
                    <a:pt x="175293" y="90029"/>
                  </a:lnTo>
                  <a:lnTo>
                    <a:pt x="176759" y="87206"/>
                  </a:lnTo>
                  <a:lnTo>
                    <a:pt x="178824" y="73120"/>
                  </a:lnTo>
                  <a:lnTo>
                    <a:pt x="175544" y="61581"/>
                  </a:lnTo>
                  <a:lnTo>
                    <a:pt x="168677" y="50103"/>
                  </a:lnTo>
                  <a:lnTo>
                    <a:pt x="152910" y="36414"/>
                  </a:lnTo>
                  <a:lnTo>
                    <a:pt x="135539" y="28280"/>
                  </a:lnTo>
                  <a:lnTo>
                    <a:pt x="103493" y="24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4" name="SMARTInkShape-Group421">
            <a:extLst>
              <a:ext uri="{FF2B5EF4-FFF2-40B4-BE49-F238E27FC236}">
                <a16:creationId xmlns:a16="http://schemas.microsoft.com/office/drawing/2014/main" id="{69B4193D-A4E0-DB48-E09E-88C664787BFE}"/>
              </a:ext>
            </a:extLst>
          </p:cNvPr>
          <p:cNvGrpSpPr/>
          <p:nvPr/>
        </p:nvGrpSpPr>
        <p:grpSpPr>
          <a:xfrm>
            <a:off x="4235450" y="4287472"/>
            <a:ext cx="273051" cy="322629"/>
            <a:chOff x="4235450" y="4287472"/>
            <a:chExt cx="273051" cy="322629"/>
          </a:xfrm>
        </p:grpSpPr>
        <p:sp>
          <p:nvSpPr>
            <p:cNvPr id="411" name="SMARTInkShape-1700">
              <a:extLst>
                <a:ext uri="{FF2B5EF4-FFF2-40B4-BE49-F238E27FC236}">
                  <a16:creationId xmlns:a16="http://schemas.microsoft.com/office/drawing/2014/main" id="{485A8266-79D0-314C-6D01-928D249A8509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235450" y="4603750"/>
              <a:ext cx="234951" cy="6351"/>
            </a:xfrm>
            <a:custGeom>
              <a:avLst/>
              <a:gdLst/>
              <a:ahLst/>
              <a:cxnLst/>
              <a:rect l="0" t="0" r="0" b="0"/>
              <a:pathLst>
                <a:path w="2349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11550" y="5761"/>
                  </a:lnTo>
                  <a:lnTo>
                    <a:pt x="41427" y="6234"/>
                  </a:lnTo>
                  <a:lnTo>
                    <a:pt x="70836" y="6316"/>
                  </a:lnTo>
                  <a:lnTo>
                    <a:pt x="100011" y="6340"/>
                  </a:lnTo>
                  <a:lnTo>
                    <a:pt x="128410" y="6347"/>
                  </a:lnTo>
                  <a:lnTo>
                    <a:pt x="157287" y="6349"/>
                  </a:lnTo>
                  <a:lnTo>
                    <a:pt x="185586" y="6350"/>
                  </a:lnTo>
                  <a:lnTo>
                    <a:pt x="215635" y="6350"/>
                  </a:lnTo>
                  <a:lnTo>
                    <a:pt x="2349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701">
              <a:extLst>
                <a:ext uri="{FF2B5EF4-FFF2-40B4-BE49-F238E27FC236}">
                  <a16:creationId xmlns:a16="http://schemas.microsoft.com/office/drawing/2014/main" id="{1DA69939-63F7-7D86-C8F4-D59E7FC4E66A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4262877" y="4394200"/>
              <a:ext cx="245624" cy="6351"/>
            </a:xfrm>
            <a:custGeom>
              <a:avLst/>
              <a:gdLst/>
              <a:ahLst/>
              <a:cxnLst/>
              <a:rect l="0" t="0" r="0" b="0"/>
              <a:pathLst>
                <a:path w="245624" h="6351">
                  <a:moveTo>
                    <a:pt x="17023" y="0"/>
                  </a:moveTo>
                  <a:lnTo>
                    <a:pt x="17023" y="0"/>
                  </a:lnTo>
                  <a:lnTo>
                    <a:pt x="13652" y="0"/>
                  </a:lnTo>
                  <a:lnTo>
                    <a:pt x="0" y="5467"/>
                  </a:lnTo>
                  <a:lnTo>
                    <a:pt x="735" y="5761"/>
                  </a:lnTo>
                  <a:lnTo>
                    <a:pt x="5316" y="6088"/>
                  </a:lnTo>
                  <a:lnTo>
                    <a:pt x="36718" y="860"/>
                  </a:lnTo>
                  <a:lnTo>
                    <a:pt x="65427" y="255"/>
                  </a:lnTo>
                  <a:lnTo>
                    <a:pt x="94002" y="76"/>
                  </a:lnTo>
                  <a:lnTo>
                    <a:pt x="124578" y="14"/>
                  </a:lnTo>
                  <a:lnTo>
                    <a:pt x="150178" y="4"/>
                  </a:lnTo>
                  <a:lnTo>
                    <a:pt x="181830" y="1"/>
                  </a:lnTo>
                  <a:lnTo>
                    <a:pt x="212560" y="0"/>
                  </a:lnTo>
                  <a:lnTo>
                    <a:pt x="232272" y="0"/>
                  </a:lnTo>
                  <a:lnTo>
                    <a:pt x="24562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702">
              <a:extLst>
                <a:ext uri="{FF2B5EF4-FFF2-40B4-BE49-F238E27FC236}">
                  <a16:creationId xmlns:a16="http://schemas.microsoft.com/office/drawing/2014/main" id="{7B0B2D17-56C2-5010-E395-F80CE60A6B01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4387951" y="4287472"/>
              <a:ext cx="25300" cy="208329"/>
            </a:xfrm>
            <a:custGeom>
              <a:avLst/>
              <a:gdLst/>
              <a:ahLst/>
              <a:cxnLst/>
              <a:rect l="0" t="0" r="0" b="0"/>
              <a:pathLst>
                <a:path w="25300" h="208329">
                  <a:moveTo>
                    <a:pt x="6249" y="17828"/>
                  </a:moveTo>
                  <a:lnTo>
                    <a:pt x="6249" y="17828"/>
                  </a:lnTo>
                  <a:lnTo>
                    <a:pt x="16374" y="6997"/>
                  </a:lnTo>
                  <a:lnTo>
                    <a:pt x="18610" y="0"/>
                  </a:lnTo>
                  <a:lnTo>
                    <a:pt x="16917" y="1203"/>
                  </a:lnTo>
                  <a:lnTo>
                    <a:pt x="15478" y="2511"/>
                  </a:lnTo>
                  <a:lnTo>
                    <a:pt x="13168" y="25595"/>
                  </a:lnTo>
                  <a:lnTo>
                    <a:pt x="12061" y="51958"/>
                  </a:lnTo>
                  <a:lnTo>
                    <a:pt x="5725" y="80544"/>
                  </a:lnTo>
                  <a:lnTo>
                    <a:pt x="666" y="109317"/>
                  </a:lnTo>
                  <a:lnTo>
                    <a:pt x="0" y="140822"/>
                  </a:lnTo>
                  <a:lnTo>
                    <a:pt x="4283" y="167999"/>
                  </a:lnTo>
                  <a:lnTo>
                    <a:pt x="7742" y="188420"/>
                  </a:lnTo>
                  <a:lnTo>
                    <a:pt x="25299" y="208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SMARTInkShape-Group422">
            <a:extLst>
              <a:ext uri="{FF2B5EF4-FFF2-40B4-BE49-F238E27FC236}">
                <a16:creationId xmlns:a16="http://schemas.microsoft.com/office/drawing/2014/main" id="{B471D82E-2DA1-D38A-57F9-D458DDBD0140}"/>
              </a:ext>
            </a:extLst>
          </p:cNvPr>
          <p:cNvGrpSpPr/>
          <p:nvPr/>
        </p:nvGrpSpPr>
        <p:grpSpPr>
          <a:xfrm>
            <a:off x="4905777" y="4305300"/>
            <a:ext cx="789798" cy="260351"/>
            <a:chOff x="4905777" y="4305300"/>
            <a:chExt cx="789798" cy="260351"/>
          </a:xfrm>
        </p:grpSpPr>
        <p:sp>
          <p:nvSpPr>
            <p:cNvPr id="415" name="SMARTInkShape-1703">
              <a:extLst>
                <a:ext uri="{FF2B5EF4-FFF2-40B4-BE49-F238E27FC236}">
                  <a16:creationId xmlns:a16="http://schemas.microsoft.com/office/drawing/2014/main" id="{FF96A8EE-4304-DE32-AFFA-8C4340D38B40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5575300" y="4330700"/>
              <a:ext cx="120275" cy="234951"/>
            </a:xfrm>
            <a:custGeom>
              <a:avLst/>
              <a:gdLst/>
              <a:ahLst/>
              <a:cxnLst/>
              <a:rect l="0" t="0" r="0" b="0"/>
              <a:pathLst>
                <a:path w="120275" h="234951">
                  <a:moveTo>
                    <a:pt x="0" y="6350"/>
                  </a:moveTo>
                  <a:lnTo>
                    <a:pt x="0" y="6350"/>
                  </a:lnTo>
                  <a:lnTo>
                    <a:pt x="28611" y="883"/>
                  </a:lnTo>
                  <a:lnTo>
                    <a:pt x="55798" y="174"/>
                  </a:lnTo>
                  <a:lnTo>
                    <a:pt x="85351" y="23"/>
                  </a:lnTo>
                  <a:lnTo>
                    <a:pt x="116373" y="0"/>
                  </a:lnTo>
                  <a:lnTo>
                    <a:pt x="119383" y="0"/>
                  </a:lnTo>
                  <a:lnTo>
                    <a:pt x="119805" y="705"/>
                  </a:lnTo>
                  <a:lnTo>
                    <a:pt x="120274" y="3371"/>
                  </a:lnTo>
                  <a:lnTo>
                    <a:pt x="117168" y="15580"/>
                  </a:lnTo>
                  <a:lnTo>
                    <a:pt x="102744" y="44829"/>
                  </a:lnTo>
                  <a:lnTo>
                    <a:pt x="91168" y="71886"/>
                  </a:lnTo>
                  <a:lnTo>
                    <a:pt x="80699" y="97534"/>
                  </a:lnTo>
                  <a:lnTo>
                    <a:pt x="69301" y="123208"/>
                  </a:lnTo>
                  <a:lnTo>
                    <a:pt x="56987" y="151276"/>
                  </a:lnTo>
                  <a:lnTo>
                    <a:pt x="46926" y="179303"/>
                  </a:lnTo>
                  <a:lnTo>
                    <a:pt x="39751" y="211012"/>
                  </a:lnTo>
                  <a:lnTo>
                    <a:pt x="38129" y="234232"/>
                  </a:lnTo>
                  <a:lnTo>
                    <a:pt x="39994" y="234631"/>
                  </a:lnTo>
                  <a:lnTo>
                    <a:pt x="635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704">
              <a:extLst>
                <a:ext uri="{FF2B5EF4-FFF2-40B4-BE49-F238E27FC236}">
                  <a16:creationId xmlns:a16="http://schemas.microsoft.com/office/drawing/2014/main" id="{1DADDD1D-7D38-75FB-7F82-0C33DDB27A24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404062" y="4318078"/>
              <a:ext cx="113070" cy="228523"/>
            </a:xfrm>
            <a:custGeom>
              <a:avLst/>
              <a:gdLst/>
              <a:ahLst/>
              <a:cxnLst/>
              <a:rect l="0" t="0" r="0" b="0"/>
              <a:pathLst>
                <a:path w="113070" h="228523">
                  <a:moveTo>
                    <a:pt x="69638" y="18972"/>
                  </a:moveTo>
                  <a:lnTo>
                    <a:pt x="69638" y="18972"/>
                  </a:lnTo>
                  <a:lnTo>
                    <a:pt x="69638" y="15601"/>
                  </a:lnTo>
                  <a:lnTo>
                    <a:pt x="71520" y="12065"/>
                  </a:lnTo>
                  <a:lnTo>
                    <a:pt x="75910" y="6372"/>
                  </a:lnTo>
                  <a:lnTo>
                    <a:pt x="75987" y="0"/>
                  </a:lnTo>
                  <a:lnTo>
                    <a:pt x="70917" y="5712"/>
                  </a:lnTo>
                  <a:lnTo>
                    <a:pt x="51864" y="35031"/>
                  </a:lnTo>
                  <a:lnTo>
                    <a:pt x="27236" y="66375"/>
                  </a:lnTo>
                  <a:lnTo>
                    <a:pt x="5240" y="96006"/>
                  </a:lnTo>
                  <a:lnTo>
                    <a:pt x="1403" y="104748"/>
                  </a:lnTo>
                  <a:lnTo>
                    <a:pt x="0" y="116206"/>
                  </a:lnTo>
                  <a:lnTo>
                    <a:pt x="2047" y="117662"/>
                  </a:lnTo>
                  <a:lnTo>
                    <a:pt x="18657" y="119997"/>
                  </a:lnTo>
                  <a:lnTo>
                    <a:pt x="27930" y="119611"/>
                  </a:lnTo>
                  <a:lnTo>
                    <a:pt x="57299" y="111700"/>
                  </a:lnTo>
                  <a:lnTo>
                    <a:pt x="79947" y="106495"/>
                  </a:lnTo>
                  <a:lnTo>
                    <a:pt x="86215" y="103732"/>
                  </a:lnTo>
                  <a:lnTo>
                    <a:pt x="110648" y="101548"/>
                  </a:lnTo>
                  <a:lnTo>
                    <a:pt x="111795" y="102245"/>
                  </a:lnTo>
                  <a:lnTo>
                    <a:pt x="112559" y="103415"/>
                  </a:lnTo>
                  <a:lnTo>
                    <a:pt x="113069" y="104900"/>
                  </a:lnTo>
                  <a:lnTo>
                    <a:pt x="110415" y="113734"/>
                  </a:lnTo>
                  <a:lnTo>
                    <a:pt x="95764" y="141019"/>
                  </a:lnTo>
                  <a:lnTo>
                    <a:pt x="80470" y="166910"/>
                  </a:lnTo>
                  <a:lnTo>
                    <a:pt x="71804" y="191501"/>
                  </a:lnTo>
                  <a:lnTo>
                    <a:pt x="64549" y="220946"/>
                  </a:lnTo>
                  <a:lnTo>
                    <a:pt x="64834" y="223472"/>
                  </a:lnTo>
                  <a:lnTo>
                    <a:pt x="69638" y="228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705">
              <a:extLst>
                <a:ext uri="{FF2B5EF4-FFF2-40B4-BE49-F238E27FC236}">
                  <a16:creationId xmlns:a16="http://schemas.microsoft.com/office/drawing/2014/main" id="{F8F6FB78-397A-90EB-FE71-33DDAE4A8BB7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5233480" y="4305300"/>
              <a:ext cx="99857" cy="209551"/>
            </a:xfrm>
            <a:custGeom>
              <a:avLst/>
              <a:gdLst/>
              <a:ahLst/>
              <a:cxnLst/>
              <a:rect l="0" t="0" r="0" b="0"/>
              <a:pathLst>
                <a:path w="99857" h="209551">
                  <a:moveTo>
                    <a:pt x="68770" y="12700"/>
                  </a:moveTo>
                  <a:lnTo>
                    <a:pt x="68770" y="12700"/>
                  </a:lnTo>
                  <a:lnTo>
                    <a:pt x="68770" y="7233"/>
                  </a:lnTo>
                  <a:lnTo>
                    <a:pt x="69475" y="6939"/>
                  </a:lnTo>
                  <a:lnTo>
                    <a:pt x="74238" y="6428"/>
                  </a:lnTo>
                  <a:lnTo>
                    <a:pt x="74728" y="4503"/>
                  </a:lnTo>
                  <a:lnTo>
                    <a:pt x="75119" y="7"/>
                  </a:lnTo>
                  <a:lnTo>
                    <a:pt x="75120" y="5"/>
                  </a:lnTo>
                  <a:lnTo>
                    <a:pt x="75120" y="0"/>
                  </a:lnTo>
                  <a:lnTo>
                    <a:pt x="57228" y="19773"/>
                  </a:lnTo>
                  <a:lnTo>
                    <a:pt x="40570" y="49040"/>
                  </a:lnTo>
                  <a:lnTo>
                    <a:pt x="16607" y="79179"/>
                  </a:lnTo>
                  <a:lnTo>
                    <a:pt x="8628" y="92370"/>
                  </a:lnTo>
                  <a:lnTo>
                    <a:pt x="6059" y="98203"/>
                  </a:lnTo>
                  <a:lnTo>
                    <a:pt x="1349" y="105454"/>
                  </a:lnTo>
                  <a:lnTo>
                    <a:pt x="0" y="109898"/>
                  </a:lnTo>
                  <a:lnTo>
                    <a:pt x="1051" y="111365"/>
                  </a:lnTo>
                  <a:lnTo>
                    <a:pt x="5982" y="112996"/>
                  </a:lnTo>
                  <a:lnTo>
                    <a:pt x="12877" y="111839"/>
                  </a:lnTo>
                  <a:lnTo>
                    <a:pt x="26574" y="109102"/>
                  </a:lnTo>
                  <a:lnTo>
                    <a:pt x="50165" y="104806"/>
                  </a:lnTo>
                  <a:lnTo>
                    <a:pt x="80765" y="95767"/>
                  </a:lnTo>
                  <a:lnTo>
                    <a:pt x="97157" y="95259"/>
                  </a:lnTo>
                  <a:lnTo>
                    <a:pt x="98278" y="95962"/>
                  </a:lnTo>
                  <a:lnTo>
                    <a:pt x="99026" y="97136"/>
                  </a:lnTo>
                  <a:lnTo>
                    <a:pt x="99856" y="101732"/>
                  </a:lnTo>
                  <a:lnTo>
                    <a:pt x="99618" y="116221"/>
                  </a:lnTo>
                  <a:lnTo>
                    <a:pt x="91656" y="142932"/>
                  </a:lnTo>
                  <a:lnTo>
                    <a:pt x="79850" y="161374"/>
                  </a:lnTo>
                  <a:lnTo>
                    <a:pt x="71171" y="192010"/>
                  </a:lnTo>
                  <a:lnTo>
                    <a:pt x="69838" y="200814"/>
                  </a:lnTo>
                  <a:lnTo>
                    <a:pt x="70187" y="203726"/>
                  </a:lnTo>
                  <a:lnTo>
                    <a:pt x="71126" y="205668"/>
                  </a:lnTo>
                  <a:lnTo>
                    <a:pt x="72457" y="206961"/>
                  </a:lnTo>
                  <a:lnTo>
                    <a:pt x="8147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706">
              <a:extLst>
                <a:ext uri="{FF2B5EF4-FFF2-40B4-BE49-F238E27FC236}">
                  <a16:creationId xmlns:a16="http://schemas.microsoft.com/office/drawing/2014/main" id="{F47CF046-FF12-63CB-64BC-2AFE817BCEEF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124450" y="44894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7116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707">
              <a:extLst>
                <a:ext uri="{FF2B5EF4-FFF2-40B4-BE49-F238E27FC236}">
                  <a16:creationId xmlns:a16="http://schemas.microsoft.com/office/drawing/2014/main" id="{B0A7C625-4FE9-7C8F-6761-20F07250317F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4905777" y="4337167"/>
              <a:ext cx="110724" cy="193453"/>
            </a:xfrm>
            <a:custGeom>
              <a:avLst/>
              <a:gdLst/>
              <a:ahLst/>
              <a:cxnLst/>
              <a:rect l="0" t="0" r="0" b="0"/>
              <a:pathLst>
                <a:path w="110724" h="193453">
                  <a:moveTo>
                    <a:pt x="15473" y="57033"/>
                  </a:moveTo>
                  <a:lnTo>
                    <a:pt x="15473" y="57033"/>
                  </a:lnTo>
                  <a:lnTo>
                    <a:pt x="15473" y="51566"/>
                  </a:lnTo>
                  <a:lnTo>
                    <a:pt x="25598" y="35540"/>
                  </a:lnTo>
                  <a:lnTo>
                    <a:pt x="28821" y="27224"/>
                  </a:lnTo>
                  <a:lnTo>
                    <a:pt x="42378" y="11419"/>
                  </a:lnTo>
                  <a:lnTo>
                    <a:pt x="52529" y="4399"/>
                  </a:lnTo>
                  <a:lnTo>
                    <a:pt x="64473" y="1221"/>
                  </a:lnTo>
                  <a:lnTo>
                    <a:pt x="86213" y="0"/>
                  </a:lnTo>
                  <a:lnTo>
                    <a:pt x="88739" y="1372"/>
                  </a:lnTo>
                  <a:lnTo>
                    <a:pt x="93426" y="6660"/>
                  </a:lnTo>
                  <a:lnTo>
                    <a:pt x="96661" y="24312"/>
                  </a:lnTo>
                  <a:lnTo>
                    <a:pt x="97048" y="54855"/>
                  </a:lnTo>
                  <a:lnTo>
                    <a:pt x="89181" y="83884"/>
                  </a:lnTo>
                  <a:lnTo>
                    <a:pt x="78235" y="104500"/>
                  </a:lnTo>
                  <a:lnTo>
                    <a:pt x="52640" y="132924"/>
                  </a:lnTo>
                  <a:lnTo>
                    <a:pt x="33633" y="149922"/>
                  </a:lnTo>
                  <a:lnTo>
                    <a:pt x="29188" y="155467"/>
                  </a:lnTo>
                  <a:lnTo>
                    <a:pt x="729" y="179788"/>
                  </a:lnTo>
                  <a:lnTo>
                    <a:pt x="0" y="181203"/>
                  </a:lnTo>
                  <a:lnTo>
                    <a:pt x="219" y="182146"/>
                  </a:lnTo>
                  <a:lnTo>
                    <a:pt x="2268" y="183661"/>
                  </a:lnTo>
                  <a:lnTo>
                    <a:pt x="33134" y="184011"/>
                  </a:lnTo>
                  <a:lnTo>
                    <a:pt x="48301" y="184732"/>
                  </a:lnTo>
                  <a:lnTo>
                    <a:pt x="79012" y="193452"/>
                  </a:lnTo>
                  <a:lnTo>
                    <a:pt x="110723" y="190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SMARTInkShape-Group423">
            <a:extLst>
              <a:ext uri="{FF2B5EF4-FFF2-40B4-BE49-F238E27FC236}">
                <a16:creationId xmlns:a16="http://schemas.microsoft.com/office/drawing/2014/main" id="{C78D2735-6DB9-E0D5-0264-34BC9CBDFE84}"/>
              </a:ext>
            </a:extLst>
          </p:cNvPr>
          <p:cNvGrpSpPr/>
          <p:nvPr/>
        </p:nvGrpSpPr>
        <p:grpSpPr>
          <a:xfrm>
            <a:off x="5819783" y="4350018"/>
            <a:ext cx="1050918" cy="431533"/>
            <a:chOff x="5819783" y="4350018"/>
            <a:chExt cx="1050918" cy="431533"/>
          </a:xfrm>
        </p:grpSpPr>
        <p:sp>
          <p:nvSpPr>
            <p:cNvPr id="421" name="SMARTInkShape-1708">
              <a:extLst>
                <a:ext uri="{FF2B5EF4-FFF2-40B4-BE49-F238E27FC236}">
                  <a16:creationId xmlns:a16="http://schemas.microsoft.com/office/drawing/2014/main" id="{8A914774-AB75-59AB-AD52-F4E588B37010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924650" y="4756412"/>
              <a:ext cx="946051" cy="25139"/>
            </a:xfrm>
            <a:custGeom>
              <a:avLst/>
              <a:gdLst/>
              <a:ahLst/>
              <a:cxnLst/>
              <a:rect l="0" t="0" r="0" b="0"/>
              <a:pathLst>
                <a:path w="946051" h="25139">
                  <a:moveTo>
                    <a:pt x="12600" y="6088"/>
                  </a:moveTo>
                  <a:lnTo>
                    <a:pt x="12600" y="6088"/>
                  </a:lnTo>
                  <a:lnTo>
                    <a:pt x="3762" y="6088"/>
                  </a:lnTo>
                  <a:lnTo>
                    <a:pt x="2475" y="5383"/>
                  </a:lnTo>
                  <a:lnTo>
                    <a:pt x="1616" y="4207"/>
                  </a:lnTo>
                  <a:lnTo>
                    <a:pt x="0" y="0"/>
                  </a:lnTo>
                  <a:lnTo>
                    <a:pt x="22517" y="4799"/>
                  </a:lnTo>
                  <a:lnTo>
                    <a:pt x="51052" y="5705"/>
                  </a:lnTo>
                  <a:lnTo>
                    <a:pt x="75551" y="5919"/>
                  </a:lnTo>
                  <a:lnTo>
                    <a:pt x="98199" y="6012"/>
                  </a:lnTo>
                  <a:lnTo>
                    <a:pt x="120023" y="6054"/>
                  </a:lnTo>
                  <a:lnTo>
                    <a:pt x="142189" y="6073"/>
                  </a:lnTo>
                  <a:lnTo>
                    <a:pt x="166150" y="6081"/>
                  </a:lnTo>
                  <a:lnTo>
                    <a:pt x="194674" y="6085"/>
                  </a:lnTo>
                  <a:lnTo>
                    <a:pt x="226167" y="6087"/>
                  </a:lnTo>
                  <a:lnTo>
                    <a:pt x="242467" y="6087"/>
                  </a:lnTo>
                  <a:lnTo>
                    <a:pt x="258978" y="6088"/>
                  </a:lnTo>
                  <a:lnTo>
                    <a:pt x="276335" y="6088"/>
                  </a:lnTo>
                  <a:lnTo>
                    <a:pt x="294256" y="6088"/>
                  </a:lnTo>
                  <a:lnTo>
                    <a:pt x="312555" y="6088"/>
                  </a:lnTo>
                  <a:lnTo>
                    <a:pt x="331103" y="6088"/>
                  </a:lnTo>
                  <a:lnTo>
                    <a:pt x="349819" y="6088"/>
                  </a:lnTo>
                  <a:lnTo>
                    <a:pt x="368646" y="6088"/>
                  </a:lnTo>
                  <a:lnTo>
                    <a:pt x="388253" y="6088"/>
                  </a:lnTo>
                  <a:lnTo>
                    <a:pt x="408379" y="6088"/>
                  </a:lnTo>
                  <a:lnTo>
                    <a:pt x="428854" y="6088"/>
                  </a:lnTo>
                  <a:lnTo>
                    <a:pt x="449558" y="6793"/>
                  </a:lnTo>
                  <a:lnTo>
                    <a:pt x="470417" y="7969"/>
                  </a:lnTo>
                  <a:lnTo>
                    <a:pt x="491379" y="9459"/>
                  </a:lnTo>
                  <a:lnTo>
                    <a:pt x="512408" y="10452"/>
                  </a:lnTo>
                  <a:lnTo>
                    <a:pt x="533483" y="11114"/>
                  </a:lnTo>
                  <a:lnTo>
                    <a:pt x="554587" y="11555"/>
                  </a:lnTo>
                  <a:lnTo>
                    <a:pt x="575009" y="11849"/>
                  </a:lnTo>
                  <a:lnTo>
                    <a:pt x="594973" y="12046"/>
                  </a:lnTo>
                  <a:lnTo>
                    <a:pt x="614631" y="12176"/>
                  </a:lnTo>
                  <a:lnTo>
                    <a:pt x="634088" y="12263"/>
                  </a:lnTo>
                  <a:lnTo>
                    <a:pt x="653408" y="12322"/>
                  </a:lnTo>
                  <a:lnTo>
                    <a:pt x="672639" y="12360"/>
                  </a:lnTo>
                  <a:lnTo>
                    <a:pt x="691104" y="12386"/>
                  </a:lnTo>
                  <a:lnTo>
                    <a:pt x="709058" y="12404"/>
                  </a:lnTo>
                  <a:lnTo>
                    <a:pt x="726672" y="12415"/>
                  </a:lnTo>
                  <a:lnTo>
                    <a:pt x="757531" y="14309"/>
                  </a:lnTo>
                  <a:lnTo>
                    <a:pt x="785358" y="16797"/>
                  </a:lnTo>
                  <a:lnTo>
                    <a:pt x="811836" y="17903"/>
                  </a:lnTo>
                  <a:lnTo>
                    <a:pt x="835834" y="18395"/>
                  </a:lnTo>
                  <a:lnTo>
                    <a:pt x="867297" y="18672"/>
                  </a:lnTo>
                  <a:lnTo>
                    <a:pt x="892612" y="20635"/>
                  </a:lnTo>
                  <a:lnTo>
                    <a:pt x="946050" y="25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709">
              <a:extLst>
                <a:ext uri="{FF2B5EF4-FFF2-40B4-BE49-F238E27FC236}">
                  <a16:creationId xmlns:a16="http://schemas.microsoft.com/office/drawing/2014/main" id="{E1140A48-38BD-59F9-9292-4ED1160638A3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567990" y="4394485"/>
              <a:ext cx="154065" cy="189805"/>
            </a:xfrm>
            <a:custGeom>
              <a:avLst/>
              <a:gdLst/>
              <a:ahLst/>
              <a:cxnLst/>
              <a:rect l="0" t="0" r="0" b="0"/>
              <a:pathLst>
                <a:path w="154065" h="189805">
                  <a:moveTo>
                    <a:pt x="67760" y="12415"/>
                  </a:moveTo>
                  <a:lnTo>
                    <a:pt x="67760" y="12415"/>
                  </a:lnTo>
                  <a:lnTo>
                    <a:pt x="71132" y="9044"/>
                  </a:lnTo>
                  <a:lnTo>
                    <a:pt x="74667" y="7389"/>
                  </a:lnTo>
                  <a:lnTo>
                    <a:pt x="76597" y="6948"/>
                  </a:lnTo>
                  <a:lnTo>
                    <a:pt x="77885" y="5948"/>
                  </a:lnTo>
                  <a:lnTo>
                    <a:pt x="80121" y="675"/>
                  </a:lnTo>
                  <a:lnTo>
                    <a:pt x="73618" y="0"/>
                  </a:lnTo>
                  <a:lnTo>
                    <a:pt x="59382" y="3170"/>
                  </a:lnTo>
                  <a:lnTo>
                    <a:pt x="51572" y="8541"/>
                  </a:lnTo>
                  <a:lnTo>
                    <a:pt x="34140" y="28263"/>
                  </a:lnTo>
                  <a:lnTo>
                    <a:pt x="28593" y="39215"/>
                  </a:lnTo>
                  <a:lnTo>
                    <a:pt x="27540" y="49255"/>
                  </a:lnTo>
                  <a:lnTo>
                    <a:pt x="29536" y="71236"/>
                  </a:lnTo>
                  <a:lnTo>
                    <a:pt x="30283" y="72796"/>
                  </a:lnTo>
                  <a:lnTo>
                    <a:pt x="31486" y="73836"/>
                  </a:lnTo>
                  <a:lnTo>
                    <a:pt x="34705" y="75696"/>
                  </a:lnTo>
                  <a:lnTo>
                    <a:pt x="41895" y="80710"/>
                  </a:lnTo>
                  <a:lnTo>
                    <a:pt x="70262" y="93603"/>
                  </a:lnTo>
                  <a:lnTo>
                    <a:pt x="101010" y="116384"/>
                  </a:lnTo>
                  <a:lnTo>
                    <a:pt x="116557" y="133115"/>
                  </a:lnTo>
                  <a:lnTo>
                    <a:pt x="121197" y="142259"/>
                  </a:lnTo>
                  <a:lnTo>
                    <a:pt x="123260" y="153379"/>
                  </a:lnTo>
                  <a:lnTo>
                    <a:pt x="122295" y="163495"/>
                  </a:lnTo>
                  <a:lnTo>
                    <a:pt x="121050" y="168168"/>
                  </a:lnTo>
                  <a:lnTo>
                    <a:pt x="115904" y="175242"/>
                  </a:lnTo>
                  <a:lnTo>
                    <a:pt x="108207" y="180738"/>
                  </a:lnTo>
                  <a:lnTo>
                    <a:pt x="92680" y="187094"/>
                  </a:lnTo>
                  <a:lnTo>
                    <a:pt x="63350" y="189804"/>
                  </a:lnTo>
                  <a:lnTo>
                    <a:pt x="32029" y="189428"/>
                  </a:lnTo>
                  <a:lnTo>
                    <a:pt x="12723" y="185121"/>
                  </a:lnTo>
                  <a:lnTo>
                    <a:pt x="4964" y="181366"/>
                  </a:lnTo>
                  <a:lnTo>
                    <a:pt x="1045" y="177346"/>
                  </a:lnTo>
                  <a:lnTo>
                    <a:pt x="0" y="175285"/>
                  </a:lnTo>
                  <a:lnTo>
                    <a:pt x="721" y="169233"/>
                  </a:lnTo>
                  <a:lnTo>
                    <a:pt x="4098" y="161840"/>
                  </a:lnTo>
                  <a:lnTo>
                    <a:pt x="13933" y="150450"/>
                  </a:lnTo>
                  <a:lnTo>
                    <a:pt x="44165" y="130893"/>
                  </a:lnTo>
                  <a:lnTo>
                    <a:pt x="73212" y="116670"/>
                  </a:lnTo>
                  <a:lnTo>
                    <a:pt x="102371" y="96875"/>
                  </a:lnTo>
                  <a:lnTo>
                    <a:pt x="129755" y="75887"/>
                  </a:lnTo>
                  <a:lnTo>
                    <a:pt x="147895" y="55605"/>
                  </a:lnTo>
                  <a:lnTo>
                    <a:pt x="152765" y="45487"/>
                  </a:lnTo>
                  <a:lnTo>
                    <a:pt x="154064" y="40813"/>
                  </a:lnTo>
                  <a:lnTo>
                    <a:pt x="153518" y="36285"/>
                  </a:lnTo>
                  <a:lnTo>
                    <a:pt x="149149" y="27493"/>
                  </a:lnTo>
                  <a:lnTo>
                    <a:pt x="146008" y="24583"/>
                  </a:lnTo>
                  <a:lnTo>
                    <a:pt x="138756" y="21351"/>
                  </a:lnTo>
                  <a:lnTo>
                    <a:pt x="108804" y="19275"/>
                  </a:lnTo>
                  <a:lnTo>
                    <a:pt x="81041" y="20747"/>
                  </a:lnTo>
                  <a:lnTo>
                    <a:pt x="61582" y="27583"/>
                  </a:lnTo>
                  <a:lnTo>
                    <a:pt x="36010" y="37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710">
              <a:extLst>
                <a:ext uri="{FF2B5EF4-FFF2-40B4-BE49-F238E27FC236}">
                  <a16:creationId xmlns:a16="http://schemas.microsoft.com/office/drawing/2014/main" id="{81E21522-D2E9-D6CE-7D70-D600BA4883AC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370614" y="4401157"/>
              <a:ext cx="105455" cy="150584"/>
            </a:xfrm>
            <a:custGeom>
              <a:avLst/>
              <a:gdLst/>
              <a:ahLst/>
              <a:cxnLst/>
              <a:rect l="0" t="0" r="0" b="0"/>
              <a:pathLst>
                <a:path w="105455" h="150584">
                  <a:moveTo>
                    <a:pt x="68286" y="24793"/>
                  </a:moveTo>
                  <a:lnTo>
                    <a:pt x="68286" y="24793"/>
                  </a:lnTo>
                  <a:lnTo>
                    <a:pt x="68286" y="21422"/>
                  </a:lnTo>
                  <a:lnTo>
                    <a:pt x="68991" y="20429"/>
                  </a:lnTo>
                  <a:lnTo>
                    <a:pt x="70168" y="19767"/>
                  </a:lnTo>
                  <a:lnTo>
                    <a:pt x="71658" y="19326"/>
                  </a:lnTo>
                  <a:lnTo>
                    <a:pt x="72650" y="18326"/>
                  </a:lnTo>
                  <a:lnTo>
                    <a:pt x="73754" y="15333"/>
                  </a:lnTo>
                  <a:lnTo>
                    <a:pt x="71004" y="6312"/>
                  </a:lnTo>
                  <a:lnTo>
                    <a:pt x="69393" y="4006"/>
                  </a:lnTo>
                  <a:lnTo>
                    <a:pt x="65720" y="1443"/>
                  </a:lnTo>
                  <a:lnTo>
                    <a:pt x="59687" y="0"/>
                  </a:lnTo>
                  <a:lnTo>
                    <a:pt x="50059" y="2944"/>
                  </a:lnTo>
                  <a:lnTo>
                    <a:pt x="25839" y="23174"/>
                  </a:lnTo>
                  <a:lnTo>
                    <a:pt x="16589" y="35524"/>
                  </a:lnTo>
                  <a:lnTo>
                    <a:pt x="4946" y="66615"/>
                  </a:lnTo>
                  <a:lnTo>
                    <a:pt x="1330" y="77953"/>
                  </a:lnTo>
                  <a:lnTo>
                    <a:pt x="0" y="100202"/>
                  </a:lnTo>
                  <a:lnTo>
                    <a:pt x="4465" y="123964"/>
                  </a:lnTo>
                  <a:lnTo>
                    <a:pt x="10758" y="138014"/>
                  </a:lnTo>
                  <a:lnTo>
                    <a:pt x="14412" y="142606"/>
                  </a:lnTo>
                  <a:lnTo>
                    <a:pt x="22233" y="147711"/>
                  </a:lnTo>
                  <a:lnTo>
                    <a:pt x="41313" y="150583"/>
                  </a:lnTo>
                  <a:lnTo>
                    <a:pt x="61469" y="148063"/>
                  </a:lnTo>
                  <a:lnTo>
                    <a:pt x="80848" y="136107"/>
                  </a:lnTo>
                  <a:lnTo>
                    <a:pt x="87980" y="126947"/>
                  </a:lnTo>
                  <a:lnTo>
                    <a:pt x="101663" y="100230"/>
                  </a:lnTo>
                  <a:lnTo>
                    <a:pt x="105454" y="71679"/>
                  </a:lnTo>
                  <a:lnTo>
                    <a:pt x="104228" y="44564"/>
                  </a:lnTo>
                  <a:lnTo>
                    <a:pt x="99396" y="24302"/>
                  </a:lnTo>
                  <a:lnTo>
                    <a:pt x="97493" y="20232"/>
                  </a:lnTo>
                  <a:lnTo>
                    <a:pt x="91615" y="13828"/>
                  </a:lnTo>
                  <a:lnTo>
                    <a:pt x="84299" y="9337"/>
                  </a:lnTo>
                  <a:lnTo>
                    <a:pt x="76343" y="7340"/>
                  </a:lnTo>
                  <a:lnTo>
                    <a:pt x="72951" y="8219"/>
                  </a:lnTo>
                  <a:lnTo>
                    <a:pt x="61936" y="18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711">
              <a:extLst>
                <a:ext uri="{FF2B5EF4-FFF2-40B4-BE49-F238E27FC236}">
                  <a16:creationId xmlns:a16="http://schemas.microsoft.com/office/drawing/2014/main" id="{44AC404B-5A08-AB54-334B-D38ADC5E59EE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280150" y="4521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712">
              <a:extLst>
                <a:ext uri="{FF2B5EF4-FFF2-40B4-BE49-F238E27FC236}">
                  <a16:creationId xmlns:a16="http://schemas.microsoft.com/office/drawing/2014/main" id="{DBC2DC14-B4F7-70B7-D0C6-DA5057739B20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089650" y="4350018"/>
              <a:ext cx="114172" cy="196583"/>
            </a:xfrm>
            <a:custGeom>
              <a:avLst/>
              <a:gdLst/>
              <a:ahLst/>
              <a:cxnLst/>
              <a:rect l="0" t="0" r="0" b="0"/>
              <a:pathLst>
                <a:path w="114172" h="196583">
                  <a:moveTo>
                    <a:pt x="0" y="12432"/>
                  </a:moveTo>
                  <a:lnTo>
                    <a:pt x="0" y="12432"/>
                  </a:lnTo>
                  <a:lnTo>
                    <a:pt x="3371" y="9061"/>
                  </a:lnTo>
                  <a:lnTo>
                    <a:pt x="8789" y="7406"/>
                  </a:lnTo>
                  <a:lnTo>
                    <a:pt x="39497" y="2788"/>
                  </a:lnTo>
                  <a:lnTo>
                    <a:pt x="70856" y="0"/>
                  </a:lnTo>
                  <a:lnTo>
                    <a:pt x="101297" y="5223"/>
                  </a:lnTo>
                  <a:lnTo>
                    <a:pt x="112833" y="6006"/>
                  </a:lnTo>
                  <a:lnTo>
                    <a:pt x="113322" y="6737"/>
                  </a:lnTo>
                  <a:lnTo>
                    <a:pt x="114010" y="12548"/>
                  </a:lnTo>
                  <a:lnTo>
                    <a:pt x="114171" y="21656"/>
                  </a:lnTo>
                  <a:lnTo>
                    <a:pt x="102349" y="50911"/>
                  </a:lnTo>
                  <a:lnTo>
                    <a:pt x="91709" y="73457"/>
                  </a:lnTo>
                  <a:lnTo>
                    <a:pt x="77033" y="100599"/>
                  </a:lnTo>
                  <a:lnTo>
                    <a:pt x="63746" y="126515"/>
                  </a:lnTo>
                  <a:lnTo>
                    <a:pt x="51093" y="155239"/>
                  </a:lnTo>
                  <a:lnTo>
                    <a:pt x="41085" y="176264"/>
                  </a:lnTo>
                  <a:lnTo>
                    <a:pt x="40132" y="184730"/>
                  </a:lnTo>
                  <a:lnTo>
                    <a:pt x="44450" y="196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713">
              <a:extLst>
                <a:ext uri="{FF2B5EF4-FFF2-40B4-BE49-F238E27FC236}">
                  <a16:creationId xmlns:a16="http://schemas.microsoft.com/office/drawing/2014/main" id="{B6F027B1-CC83-CE6D-9B00-42C5B13A02CB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819783" y="4426289"/>
              <a:ext cx="109974" cy="139265"/>
            </a:xfrm>
            <a:custGeom>
              <a:avLst/>
              <a:gdLst/>
              <a:ahLst/>
              <a:cxnLst/>
              <a:rect l="0" t="0" r="0" b="0"/>
              <a:pathLst>
                <a:path w="109974" h="139265">
                  <a:moveTo>
                    <a:pt x="98417" y="12361"/>
                  </a:moveTo>
                  <a:lnTo>
                    <a:pt x="98417" y="12361"/>
                  </a:lnTo>
                  <a:lnTo>
                    <a:pt x="98417" y="8990"/>
                  </a:lnTo>
                  <a:lnTo>
                    <a:pt x="100299" y="5453"/>
                  </a:lnTo>
                  <a:lnTo>
                    <a:pt x="101788" y="3523"/>
                  </a:lnTo>
                  <a:lnTo>
                    <a:pt x="105325" y="1378"/>
                  </a:lnTo>
                  <a:lnTo>
                    <a:pt x="109973" y="0"/>
                  </a:lnTo>
                  <a:lnTo>
                    <a:pt x="100914" y="11639"/>
                  </a:lnTo>
                  <a:lnTo>
                    <a:pt x="97410" y="18390"/>
                  </a:lnTo>
                  <a:lnTo>
                    <a:pt x="77913" y="43839"/>
                  </a:lnTo>
                  <a:lnTo>
                    <a:pt x="57051" y="72827"/>
                  </a:lnTo>
                  <a:lnTo>
                    <a:pt x="32269" y="103540"/>
                  </a:lnTo>
                  <a:lnTo>
                    <a:pt x="2391" y="133780"/>
                  </a:lnTo>
                  <a:lnTo>
                    <a:pt x="533" y="135640"/>
                  </a:lnTo>
                  <a:lnTo>
                    <a:pt x="0" y="136881"/>
                  </a:lnTo>
                  <a:lnTo>
                    <a:pt x="350" y="137707"/>
                  </a:lnTo>
                  <a:lnTo>
                    <a:pt x="2610" y="139034"/>
                  </a:lnTo>
                  <a:lnTo>
                    <a:pt x="6373" y="139264"/>
                  </a:lnTo>
                  <a:lnTo>
                    <a:pt x="22217" y="133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714">
              <a:extLst>
                <a:ext uri="{FF2B5EF4-FFF2-40B4-BE49-F238E27FC236}">
                  <a16:creationId xmlns:a16="http://schemas.microsoft.com/office/drawing/2014/main" id="{733AB9E1-7E00-F584-4118-D6F94574FB7E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5854700" y="4438650"/>
              <a:ext cx="95251" cy="76201"/>
            </a:xfrm>
            <a:custGeom>
              <a:avLst/>
              <a:gdLst/>
              <a:ahLst/>
              <a:cxnLst/>
              <a:rect l="0" t="0" r="0" b="0"/>
              <a:pathLst>
                <a:path w="95251" h="7620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  <a:lnTo>
                    <a:pt x="27611" y="27612"/>
                  </a:lnTo>
                  <a:lnTo>
                    <a:pt x="56736" y="52372"/>
                  </a:lnTo>
                  <a:lnTo>
                    <a:pt x="71217" y="64044"/>
                  </a:lnTo>
                  <a:lnTo>
                    <a:pt x="952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0" name="SMARTInkShape-Group424">
            <a:extLst>
              <a:ext uri="{FF2B5EF4-FFF2-40B4-BE49-F238E27FC236}">
                <a16:creationId xmlns:a16="http://schemas.microsoft.com/office/drawing/2014/main" id="{6AA074C6-A60E-A2E1-AA1A-D453305A57CF}"/>
              </a:ext>
            </a:extLst>
          </p:cNvPr>
          <p:cNvGrpSpPr/>
          <p:nvPr/>
        </p:nvGrpSpPr>
        <p:grpSpPr>
          <a:xfrm>
            <a:off x="292100" y="1079500"/>
            <a:ext cx="749301" cy="273051"/>
            <a:chOff x="292100" y="1079500"/>
            <a:chExt cx="749301" cy="273051"/>
          </a:xfrm>
        </p:grpSpPr>
        <p:sp>
          <p:nvSpPr>
            <p:cNvPr id="429" name="SMARTInkShape-1715">
              <a:extLst>
                <a:ext uri="{FF2B5EF4-FFF2-40B4-BE49-F238E27FC236}">
                  <a16:creationId xmlns:a16="http://schemas.microsoft.com/office/drawing/2014/main" id="{D608A02E-7150-2817-986F-C8E49F6D6460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98450" y="1117607"/>
              <a:ext cx="12701" cy="152394"/>
            </a:xfrm>
            <a:custGeom>
              <a:avLst/>
              <a:gdLst/>
              <a:ahLst/>
              <a:cxnLst/>
              <a:rect l="0" t="0" r="0" b="0"/>
              <a:pathLst>
                <a:path w="12701" h="152394">
                  <a:moveTo>
                    <a:pt x="0" y="19043"/>
                  </a:moveTo>
                  <a:lnTo>
                    <a:pt x="0" y="19043"/>
                  </a:lnTo>
                  <a:lnTo>
                    <a:pt x="0" y="15672"/>
                  </a:lnTo>
                  <a:lnTo>
                    <a:pt x="706" y="14679"/>
                  </a:lnTo>
                  <a:lnTo>
                    <a:pt x="1881" y="14017"/>
                  </a:lnTo>
                  <a:lnTo>
                    <a:pt x="6272" y="12716"/>
                  </a:lnTo>
                  <a:lnTo>
                    <a:pt x="6327" y="9329"/>
                  </a:lnTo>
                  <a:lnTo>
                    <a:pt x="7040" y="8333"/>
                  </a:lnTo>
                  <a:lnTo>
                    <a:pt x="11815" y="6605"/>
                  </a:lnTo>
                  <a:lnTo>
                    <a:pt x="12307" y="4578"/>
                  </a:lnTo>
                  <a:lnTo>
                    <a:pt x="12699" y="0"/>
                  </a:lnTo>
                  <a:lnTo>
                    <a:pt x="12700" y="20387"/>
                  </a:lnTo>
                  <a:lnTo>
                    <a:pt x="6233" y="51126"/>
                  </a:lnTo>
                  <a:lnTo>
                    <a:pt x="640" y="78153"/>
                  </a:lnTo>
                  <a:lnTo>
                    <a:pt x="38" y="107934"/>
                  </a:lnTo>
                  <a:lnTo>
                    <a:pt x="0" y="139644"/>
                  </a:lnTo>
                  <a:lnTo>
                    <a:pt x="0" y="141777"/>
                  </a:lnTo>
                  <a:lnTo>
                    <a:pt x="706" y="143199"/>
                  </a:lnTo>
                  <a:lnTo>
                    <a:pt x="1881" y="144147"/>
                  </a:lnTo>
                  <a:lnTo>
                    <a:pt x="3371" y="144779"/>
                  </a:lnTo>
                  <a:lnTo>
                    <a:pt x="4364" y="145906"/>
                  </a:lnTo>
                  <a:lnTo>
                    <a:pt x="5467" y="149039"/>
                  </a:lnTo>
                  <a:lnTo>
                    <a:pt x="6467" y="150157"/>
                  </a:lnTo>
                  <a:lnTo>
                    <a:pt x="12700" y="1523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716">
              <a:extLst>
                <a:ext uri="{FF2B5EF4-FFF2-40B4-BE49-F238E27FC236}">
                  <a16:creationId xmlns:a16="http://schemas.microsoft.com/office/drawing/2014/main" id="{D8366210-1251-DF89-7B70-A9A6B839EC8B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92100" y="1079500"/>
              <a:ext cx="88901" cy="38101"/>
            </a:xfrm>
            <a:custGeom>
              <a:avLst/>
              <a:gdLst/>
              <a:ahLst/>
              <a:cxnLst/>
              <a:rect l="0" t="0" r="0" b="0"/>
              <a:pathLst>
                <a:path w="889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06" y="33736"/>
                  </a:lnTo>
                  <a:lnTo>
                    <a:pt x="1881" y="33074"/>
                  </a:lnTo>
                  <a:lnTo>
                    <a:pt x="3371" y="32633"/>
                  </a:lnTo>
                  <a:lnTo>
                    <a:pt x="31964" y="12962"/>
                  </a:lnTo>
                  <a:lnTo>
                    <a:pt x="52097" y="428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717">
              <a:extLst>
                <a:ext uri="{FF2B5EF4-FFF2-40B4-BE49-F238E27FC236}">
                  <a16:creationId xmlns:a16="http://schemas.microsoft.com/office/drawing/2014/main" id="{68D771E9-8578-2446-DFB7-1898F224FF08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23850" y="11684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24419" y="9329"/>
                  </a:lnTo>
                  <a:lnTo>
                    <a:pt x="55139" y="171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1718">
              <a:extLst>
                <a:ext uri="{FF2B5EF4-FFF2-40B4-BE49-F238E27FC236}">
                  <a16:creationId xmlns:a16="http://schemas.microsoft.com/office/drawing/2014/main" id="{587161A4-A762-3A58-E3C2-07BABF2CADC0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92100" y="127635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24419" y="28379"/>
                  </a:lnTo>
                  <a:lnTo>
                    <a:pt x="52017" y="16555"/>
                  </a:lnTo>
                  <a:lnTo>
                    <a:pt x="77815" y="8982"/>
                  </a:lnTo>
                  <a:lnTo>
                    <a:pt x="102128" y="198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719">
              <a:extLst>
                <a:ext uri="{FF2B5EF4-FFF2-40B4-BE49-F238E27FC236}">
                  <a16:creationId xmlns:a16="http://schemas.microsoft.com/office/drawing/2014/main" id="{4BA0528B-46BF-D32F-A3D9-FD0AC32047B2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72592" y="1206940"/>
              <a:ext cx="117959" cy="101161"/>
            </a:xfrm>
            <a:custGeom>
              <a:avLst/>
              <a:gdLst/>
              <a:ahLst/>
              <a:cxnLst/>
              <a:rect l="0" t="0" r="0" b="0"/>
              <a:pathLst>
                <a:path w="117959" h="101161">
                  <a:moveTo>
                    <a:pt x="3658" y="24960"/>
                  </a:moveTo>
                  <a:lnTo>
                    <a:pt x="3658" y="24960"/>
                  </a:lnTo>
                  <a:lnTo>
                    <a:pt x="287" y="21589"/>
                  </a:lnTo>
                  <a:lnTo>
                    <a:pt x="0" y="19185"/>
                  </a:lnTo>
                  <a:lnTo>
                    <a:pt x="3474" y="1043"/>
                  </a:lnTo>
                  <a:lnTo>
                    <a:pt x="7339" y="219"/>
                  </a:lnTo>
                  <a:lnTo>
                    <a:pt x="10346" y="0"/>
                  </a:lnTo>
                  <a:lnTo>
                    <a:pt x="21319" y="3061"/>
                  </a:lnTo>
                  <a:lnTo>
                    <a:pt x="36878" y="11808"/>
                  </a:lnTo>
                  <a:lnTo>
                    <a:pt x="64799" y="41157"/>
                  </a:lnTo>
                  <a:lnTo>
                    <a:pt x="93084" y="69870"/>
                  </a:lnTo>
                  <a:lnTo>
                    <a:pt x="117958" y="1011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720">
              <a:extLst>
                <a:ext uri="{FF2B5EF4-FFF2-40B4-BE49-F238E27FC236}">
                  <a16:creationId xmlns:a16="http://schemas.microsoft.com/office/drawing/2014/main" id="{2C3BA0C2-E26A-1415-C16B-21032523BC02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01650" y="1206839"/>
              <a:ext cx="95251" cy="145712"/>
            </a:xfrm>
            <a:custGeom>
              <a:avLst/>
              <a:gdLst/>
              <a:ahLst/>
              <a:cxnLst/>
              <a:rect l="0" t="0" r="0" b="0"/>
              <a:pathLst>
                <a:path w="95251" h="145712">
                  <a:moveTo>
                    <a:pt x="95250" y="12361"/>
                  </a:moveTo>
                  <a:lnTo>
                    <a:pt x="95250" y="12361"/>
                  </a:lnTo>
                  <a:lnTo>
                    <a:pt x="91879" y="8990"/>
                  </a:lnTo>
                  <a:lnTo>
                    <a:pt x="90224" y="5454"/>
                  </a:lnTo>
                  <a:lnTo>
                    <a:pt x="88978" y="0"/>
                  </a:lnTo>
                  <a:lnTo>
                    <a:pt x="68188" y="24191"/>
                  </a:lnTo>
                  <a:lnTo>
                    <a:pt x="52189" y="50203"/>
                  </a:lnTo>
                  <a:lnTo>
                    <a:pt x="34141" y="77535"/>
                  </a:lnTo>
                  <a:lnTo>
                    <a:pt x="17693" y="105956"/>
                  </a:lnTo>
                  <a:lnTo>
                    <a:pt x="0" y="1457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721">
              <a:extLst>
                <a:ext uri="{FF2B5EF4-FFF2-40B4-BE49-F238E27FC236}">
                  <a16:creationId xmlns:a16="http://schemas.microsoft.com/office/drawing/2014/main" id="{07447C69-8F4F-C545-2FFB-9AC580DDF5C7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61636" y="1200159"/>
              <a:ext cx="81315" cy="106401"/>
            </a:xfrm>
            <a:custGeom>
              <a:avLst/>
              <a:gdLst/>
              <a:ahLst/>
              <a:cxnLst/>
              <a:rect l="0" t="0" r="0" b="0"/>
              <a:pathLst>
                <a:path w="81315" h="106401">
                  <a:moveTo>
                    <a:pt x="49564" y="12691"/>
                  </a:moveTo>
                  <a:lnTo>
                    <a:pt x="49564" y="12691"/>
                  </a:lnTo>
                  <a:lnTo>
                    <a:pt x="52935" y="9320"/>
                  </a:lnTo>
                  <a:lnTo>
                    <a:pt x="54590" y="5784"/>
                  </a:lnTo>
                  <a:lnTo>
                    <a:pt x="55912" y="0"/>
                  </a:lnTo>
                  <a:lnTo>
                    <a:pt x="52542" y="3365"/>
                  </a:lnTo>
                  <a:lnTo>
                    <a:pt x="23311" y="21660"/>
                  </a:lnTo>
                  <a:lnTo>
                    <a:pt x="16729" y="29142"/>
                  </a:lnTo>
                  <a:lnTo>
                    <a:pt x="2934" y="58615"/>
                  </a:lnTo>
                  <a:lnTo>
                    <a:pt x="0" y="79999"/>
                  </a:lnTo>
                  <a:lnTo>
                    <a:pt x="1195" y="90348"/>
                  </a:lnTo>
                  <a:lnTo>
                    <a:pt x="5834" y="100141"/>
                  </a:lnTo>
                  <a:lnTo>
                    <a:pt x="7711" y="102741"/>
                  </a:lnTo>
                  <a:lnTo>
                    <a:pt x="17322" y="105630"/>
                  </a:lnTo>
                  <a:lnTo>
                    <a:pt x="23836" y="106400"/>
                  </a:lnTo>
                  <a:lnTo>
                    <a:pt x="36718" y="103493"/>
                  </a:lnTo>
                  <a:lnTo>
                    <a:pt x="65606" y="93500"/>
                  </a:lnTo>
                  <a:lnTo>
                    <a:pt x="81314" y="888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722">
              <a:extLst>
                <a:ext uri="{FF2B5EF4-FFF2-40B4-BE49-F238E27FC236}">
                  <a16:creationId xmlns:a16="http://schemas.microsoft.com/office/drawing/2014/main" id="{2396F932-45E5-C10B-C7E0-8D20578570DD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56764" y="1203806"/>
              <a:ext cx="113187" cy="105400"/>
            </a:xfrm>
            <a:custGeom>
              <a:avLst/>
              <a:gdLst/>
              <a:ahLst/>
              <a:cxnLst/>
              <a:rect l="0" t="0" r="0" b="0"/>
              <a:pathLst>
                <a:path w="113187" h="105400">
                  <a:moveTo>
                    <a:pt x="17936" y="40794"/>
                  </a:moveTo>
                  <a:lnTo>
                    <a:pt x="17936" y="40794"/>
                  </a:lnTo>
                  <a:lnTo>
                    <a:pt x="40718" y="40088"/>
                  </a:lnTo>
                  <a:lnTo>
                    <a:pt x="71050" y="34327"/>
                  </a:lnTo>
                  <a:lnTo>
                    <a:pt x="87766" y="28843"/>
                  </a:lnTo>
                  <a:lnTo>
                    <a:pt x="100558" y="19301"/>
                  </a:lnTo>
                  <a:lnTo>
                    <a:pt x="106009" y="10534"/>
                  </a:lnTo>
                  <a:lnTo>
                    <a:pt x="106591" y="6115"/>
                  </a:lnTo>
                  <a:lnTo>
                    <a:pt x="105262" y="4269"/>
                  </a:lnTo>
                  <a:lnTo>
                    <a:pt x="100022" y="336"/>
                  </a:lnTo>
                  <a:lnTo>
                    <a:pt x="91108" y="0"/>
                  </a:lnTo>
                  <a:lnTo>
                    <a:pt x="72307" y="5659"/>
                  </a:lnTo>
                  <a:lnTo>
                    <a:pt x="44042" y="20213"/>
                  </a:lnTo>
                  <a:lnTo>
                    <a:pt x="23145" y="37382"/>
                  </a:lnTo>
                  <a:lnTo>
                    <a:pt x="9192" y="56661"/>
                  </a:lnTo>
                  <a:lnTo>
                    <a:pt x="557" y="79172"/>
                  </a:lnTo>
                  <a:lnTo>
                    <a:pt x="0" y="83313"/>
                  </a:lnTo>
                  <a:lnTo>
                    <a:pt x="1263" y="89795"/>
                  </a:lnTo>
                  <a:lnTo>
                    <a:pt x="3470" y="95733"/>
                  </a:lnTo>
                  <a:lnTo>
                    <a:pt x="4451" y="103076"/>
                  </a:lnTo>
                  <a:lnTo>
                    <a:pt x="6124" y="104893"/>
                  </a:lnTo>
                  <a:lnTo>
                    <a:pt x="8650" y="105399"/>
                  </a:lnTo>
                  <a:lnTo>
                    <a:pt x="39239" y="99370"/>
                  </a:lnTo>
                  <a:lnTo>
                    <a:pt x="69677" y="87300"/>
                  </a:lnTo>
                  <a:lnTo>
                    <a:pt x="113186" y="725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723">
              <a:extLst>
                <a:ext uri="{FF2B5EF4-FFF2-40B4-BE49-F238E27FC236}">
                  <a16:creationId xmlns:a16="http://schemas.microsoft.com/office/drawing/2014/main" id="{D34B42A9-02EA-5DD5-4600-F4808819474B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915289" y="1118016"/>
              <a:ext cx="18162" cy="203988"/>
            </a:xfrm>
            <a:custGeom>
              <a:avLst/>
              <a:gdLst/>
              <a:ahLst/>
              <a:cxnLst/>
              <a:rect l="0" t="0" r="0" b="0"/>
              <a:pathLst>
                <a:path w="18162" h="203988">
                  <a:moveTo>
                    <a:pt x="18161" y="18634"/>
                  </a:moveTo>
                  <a:lnTo>
                    <a:pt x="18161" y="18634"/>
                  </a:lnTo>
                  <a:lnTo>
                    <a:pt x="18161" y="0"/>
                  </a:lnTo>
                  <a:lnTo>
                    <a:pt x="12694" y="19394"/>
                  </a:lnTo>
                  <a:lnTo>
                    <a:pt x="10046" y="49996"/>
                  </a:lnTo>
                  <a:lnTo>
                    <a:pt x="6367" y="75707"/>
                  </a:lnTo>
                  <a:lnTo>
                    <a:pt x="5729" y="101553"/>
                  </a:lnTo>
                  <a:lnTo>
                    <a:pt x="4808" y="127389"/>
                  </a:lnTo>
                  <a:lnTo>
                    <a:pt x="0" y="155069"/>
                  </a:lnTo>
                  <a:lnTo>
                    <a:pt x="2373" y="184140"/>
                  </a:lnTo>
                  <a:lnTo>
                    <a:pt x="1266" y="195203"/>
                  </a:lnTo>
                  <a:lnTo>
                    <a:pt x="3126" y="202472"/>
                  </a:lnTo>
                  <a:lnTo>
                    <a:pt x="3905" y="203987"/>
                  </a:lnTo>
                  <a:lnTo>
                    <a:pt x="5461" y="2027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724">
              <a:extLst>
                <a:ext uri="{FF2B5EF4-FFF2-40B4-BE49-F238E27FC236}">
                  <a16:creationId xmlns:a16="http://schemas.microsoft.com/office/drawing/2014/main" id="{02387742-752F-C139-99EA-592A79A77ECC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037742" y="115570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12700"/>
                  </a:moveTo>
                  <a:lnTo>
                    <a:pt x="3658" y="12700"/>
                  </a:lnTo>
                  <a:lnTo>
                    <a:pt x="3658" y="9329"/>
                  </a:lnTo>
                  <a:lnTo>
                    <a:pt x="2952" y="8336"/>
                  </a:lnTo>
                  <a:lnTo>
                    <a:pt x="1777" y="7674"/>
                  </a:lnTo>
                  <a:lnTo>
                    <a:pt x="287" y="7233"/>
                  </a:lnTo>
                  <a:lnTo>
                    <a:pt x="0" y="6938"/>
                  </a:lnTo>
                  <a:lnTo>
                    <a:pt x="513" y="6742"/>
                  </a:lnTo>
                  <a:lnTo>
                    <a:pt x="1562" y="6612"/>
                  </a:lnTo>
                  <a:lnTo>
                    <a:pt x="2260" y="5819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725">
              <a:extLst>
                <a:ext uri="{FF2B5EF4-FFF2-40B4-BE49-F238E27FC236}">
                  <a16:creationId xmlns:a16="http://schemas.microsoft.com/office/drawing/2014/main" id="{A93A7141-CD52-03CA-46C0-EE384ACB33A5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035050" y="1225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3" name="SMARTInkShape-Group425">
            <a:extLst>
              <a:ext uri="{FF2B5EF4-FFF2-40B4-BE49-F238E27FC236}">
                <a16:creationId xmlns:a16="http://schemas.microsoft.com/office/drawing/2014/main" id="{30E10FE6-9745-5EAB-69F9-36188419811B}"/>
              </a:ext>
            </a:extLst>
          </p:cNvPr>
          <p:cNvGrpSpPr/>
          <p:nvPr/>
        </p:nvGrpSpPr>
        <p:grpSpPr>
          <a:xfrm>
            <a:off x="1625678" y="1149350"/>
            <a:ext cx="145973" cy="88901"/>
            <a:chOff x="1625678" y="1149350"/>
            <a:chExt cx="145973" cy="88901"/>
          </a:xfrm>
        </p:grpSpPr>
        <p:sp>
          <p:nvSpPr>
            <p:cNvPr id="441" name="SMARTInkShape-1726">
              <a:extLst>
                <a:ext uri="{FF2B5EF4-FFF2-40B4-BE49-F238E27FC236}">
                  <a16:creationId xmlns:a16="http://schemas.microsoft.com/office/drawing/2014/main" id="{FD34DABA-1F73-7B7C-1E4D-EE8B91F3CE23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625678" y="1149350"/>
              <a:ext cx="101523" cy="5468"/>
            </a:xfrm>
            <a:custGeom>
              <a:avLst/>
              <a:gdLst/>
              <a:ahLst/>
              <a:cxnLst/>
              <a:rect l="0" t="0" r="0" b="0"/>
              <a:pathLst>
                <a:path w="101523" h="5468">
                  <a:moveTo>
                    <a:pt x="6272" y="0"/>
                  </a:moveTo>
                  <a:lnTo>
                    <a:pt x="6272" y="0"/>
                  </a:lnTo>
                  <a:lnTo>
                    <a:pt x="0" y="0"/>
                  </a:lnTo>
                  <a:lnTo>
                    <a:pt x="3316" y="0"/>
                  </a:lnTo>
                  <a:lnTo>
                    <a:pt x="27060" y="5467"/>
                  </a:lnTo>
                  <a:lnTo>
                    <a:pt x="54724" y="1812"/>
                  </a:lnTo>
                  <a:lnTo>
                    <a:pt x="84197" y="159"/>
                  </a:lnTo>
                  <a:lnTo>
                    <a:pt x="10152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727">
              <a:extLst>
                <a:ext uri="{FF2B5EF4-FFF2-40B4-BE49-F238E27FC236}">
                  <a16:creationId xmlns:a16="http://schemas.microsoft.com/office/drawing/2014/main" id="{3CF08F79-F088-63B7-042D-C5BA5176A8B7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626483" y="1212850"/>
              <a:ext cx="145168" cy="25401"/>
            </a:xfrm>
            <a:custGeom>
              <a:avLst/>
              <a:gdLst/>
              <a:ahLst/>
              <a:cxnLst/>
              <a:rect l="0" t="0" r="0" b="0"/>
              <a:pathLst>
                <a:path w="145168" h="254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9594" y="0"/>
                  </a:lnTo>
                  <a:lnTo>
                    <a:pt x="55890" y="1881"/>
                  </a:lnTo>
                  <a:lnTo>
                    <a:pt x="86688" y="5467"/>
                  </a:lnTo>
                  <a:lnTo>
                    <a:pt x="117711" y="13141"/>
                  </a:lnTo>
                  <a:lnTo>
                    <a:pt x="145167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7" name="SMARTInkShape-Group427">
            <a:extLst>
              <a:ext uri="{FF2B5EF4-FFF2-40B4-BE49-F238E27FC236}">
                <a16:creationId xmlns:a16="http://schemas.microsoft.com/office/drawing/2014/main" id="{9C3EA02F-5B2C-840A-C750-21E1BAC4EF4C}"/>
              </a:ext>
            </a:extLst>
          </p:cNvPr>
          <p:cNvGrpSpPr/>
          <p:nvPr/>
        </p:nvGrpSpPr>
        <p:grpSpPr>
          <a:xfrm>
            <a:off x="1866902" y="1104900"/>
            <a:ext cx="163800" cy="164762"/>
            <a:chOff x="1866902" y="1104900"/>
            <a:chExt cx="163800" cy="164762"/>
          </a:xfrm>
        </p:grpSpPr>
        <p:sp>
          <p:nvSpPr>
            <p:cNvPr id="444" name="SMARTInkShape-1728">
              <a:extLst>
                <a:ext uri="{FF2B5EF4-FFF2-40B4-BE49-F238E27FC236}">
                  <a16:creationId xmlns:a16="http://schemas.microsoft.com/office/drawing/2014/main" id="{EFA73034-7268-37F7-FAF7-45C2211911FC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006600" y="1252169"/>
              <a:ext cx="24102" cy="17493"/>
            </a:xfrm>
            <a:custGeom>
              <a:avLst/>
              <a:gdLst/>
              <a:ahLst/>
              <a:cxnLst/>
              <a:rect l="0" t="0" r="0" b="0"/>
              <a:pathLst>
                <a:path w="24102" h="17493">
                  <a:moveTo>
                    <a:pt x="0" y="5131"/>
                  </a:moveTo>
                  <a:lnTo>
                    <a:pt x="0" y="5131"/>
                  </a:lnTo>
                  <a:lnTo>
                    <a:pt x="24101" y="5131"/>
                  </a:lnTo>
                  <a:lnTo>
                    <a:pt x="23828" y="5837"/>
                  </a:lnTo>
                  <a:lnTo>
                    <a:pt x="16448" y="13969"/>
                  </a:lnTo>
                  <a:lnTo>
                    <a:pt x="12485" y="16115"/>
                  </a:lnTo>
                  <a:lnTo>
                    <a:pt x="4191" y="17492"/>
                  </a:lnTo>
                  <a:lnTo>
                    <a:pt x="2794" y="16900"/>
                  </a:lnTo>
                  <a:lnTo>
                    <a:pt x="1863" y="15799"/>
                  </a:lnTo>
                  <a:lnTo>
                    <a:pt x="1242" y="14360"/>
                  </a:lnTo>
                  <a:lnTo>
                    <a:pt x="1534" y="12694"/>
                  </a:lnTo>
                  <a:lnTo>
                    <a:pt x="5315" y="6980"/>
                  </a:lnTo>
                  <a:lnTo>
                    <a:pt x="11588" y="0"/>
                  </a:lnTo>
                  <a:lnTo>
                    <a:pt x="12664" y="299"/>
                  </a:lnTo>
                  <a:lnTo>
                    <a:pt x="18070" y="4355"/>
                  </a:lnTo>
                  <a:lnTo>
                    <a:pt x="19050" y="114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729">
              <a:extLst>
                <a:ext uri="{FF2B5EF4-FFF2-40B4-BE49-F238E27FC236}">
                  <a16:creationId xmlns:a16="http://schemas.microsoft.com/office/drawing/2014/main" id="{57664973-908C-0DD3-6E48-C1795FAF94F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866902" y="1104900"/>
              <a:ext cx="158749" cy="38101"/>
            </a:xfrm>
            <a:custGeom>
              <a:avLst/>
              <a:gdLst/>
              <a:ahLst/>
              <a:cxnLst/>
              <a:rect l="0" t="0" r="0" b="0"/>
              <a:pathLst>
                <a:path w="158749" h="38101">
                  <a:moveTo>
                    <a:pt x="6348" y="38100"/>
                  </a:moveTo>
                  <a:lnTo>
                    <a:pt x="6348" y="38100"/>
                  </a:lnTo>
                  <a:lnTo>
                    <a:pt x="0" y="38100"/>
                  </a:lnTo>
                  <a:lnTo>
                    <a:pt x="21013" y="38100"/>
                  </a:lnTo>
                  <a:lnTo>
                    <a:pt x="51167" y="27975"/>
                  </a:lnTo>
                  <a:lnTo>
                    <a:pt x="77222" y="22368"/>
                  </a:lnTo>
                  <a:lnTo>
                    <a:pt x="106201" y="14461"/>
                  </a:lnTo>
                  <a:lnTo>
                    <a:pt x="120130" y="11340"/>
                  </a:lnTo>
                  <a:lnTo>
                    <a:pt x="133195" y="7829"/>
                  </a:lnTo>
                  <a:lnTo>
                    <a:pt x="141041" y="6302"/>
                  </a:lnTo>
                  <a:lnTo>
                    <a:pt x="15874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730">
              <a:extLst>
                <a:ext uri="{FF2B5EF4-FFF2-40B4-BE49-F238E27FC236}">
                  <a16:creationId xmlns:a16="http://schemas.microsoft.com/office/drawing/2014/main" id="{2F7202BA-3358-D251-30DA-CD6BFF441A9A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905000" y="1162050"/>
              <a:ext cx="23124" cy="101601"/>
            </a:xfrm>
            <a:custGeom>
              <a:avLst/>
              <a:gdLst/>
              <a:ahLst/>
              <a:cxnLst/>
              <a:rect l="0" t="0" r="0" b="0"/>
              <a:pathLst>
                <a:path w="23124" h="101601">
                  <a:moveTo>
                    <a:pt x="19050" y="0"/>
                  </a:moveTo>
                  <a:lnTo>
                    <a:pt x="19050" y="0"/>
                  </a:lnTo>
                  <a:lnTo>
                    <a:pt x="22708" y="0"/>
                  </a:lnTo>
                  <a:lnTo>
                    <a:pt x="21146" y="0"/>
                  </a:lnTo>
                  <a:lnTo>
                    <a:pt x="23042" y="0"/>
                  </a:lnTo>
                  <a:lnTo>
                    <a:pt x="23123" y="1411"/>
                  </a:lnTo>
                  <a:lnTo>
                    <a:pt x="15136" y="31096"/>
                  </a:lnTo>
                  <a:lnTo>
                    <a:pt x="12011" y="50606"/>
                  </a:lnTo>
                  <a:lnTo>
                    <a:pt x="1240" y="7944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3" name="SMARTInkShape-Group428">
            <a:extLst>
              <a:ext uri="{FF2B5EF4-FFF2-40B4-BE49-F238E27FC236}">
                <a16:creationId xmlns:a16="http://schemas.microsoft.com/office/drawing/2014/main" id="{65EB04E2-04E6-3CC9-C526-465488F2000E}"/>
              </a:ext>
            </a:extLst>
          </p:cNvPr>
          <p:cNvGrpSpPr/>
          <p:nvPr/>
        </p:nvGrpSpPr>
        <p:grpSpPr>
          <a:xfrm>
            <a:off x="2213087" y="1060557"/>
            <a:ext cx="650456" cy="291994"/>
            <a:chOff x="2213087" y="1060557"/>
            <a:chExt cx="650456" cy="291994"/>
          </a:xfrm>
        </p:grpSpPr>
        <p:sp>
          <p:nvSpPr>
            <p:cNvPr id="448" name="SMARTInkShape-1731">
              <a:extLst>
                <a:ext uri="{FF2B5EF4-FFF2-40B4-BE49-F238E27FC236}">
                  <a16:creationId xmlns:a16="http://schemas.microsoft.com/office/drawing/2014/main" id="{56F0D3E5-B950-BFD0-9E1F-030EE593BC87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2326857" y="1143262"/>
              <a:ext cx="15411" cy="152139"/>
            </a:xfrm>
            <a:custGeom>
              <a:avLst/>
              <a:gdLst/>
              <a:ahLst/>
              <a:cxnLst/>
              <a:rect l="0" t="0" r="0" b="0"/>
              <a:pathLst>
                <a:path w="15411" h="152139">
                  <a:moveTo>
                    <a:pt x="9943" y="6088"/>
                  </a:moveTo>
                  <a:lnTo>
                    <a:pt x="9943" y="6088"/>
                  </a:lnTo>
                  <a:lnTo>
                    <a:pt x="9943" y="2717"/>
                  </a:lnTo>
                  <a:lnTo>
                    <a:pt x="10648" y="1724"/>
                  </a:lnTo>
                  <a:lnTo>
                    <a:pt x="11824" y="1062"/>
                  </a:lnTo>
                  <a:lnTo>
                    <a:pt x="15410" y="0"/>
                  </a:lnTo>
                  <a:lnTo>
                    <a:pt x="7377" y="15341"/>
                  </a:lnTo>
                  <a:lnTo>
                    <a:pt x="4341" y="44187"/>
                  </a:lnTo>
                  <a:lnTo>
                    <a:pt x="3109" y="72959"/>
                  </a:lnTo>
                  <a:lnTo>
                    <a:pt x="0" y="102415"/>
                  </a:lnTo>
                  <a:lnTo>
                    <a:pt x="2980" y="132002"/>
                  </a:lnTo>
                  <a:lnTo>
                    <a:pt x="3593" y="1521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1732">
              <a:extLst>
                <a:ext uri="{FF2B5EF4-FFF2-40B4-BE49-F238E27FC236}">
                  <a16:creationId xmlns:a16="http://schemas.microsoft.com/office/drawing/2014/main" id="{4AC0F011-7DCE-C7B5-9234-7CCC6DE5BD47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520950" y="1126230"/>
              <a:ext cx="107951" cy="132412"/>
            </a:xfrm>
            <a:custGeom>
              <a:avLst/>
              <a:gdLst/>
              <a:ahLst/>
              <a:cxnLst/>
              <a:rect l="0" t="0" r="0" b="0"/>
              <a:pathLst>
                <a:path w="107951" h="132412">
                  <a:moveTo>
                    <a:pt x="0" y="23120"/>
                  </a:moveTo>
                  <a:lnTo>
                    <a:pt x="0" y="23120"/>
                  </a:lnTo>
                  <a:lnTo>
                    <a:pt x="0" y="17653"/>
                  </a:lnTo>
                  <a:lnTo>
                    <a:pt x="705" y="17358"/>
                  </a:lnTo>
                  <a:lnTo>
                    <a:pt x="3371" y="17032"/>
                  </a:lnTo>
                  <a:lnTo>
                    <a:pt x="5069" y="18355"/>
                  </a:lnTo>
                  <a:lnTo>
                    <a:pt x="8838" y="23589"/>
                  </a:lnTo>
                  <a:lnTo>
                    <a:pt x="15732" y="54194"/>
                  </a:lnTo>
                  <a:lnTo>
                    <a:pt x="23464" y="80110"/>
                  </a:lnTo>
                  <a:lnTo>
                    <a:pt x="33668" y="110525"/>
                  </a:lnTo>
                  <a:lnTo>
                    <a:pt x="45691" y="130383"/>
                  </a:lnTo>
                  <a:lnTo>
                    <a:pt x="48805" y="132023"/>
                  </a:lnTo>
                  <a:lnTo>
                    <a:pt x="52293" y="132411"/>
                  </a:lnTo>
                  <a:lnTo>
                    <a:pt x="56028" y="131964"/>
                  </a:lnTo>
                  <a:lnTo>
                    <a:pt x="63942" y="123941"/>
                  </a:lnTo>
                  <a:lnTo>
                    <a:pt x="71458" y="110263"/>
                  </a:lnTo>
                  <a:lnTo>
                    <a:pt x="79656" y="84140"/>
                  </a:lnTo>
                  <a:lnTo>
                    <a:pt x="86865" y="55634"/>
                  </a:lnTo>
                  <a:lnTo>
                    <a:pt x="92996" y="24632"/>
                  </a:lnTo>
                  <a:lnTo>
                    <a:pt x="95758" y="3033"/>
                  </a:lnTo>
                  <a:lnTo>
                    <a:pt x="97000" y="1262"/>
                  </a:lnTo>
                  <a:lnTo>
                    <a:pt x="98534" y="81"/>
                  </a:lnTo>
                  <a:lnTo>
                    <a:pt x="100261" y="0"/>
                  </a:lnTo>
                  <a:lnTo>
                    <a:pt x="107950" y="40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733">
              <a:extLst>
                <a:ext uri="{FF2B5EF4-FFF2-40B4-BE49-F238E27FC236}">
                  <a16:creationId xmlns:a16="http://schemas.microsoft.com/office/drawing/2014/main" id="{A08F9B3A-E837-8D85-43AD-BF8B9EDDE33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213087" y="1149766"/>
              <a:ext cx="22114" cy="145635"/>
            </a:xfrm>
            <a:custGeom>
              <a:avLst/>
              <a:gdLst/>
              <a:ahLst/>
              <a:cxnLst/>
              <a:rect l="0" t="0" r="0" b="0"/>
              <a:pathLst>
                <a:path w="22114" h="145635">
                  <a:moveTo>
                    <a:pt x="22113" y="18634"/>
                  </a:moveTo>
                  <a:lnTo>
                    <a:pt x="22113" y="18634"/>
                  </a:lnTo>
                  <a:lnTo>
                    <a:pt x="22113" y="0"/>
                  </a:lnTo>
                  <a:lnTo>
                    <a:pt x="22113" y="9820"/>
                  </a:lnTo>
                  <a:lnTo>
                    <a:pt x="12061" y="41340"/>
                  </a:lnTo>
                  <a:lnTo>
                    <a:pt x="5398" y="69210"/>
                  </a:lnTo>
                  <a:lnTo>
                    <a:pt x="0" y="99151"/>
                  </a:lnTo>
                  <a:lnTo>
                    <a:pt x="3063" y="1456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1734">
              <a:extLst>
                <a:ext uri="{FF2B5EF4-FFF2-40B4-BE49-F238E27FC236}">
                  <a16:creationId xmlns:a16="http://schemas.microsoft.com/office/drawing/2014/main" id="{4094B85D-D40B-FF50-72F4-CB043BB45479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330450" y="1143000"/>
              <a:ext cx="133351" cy="136510"/>
            </a:xfrm>
            <a:custGeom>
              <a:avLst/>
              <a:gdLst/>
              <a:ahLst/>
              <a:cxnLst/>
              <a:rect l="0" t="0" r="0" b="0"/>
              <a:pathLst>
                <a:path w="133351" h="136510">
                  <a:moveTo>
                    <a:pt x="0" y="38100"/>
                  </a:moveTo>
                  <a:lnTo>
                    <a:pt x="0" y="38100"/>
                  </a:lnTo>
                  <a:lnTo>
                    <a:pt x="0" y="20272"/>
                  </a:lnTo>
                  <a:lnTo>
                    <a:pt x="5467" y="13690"/>
                  </a:lnTo>
                  <a:lnTo>
                    <a:pt x="7839" y="16903"/>
                  </a:lnTo>
                  <a:lnTo>
                    <a:pt x="27705" y="47436"/>
                  </a:lnTo>
                  <a:lnTo>
                    <a:pt x="44337" y="79023"/>
                  </a:lnTo>
                  <a:lnTo>
                    <a:pt x="49339" y="89449"/>
                  </a:lnTo>
                  <a:lnTo>
                    <a:pt x="68098" y="111977"/>
                  </a:lnTo>
                  <a:lnTo>
                    <a:pt x="88397" y="127665"/>
                  </a:lnTo>
                  <a:lnTo>
                    <a:pt x="103093" y="135972"/>
                  </a:lnTo>
                  <a:lnTo>
                    <a:pt x="106123" y="136509"/>
                  </a:lnTo>
                  <a:lnTo>
                    <a:pt x="113253" y="135225"/>
                  </a:lnTo>
                  <a:lnTo>
                    <a:pt x="115719" y="133894"/>
                  </a:lnTo>
                  <a:lnTo>
                    <a:pt x="117362" y="132302"/>
                  </a:lnTo>
                  <a:lnTo>
                    <a:pt x="118458" y="130534"/>
                  </a:lnTo>
                  <a:lnTo>
                    <a:pt x="120922" y="103056"/>
                  </a:lnTo>
                  <a:lnTo>
                    <a:pt x="124886" y="78121"/>
                  </a:lnTo>
                  <a:lnTo>
                    <a:pt x="126373" y="52859"/>
                  </a:lnTo>
                  <a:lnTo>
                    <a:pt x="126877" y="22801"/>
                  </a:lnTo>
                  <a:lnTo>
                    <a:pt x="126975" y="6229"/>
                  </a:lnTo>
                  <a:lnTo>
                    <a:pt x="127689" y="415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1735">
              <a:extLst>
                <a:ext uri="{FF2B5EF4-FFF2-40B4-BE49-F238E27FC236}">
                  <a16:creationId xmlns:a16="http://schemas.microsoft.com/office/drawing/2014/main" id="{F9FA7DF8-0694-E2DD-3CF0-45FC9658D662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724910" y="1060557"/>
              <a:ext cx="138633" cy="291994"/>
            </a:xfrm>
            <a:custGeom>
              <a:avLst/>
              <a:gdLst/>
              <a:ahLst/>
              <a:cxnLst/>
              <a:rect l="0" t="0" r="0" b="0"/>
              <a:pathLst>
                <a:path w="138633" h="291994">
                  <a:moveTo>
                    <a:pt x="119890" y="18943"/>
                  </a:moveTo>
                  <a:lnTo>
                    <a:pt x="119890" y="18943"/>
                  </a:lnTo>
                  <a:lnTo>
                    <a:pt x="126632" y="15572"/>
                  </a:lnTo>
                  <a:lnTo>
                    <a:pt x="128618" y="13874"/>
                  </a:lnTo>
                  <a:lnTo>
                    <a:pt x="138632" y="255"/>
                  </a:lnTo>
                  <a:lnTo>
                    <a:pt x="135478" y="0"/>
                  </a:lnTo>
                  <a:lnTo>
                    <a:pt x="106329" y="19675"/>
                  </a:lnTo>
                  <a:lnTo>
                    <a:pt x="91256" y="30371"/>
                  </a:lnTo>
                  <a:lnTo>
                    <a:pt x="67340" y="57712"/>
                  </a:lnTo>
                  <a:lnTo>
                    <a:pt x="46715" y="82575"/>
                  </a:lnTo>
                  <a:lnTo>
                    <a:pt x="24689" y="112233"/>
                  </a:lnTo>
                  <a:lnTo>
                    <a:pt x="7899" y="141087"/>
                  </a:lnTo>
                  <a:lnTo>
                    <a:pt x="1806" y="167317"/>
                  </a:lnTo>
                  <a:lnTo>
                    <a:pt x="0" y="193669"/>
                  </a:lnTo>
                  <a:lnTo>
                    <a:pt x="989" y="209488"/>
                  </a:lnTo>
                  <a:lnTo>
                    <a:pt x="10184" y="236816"/>
                  </a:lnTo>
                  <a:lnTo>
                    <a:pt x="30016" y="263847"/>
                  </a:lnTo>
                  <a:lnTo>
                    <a:pt x="47664" y="282328"/>
                  </a:lnTo>
                  <a:lnTo>
                    <a:pt x="55099" y="287227"/>
                  </a:lnTo>
                  <a:lnTo>
                    <a:pt x="67217" y="290581"/>
                  </a:lnTo>
                  <a:lnTo>
                    <a:pt x="88021" y="291990"/>
                  </a:lnTo>
                  <a:lnTo>
                    <a:pt x="81790" y="2919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0" name="SMARTInkShape-Group429">
            <a:extLst>
              <a:ext uri="{FF2B5EF4-FFF2-40B4-BE49-F238E27FC236}">
                <a16:creationId xmlns:a16="http://schemas.microsoft.com/office/drawing/2014/main" id="{8A36075F-53C2-5F2E-C0B1-86D5AA7289E2}"/>
              </a:ext>
            </a:extLst>
          </p:cNvPr>
          <p:cNvGrpSpPr/>
          <p:nvPr/>
        </p:nvGrpSpPr>
        <p:grpSpPr>
          <a:xfrm>
            <a:off x="2874492" y="1079500"/>
            <a:ext cx="687859" cy="206104"/>
            <a:chOff x="2874492" y="1079500"/>
            <a:chExt cx="687859" cy="206104"/>
          </a:xfrm>
        </p:grpSpPr>
        <p:sp>
          <p:nvSpPr>
            <p:cNvPr id="454" name="SMARTInkShape-1736">
              <a:extLst>
                <a:ext uri="{FF2B5EF4-FFF2-40B4-BE49-F238E27FC236}">
                  <a16:creationId xmlns:a16="http://schemas.microsoft.com/office/drawing/2014/main" id="{1E0EFA3C-ABAC-F5B3-1F85-F3531A6F5D2C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874492" y="1157903"/>
              <a:ext cx="120269" cy="127701"/>
            </a:xfrm>
            <a:custGeom>
              <a:avLst/>
              <a:gdLst/>
              <a:ahLst/>
              <a:cxnLst/>
              <a:rect l="0" t="0" r="0" b="0"/>
              <a:pathLst>
                <a:path w="120269" h="127701">
                  <a:moveTo>
                    <a:pt x="65558" y="16847"/>
                  </a:moveTo>
                  <a:lnTo>
                    <a:pt x="65558" y="16847"/>
                  </a:lnTo>
                  <a:lnTo>
                    <a:pt x="65558" y="13476"/>
                  </a:lnTo>
                  <a:lnTo>
                    <a:pt x="66263" y="12483"/>
                  </a:lnTo>
                  <a:lnTo>
                    <a:pt x="67439" y="11821"/>
                  </a:lnTo>
                  <a:lnTo>
                    <a:pt x="71901" y="10499"/>
                  </a:lnTo>
                  <a:lnTo>
                    <a:pt x="53490" y="11203"/>
                  </a:lnTo>
                  <a:lnTo>
                    <a:pt x="39875" y="15566"/>
                  </a:lnTo>
                  <a:lnTo>
                    <a:pt x="33447" y="19335"/>
                  </a:lnTo>
                  <a:lnTo>
                    <a:pt x="6852" y="50395"/>
                  </a:lnTo>
                  <a:lnTo>
                    <a:pt x="1131" y="59039"/>
                  </a:lnTo>
                  <a:lnTo>
                    <a:pt x="0" y="69465"/>
                  </a:lnTo>
                  <a:lnTo>
                    <a:pt x="3198" y="98931"/>
                  </a:lnTo>
                  <a:lnTo>
                    <a:pt x="8679" y="108832"/>
                  </a:lnTo>
                  <a:lnTo>
                    <a:pt x="13938" y="114174"/>
                  </a:lnTo>
                  <a:lnTo>
                    <a:pt x="29804" y="120974"/>
                  </a:lnTo>
                  <a:lnTo>
                    <a:pt x="56980" y="127700"/>
                  </a:lnTo>
                  <a:lnTo>
                    <a:pt x="67860" y="126558"/>
                  </a:lnTo>
                  <a:lnTo>
                    <a:pt x="95729" y="113095"/>
                  </a:lnTo>
                  <a:lnTo>
                    <a:pt x="105073" y="106896"/>
                  </a:lnTo>
                  <a:lnTo>
                    <a:pt x="113929" y="97086"/>
                  </a:lnTo>
                  <a:lnTo>
                    <a:pt x="118806" y="85670"/>
                  </a:lnTo>
                  <a:lnTo>
                    <a:pt x="120268" y="72129"/>
                  </a:lnTo>
                  <a:lnTo>
                    <a:pt x="117339" y="42218"/>
                  </a:lnTo>
                  <a:lnTo>
                    <a:pt x="117012" y="37994"/>
                  </a:lnTo>
                  <a:lnTo>
                    <a:pt x="112886" y="29538"/>
                  </a:lnTo>
                  <a:lnTo>
                    <a:pt x="106392" y="18726"/>
                  </a:lnTo>
                  <a:lnTo>
                    <a:pt x="105481" y="15983"/>
                  </a:lnTo>
                  <a:lnTo>
                    <a:pt x="94085" y="5381"/>
                  </a:lnTo>
                  <a:lnTo>
                    <a:pt x="83176" y="1168"/>
                  </a:lnTo>
                  <a:lnTo>
                    <a:pt x="71977" y="0"/>
                  </a:lnTo>
                  <a:lnTo>
                    <a:pt x="62296" y="1834"/>
                  </a:lnTo>
                  <a:lnTo>
                    <a:pt x="59150" y="4721"/>
                  </a:lnTo>
                  <a:lnTo>
                    <a:pt x="52858" y="231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737">
              <a:extLst>
                <a:ext uri="{FF2B5EF4-FFF2-40B4-BE49-F238E27FC236}">
                  <a16:creationId xmlns:a16="http://schemas.microsoft.com/office/drawing/2014/main" id="{03ED459D-6C6F-F888-02C8-08773E0D8615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051107" y="1250950"/>
              <a:ext cx="28644" cy="24172"/>
            </a:xfrm>
            <a:custGeom>
              <a:avLst/>
              <a:gdLst/>
              <a:ahLst/>
              <a:cxnLst/>
              <a:rect l="0" t="0" r="0" b="0"/>
              <a:pathLst>
                <a:path w="28644" h="24172">
                  <a:moveTo>
                    <a:pt x="22293" y="0"/>
                  </a:moveTo>
                  <a:lnTo>
                    <a:pt x="22293" y="0"/>
                  </a:lnTo>
                  <a:lnTo>
                    <a:pt x="27760" y="5467"/>
                  </a:lnTo>
                  <a:lnTo>
                    <a:pt x="28381" y="9460"/>
                  </a:lnTo>
                  <a:lnTo>
                    <a:pt x="26645" y="13141"/>
                  </a:lnTo>
                  <a:lnTo>
                    <a:pt x="19781" y="21254"/>
                  </a:lnTo>
                  <a:lnTo>
                    <a:pt x="13886" y="23557"/>
                  </a:lnTo>
                  <a:lnTo>
                    <a:pt x="10338" y="24171"/>
                  </a:lnTo>
                  <a:lnTo>
                    <a:pt x="7973" y="23875"/>
                  </a:lnTo>
                  <a:lnTo>
                    <a:pt x="6396" y="22973"/>
                  </a:lnTo>
                  <a:lnTo>
                    <a:pt x="5345" y="21665"/>
                  </a:lnTo>
                  <a:lnTo>
                    <a:pt x="2296" y="20212"/>
                  </a:lnTo>
                  <a:lnTo>
                    <a:pt x="495" y="19825"/>
                  </a:lnTo>
                  <a:lnTo>
                    <a:pt x="0" y="19567"/>
                  </a:lnTo>
                  <a:lnTo>
                    <a:pt x="375" y="19394"/>
                  </a:lnTo>
                  <a:lnTo>
                    <a:pt x="1331" y="19280"/>
                  </a:lnTo>
                  <a:lnTo>
                    <a:pt x="1969" y="18498"/>
                  </a:lnTo>
                  <a:lnTo>
                    <a:pt x="2677" y="15747"/>
                  </a:lnTo>
                  <a:lnTo>
                    <a:pt x="6754" y="12173"/>
                  </a:lnTo>
                  <a:lnTo>
                    <a:pt x="14128" y="7500"/>
                  </a:lnTo>
                  <a:lnTo>
                    <a:pt x="15438" y="7822"/>
                  </a:lnTo>
                  <a:lnTo>
                    <a:pt x="21251" y="11918"/>
                  </a:lnTo>
                  <a:lnTo>
                    <a:pt x="21830" y="14234"/>
                  </a:lnTo>
                  <a:lnTo>
                    <a:pt x="21984" y="15839"/>
                  </a:lnTo>
                  <a:lnTo>
                    <a:pt x="22793" y="16910"/>
                  </a:lnTo>
                  <a:lnTo>
                    <a:pt x="28643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1738">
              <a:extLst>
                <a:ext uri="{FF2B5EF4-FFF2-40B4-BE49-F238E27FC236}">
                  <a16:creationId xmlns:a16="http://schemas.microsoft.com/office/drawing/2014/main" id="{553B01A4-793A-A1C8-7423-DE09E5B562F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132158" y="1130587"/>
              <a:ext cx="84274" cy="136933"/>
            </a:xfrm>
            <a:custGeom>
              <a:avLst/>
              <a:gdLst/>
              <a:ahLst/>
              <a:cxnLst/>
              <a:rect l="0" t="0" r="0" b="0"/>
              <a:pathLst>
                <a:path w="84274" h="136933">
                  <a:moveTo>
                    <a:pt x="80942" y="31463"/>
                  </a:moveTo>
                  <a:lnTo>
                    <a:pt x="80942" y="31463"/>
                  </a:lnTo>
                  <a:lnTo>
                    <a:pt x="80942" y="7048"/>
                  </a:lnTo>
                  <a:lnTo>
                    <a:pt x="77571" y="2984"/>
                  </a:lnTo>
                  <a:lnTo>
                    <a:pt x="72153" y="1167"/>
                  </a:lnTo>
                  <a:lnTo>
                    <a:pt x="60548" y="0"/>
                  </a:lnTo>
                  <a:lnTo>
                    <a:pt x="42733" y="4839"/>
                  </a:lnTo>
                  <a:lnTo>
                    <a:pt x="32775" y="11266"/>
                  </a:lnTo>
                  <a:lnTo>
                    <a:pt x="9541" y="33851"/>
                  </a:lnTo>
                  <a:lnTo>
                    <a:pt x="2009" y="46360"/>
                  </a:lnTo>
                  <a:lnTo>
                    <a:pt x="0" y="54782"/>
                  </a:lnTo>
                  <a:lnTo>
                    <a:pt x="988" y="61347"/>
                  </a:lnTo>
                  <a:lnTo>
                    <a:pt x="2239" y="64086"/>
                  </a:lnTo>
                  <a:lnTo>
                    <a:pt x="5190" y="65912"/>
                  </a:lnTo>
                  <a:lnTo>
                    <a:pt x="23254" y="68842"/>
                  </a:lnTo>
                  <a:lnTo>
                    <a:pt x="32019" y="68537"/>
                  </a:lnTo>
                  <a:lnTo>
                    <a:pt x="44182" y="64398"/>
                  </a:lnTo>
                  <a:lnTo>
                    <a:pt x="57278" y="54624"/>
                  </a:lnTo>
                  <a:lnTo>
                    <a:pt x="73218" y="37239"/>
                  </a:lnTo>
                  <a:lnTo>
                    <a:pt x="78653" y="26825"/>
                  </a:lnTo>
                  <a:lnTo>
                    <a:pt x="80808" y="19235"/>
                  </a:lnTo>
                  <a:lnTo>
                    <a:pt x="84273" y="22274"/>
                  </a:lnTo>
                  <a:lnTo>
                    <a:pt x="84069" y="29496"/>
                  </a:lnTo>
                  <a:lnTo>
                    <a:pt x="76284" y="58851"/>
                  </a:lnTo>
                  <a:lnTo>
                    <a:pt x="70939" y="84812"/>
                  </a:lnTo>
                  <a:lnTo>
                    <a:pt x="68596" y="116492"/>
                  </a:lnTo>
                  <a:lnTo>
                    <a:pt x="68274" y="136750"/>
                  </a:lnTo>
                  <a:lnTo>
                    <a:pt x="68968" y="136932"/>
                  </a:lnTo>
                  <a:lnTo>
                    <a:pt x="74592" y="1330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1739">
              <a:extLst>
                <a:ext uri="{FF2B5EF4-FFF2-40B4-BE49-F238E27FC236}">
                  <a16:creationId xmlns:a16="http://schemas.microsoft.com/office/drawing/2014/main" id="{59E67DD2-B186-00E9-55DC-E7568192CFF6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257550" y="1124840"/>
              <a:ext cx="93772" cy="145161"/>
            </a:xfrm>
            <a:custGeom>
              <a:avLst/>
              <a:gdLst/>
              <a:ahLst/>
              <a:cxnLst/>
              <a:rect l="0" t="0" r="0" b="0"/>
              <a:pathLst>
                <a:path w="93772" h="145161">
                  <a:moveTo>
                    <a:pt x="0" y="18160"/>
                  </a:moveTo>
                  <a:lnTo>
                    <a:pt x="0" y="18160"/>
                  </a:lnTo>
                  <a:lnTo>
                    <a:pt x="19773" y="12693"/>
                  </a:lnTo>
                  <a:lnTo>
                    <a:pt x="51421" y="8516"/>
                  </a:lnTo>
                  <a:lnTo>
                    <a:pt x="82104" y="5539"/>
                  </a:lnTo>
                  <a:lnTo>
                    <a:pt x="87761" y="3614"/>
                  </a:lnTo>
                  <a:lnTo>
                    <a:pt x="93771" y="0"/>
                  </a:lnTo>
                  <a:lnTo>
                    <a:pt x="92711" y="3268"/>
                  </a:lnTo>
                  <a:lnTo>
                    <a:pt x="90594" y="9425"/>
                  </a:lnTo>
                  <a:lnTo>
                    <a:pt x="85753" y="35729"/>
                  </a:lnTo>
                  <a:lnTo>
                    <a:pt x="78818" y="65270"/>
                  </a:lnTo>
                  <a:lnTo>
                    <a:pt x="76545" y="92846"/>
                  </a:lnTo>
                  <a:lnTo>
                    <a:pt x="71904" y="119461"/>
                  </a:lnTo>
                  <a:lnTo>
                    <a:pt x="69850" y="1451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740">
              <a:extLst>
                <a:ext uri="{FF2B5EF4-FFF2-40B4-BE49-F238E27FC236}">
                  <a16:creationId xmlns:a16="http://schemas.microsoft.com/office/drawing/2014/main" id="{23FFF80F-243A-5106-635A-C983C79F00AD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411477" y="1111666"/>
              <a:ext cx="79685" cy="138181"/>
            </a:xfrm>
            <a:custGeom>
              <a:avLst/>
              <a:gdLst/>
              <a:ahLst/>
              <a:cxnLst/>
              <a:rect l="0" t="0" r="0" b="0"/>
              <a:pathLst>
                <a:path w="79685" h="138181">
                  <a:moveTo>
                    <a:pt x="17523" y="18634"/>
                  </a:moveTo>
                  <a:lnTo>
                    <a:pt x="17523" y="18634"/>
                  </a:lnTo>
                  <a:lnTo>
                    <a:pt x="26361" y="4328"/>
                  </a:lnTo>
                  <a:lnTo>
                    <a:pt x="30388" y="1692"/>
                  </a:lnTo>
                  <a:lnTo>
                    <a:pt x="35351" y="0"/>
                  </a:lnTo>
                  <a:lnTo>
                    <a:pt x="12155" y="29448"/>
                  </a:lnTo>
                  <a:lnTo>
                    <a:pt x="1907" y="49855"/>
                  </a:lnTo>
                  <a:lnTo>
                    <a:pt x="0" y="56734"/>
                  </a:lnTo>
                  <a:lnTo>
                    <a:pt x="197" y="58851"/>
                  </a:lnTo>
                  <a:lnTo>
                    <a:pt x="1033" y="60262"/>
                  </a:lnTo>
                  <a:lnTo>
                    <a:pt x="2296" y="61202"/>
                  </a:lnTo>
                  <a:lnTo>
                    <a:pt x="10816" y="62527"/>
                  </a:lnTo>
                  <a:lnTo>
                    <a:pt x="39244" y="63011"/>
                  </a:lnTo>
                  <a:lnTo>
                    <a:pt x="64049" y="63780"/>
                  </a:lnTo>
                  <a:lnTo>
                    <a:pt x="71917" y="68151"/>
                  </a:lnTo>
                  <a:lnTo>
                    <a:pt x="76506" y="71921"/>
                  </a:lnTo>
                  <a:lnTo>
                    <a:pt x="79015" y="79712"/>
                  </a:lnTo>
                  <a:lnTo>
                    <a:pt x="79684" y="84752"/>
                  </a:lnTo>
                  <a:lnTo>
                    <a:pt x="76665" y="94116"/>
                  </a:lnTo>
                  <a:lnTo>
                    <a:pt x="51134" y="124425"/>
                  </a:lnTo>
                  <a:lnTo>
                    <a:pt x="44691" y="129152"/>
                  </a:lnTo>
                  <a:lnTo>
                    <a:pt x="27503" y="136800"/>
                  </a:lnTo>
                  <a:lnTo>
                    <a:pt x="19371" y="138180"/>
                  </a:lnTo>
                  <a:lnTo>
                    <a:pt x="16639" y="137843"/>
                  </a:lnTo>
                  <a:lnTo>
                    <a:pt x="11173" y="1329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1741">
              <a:extLst>
                <a:ext uri="{FF2B5EF4-FFF2-40B4-BE49-F238E27FC236}">
                  <a16:creationId xmlns:a16="http://schemas.microsoft.com/office/drawing/2014/main" id="{DA6B05CF-458D-431B-211E-33DD347472C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435350" y="107950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411" y="27386"/>
                  </a:lnTo>
                  <a:lnTo>
                    <a:pt x="15697" y="22029"/>
                  </a:lnTo>
                  <a:lnTo>
                    <a:pt x="27437" y="16846"/>
                  </a:lnTo>
                  <a:lnTo>
                    <a:pt x="52326" y="11638"/>
                  </a:lnTo>
                  <a:lnTo>
                    <a:pt x="61356" y="8700"/>
                  </a:lnTo>
                  <a:lnTo>
                    <a:pt x="91458" y="328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SMARTInkShape-Group430">
            <a:extLst>
              <a:ext uri="{FF2B5EF4-FFF2-40B4-BE49-F238E27FC236}">
                <a16:creationId xmlns:a16="http://schemas.microsoft.com/office/drawing/2014/main" id="{760FD53A-BAAD-CE62-7BC7-60DEDC7E7F46}"/>
              </a:ext>
            </a:extLst>
          </p:cNvPr>
          <p:cNvGrpSpPr/>
          <p:nvPr/>
        </p:nvGrpSpPr>
        <p:grpSpPr>
          <a:xfrm>
            <a:off x="7258050" y="2825750"/>
            <a:ext cx="304801" cy="495301"/>
            <a:chOff x="7258050" y="2825750"/>
            <a:chExt cx="304801" cy="495301"/>
          </a:xfrm>
        </p:grpSpPr>
        <p:sp>
          <p:nvSpPr>
            <p:cNvPr id="461" name="SMARTInkShape-1742">
              <a:extLst>
                <a:ext uri="{FF2B5EF4-FFF2-40B4-BE49-F238E27FC236}">
                  <a16:creationId xmlns:a16="http://schemas.microsoft.com/office/drawing/2014/main" id="{AC60971B-5036-2B16-466C-6DFF5E1BBE2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258050" y="2825750"/>
              <a:ext cx="266701" cy="127001"/>
            </a:xfrm>
            <a:custGeom>
              <a:avLst/>
              <a:gdLst/>
              <a:ahLst/>
              <a:cxnLst/>
              <a:rect l="0" t="0" r="0" b="0"/>
              <a:pathLst>
                <a:path w="266701" h="127001">
                  <a:moveTo>
                    <a:pt x="0" y="127000"/>
                  </a:moveTo>
                  <a:lnTo>
                    <a:pt x="0" y="127000"/>
                  </a:lnTo>
                  <a:lnTo>
                    <a:pt x="8837" y="127000"/>
                  </a:lnTo>
                  <a:lnTo>
                    <a:pt x="38875" y="112694"/>
                  </a:lnTo>
                  <a:lnTo>
                    <a:pt x="67430" y="94061"/>
                  </a:lnTo>
                  <a:lnTo>
                    <a:pt x="97649" y="77646"/>
                  </a:lnTo>
                  <a:lnTo>
                    <a:pt x="117597" y="68397"/>
                  </a:lnTo>
                  <a:lnTo>
                    <a:pt x="143722" y="52630"/>
                  </a:lnTo>
                  <a:lnTo>
                    <a:pt x="174523" y="36761"/>
                  </a:lnTo>
                  <a:lnTo>
                    <a:pt x="203284" y="22574"/>
                  </a:lnTo>
                  <a:lnTo>
                    <a:pt x="231590" y="10769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743">
              <a:extLst>
                <a:ext uri="{FF2B5EF4-FFF2-40B4-BE49-F238E27FC236}">
                  <a16:creationId xmlns:a16="http://schemas.microsoft.com/office/drawing/2014/main" id="{C7257245-C3C2-2422-3587-D07A922876B1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334250" y="3213100"/>
              <a:ext cx="228601" cy="107951"/>
            </a:xfrm>
            <a:custGeom>
              <a:avLst/>
              <a:gdLst/>
              <a:ahLst/>
              <a:cxnLst/>
              <a:rect l="0" t="0" r="0" b="0"/>
              <a:pathLst>
                <a:path w="228601" h="107951">
                  <a:moveTo>
                    <a:pt x="0" y="107950"/>
                  </a:moveTo>
                  <a:lnTo>
                    <a:pt x="0" y="107950"/>
                  </a:lnTo>
                  <a:lnTo>
                    <a:pt x="3372" y="107950"/>
                  </a:lnTo>
                  <a:lnTo>
                    <a:pt x="31706" y="94135"/>
                  </a:lnTo>
                  <a:lnTo>
                    <a:pt x="59130" y="79006"/>
                  </a:lnTo>
                  <a:lnTo>
                    <a:pt x="81059" y="68105"/>
                  </a:lnTo>
                  <a:lnTo>
                    <a:pt x="96689" y="58515"/>
                  </a:lnTo>
                  <a:lnTo>
                    <a:pt x="127190" y="46041"/>
                  </a:lnTo>
                  <a:lnTo>
                    <a:pt x="158083" y="29346"/>
                  </a:lnTo>
                  <a:lnTo>
                    <a:pt x="188421" y="1575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6" name="SMARTInkShape-Group431">
            <a:extLst>
              <a:ext uri="{FF2B5EF4-FFF2-40B4-BE49-F238E27FC236}">
                <a16:creationId xmlns:a16="http://schemas.microsoft.com/office/drawing/2014/main" id="{A4EAF3A7-FC0C-7B5F-DB2E-EB684C872A80}"/>
              </a:ext>
            </a:extLst>
          </p:cNvPr>
          <p:cNvGrpSpPr/>
          <p:nvPr/>
        </p:nvGrpSpPr>
        <p:grpSpPr>
          <a:xfrm>
            <a:off x="6711950" y="3340100"/>
            <a:ext cx="241301" cy="82551"/>
            <a:chOff x="6711950" y="3340100"/>
            <a:chExt cx="241301" cy="82551"/>
          </a:xfrm>
        </p:grpSpPr>
        <p:sp>
          <p:nvSpPr>
            <p:cNvPr id="464" name="SMARTInkShape-1744">
              <a:extLst>
                <a:ext uri="{FF2B5EF4-FFF2-40B4-BE49-F238E27FC236}">
                  <a16:creationId xmlns:a16="http://schemas.microsoft.com/office/drawing/2014/main" id="{77141124-DD9A-636D-12C5-C03F87EFAB33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711950" y="3340100"/>
              <a:ext cx="158751" cy="69851"/>
            </a:xfrm>
            <a:custGeom>
              <a:avLst/>
              <a:gdLst/>
              <a:ahLst/>
              <a:cxnLst/>
              <a:rect l="0" t="0" r="0" b="0"/>
              <a:pathLst>
                <a:path w="158751" h="69851">
                  <a:moveTo>
                    <a:pt x="0" y="69850"/>
                  </a:moveTo>
                  <a:lnTo>
                    <a:pt x="0" y="69850"/>
                  </a:lnTo>
                  <a:lnTo>
                    <a:pt x="5776" y="64781"/>
                  </a:lnTo>
                  <a:lnTo>
                    <a:pt x="33845" y="48869"/>
                  </a:lnTo>
                  <a:lnTo>
                    <a:pt x="60935" y="33486"/>
                  </a:lnTo>
                  <a:lnTo>
                    <a:pt x="89887" y="19557"/>
                  </a:lnTo>
                  <a:lnTo>
                    <a:pt x="120074" y="8534"/>
                  </a:lnTo>
                  <a:lnTo>
                    <a:pt x="135375" y="284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1745">
              <a:extLst>
                <a:ext uri="{FF2B5EF4-FFF2-40B4-BE49-F238E27FC236}">
                  <a16:creationId xmlns:a16="http://schemas.microsoft.com/office/drawing/2014/main" id="{5C9A045C-1EC7-9022-01AC-DCB66B3689C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858000" y="3378200"/>
              <a:ext cx="95251" cy="44451"/>
            </a:xfrm>
            <a:custGeom>
              <a:avLst/>
              <a:gdLst/>
              <a:ahLst/>
              <a:cxnLst/>
              <a:rect l="0" t="0" r="0" b="0"/>
              <a:pathLst>
                <a:path w="95251" h="44451">
                  <a:moveTo>
                    <a:pt x="0" y="44450"/>
                  </a:moveTo>
                  <a:lnTo>
                    <a:pt x="0" y="44450"/>
                  </a:lnTo>
                  <a:lnTo>
                    <a:pt x="3372" y="44450"/>
                  </a:lnTo>
                  <a:lnTo>
                    <a:pt x="16606" y="38675"/>
                  </a:lnTo>
                  <a:lnTo>
                    <a:pt x="43121" y="2168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7" name="SMARTInkShape-1746">
            <a:extLst>
              <a:ext uri="{FF2B5EF4-FFF2-40B4-BE49-F238E27FC236}">
                <a16:creationId xmlns:a16="http://schemas.microsoft.com/office/drawing/2014/main" id="{AD676BE2-B30E-3161-FD79-DE6BDBD72FC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556339" y="1266342"/>
            <a:ext cx="60585" cy="124309"/>
          </a:xfrm>
          <a:custGeom>
            <a:avLst/>
            <a:gdLst/>
            <a:ahLst/>
            <a:cxnLst/>
            <a:rect l="0" t="0" r="0" b="0"/>
            <a:pathLst>
              <a:path w="60585" h="124309">
                <a:moveTo>
                  <a:pt x="12361" y="3658"/>
                </a:moveTo>
                <a:lnTo>
                  <a:pt x="12361" y="3658"/>
                </a:lnTo>
                <a:lnTo>
                  <a:pt x="12361" y="0"/>
                </a:lnTo>
                <a:lnTo>
                  <a:pt x="12361" y="15393"/>
                </a:lnTo>
                <a:lnTo>
                  <a:pt x="8990" y="19443"/>
                </a:lnTo>
                <a:lnTo>
                  <a:pt x="7292" y="19826"/>
                </a:lnTo>
                <a:lnTo>
                  <a:pt x="5454" y="19375"/>
                </a:lnTo>
                <a:lnTo>
                  <a:pt x="0" y="16535"/>
                </a:lnTo>
                <a:lnTo>
                  <a:pt x="3133" y="13039"/>
                </a:lnTo>
                <a:lnTo>
                  <a:pt x="6613" y="11355"/>
                </a:lnTo>
                <a:lnTo>
                  <a:pt x="15395" y="10087"/>
                </a:lnTo>
                <a:lnTo>
                  <a:pt x="19119" y="11925"/>
                </a:lnTo>
                <a:lnTo>
                  <a:pt x="21100" y="13402"/>
                </a:lnTo>
                <a:lnTo>
                  <a:pt x="23300" y="16926"/>
                </a:lnTo>
                <a:lnTo>
                  <a:pt x="23887" y="18853"/>
                </a:lnTo>
                <a:lnTo>
                  <a:pt x="22658" y="24758"/>
                </a:lnTo>
                <a:lnTo>
                  <a:pt x="21342" y="28308"/>
                </a:lnTo>
                <a:lnTo>
                  <a:pt x="19759" y="30675"/>
                </a:lnTo>
                <a:lnTo>
                  <a:pt x="13474" y="34785"/>
                </a:lnTo>
                <a:lnTo>
                  <a:pt x="10974" y="33250"/>
                </a:lnTo>
                <a:lnTo>
                  <a:pt x="9320" y="31852"/>
                </a:lnTo>
                <a:lnTo>
                  <a:pt x="7482" y="28418"/>
                </a:lnTo>
                <a:lnTo>
                  <a:pt x="6140" y="16302"/>
                </a:lnTo>
                <a:lnTo>
                  <a:pt x="6018" y="4909"/>
                </a:lnTo>
                <a:lnTo>
                  <a:pt x="6721" y="5198"/>
                </a:lnTo>
                <a:lnTo>
                  <a:pt x="9384" y="7400"/>
                </a:lnTo>
                <a:lnTo>
                  <a:pt x="11038" y="10730"/>
                </a:lnTo>
                <a:lnTo>
                  <a:pt x="11479" y="12606"/>
                </a:lnTo>
                <a:lnTo>
                  <a:pt x="11068" y="14562"/>
                </a:lnTo>
                <a:lnTo>
                  <a:pt x="6816" y="21496"/>
                </a:lnTo>
                <a:lnTo>
                  <a:pt x="6548" y="21194"/>
                </a:lnTo>
                <a:lnTo>
                  <a:pt x="6082" y="17134"/>
                </a:lnTo>
                <a:lnTo>
                  <a:pt x="2661" y="13217"/>
                </a:lnTo>
                <a:lnTo>
                  <a:pt x="2367" y="11442"/>
                </a:lnTo>
                <a:lnTo>
                  <a:pt x="2876" y="9553"/>
                </a:lnTo>
                <a:lnTo>
                  <a:pt x="5392" y="4822"/>
                </a:lnTo>
                <a:lnTo>
                  <a:pt x="7617" y="4176"/>
                </a:lnTo>
                <a:lnTo>
                  <a:pt x="21537" y="3760"/>
                </a:lnTo>
                <a:lnTo>
                  <a:pt x="38599" y="7059"/>
                </a:lnTo>
                <a:lnTo>
                  <a:pt x="48952" y="14342"/>
                </a:lnTo>
                <a:lnTo>
                  <a:pt x="53688" y="19247"/>
                </a:lnTo>
                <a:lnTo>
                  <a:pt x="58951" y="32224"/>
                </a:lnTo>
                <a:lnTo>
                  <a:pt x="60584" y="48104"/>
                </a:lnTo>
                <a:lnTo>
                  <a:pt x="58959" y="66921"/>
                </a:lnTo>
                <a:lnTo>
                  <a:pt x="52121" y="81399"/>
                </a:lnTo>
                <a:lnTo>
                  <a:pt x="29513" y="106036"/>
                </a:lnTo>
                <a:lnTo>
                  <a:pt x="18070" y="114817"/>
                </a:lnTo>
                <a:lnTo>
                  <a:pt x="13347" y="121183"/>
                </a:lnTo>
                <a:lnTo>
                  <a:pt x="9204" y="123382"/>
                </a:lnTo>
                <a:lnTo>
                  <a:pt x="12361" y="12430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0" name="SMARTInkShape-Group433">
            <a:extLst>
              <a:ext uri="{FF2B5EF4-FFF2-40B4-BE49-F238E27FC236}">
                <a16:creationId xmlns:a16="http://schemas.microsoft.com/office/drawing/2014/main" id="{91364562-D6C0-D94D-29D9-6D14FB9510B4}"/>
              </a:ext>
            </a:extLst>
          </p:cNvPr>
          <p:cNvGrpSpPr/>
          <p:nvPr/>
        </p:nvGrpSpPr>
        <p:grpSpPr>
          <a:xfrm>
            <a:off x="3727450" y="1038648"/>
            <a:ext cx="240667" cy="356910"/>
            <a:chOff x="3727450" y="1038648"/>
            <a:chExt cx="240667" cy="356910"/>
          </a:xfrm>
        </p:grpSpPr>
        <p:sp>
          <p:nvSpPr>
            <p:cNvPr id="468" name="SMARTInkShape-1747">
              <a:extLst>
                <a:ext uri="{FF2B5EF4-FFF2-40B4-BE49-F238E27FC236}">
                  <a16:creationId xmlns:a16="http://schemas.microsoft.com/office/drawing/2014/main" id="{76E07D5E-18F8-DC30-E659-BF70D52C8B7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727450" y="1092201"/>
              <a:ext cx="133351" cy="169569"/>
            </a:xfrm>
            <a:custGeom>
              <a:avLst/>
              <a:gdLst/>
              <a:ahLst/>
              <a:cxnLst/>
              <a:rect l="0" t="0" r="0" b="0"/>
              <a:pathLst>
                <a:path w="133351" h="169569">
                  <a:moveTo>
                    <a:pt x="133350" y="6349"/>
                  </a:moveTo>
                  <a:lnTo>
                    <a:pt x="133350" y="6349"/>
                  </a:lnTo>
                  <a:lnTo>
                    <a:pt x="133350" y="0"/>
                  </a:lnTo>
                  <a:lnTo>
                    <a:pt x="127575" y="5069"/>
                  </a:lnTo>
                  <a:lnTo>
                    <a:pt x="97224" y="26666"/>
                  </a:lnTo>
                  <a:lnTo>
                    <a:pt x="72418" y="51802"/>
                  </a:lnTo>
                  <a:lnTo>
                    <a:pt x="55324" y="68265"/>
                  </a:lnTo>
                  <a:lnTo>
                    <a:pt x="39856" y="93211"/>
                  </a:lnTo>
                  <a:lnTo>
                    <a:pt x="30781" y="117066"/>
                  </a:lnTo>
                  <a:lnTo>
                    <a:pt x="29673" y="131757"/>
                  </a:lnTo>
                  <a:lnTo>
                    <a:pt x="32238" y="144636"/>
                  </a:lnTo>
                  <a:lnTo>
                    <a:pt x="43501" y="162520"/>
                  </a:lnTo>
                  <a:lnTo>
                    <a:pt x="45934" y="165497"/>
                  </a:lnTo>
                  <a:lnTo>
                    <a:pt x="56164" y="168804"/>
                  </a:lnTo>
                  <a:lnTo>
                    <a:pt x="69412" y="169568"/>
                  </a:lnTo>
                  <a:lnTo>
                    <a:pt x="93282" y="164309"/>
                  </a:lnTo>
                  <a:lnTo>
                    <a:pt x="98172" y="162456"/>
                  </a:lnTo>
                  <a:lnTo>
                    <a:pt x="105485" y="156634"/>
                  </a:lnTo>
                  <a:lnTo>
                    <a:pt x="115930" y="141398"/>
                  </a:lnTo>
                  <a:lnTo>
                    <a:pt x="116670" y="131282"/>
                  </a:lnTo>
                  <a:lnTo>
                    <a:pt x="114648" y="121142"/>
                  </a:lnTo>
                  <a:lnTo>
                    <a:pt x="111397" y="114283"/>
                  </a:lnTo>
                  <a:lnTo>
                    <a:pt x="105719" y="108883"/>
                  </a:lnTo>
                  <a:lnTo>
                    <a:pt x="90576" y="99667"/>
                  </a:lnTo>
                  <a:lnTo>
                    <a:pt x="68073" y="99929"/>
                  </a:lnTo>
                  <a:lnTo>
                    <a:pt x="39003" y="106339"/>
                  </a:lnTo>
                  <a:lnTo>
                    <a:pt x="20023" y="113038"/>
                  </a:lnTo>
                  <a:lnTo>
                    <a:pt x="6560" y="122941"/>
                  </a:lnTo>
                  <a:lnTo>
                    <a:pt x="0" y="1333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1748">
              <a:extLst>
                <a:ext uri="{FF2B5EF4-FFF2-40B4-BE49-F238E27FC236}">
                  <a16:creationId xmlns:a16="http://schemas.microsoft.com/office/drawing/2014/main" id="{465E26EE-AE8C-D55E-DE6F-EBDC6F9C9ABA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854450" y="1038648"/>
              <a:ext cx="113667" cy="356910"/>
            </a:xfrm>
            <a:custGeom>
              <a:avLst/>
              <a:gdLst/>
              <a:ahLst/>
              <a:cxnLst/>
              <a:rect l="0" t="0" r="0" b="0"/>
              <a:pathLst>
                <a:path w="113667" h="356910">
                  <a:moveTo>
                    <a:pt x="0" y="9102"/>
                  </a:moveTo>
                  <a:lnTo>
                    <a:pt x="0" y="9102"/>
                  </a:lnTo>
                  <a:lnTo>
                    <a:pt x="0" y="5731"/>
                  </a:lnTo>
                  <a:lnTo>
                    <a:pt x="3763" y="2195"/>
                  </a:lnTo>
                  <a:lnTo>
                    <a:pt x="6742" y="264"/>
                  </a:lnTo>
                  <a:lnTo>
                    <a:pt x="15697" y="0"/>
                  </a:lnTo>
                  <a:lnTo>
                    <a:pt x="21048" y="917"/>
                  </a:lnTo>
                  <a:lnTo>
                    <a:pt x="38692" y="12321"/>
                  </a:lnTo>
                  <a:lnTo>
                    <a:pt x="63021" y="41276"/>
                  </a:lnTo>
                  <a:lnTo>
                    <a:pt x="76967" y="66336"/>
                  </a:lnTo>
                  <a:lnTo>
                    <a:pt x="86517" y="96738"/>
                  </a:lnTo>
                  <a:lnTo>
                    <a:pt x="95197" y="128039"/>
                  </a:lnTo>
                  <a:lnTo>
                    <a:pt x="107077" y="158184"/>
                  </a:lnTo>
                  <a:lnTo>
                    <a:pt x="112160" y="182940"/>
                  </a:lnTo>
                  <a:lnTo>
                    <a:pt x="113666" y="208149"/>
                  </a:lnTo>
                  <a:lnTo>
                    <a:pt x="110741" y="230121"/>
                  </a:lnTo>
                  <a:lnTo>
                    <a:pt x="99068" y="260873"/>
                  </a:lnTo>
                  <a:lnTo>
                    <a:pt x="87354" y="286180"/>
                  </a:lnTo>
                  <a:lnTo>
                    <a:pt x="63365" y="313698"/>
                  </a:lnTo>
                  <a:lnTo>
                    <a:pt x="33062" y="342429"/>
                  </a:lnTo>
                  <a:lnTo>
                    <a:pt x="8935" y="356909"/>
                  </a:lnTo>
                  <a:lnTo>
                    <a:pt x="7368" y="356684"/>
                  </a:lnTo>
                  <a:lnTo>
                    <a:pt x="0" y="3520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3" name="SMARTInkShape-Group434">
            <a:extLst>
              <a:ext uri="{FF2B5EF4-FFF2-40B4-BE49-F238E27FC236}">
                <a16:creationId xmlns:a16="http://schemas.microsoft.com/office/drawing/2014/main" id="{EF8DB8D4-15C1-38ED-277C-A2D6448B4331}"/>
              </a:ext>
            </a:extLst>
          </p:cNvPr>
          <p:cNvGrpSpPr/>
          <p:nvPr/>
        </p:nvGrpSpPr>
        <p:grpSpPr>
          <a:xfrm>
            <a:off x="4223633" y="1136941"/>
            <a:ext cx="488068" cy="183860"/>
            <a:chOff x="4223633" y="1136941"/>
            <a:chExt cx="488068" cy="183860"/>
          </a:xfrm>
        </p:grpSpPr>
        <p:sp>
          <p:nvSpPr>
            <p:cNvPr id="471" name="SMARTInkShape-1749">
              <a:extLst>
                <a:ext uri="{FF2B5EF4-FFF2-40B4-BE49-F238E27FC236}">
                  <a16:creationId xmlns:a16="http://schemas.microsoft.com/office/drawing/2014/main" id="{CC9F40DC-8B0E-F7AA-4170-397600FAA86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223633" y="1221907"/>
              <a:ext cx="488068" cy="16344"/>
            </a:xfrm>
            <a:custGeom>
              <a:avLst/>
              <a:gdLst/>
              <a:ahLst/>
              <a:cxnLst/>
              <a:rect l="0" t="0" r="0" b="0"/>
              <a:pathLst>
                <a:path w="488068" h="16344">
                  <a:moveTo>
                    <a:pt x="5467" y="16343"/>
                  </a:moveTo>
                  <a:lnTo>
                    <a:pt x="5467" y="16343"/>
                  </a:lnTo>
                  <a:lnTo>
                    <a:pt x="0" y="10876"/>
                  </a:lnTo>
                  <a:lnTo>
                    <a:pt x="411" y="10581"/>
                  </a:lnTo>
                  <a:lnTo>
                    <a:pt x="25208" y="10045"/>
                  </a:lnTo>
                  <a:lnTo>
                    <a:pt x="56822" y="10003"/>
                  </a:lnTo>
                  <a:lnTo>
                    <a:pt x="83713" y="9996"/>
                  </a:lnTo>
                  <a:lnTo>
                    <a:pt x="105154" y="9994"/>
                  </a:lnTo>
                  <a:lnTo>
                    <a:pt x="131147" y="9994"/>
                  </a:lnTo>
                  <a:lnTo>
                    <a:pt x="157280" y="8112"/>
                  </a:lnTo>
                  <a:lnTo>
                    <a:pt x="183006" y="5629"/>
                  </a:lnTo>
                  <a:lnTo>
                    <a:pt x="208551" y="4526"/>
                  </a:lnTo>
                  <a:lnTo>
                    <a:pt x="234015" y="4036"/>
                  </a:lnTo>
                  <a:lnTo>
                    <a:pt x="259444" y="3817"/>
                  </a:lnTo>
                  <a:lnTo>
                    <a:pt x="284857" y="3721"/>
                  </a:lnTo>
                  <a:lnTo>
                    <a:pt x="310262" y="1796"/>
                  </a:lnTo>
                  <a:lnTo>
                    <a:pt x="335664" y="0"/>
                  </a:lnTo>
                  <a:lnTo>
                    <a:pt x="361066" y="1553"/>
                  </a:lnTo>
                  <a:lnTo>
                    <a:pt x="384585" y="2714"/>
                  </a:lnTo>
                  <a:lnTo>
                    <a:pt x="415778" y="3368"/>
                  </a:lnTo>
                  <a:lnTo>
                    <a:pt x="441013" y="5443"/>
                  </a:lnTo>
                  <a:lnTo>
                    <a:pt x="468503" y="9094"/>
                  </a:lnTo>
                  <a:lnTo>
                    <a:pt x="488067" y="9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1750">
              <a:extLst>
                <a:ext uri="{FF2B5EF4-FFF2-40B4-BE49-F238E27FC236}">
                  <a16:creationId xmlns:a16="http://schemas.microsoft.com/office/drawing/2014/main" id="{20E11803-0415-3BC8-FC10-BA368C39DC7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534876" y="1136941"/>
              <a:ext cx="127563" cy="183860"/>
            </a:xfrm>
            <a:custGeom>
              <a:avLst/>
              <a:gdLst/>
              <a:ahLst/>
              <a:cxnLst/>
              <a:rect l="0" t="0" r="0" b="0"/>
              <a:pathLst>
                <a:path w="127563" h="183860">
                  <a:moveTo>
                    <a:pt x="37124" y="18759"/>
                  </a:moveTo>
                  <a:lnTo>
                    <a:pt x="37124" y="18759"/>
                  </a:lnTo>
                  <a:lnTo>
                    <a:pt x="26293" y="8634"/>
                  </a:lnTo>
                  <a:lnTo>
                    <a:pt x="22197" y="7203"/>
                  </a:lnTo>
                  <a:lnTo>
                    <a:pt x="20823" y="6116"/>
                  </a:lnTo>
                  <a:lnTo>
                    <a:pt x="18181" y="0"/>
                  </a:lnTo>
                  <a:lnTo>
                    <a:pt x="28912" y="9852"/>
                  </a:lnTo>
                  <a:lnTo>
                    <a:pt x="33004" y="11272"/>
                  </a:lnTo>
                  <a:lnTo>
                    <a:pt x="34377" y="12357"/>
                  </a:lnTo>
                  <a:lnTo>
                    <a:pt x="37721" y="17254"/>
                  </a:lnTo>
                  <a:lnTo>
                    <a:pt x="66569" y="35258"/>
                  </a:lnTo>
                  <a:lnTo>
                    <a:pt x="97190" y="54238"/>
                  </a:lnTo>
                  <a:lnTo>
                    <a:pt x="126213" y="82194"/>
                  </a:lnTo>
                  <a:lnTo>
                    <a:pt x="127562" y="85744"/>
                  </a:lnTo>
                  <a:lnTo>
                    <a:pt x="127177" y="93450"/>
                  </a:lnTo>
                  <a:lnTo>
                    <a:pt x="116253" y="109094"/>
                  </a:lnTo>
                  <a:lnTo>
                    <a:pt x="89355" y="130809"/>
                  </a:lnTo>
                  <a:lnTo>
                    <a:pt x="58375" y="153211"/>
                  </a:lnTo>
                  <a:lnTo>
                    <a:pt x="30228" y="164675"/>
                  </a:lnTo>
                  <a:lnTo>
                    <a:pt x="9092" y="170305"/>
                  </a:lnTo>
                  <a:lnTo>
                    <a:pt x="489" y="171047"/>
                  </a:lnTo>
                  <a:lnTo>
                    <a:pt x="0" y="171789"/>
                  </a:lnTo>
                  <a:lnTo>
                    <a:pt x="5374" y="183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0" name="SMARTInkShape-Group435">
            <a:extLst>
              <a:ext uri="{FF2B5EF4-FFF2-40B4-BE49-F238E27FC236}">
                <a16:creationId xmlns:a16="http://schemas.microsoft.com/office/drawing/2014/main" id="{20C594C6-EEF2-566D-EFC2-DCABBED8C708}"/>
              </a:ext>
            </a:extLst>
          </p:cNvPr>
          <p:cNvGrpSpPr/>
          <p:nvPr/>
        </p:nvGrpSpPr>
        <p:grpSpPr>
          <a:xfrm>
            <a:off x="4857959" y="1086158"/>
            <a:ext cx="787192" cy="215593"/>
            <a:chOff x="4857959" y="1086158"/>
            <a:chExt cx="787192" cy="215593"/>
          </a:xfrm>
        </p:grpSpPr>
        <p:sp>
          <p:nvSpPr>
            <p:cNvPr id="474" name="SMARTInkShape-1751">
              <a:extLst>
                <a:ext uri="{FF2B5EF4-FFF2-40B4-BE49-F238E27FC236}">
                  <a16:creationId xmlns:a16="http://schemas.microsoft.com/office/drawing/2014/main" id="{413B67FC-D7E6-633A-7F1B-816AD536BF7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857959" y="1140410"/>
              <a:ext cx="126792" cy="129588"/>
            </a:xfrm>
            <a:custGeom>
              <a:avLst/>
              <a:gdLst/>
              <a:ahLst/>
              <a:cxnLst/>
              <a:rect l="0" t="0" r="0" b="0"/>
              <a:pathLst>
                <a:path w="126792" h="129588">
                  <a:moveTo>
                    <a:pt x="18841" y="34340"/>
                  </a:moveTo>
                  <a:lnTo>
                    <a:pt x="18841" y="34340"/>
                  </a:lnTo>
                  <a:lnTo>
                    <a:pt x="18841" y="19229"/>
                  </a:lnTo>
                  <a:lnTo>
                    <a:pt x="20252" y="17211"/>
                  </a:lnTo>
                  <a:lnTo>
                    <a:pt x="36517" y="6797"/>
                  </a:lnTo>
                  <a:lnTo>
                    <a:pt x="48695" y="466"/>
                  </a:lnTo>
                  <a:lnTo>
                    <a:pt x="58921" y="0"/>
                  </a:lnTo>
                  <a:lnTo>
                    <a:pt x="69109" y="2144"/>
                  </a:lnTo>
                  <a:lnTo>
                    <a:pt x="75991" y="5449"/>
                  </a:lnTo>
                  <a:lnTo>
                    <a:pt x="78107" y="8024"/>
                  </a:lnTo>
                  <a:lnTo>
                    <a:pt x="80459" y="14648"/>
                  </a:lnTo>
                  <a:lnTo>
                    <a:pt x="78413" y="36423"/>
                  </a:lnTo>
                  <a:lnTo>
                    <a:pt x="69967" y="58476"/>
                  </a:lnTo>
                  <a:lnTo>
                    <a:pt x="49571" y="85520"/>
                  </a:lnTo>
                  <a:lnTo>
                    <a:pt x="22957" y="104519"/>
                  </a:lnTo>
                  <a:lnTo>
                    <a:pt x="11829" y="115106"/>
                  </a:lnTo>
                  <a:lnTo>
                    <a:pt x="5141" y="120330"/>
                  </a:lnTo>
                  <a:lnTo>
                    <a:pt x="0" y="129187"/>
                  </a:lnTo>
                  <a:lnTo>
                    <a:pt x="31174" y="129574"/>
                  </a:lnTo>
                  <a:lnTo>
                    <a:pt x="61964" y="129587"/>
                  </a:lnTo>
                  <a:lnTo>
                    <a:pt x="92793" y="128884"/>
                  </a:lnTo>
                  <a:lnTo>
                    <a:pt x="126791" y="123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1752">
              <a:extLst>
                <a:ext uri="{FF2B5EF4-FFF2-40B4-BE49-F238E27FC236}">
                  <a16:creationId xmlns:a16="http://schemas.microsoft.com/office/drawing/2014/main" id="{DCC7B6E8-94BE-2C5A-948F-7B97FA10F4C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050016" y="1244600"/>
              <a:ext cx="10935" cy="25401"/>
            </a:xfrm>
            <a:custGeom>
              <a:avLst/>
              <a:gdLst/>
              <a:ahLst/>
              <a:cxnLst/>
              <a:rect l="0" t="0" r="0" b="0"/>
              <a:pathLst>
                <a:path w="10935" h="25401">
                  <a:moveTo>
                    <a:pt x="10934" y="25400"/>
                  </a:moveTo>
                  <a:lnTo>
                    <a:pt x="10934" y="25400"/>
                  </a:lnTo>
                  <a:lnTo>
                    <a:pt x="2206" y="15966"/>
                  </a:lnTo>
                  <a:lnTo>
                    <a:pt x="0" y="11094"/>
                  </a:lnTo>
                  <a:lnTo>
                    <a:pt x="45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1753">
              <a:extLst>
                <a:ext uri="{FF2B5EF4-FFF2-40B4-BE49-F238E27FC236}">
                  <a16:creationId xmlns:a16="http://schemas.microsoft.com/office/drawing/2014/main" id="{C1B105C8-F103-E40B-BB93-F53039F3FD7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121937" y="1086158"/>
              <a:ext cx="91113" cy="189714"/>
            </a:xfrm>
            <a:custGeom>
              <a:avLst/>
              <a:gdLst/>
              <a:ahLst/>
              <a:cxnLst/>
              <a:rect l="0" t="0" r="0" b="0"/>
              <a:pathLst>
                <a:path w="91113" h="189714">
                  <a:moveTo>
                    <a:pt x="59663" y="25092"/>
                  </a:moveTo>
                  <a:lnTo>
                    <a:pt x="59663" y="25092"/>
                  </a:lnTo>
                  <a:lnTo>
                    <a:pt x="63034" y="25092"/>
                  </a:lnTo>
                  <a:lnTo>
                    <a:pt x="64027" y="24386"/>
                  </a:lnTo>
                  <a:lnTo>
                    <a:pt x="64689" y="23211"/>
                  </a:lnTo>
                  <a:lnTo>
                    <a:pt x="65935" y="19004"/>
                  </a:lnTo>
                  <a:lnTo>
                    <a:pt x="65990" y="12078"/>
                  </a:lnTo>
                  <a:lnTo>
                    <a:pt x="66703" y="10066"/>
                  </a:lnTo>
                  <a:lnTo>
                    <a:pt x="67884" y="8724"/>
                  </a:lnTo>
                  <a:lnTo>
                    <a:pt x="69377" y="7830"/>
                  </a:lnTo>
                  <a:lnTo>
                    <a:pt x="70372" y="6529"/>
                  </a:lnTo>
                  <a:lnTo>
                    <a:pt x="71478" y="3201"/>
                  </a:lnTo>
                  <a:lnTo>
                    <a:pt x="72479" y="2031"/>
                  </a:lnTo>
                  <a:lnTo>
                    <a:pt x="77753" y="0"/>
                  </a:lnTo>
                  <a:lnTo>
                    <a:pt x="78073" y="603"/>
                  </a:lnTo>
                  <a:lnTo>
                    <a:pt x="78429" y="3154"/>
                  </a:lnTo>
                  <a:lnTo>
                    <a:pt x="69224" y="19269"/>
                  </a:lnTo>
                  <a:lnTo>
                    <a:pt x="45386" y="49853"/>
                  </a:lnTo>
                  <a:lnTo>
                    <a:pt x="18377" y="78787"/>
                  </a:lnTo>
                  <a:lnTo>
                    <a:pt x="859" y="96569"/>
                  </a:lnTo>
                  <a:lnTo>
                    <a:pt x="0" y="98849"/>
                  </a:lnTo>
                  <a:lnTo>
                    <a:pt x="132" y="101075"/>
                  </a:lnTo>
                  <a:lnTo>
                    <a:pt x="926" y="103264"/>
                  </a:lnTo>
                  <a:lnTo>
                    <a:pt x="2866" y="104723"/>
                  </a:lnTo>
                  <a:lnTo>
                    <a:pt x="11633" y="106777"/>
                  </a:lnTo>
                  <a:lnTo>
                    <a:pt x="16680" y="107258"/>
                  </a:lnTo>
                  <a:lnTo>
                    <a:pt x="46668" y="102565"/>
                  </a:lnTo>
                  <a:lnTo>
                    <a:pt x="77443" y="101325"/>
                  </a:lnTo>
                  <a:lnTo>
                    <a:pt x="83558" y="101299"/>
                  </a:lnTo>
                  <a:lnTo>
                    <a:pt x="87988" y="104665"/>
                  </a:lnTo>
                  <a:lnTo>
                    <a:pt x="89891" y="108200"/>
                  </a:lnTo>
                  <a:lnTo>
                    <a:pt x="91112" y="119590"/>
                  </a:lnTo>
                  <a:lnTo>
                    <a:pt x="87954" y="131330"/>
                  </a:lnTo>
                  <a:lnTo>
                    <a:pt x="75107" y="154821"/>
                  </a:lnTo>
                  <a:lnTo>
                    <a:pt x="72434" y="186550"/>
                  </a:lnTo>
                  <a:lnTo>
                    <a:pt x="72395" y="188573"/>
                  </a:lnTo>
                  <a:lnTo>
                    <a:pt x="73090" y="189113"/>
                  </a:lnTo>
                  <a:lnTo>
                    <a:pt x="75744" y="189713"/>
                  </a:lnTo>
                  <a:lnTo>
                    <a:pt x="85063" y="183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1754">
              <a:extLst>
                <a:ext uri="{FF2B5EF4-FFF2-40B4-BE49-F238E27FC236}">
                  <a16:creationId xmlns:a16="http://schemas.microsoft.com/office/drawing/2014/main" id="{37FD3208-4C65-63E1-AFCA-E4BBCA23A8C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251653" y="1092485"/>
              <a:ext cx="93761" cy="160455"/>
            </a:xfrm>
            <a:custGeom>
              <a:avLst/>
              <a:gdLst/>
              <a:ahLst/>
              <a:cxnLst/>
              <a:rect l="0" t="0" r="0" b="0"/>
              <a:pathLst>
                <a:path w="93761" h="160455">
                  <a:moveTo>
                    <a:pt x="44247" y="25115"/>
                  </a:moveTo>
                  <a:lnTo>
                    <a:pt x="44247" y="25115"/>
                  </a:lnTo>
                  <a:lnTo>
                    <a:pt x="60234" y="9128"/>
                  </a:lnTo>
                  <a:lnTo>
                    <a:pt x="63818" y="7427"/>
                  </a:lnTo>
                  <a:lnTo>
                    <a:pt x="65760" y="6973"/>
                  </a:lnTo>
                  <a:lnTo>
                    <a:pt x="67056" y="5965"/>
                  </a:lnTo>
                  <a:lnTo>
                    <a:pt x="69546" y="0"/>
                  </a:lnTo>
                  <a:lnTo>
                    <a:pt x="69617" y="3171"/>
                  </a:lnTo>
                  <a:lnTo>
                    <a:pt x="67753" y="6660"/>
                  </a:lnTo>
                  <a:lnTo>
                    <a:pt x="49874" y="32632"/>
                  </a:lnTo>
                  <a:lnTo>
                    <a:pt x="41103" y="43978"/>
                  </a:lnTo>
                  <a:lnTo>
                    <a:pt x="15305" y="71479"/>
                  </a:lnTo>
                  <a:lnTo>
                    <a:pt x="3278" y="86694"/>
                  </a:lnTo>
                  <a:lnTo>
                    <a:pt x="255" y="94581"/>
                  </a:lnTo>
                  <a:lnTo>
                    <a:pt x="0" y="97852"/>
                  </a:lnTo>
                  <a:lnTo>
                    <a:pt x="1769" y="101657"/>
                  </a:lnTo>
                  <a:lnTo>
                    <a:pt x="3228" y="103660"/>
                  </a:lnTo>
                  <a:lnTo>
                    <a:pt x="6318" y="104289"/>
                  </a:lnTo>
                  <a:lnTo>
                    <a:pt x="20073" y="101804"/>
                  </a:lnTo>
                  <a:lnTo>
                    <a:pt x="50544" y="93546"/>
                  </a:lnTo>
                  <a:lnTo>
                    <a:pt x="63281" y="90076"/>
                  </a:lnTo>
                  <a:lnTo>
                    <a:pt x="90703" y="88640"/>
                  </a:lnTo>
                  <a:lnTo>
                    <a:pt x="92151" y="89337"/>
                  </a:lnTo>
                  <a:lnTo>
                    <a:pt x="93116" y="90508"/>
                  </a:lnTo>
                  <a:lnTo>
                    <a:pt x="93760" y="91993"/>
                  </a:lnTo>
                  <a:lnTo>
                    <a:pt x="92594" y="97407"/>
                  </a:lnTo>
                  <a:lnTo>
                    <a:pt x="89852" y="108389"/>
                  </a:lnTo>
                  <a:lnTo>
                    <a:pt x="87158" y="120579"/>
                  </a:lnTo>
                  <a:lnTo>
                    <a:pt x="83772" y="133128"/>
                  </a:lnTo>
                  <a:lnTo>
                    <a:pt x="80887" y="145784"/>
                  </a:lnTo>
                  <a:lnTo>
                    <a:pt x="75564" y="156589"/>
                  </a:lnTo>
                  <a:lnTo>
                    <a:pt x="73592" y="159331"/>
                  </a:lnTo>
                  <a:lnTo>
                    <a:pt x="73687" y="160454"/>
                  </a:lnTo>
                  <a:lnTo>
                    <a:pt x="82347" y="158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1755">
              <a:extLst>
                <a:ext uri="{FF2B5EF4-FFF2-40B4-BE49-F238E27FC236}">
                  <a16:creationId xmlns:a16="http://schemas.microsoft.com/office/drawing/2014/main" id="{D587BCD5-39E4-FC4F-402B-360127910E7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391150" y="1104901"/>
              <a:ext cx="133345" cy="185266"/>
            </a:xfrm>
            <a:custGeom>
              <a:avLst/>
              <a:gdLst/>
              <a:ahLst/>
              <a:cxnLst/>
              <a:rect l="0" t="0" r="0" b="0"/>
              <a:pathLst>
                <a:path w="133345" h="185266">
                  <a:moveTo>
                    <a:pt x="127000" y="6349"/>
                  </a:moveTo>
                  <a:lnTo>
                    <a:pt x="127000" y="6349"/>
                  </a:lnTo>
                  <a:lnTo>
                    <a:pt x="133344" y="6"/>
                  </a:lnTo>
                  <a:lnTo>
                    <a:pt x="127882" y="0"/>
                  </a:lnTo>
                  <a:lnTo>
                    <a:pt x="99887" y="18297"/>
                  </a:lnTo>
                  <a:lnTo>
                    <a:pt x="73642" y="47351"/>
                  </a:lnTo>
                  <a:lnTo>
                    <a:pt x="55181" y="74185"/>
                  </a:lnTo>
                  <a:lnTo>
                    <a:pt x="41280" y="102884"/>
                  </a:lnTo>
                  <a:lnTo>
                    <a:pt x="32693" y="131848"/>
                  </a:lnTo>
                  <a:lnTo>
                    <a:pt x="29347" y="148204"/>
                  </a:lnTo>
                  <a:lnTo>
                    <a:pt x="31431" y="165346"/>
                  </a:lnTo>
                  <a:lnTo>
                    <a:pt x="36517" y="178656"/>
                  </a:lnTo>
                  <a:lnTo>
                    <a:pt x="40453" y="184765"/>
                  </a:lnTo>
                  <a:lnTo>
                    <a:pt x="43197" y="185265"/>
                  </a:lnTo>
                  <a:lnTo>
                    <a:pt x="50008" y="182058"/>
                  </a:lnTo>
                  <a:lnTo>
                    <a:pt x="71927" y="166512"/>
                  </a:lnTo>
                  <a:lnTo>
                    <a:pt x="77358" y="159612"/>
                  </a:lnTo>
                  <a:lnTo>
                    <a:pt x="80242" y="149960"/>
                  </a:lnTo>
                  <a:lnTo>
                    <a:pt x="80819" y="140026"/>
                  </a:lnTo>
                  <a:lnTo>
                    <a:pt x="78723" y="133259"/>
                  </a:lnTo>
                  <a:lnTo>
                    <a:pt x="76470" y="131172"/>
                  </a:lnTo>
                  <a:lnTo>
                    <a:pt x="51028" y="123001"/>
                  </a:lnTo>
                  <a:lnTo>
                    <a:pt x="29829" y="120959"/>
                  </a:lnTo>
                  <a:lnTo>
                    <a:pt x="15501" y="124112"/>
                  </a:lnTo>
                  <a:lnTo>
                    <a:pt x="135" y="130793"/>
                  </a:lnTo>
                  <a:lnTo>
                    <a:pt x="0" y="133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1756">
              <a:extLst>
                <a:ext uri="{FF2B5EF4-FFF2-40B4-BE49-F238E27FC236}">
                  <a16:creationId xmlns:a16="http://schemas.microsoft.com/office/drawing/2014/main" id="{62D6F1C9-71F9-46AB-3D67-4AE8D0434441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541025" y="1106177"/>
              <a:ext cx="104126" cy="195574"/>
            </a:xfrm>
            <a:custGeom>
              <a:avLst/>
              <a:gdLst/>
              <a:ahLst/>
              <a:cxnLst/>
              <a:rect l="0" t="0" r="0" b="0"/>
              <a:pathLst>
                <a:path w="104126" h="195574">
                  <a:moveTo>
                    <a:pt x="66025" y="62223"/>
                  </a:moveTo>
                  <a:lnTo>
                    <a:pt x="66025" y="62223"/>
                  </a:lnTo>
                  <a:lnTo>
                    <a:pt x="72493" y="49994"/>
                  </a:lnTo>
                  <a:lnTo>
                    <a:pt x="76565" y="44802"/>
                  </a:lnTo>
                  <a:lnTo>
                    <a:pt x="78790" y="38795"/>
                  </a:lnTo>
                  <a:lnTo>
                    <a:pt x="82900" y="31841"/>
                  </a:lnTo>
                  <a:lnTo>
                    <a:pt x="84789" y="16533"/>
                  </a:lnTo>
                  <a:lnTo>
                    <a:pt x="83066" y="11813"/>
                  </a:lnTo>
                  <a:lnTo>
                    <a:pt x="81618" y="9566"/>
                  </a:lnTo>
                  <a:lnTo>
                    <a:pt x="72840" y="3033"/>
                  </a:lnTo>
                  <a:lnTo>
                    <a:pt x="57931" y="0"/>
                  </a:lnTo>
                  <a:lnTo>
                    <a:pt x="46200" y="3053"/>
                  </a:lnTo>
                  <a:lnTo>
                    <a:pt x="29578" y="12706"/>
                  </a:lnTo>
                  <a:lnTo>
                    <a:pt x="12045" y="28395"/>
                  </a:lnTo>
                  <a:lnTo>
                    <a:pt x="2733" y="45480"/>
                  </a:lnTo>
                  <a:lnTo>
                    <a:pt x="547" y="51061"/>
                  </a:lnTo>
                  <a:lnTo>
                    <a:pt x="0" y="62907"/>
                  </a:lnTo>
                  <a:lnTo>
                    <a:pt x="2108" y="73816"/>
                  </a:lnTo>
                  <a:lnTo>
                    <a:pt x="5397" y="81016"/>
                  </a:lnTo>
                  <a:lnTo>
                    <a:pt x="11092" y="86568"/>
                  </a:lnTo>
                  <a:lnTo>
                    <a:pt x="18327" y="90682"/>
                  </a:lnTo>
                  <a:lnTo>
                    <a:pt x="26246" y="92510"/>
                  </a:lnTo>
                  <a:lnTo>
                    <a:pt x="36351" y="89560"/>
                  </a:lnTo>
                  <a:lnTo>
                    <a:pt x="65650" y="73212"/>
                  </a:lnTo>
                  <a:lnTo>
                    <a:pt x="95636" y="45190"/>
                  </a:lnTo>
                  <a:lnTo>
                    <a:pt x="103379" y="37557"/>
                  </a:lnTo>
                  <a:lnTo>
                    <a:pt x="103904" y="47153"/>
                  </a:lnTo>
                  <a:lnTo>
                    <a:pt x="99012" y="74429"/>
                  </a:lnTo>
                  <a:lnTo>
                    <a:pt x="93281" y="98687"/>
                  </a:lnTo>
                  <a:lnTo>
                    <a:pt x="86906" y="126523"/>
                  </a:lnTo>
                  <a:lnTo>
                    <a:pt x="81657" y="152065"/>
                  </a:lnTo>
                  <a:lnTo>
                    <a:pt x="84813" y="181813"/>
                  </a:lnTo>
                  <a:lnTo>
                    <a:pt x="84901" y="184283"/>
                  </a:lnTo>
                  <a:lnTo>
                    <a:pt x="86878" y="188909"/>
                  </a:lnTo>
                  <a:lnTo>
                    <a:pt x="104125" y="195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2" name="SMARTInkShape-Group436">
            <a:extLst>
              <a:ext uri="{FF2B5EF4-FFF2-40B4-BE49-F238E27FC236}">
                <a16:creationId xmlns:a16="http://schemas.microsoft.com/office/drawing/2014/main" id="{1DA9A461-D933-235A-E05E-6D44DB23580E}"/>
              </a:ext>
            </a:extLst>
          </p:cNvPr>
          <p:cNvGrpSpPr/>
          <p:nvPr/>
        </p:nvGrpSpPr>
        <p:grpSpPr>
          <a:xfrm>
            <a:off x="7101991" y="4051384"/>
            <a:ext cx="860910" cy="247567"/>
            <a:chOff x="7101991" y="4051384"/>
            <a:chExt cx="860910" cy="247567"/>
          </a:xfrm>
        </p:grpSpPr>
        <p:sp>
          <p:nvSpPr>
            <p:cNvPr id="481" name="SMARTInkShape-1757">
              <a:extLst>
                <a:ext uri="{FF2B5EF4-FFF2-40B4-BE49-F238E27FC236}">
                  <a16:creationId xmlns:a16="http://schemas.microsoft.com/office/drawing/2014/main" id="{4307BDCA-2462-D5DC-44CC-045B56486C91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124700" y="405765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25400" y="0"/>
                  </a:moveTo>
                  <a:lnTo>
                    <a:pt x="25400" y="0"/>
                  </a:lnTo>
                  <a:lnTo>
                    <a:pt x="25400" y="8838"/>
                  </a:lnTo>
                  <a:lnTo>
                    <a:pt x="23518" y="12865"/>
                  </a:lnTo>
                  <a:lnTo>
                    <a:pt x="22028" y="14927"/>
                  </a:lnTo>
                  <a:lnTo>
                    <a:pt x="13661" y="43329"/>
                  </a:lnTo>
                  <a:lnTo>
                    <a:pt x="10945" y="63631"/>
                  </a:lnTo>
                  <a:lnTo>
                    <a:pt x="7258" y="77088"/>
                  </a:lnTo>
                  <a:lnTo>
                    <a:pt x="5697" y="103187"/>
                  </a:lnTo>
                  <a:lnTo>
                    <a:pt x="889" y="116068"/>
                  </a:lnTo>
                  <a:lnTo>
                    <a:pt x="1298" y="118301"/>
                  </a:lnTo>
                  <a:lnTo>
                    <a:pt x="5143" y="126954"/>
                  </a:lnTo>
                  <a:lnTo>
                    <a:pt x="5545" y="129086"/>
                  </a:lnTo>
                  <a:lnTo>
                    <a:pt x="5108" y="131213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1758">
              <a:extLst>
                <a:ext uri="{FF2B5EF4-FFF2-40B4-BE49-F238E27FC236}">
                  <a16:creationId xmlns:a16="http://schemas.microsoft.com/office/drawing/2014/main" id="{40EFC237-287C-177C-1C9E-B5F8893209E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131050" y="4051384"/>
              <a:ext cx="88901" cy="12617"/>
            </a:xfrm>
            <a:custGeom>
              <a:avLst/>
              <a:gdLst/>
              <a:ahLst/>
              <a:cxnLst/>
              <a:rect l="0" t="0" r="0" b="0"/>
              <a:pathLst>
                <a:path w="88901" h="12617">
                  <a:moveTo>
                    <a:pt x="0" y="12616"/>
                  </a:moveTo>
                  <a:lnTo>
                    <a:pt x="0" y="12616"/>
                  </a:lnTo>
                  <a:lnTo>
                    <a:pt x="0" y="9245"/>
                  </a:lnTo>
                  <a:lnTo>
                    <a:pt x="705" y="8252"/>
                  </a:lnTo>
                  <a:lnTo>
                    <a:pt x="1882" y="7590"/>
                  </a:lnTo>
                  <a:lnTo>
                    <a:pt x="30507" y="876"/>
                  </a:lnTo>
                  <a:lnTo>
                    <a:pt x="58806" y="0"/>
                  </a:lnTo>
                  <a:lnTo>
                    <a:pt x="77101" y="638"/>
                  </a:lnTo>
                  <a:lnTo>
                    <a:pt x="88900" y="62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1759">
              <a:extLst>
                <a:ext uri="{FF2B5EF4-FFF2-40B4-BE49-F238E27FC236}">
                  <a16:creationId xmlns:a16="http://schemas.microsoft.com/office/drawing/2014/main" id="{3E2B0A01-7766-43A7-EA31-6EB36DFC1171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143750" y="4115680"/>
              <a:ext cx="69851" cy="5471"/>
            </a:xfrm>
            <a:custGeom>
              <a:avLst/>
              <a:gdLst/>
              <a:ahLst/>
              <a:cxnLst/>
              <a:rect l="0" t="0" r="0" b="0"/>
              <a:pathLst>
                <a:path w="69851" h="5471">
                  <a:moveTo>
                    <a:pt x="0" y="5470"/>
                  </a:moveTo>
                  <a:lnTo>
                    <a:pt x="0" y="5470"/>
                  </a:lnTo>
                  <a:lnTo>
                    <a:pt x="30774" y="444"/>
                  </a:lnTo>
                  <a:lnTo>
                    <a:pt x="57596" y="0"/>
                  </a:lnTo>
                  <a:lnTo>
                    <a:pt x="69850" y="54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1760">
              <a:extLst>
                <a:ext uri="{FF2B5EF4-FFF2-40B4-BE49-F238E27FC236}">
                  <a16:creationId xmlns:a16="http://schemas.microsoft.com/office/drawing/2014/main" id="{F18F20DC-C02F-B57C-4C5B-2D83F5ED988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101991" y="4206940"/>
              <a:ext cx="111610" cy="9461"/>
            </a:xfrm>
            <a:custGeom>
              <a:avLst/>
              <a:gdLst/>
              <a:ahLst/>
              <a:cxnLst/>
              <a:rect l="0" t="0" r="0" b="0"/>
              <a:pathLst>
                <a:path w="111610" h="9461">
                  <a:moveTo>
                    <a:pt x="3659" y="9460"/>
                  </a:moveTo>
                  <a:lnTo>
                    <a:pt x="3659" y="9460"/>
                  </a:lnTo>
                  <a:lnTo>
                    <a:pt x="0" y="9460"/>
                  </a:lnTo>
                  <a:lnTo>
                    <a:pt x="1562" y="9460"/>
                  </a:lnTo>
                  <a:lnTo>
                    <a:pt x="29991" y="3993"/>
                  </a:lnTo>
                  <a:lnTo>
                    <a:pt x="55127" y="0"/>
                  </a:lnTo>
                  <a:lnTo>
                    <a:pt x="69103" y="82"/>
                  </a:lnTo>
                  <a:lnTo>
                    <a:pt x="97754" y="2711"/>
                  </a:lnTo>
                  <a:lnTo>
                    <a:pt x="111609" y="31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1761">
              <a:extLst>
                <a:ext uri="{FF2B5EF4-FFF2-40B4-BE49-F238E27FC236}">
                  <a16:creationId xmlns:a16="http://schemas.microsoft.com/office/drawing/2014/main" id="{8AB0AC70-E72C-1AAD-662A-F10E85FD2D0B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270750" y="4149416"/>
              <a:ext cx="120651" cy="105085"/>
            </a:xfrm>
            <a:custGeom>
              <a:avLst/>
              <a:gdLst/>
              <a:ahLst/>
              <a:cxnLst/>
              <a:rect l="0" t="0" r="0" b="0"/>
              <a:pathLst>
                <a:path w="120651" h="105085">
                  <a:moveTo>
                    <a:pt x="0" y="9834"/>
                  </a:moveTo>
                  <a:lnTo>
                    <a:pt x="0" y="9834"/>
                  </a:lnTo>
                  <a:lnTo>
                    <a:pt x="0" y="4367"/>
                  </a:lnTo>
                  <a:lnTo>
                    <a:pt x="6741" y="374"/>
                  </a:lnTo>
                  <a:lnTo>
                    <a:pt x="9433" y="0"/>
                  </a:lnTo>
                  <a:lnTo>
                    <a:pt x="14306" y="1466"/>
                  </a:lnTo>
                  <a:lnTo>
                    <a:pt x="39681" y="15516"/>
                  </a:lnTo>
                  <a:lnTo>
                    <a:pt x="67500" y="45062"/>
                  </a:lnTo>
                  <a:lnTo>
                    <a:pt x="95942" y="74701"/>
                  </a:lnTo>
                  <a:lnTo>
                    <a:pt x="120650" y="1050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1762">
              <a:extLst>
                <a:ext uri="{FF2B5EF4-FFF2-40B4-BE49-F238E27FC236}">
                  <a16:creationId xmlns:a16="http://schemas.microsoft.com/office/drawing/2014/main" id="{AB71069B-B35A-D1F8-C8FB-D57568F2392D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283450" y="4149830"/>
              <a:ext cx="123761" cy="117371"/>
            </a:xfrm>
            <a:custGeom>
              <a:avLst/>
              <a:gdLst/>
              <a:ahLst/>
              <a:cxnLst/>
              <a:rect l="0" t="0" r="0" b="0"/>
              <a:pathLst>
                <a:path w="123761" h="117371">
                  <a:moveTo>
                    <a:pt x="114300" y="9420"/>
                  </a:moveTo>
                  <a:lnTo>
                    <a:pt x="114300" y="9420"/>
                  </a:lnTo>
                  <a:lnTo>
                    <a:pt x="117672" y="9420"/>
                  </a:lnTo>
                  <a:lnTo>
                    <a:pt x="118664" y="8715"/>
                  </a:lnTo>
                  <a:lnTo>
                    <a:pt x="119326" y="7539"/>
                  </a:lnTo>
                  <a:lnTo>
                    <a:pt x="119768" y="6049"/>
                  </a:lnTo>
                  <a:lnTo>
                    <a:pt x="123760" y="582"/>
                  </a:lnTo>
                  <a:lnTo>
                    <a:pt x="123429" y="0"/>
                  </a:lnTo>
                  <a:lnTo>
                    <a:pt x="119297" y="1235"/>
                  </a:lnTo>
                  <a:lnTo>
                    <a:pt x="91519" y="25331"/>
                  </a:lnTo>
                  <a:lnTo>
                    <a:pt x="61005" y="50922"/>
                  </a:lnTo>
                  <a:lnTo>
                    <a:pt x="33243" y="73592"/>
                  </a:lnTo>
                  <a:lnTo>
                    <a:pt x="15259" y="91463"/>
                  </a:lnTo>
                  <a:lnTo>
                    <a:pt x="0" y="1173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1763">
              <a:extLst>
                <a:ext uri="{FF2B5EF4-FFF2-40B4-BE49-F238E27FC236}">
                  <a16:creationId xmlns:a16="http://schemas.microsoft.com/office/drawing/2014/main" id="{C57A5890-5BCB-FDC6-FEA6-D1BA3161926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468012" y="4146628"/>
              <a:ext cx="79448" cy="116242"/>
            </a:xfrm>
            <a:custGeom>
              <a:avLst/>
              <a:gdLst/>
              <a:ahLst/>
              <a:cxnLst/>
              <a:rect l="0" t="0" r="0" b="0"/>
              <a:pathLst>
                <a:path w="79448" h="116242">
                  <a:moveTo>
                    <a:pt x="75788" y="6272"/>
                  </a:moveTo>
                  <a:lnTo>
                    <a:pt x="75788" y="6272"/>
                  </a:lnTo>
                  <a:lnTo>
                    <a:pt x="79160" y="2901"/>
                  </a:lnTo>
                  <a:lnTo>
                    <a:pt x="79447" y="1908"/>
                  </a:lnTo>
                  <a:lnTo>
                    <a:pt x="78933" y="1246"/>
                  </a:lnTo>
                  <a:lnTo>
                    <a:pt x="76480" y="511"/>
                  </a:lnTo>
                  <a:lnTo>
                    <a:pt x="67134" y="0"/>
                  </a:lnTo>
                  <a:lnTo>
                    <a:pt x="54174" y="6687"/>
                  </a:lnTo>
                  <a:lnTo>
                    <a:pt x="26531" y="30681"/>
                  </a:lnTo>
                  <a:lnTo>
                    <a:pt x="11731" y="48410"/>
                  </a:lnTo>
                  <a:lnTo>
                    <a:pt x="2718" y="69864"/>
                  </a:lnTo>
                  <a:lnTo>
                    <a:pt x="0" y="92789"/>
                  </a:lnTo>
                  <a:lnTo>
                    <a:pt x="3534" y="101403"/>
                  </a:lnTo>
                  <a:lnTo>
                    <a:pt x="6453" y="105676"/>
                  </a:lnTo>
                  <a:lnTo>
                    <a:pt x="15339" y="112305"/>
                  </a:lnTo>
                  <a:lnTo>
                    <a:pt x="20672" y="115061"/>
                  </a:lnTo>
                  <a:lnTo>
                    <a:pt x="34124" y="116241"/>
                  </a:lnTo>
                  <a:lnTo>
                    <a:pt x="47393" y="114414"/>
                  </a:lnTo>
                  <a:lnTo>
                    <a:pt x="75788" y="1078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1764">
              <a:extLst>
                <a:ext uri="{FF2B5EF4-FFF2-40B4-BE49-F238E27FC236}">
                  <a16:creationId xmlns:a16="http://schemas.microsoft.com/office/drawing/2014/main" id="{5E9BD8FA-5925-3C00-9197-A1B7EC2FBD9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579021" y="4185014"/>
              <a:ext cx="136230" cy="88326"/>
            </a:xfrm>
            <a:custGeom>
              <a:avLst/>
              <a:gdLst/>
              <a:ahLst/>
              <a:cxnLst/>
              <a:rect l="0" t="0" r="0" b="0"/>
              <a:pathLst>
                <a:path w="136230" h="88326">
                  <a:moveTo>
                    <a:pt x="34629" y="25036"/>
                  </a:moveTo>
                  <a:lnTo>
                    <a:pt x="34629" y="25036"/>
                  </a:lnTo>
                  <a:lnTo>
                    <a:pt x="29161" y="19569"/>
                  </a:lnTo>
                  <a:lnTo>
                    <a:pt x="37195" y="27602"/>
                  </a:lnTo>
                  <a:lnTo>
                    <a:pt x="43059" y="29704"/>
                  </a:lnTo>
                  <a:lnTo>
                    <a:pt x="74105" y="31288"/>
                  </a:lnTo>
                  <a:lnTo>
                    <a:pt x="93331" y="30661"/>
                  </a:lnTo>
                  <a:lnTo>
                    <a:pt x="111617" y="25916"/>
                  </a:lnTo>
                  <a:lnTo>
                    <a:pt x="113471" y="24917"/>
                  </a:lnTo>
                  <a:lnTo>
                    <a:pt x="114707" y="23546"/>
                  </a:lnTo>
                  <a:lnTo>
                    <a:pt x="116690" y="19646"/>
                  </a:lnTo>
                  <a:lnTo>
                    <a:pt x="117034" y="15599"/>
                  </a:lnTo>
                  <a:lnTo>
                    <a:pt x="115671" y="13806"/>
                  </a:lnTo>
                  <a:lnTo>
                    <a:pt x="102860" y="3784"/>
                  </a:lnTo>
                  <a:lnTo>
                    <a:pt x="96469" y="1479"/>
                  </a:lnTo>
                  <a:lnTo>
                    <a:pt x="84238" y="0"/>
                  </a:lnTo>
                  <a:lnTo>
                    <a:pt x="60525" y="5483"/>
                  </a:lnTo>
                  <a:lnTo>
                    <a:pt x="36609" y="19423"/>
                  </a:lnTo>
                  <a:lnTo>
                    <a:pt x="11285" y="39125"/>
                  </a:lnTo>
                  <a:lnTo>
                    <a:pt x="6615" y="46115"/>
                  </a:lnTo>
                  <a:lnTo>
                    <a:pt x="0" y="61983"/>
                  </a:lnTo>
                  <a:lnTo>
                    <a:pt x="960" y="65895"/>
                  </a:lnTo>
                  <a:lnTo>
                    <a:pt x="7671" y="74005"/>
                  </a:lnTo>
                  <a:lnTo>
                    <a:pt x="23349" y="83133"/>
                  </a:lnTo>
                  <a:lnTo>
                    <a:pt x="52680" y="87469"/>
                  </a:lnTo>
                  <a:lnTo>
                    <a:pt x="83768" y="88325"/>
                  </a:lnTo>
                  <a:lnTo>
                    <a:pt x="113871" y="85123"/>
                  </a:lnTo>
                  <a:lnTo>
                    <a:pt x="136229" y="821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1765">
              <a:extLst>
                <a:ext uri="{FF2B5EF4-FFF2-40B4-BE49-F238E27FC236}">
                  <a16:creationId xmlns:a16="http://schemas.microsoft.com/office/drawing/2014/main" id="{48953758-9396-4595-B3C4-B82201A2A6A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804397" y="4091144"/>
              <a:ext cx="31326" cy="207807"/>
            </a:xfrm>
            <a:custGeom>
              <a:avLst/>
              <a:gdLst/>
              <a:ahLst/>
              <a:cxnLst/>
              <a:rect l="0" t="0" r="0" b="0"/>
              <a:pathLst>
                <a:path w="31326" h="207807">
                  <a:moveTo>
                    <a:pt x="12453" y="30006"/>
                  </a:moveTo>
                  <a:lnTo>
                    <a:pt x="12453" y="30006"/>
                  </a:lnTo>
                  <a:lnTo>
                    <a:pt x="24662" y="14426"/>
                  </a:lnTo>
                  <a:lnTo>
                    <a:pt x="30902" y="0"/>
                  </a:lnTo>
                  <a:lnTo>
                    <a:pt x="31325" y="5514"/>
                  </a:lnTo>
                  <a:lnTo>
                    <a:pt x="26398" y="35229"/>
                  </a:lnTo>
                  <a:lnTo>
                    <a:pt x="20661" y="63382"/>
                  </a:lnTo>
                  <a:lnTo>
                    <a:pt x="12403" y="92573"/>
                  </a:lnTo>
                  <a:lnTo>
                    <a:pt x="6088" y="116043"/>
                  </a:lnTo>
                  <a:lnTo>
                    <a:pt x="1004" y="145465"/>
                  </a:lnTo>
                  <a:lnTo>
                    <a:pt x="0" y="174299"/>
                  </a:lnTo>
                  <a:lnTo>
                    <a:pt x="532" y="193174"/>
                  </a:lnTo>
                  <a:lnTo>
                    <a:pt x="6103" y="2078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1766">
              <a:extLst>
                <a:ext uri="{FF2B5EF4-FFF2-40B4-BE49-F238E27FC236}">
                  <a16:creationId xmlns:a16="http://schemas.microsoft.com/office/drawing/2014/main" id="{4F5E898C-48B8-C008-64E3-7BBA673EBC24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956550" y="417283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350" y="5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1767">
              <a:extLst>
                <a:ext uri="{FF2B5EF4-FFF2-40B4-BE49-F238E27FC236}">
                  <a16:creationId xmlns:a16="http://schemas.microsoft.com/office/drawing/2014/main" id="{5640BB75-8FF8-63CE-9836-AA312F5ADD8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950200" y="4254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2" y="132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7" name="SMARTInkShape-Group437">
            <a:extLst>
              <a:ext uri="{FF2B5EF4-FFF2-40B4-BE49-F238E27FC236}">
                <a16:creationId xmlns:a16="http://schemas.microsoft.com/office/drawing/2014/main" id="{98B07DFF-467E-5869-FB44-190C7D7885F7}"/>
              </a:ext>
            </a:extLst>
          </p:cNvPr>
          <p:cNvGrpSpPr/>
          <p:nvPr/>
        </p:nvGrpSpPr>
        <p:grpSpPr>
          <a:xfrm>
            <a:off x="7073900" y="4572000"/>
            <a:ext cx="1949451" cy="755610"/>
            <a:chOff x="7073900" y="4572000"/>
            <a:chExt cx="1949451" cy="755610"/>
          </a:xfrm>
        </p:grpSpPr>
        <p:sp>
          <p:nvSpPr>
            <p:cNvPr id="493" name="SMARTInkShape-1768">
              <a:extLst>
                <a:ext uri="{FF2B5EF4-FFF2-40B4-BE49-F238E27FC236}">
                  <a16:creationId xmlns:a16="http://schemas.microsoft.com/office/drawing/2014/main" id="{0B8BE819-CA36-EBAC-558C-09ED0296BAF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105650" y="457200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29233" y="0"/>
                  </a:lnTo>
                  <a:lnTo>
                    <a:pt x="55921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1769">
              <a:extLst>
                <a:ext uri="{FF2B5EF4-FFF2-40B4-BE49-F238E27FC236}">
                  <a16:creationId xmlns:a16="http://schemas.microsoft.com/office/drawing/2014/main" id="{D37C1CB3-A83F-F9D0-D087-6E3CACB1E54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073900" y="4641850"/>
              <a:ext cx="127001" cy="12623"/>
            </a:xfrm>
            <a:custGeom>
              <a:avLst/>
              <a:gdLst/>
              <a:ahLst/>
              <a:cxnLst/>
              <a:rect l="0" t="0" r="0" b="0"/>
              <a:pathLst>
                <a:path w="127001" h="12623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1"/>
                  </a:lnTo>
                  <a:lnTo>
                    <a:pt x="17007" y="7040"/>
                  </a:lnTo>
                  <a:lnTo>
                    <a:pt x="21199" y="9714"/>
                  </a:lnTo>
                  <a:lnTo>
                    <a:pt x="34269" y="11815"/>
                  </a:lnTo>
                  <a:lnTo>
                    <a:pt x="65425" y="12622"/>
                  </a:lnTo>
                  <a:lnTo>
                    <a:pt x="95016" y="7663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1770">
              <a:extLst>
                <a:ext uri="{FF2B5EF4-FFF2-40B4-BE49-F238E27FC236}">
                  <a16:creationId xmlns:a16="http://schemas.microsoft.com/office/drawing/2014/main" id="{BABBDDBE-46AB-58BD-FF08-674BCA7EE91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295545" y="4574692"/>
              <a:ext cx="102206" cy="95019"/>
            </a:xfrm>
            <a:custGeom>
              <a:avLst/>
              <a:gdLst/>
              <a:ahLst/>
              <a:cxnLst/>
              <a:rect l="0" t="0" r="0" b="0"/>
              <a:pathLst>
                <a:path w="102206" h="95019">
                  <a:moveTo>
                    <a:pt x="83155" y="10008"/>
                  </a:moveTo>
                  <a:lnTo>
                    <a:pt x="83155" y="10008"/>
                  </a:lnTo>
                  <a:lnTo>
                    <a:pt x="83155" y="6637"/>
                  </a:lnTo>
                  <a:lnTo>
                    <a:pt x="83860" y="5644"/>
                  </a:lnTo>
                  <a:lnTo>
                    <a:pt x="85037" y="4982"/>
                  </a:lnTo>
                  <a:lnTo>
                    <a:pt x="94710" y="3736"/>
                  </a:lnTo>
                  <a:lnTo>
                    <a:pt x="101914" y="3660"/>
                  </a:lnTo>
                  <a:lnTo>
                    <a:pt x="98748" y="287"/>
                  </a:lnTo>
                  <a:lnTo>
                    <a:pt x="96373" y="0"/>
                  </a:lnTo>
                  <a:lnTo>
                    <a:pt x="86287" y="2965"/>
                  </a:lnTo>
                  <a:lnTo>
                    <a:pt x="59336" y="12312"/>
                  </a:lnTo>
                  <a:lnTo>
                    <a:pt x="30729" y="28212"/>
                  </a:lnTo>
                  <a:lnTo>
                    <a:pt x="16194" y="43389"/>
                  </a:lnTo>
                  <a:lnTo>
                    <a:pt x="2951" y="64662"/>
                  </a:lnTo>
                  <a:lnTo>
                    <a:pt x="0" y="74985"/>
                  </a:lnTo>
                  <a:lnTo>
                    <a:pt x="203" y="78726"/>
                  </a:lnTo>
                  <a:lnTo>
                    <a:pt x="1748" y="81926"/>
                  </a:lnTo>
                  <a:lnTo>
                    <a:pt x="7228" y="87362"/>
                  </a:lnTo>
                  <a:lnTo>
                    <a:pt x="21618" y="94389"/>
                  </a:lnTo>
                  <a:lnTo>
                    <a:pt x="33227" y="95018"/>
                  </a:lnTo>
                  <a:lnTo>
                    <a:pt x="63624" y="90893"/>
                  </a:lnTo>
                  <a:lnTo>
                    <a:pt x="76663" y="87597"/>
                  </a:lnTo>
                  <a:lnTo>
                    <a:pt x="102205" y="798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1771">
              <a:extLst>
                <a:ext uri="{FF2B5EF4-FFF2-40B4-BE49-F238E27FC236}">
                  <a16:creationId xmlns:a16="http://schemas.microsoft.com/office/drawing/2014/main" id="{8B4D0C88-95EB-6EBD-BC32-E1BCC0B0A75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449645" y="4597423"/>
              <a:ext cx="68315" cy="78218"/>
            </a:xfrm>
            <a:custGeom>
              <a:avLst/>
              <a:gdLst/>
              <a:ahLst/>
              <a:cxnLst/>
              <a:rect l="0" t="0" r="0" b="0"/>
              <a:pathLst>
                <a:path w="68315" h="78218">
                  <a:moveTo>
                    <a:pt x="43355" y="6327"/>
                  </a:moveTo>
                  <a:lnTo>
                    <a:pt x="43355" y="6327"/>
                  </a:lnTo>
                  <a:lnTo>
                    <a:pt x="43355" y="2956"/>
                  </a:lnTo>
                  <a:lnTo>
                    <a:pt x="44060" y="1963"/>
                  </a:lnTo>
                  <a:lnTo>
                    <a:pt x="45237" y="1301"/>
                  </a:lnTo>
                  <a:lnTo>
                    <a:pt x="49444" y="55"/>
                  </a:lnTo>
                  <a:lnTo>
                    <a:pt x="42885" y="0"/>
                  </a:lnTo>
                  <a:lnTo>
                    <a:pt x="37737" y="1869"/>
                  </a:lnTo>
                  <a:lnTo>
                    <a:pt x="13392" y="23743"/>
                  </a:lnTo>
                  <a:lnTo>
                    <a:pt x="8872" y="30060"/>
                  </a:lnTo>
                  <a:lnTo>
                    <a:pt x="546" y="51188"/>
                  </a:lnTo>
                  <a:lnTo>
                    <a:pt x="0" y="55284"/>
                  </a:lnTo>
                  <a:lnTo>
                    <a:pt x="3155" y="63598"/>
                  </a:lnTo>
                  <a:lnTo>
                    <a:pt x="9260" y="71292"/>
                  </a:lnTo>
                  <a:lnTo>
                    <a:pt x="16678" y="77063"/>
                  </a:lnTo>
                  <a:lnTo>
                    <a:pt x="19926" y="78179"/>
                  </a:lnTo>
                  <a:lnTo>
                    <a:pt x="22797" y="78217"/>
                  </a:lnTo>
                  <a:lnTo>
                    <a:pt x="39216" y="73209"/>
                  </a:lnTo>
                  <a:lnTo>
                    <a:pt x="45043" y="69448"/>
                  </a:lnTo>
                  <a:lnTo>
                    <a:pt x="58525" y="49055"/>
                  </a:lnTo>
                  <a:lnTo>
                    <a:pt x="67268" y="25542"/>
                  </a:lnTo>
                  <a:lnTo>
                    <a:pt x="68314" y="14215"/>
                  </a:lnTo>
                  <a:lnTo>
                    <a:pt x="65639" y="11587"/>
                  </a:lnTo>
                  <a:lnTo>
                    <a:pt x="55140" y="8664"/>
                  </a:lnTo>
                  <a:lnTo>
                    <a:pt x="36734" y="7020"/>
                  </a:lnTo>
                  <a:lnTo>
                    <a:pt x="32591" y="7494"/>
                  </a:lnTo>
                  <a:lnTo>
                    <a:pt x="24305" y="126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1772">
              <a:extLst>
                <a:ext uri="{FF2B5EF4-FFF2-40B4-BE49-F238E27FC236}">
                  <a16:creationId xmlns:a16="http://schemas.microsoft.com/office/drawing/2014/main" id="{AD81D176-C86F-58AA-7948-E64FE683283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589182" y="4610362"/>
              <a:ext cx="11769" cy="107689"/>
            </a:xfrm>
            <a:custGeom>
              <a:avLst/>
              <a:gdLst/>
              <a:ahLst/>
              <a:cxnLst/>
              <a:rect l="0" t="0" r="0" b="0"/>
              <a:pathLst>
                <a:path w="11769" h="107689">
                  <a:moveTo>
                    <a:pt x="11768" y="6088"/>
                  </a:moveTo>
                  <a:lnTo>
                    <a:pt x="11768" y="6088"/>
                  </a:lnTo>
                  <a:lnTo>
                    <a:pt x="11768" y="0"/>
                  </a:lnTo>
                  <a:lnTo>
                    <a:pt x="11063" y="10634"/>
                  </a:lnTo>
                  <a:lnTo>
                    <a:pt x="2931" y="38437"/>
                  </a:lnTo>
                  <a:lnTo>
                    <a:pt x="213" y="63807"/>
                  </a:lnTo>
                  <a:lnTo>
                    <a:pt x="0" y="88776"/>
                  </a:lnTo>
                  <a:lnTo>
                    <a:pt x="5418" y="107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1773">
              <a:extLst>
                <a:ext uri="{FF2B5EF4-FFF2-40B4-BE49-F238E27FC236}">
                  <a16:creationId xmlns:a16="http://schemas.microsoft.com/office/drawing/2014/main" id="{0E1CF240-300C-359E-D118-EA26AD22F44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582782" y="4610100"/>
              <a:ext cx="107069" cy="94768"/>
            </a:xfrm>
            <a:custGeom>
              <a:avLst/>
              <a:gdLst/>
              <a:ahLst/>
              <a:cxnLst/>
              <a:rect l="0" t="0" r="0" b="0"/>
              <a:pathLst>
                <a:path w="107069" h="94768">
                  <a:moveTo>
                    <a:pt x="5468" y="19050"/>
                  </a:moveTo>
                  <a:lnTo>
                    <a:pt x="5468" y="19050"/>
                  </a:lnTo>
                  <a:lnTo>
                    <a:pt x="0" y="13583"/>
                  </a:lnTo>
                  <a:lnTo>
                    <a:pt x="412" y="13289"/>
                  </a:lnTo>
                  <a:lnTo>
                    <a:pt x="2750" y="12962"/>
                  </a:lnTo>
                  <a:lnTo>
                    <a:pt x="3656" y="13580"/>
                  </a:lnTo>
                  <a:lnTo>
                    <a:pt x="4260" y="14698"/>
                  </a:lnTo>
                  <a:lnTo>
                    <a:pt x="4663" y="16149"/>
                  </a:lnTo>
                  <a:lnTo>
                    <a:pt x="5637" y="17116"/>
                  </a:lnTo>
                  <a:lnTo>
                    <a:pt x="8600" y="18190"/>
                  </a:lnTo>
                  <a:lnTo>
                    <a:pt x="12269" y="22431"/>
                  </a:lnTo>
                  <a:lnTo>
                    <a:pt x="29584" y="49773"/>
                  </a:lnTo>
                  <a:lnTo>
                    <a:pt x="48981" y="80373"/>
                  </a:lnTo>
                  <a:lnTo>
                    <a:pt x="60851" y="89745"/>
                  </a:lnTo>
                  <a:lnTo>
                    <a:pt x="69123" y="92802"/>
                  </a:lnTo>
                  <a:lnTo>
                    <a:pt x="82561" y="94767"/>
                  </a:lnTo>
                  <a:lnTo>
                    <a:pt x="85086" y="92106"/>
                  </a:lnTo>
                  <a:lnTo>
                    <a:pt x="89773" y="81623"/>
                  </a:lnTo>
                  <a:lnTo>
                    <a:pt x="93460" y="56261"/>
                  </a:lnTo>
                  <a:lnTo>
                    <a:pt x="96070" y="26688"/>
                  </a:lnTo>
                  <a:lnTo>
                    <a:pt x="100446" y="2073"/>
                  </a:lnTo>
                  <a:lnTo>
                    <a:pt x="101242" y="1382"/>
                  </a:lnTo>
                  <a:lnTo>
                    <a:pt x="10706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1774">
              <a:extLst>
                <a:ext uri="{FF2B5EF4-FFF2-40B4-BE49-F238E27FC236}">
                  <a16:creationId xmlns:a16="http://schemas.microsoft.com/office/drawing/2014/main" id="{DB59E97E-F008-0B9A-772E-8A1E840C3E8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740650" y="4604895"/>
              <a:ext cx="19051" cy="132206"/>
            </a:xfrm>
            <a:custGeom>
              <a:avLst/>
              <a:gdLst/>
              <a:ahLst/>
              <a:cxnLst/>
              <a:rect l="0" t="0" r="0" b="0"/>
              <a:pathLst>
                <a:path w="19051" h="132206">
                  <a:moveTo>
                    <a:pt x="19050" y="11555"/>
                  </a:moveTo>
                  <a:lnTo>
                    <a:pt x="19050" y="11555"/>
                  </a:lnTo>
                  <a:lnTo>
                    <a:pt x="19050" y="0"/>
                  </a:lnTo>
                  <a:lnTo>
                    <a:pt x="15678" y="23374"/>
                  </a:lnTo>
                  <a:lnTo>
                    <a:pt x="8925" y="50187"/>
                  </a:lnTo>
                  <a:lnTo>
                    <a:pt x="4977" y="80047"/>
                  </a:lnTo>
                  <a:lnTo>
                    <a:pt x="983" y="109908"/>
                  </a:lnTo>
                  <a:lnTo>
                    <a:pt x="0" y="1322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1775">
              <a:extLst>
                <a:ext uri="{FF2B5EF4-FFF2-40B4-BE49-F238E27FC236}">
                  <a16:creationId xmlns:a16="http://schemas.microsoft.com/office/drawing/2014/main" id="{E11D6028-48DC-D9A4-C2FC-C117FCAA0A5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759700" y="45847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3372" y="19050"/>
                  </a:lnTo>
                  <a:lnTo>
                    <a:pt x="31964" y="6185"/>
                  </a:lnTo>
                  <a:lnTo>
                    <a:pt x="40312" y="2749"/>
                  </a:lnTo>
                  <a:lnTo>
                    <a:pt x="70717" y="10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1776">
              <a:extLst>
                <a:ext uri="{FF2B5EF4-FFF2-40B4-BE49-F238E27FC236}">
                  <a16:creationId xmlns:a16="http://schemas.microsoft.com/office/drawing/2014/main" id="{39517624-E57E-BBA4-5256-5262DD06AFE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759700" y="46609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29825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1777">
              <a:extLst>
                <a:ext uri="{FF2B5EF4-FFF2-40B4-BE49-F238E27FC236}">
                  <a16:creationId xmlns:a16="http://schemas.microsoft.com/office/drawing/2014/main" id="{A7E4AF00-FEFD-DE87-C5C6-8E7576AA72C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899400" y="4616457"/>
              <a:ext cx="18169" cy="107944"/>
            </a:xfrm>
            <a:custGeom>
              <a:avLst/>
              <a:gdLst/>
              <a:ahLst/>
              <a:cxnLst/>
              <a:rect l="0" t="0" r="0" b="0"/>
              <a:pathLst>
                <a:path w="18169" h="107944">
                  <a:moveTo>
                    <a:pt x="12700" y="6343"/>
                  </a:moveTo>
                  <a:lnTo>
                    <a:pt x="12700" y="6343"/>
                  </a:lnTo>
                  <a:lnTo>
                    <a:pt x="12700" y="16"/>
                  </a:lnTo>
                  <a:lnTo>
                    <a:pt x="16072" y="0"/>
                  </a:lnTo>
                  <a:lnTo>
                    <a:pt x="17064" y="2114"/>
                  </a:lnTo>
                  <a:lnTo>
                    <a:pt x="18168" y="10108"/>
                  </a:lnTo>
                  <a:lnTo>
                    <a:pt x="12026" y="38589"/>
                  </a:lnTo>
                  <a:lnTo>
                    <a:pt x="7471" y="60219"/>
                  </a:lnTo>
                  <a:lnTo>
                    <a:pt x="0" y="1079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1778">
              <a:extLst>
                <a:ext uri="{FF2B5EF4-FFF2-40B4-BE49-F238E27FC236}">
                  <a16:creationId xmlns:a16="http://schemas.microsoft.com/office/drawing/2014/main" id="{4D425380-37BD-7BD6-A77A-25871C52D98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004899" y="4617595"/>
              <a:ext cx="18048" cy="106806"/>
            </a:xfrm>
            <a:custGeom>
              <a:avLst/>
              <a:gdLst/>
              <a:ahLst/>
              <a:cxnLst/>
              <a:rect l="0" t="0" r="0" b="0"/>
              <a:pathLst>
                <a:path w="18048" h="106806">
                  <a:moveTo>
                    <a:pt x="2451" y="11555"/>
                  </a:moveTo>
                  <a:lnTo>
                    <a:pt x="2451" y="11555"/>
                  </a:lnTo>
                  <a:lnTo>
                    <a:pt x="13282" y="1430"/>
                  </a:lnTo>
                  <a:lnTo>
                    <a:pt x="17378" y="0"/>
                  </a:lnTo>
                  <a:lnTo>
                    <a:pt x="18047" y="1734"/>
                  </a:lnTo>
                  <a:lnTo>
                    <a:pt x="14087" y="31415"/>
                  </a:lnTo>
                  <a:lnTo>
                    <a:pt x="3285" y="58047"/>
                  </a:lnTo>
                  <a:lnTo>
                    <a:pt x="0" y="73140"/>
                  </a:lnTo>
                  <a:lnTo>
                    <a:pt x="2451" y="1068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1779">
              <a:extLst>
                <a:ext uri="{FF2B5EF4-FFF2-40B4-BE49-F238E27FC236}">
                  <a16:creationId xmlns:a16="http://schemas.microsoft.com/office/drawing/2014/main" id="{D569A851-CA95-E0CE-CBA4-D2F74ECBCF7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969250" y="4613340"/>
              <a:ext cx="110287" cy="126361"/>
            </a:xfrm>
            <a:custGeom>
              <a:avLst/>
              <a:gdLst/>
              <a:ahLst/>
              <a:cxnLst/>
              <a:rect l="0" t="0" r="0" b="0"/>
              <a:pathLst>
                <a:path w="110287" h="126361">
                  <a:moveTo>
                    <a:pt x="0" y="9460"/>
                  </a:moveTo>
                  <a:lnTo>
                    <a:pt x="0" y="9460"/>
                  </a:lnTo>
                  <a:lnTo>
                    <a:pt x="3372" y="9460"/>
                  </a:lnTo>
                  <a:lnTo>
                    <a:pt x="30083" y="1621"/>
                  </a:lnTo>
                  <a:lnTo>
                    <a:pt x="32755" y="0"/>
                  </a:lnTo>
                  <a:lnTo>
                    <a:pt x="43250" y="82"/>
                  </a:lnTo>
                  <a:lnTo>
                    <a:pt x="72985" y="5883"/>
                  </a:lnTo>
                  <a:lnTo>
                    <a:pt x="90927" y="15142"/>
                  </a:lnTo>
                  <a:lnTo>
                    <a:pt x="98738" y="24685"/>
                  </a:lnTo>
                  <a:lnTo>
                    <a:pt x="109502" y="51430"/>
                  </a:lnTo>
                  <a:lnTo>
                    <a:pt x="110286" y="63626"/>
                  </a:lnTo>
                  <a:lnTo>
                    <a:pt x="108411" y="86325"/>
                  </a:lnTo>
                  <a:lnTo>
                    <a:pt x="106141" y="91748"/>
                  </a:lnTo>
                  <a:lnTo>
                    <a:pt x="92832" y="106122"/>
                  </a:lnTo>
                  <a:lnTo>
                    <a:pt x="76189" y="117907"/>
                  </a:lnTo>
                  <a:lnTo>
                    <a:pt x="46452" y="126360"/>
                  </a:lnTo>
                  <a:lnTo>
                    <a:pt x="19050" y="1237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1780">
              <a:extLst>
                <a:ext uri="{FF2B5EF4-FFF2-40B4-BE49-F238E27FC236}">
                  <a16:creationId xmlns:a16="http://schemas.microsoft.com/office/drawing/2014/main" id="{12A2D2DD-45C7-6630-E7F0-A94952F6B43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131792" y="4616450"/>
              <a:ext cx="78759" cy="107205"/>
            </a:xfrm>
            <a:custGeom>
              <a:avLst/>
              <a:gdLst/>
              <a:ahLst/>
              <a:cxnLst/>
              <a:rect l="0" t="0" r="0" b="0"/>
              <a:pathLst>
                <a:path w="78759" h="107205">
                  <a:moveTo>
                    <a:pt x="27958" y="0"/>
                  </a:moveTo>
                  <a:lnTo>
                    <a:pt x="27958" y="0"/>
                  </a:lnTo>
                  <a:lnTo>
                    <a:pt x="31330" y="0"/>
                  </a:lnTo>
                  <a:lnTo>
                    <a:pt x="32322" y="2117"/>
                  </a:lnTo>
                  <a:lnTo>
                    <a:pt x="33426" y="10113"/>
                  </a:lnTo>
                  <a:lnTo>
                    <a:pt x="30676" y="26515"/>
                  </a:lnTo>
                  <a:lnTo>
                    <a:pt x="16383" y="55415"/>
                  </a:lnTo>
                  <a:lnTo>
                    <a:pt x="508" y="86682"/>
                  </a:lnTo>
                  <a:lnTo>
                    <a:pt x="0" y="95205"/>
                  </a:lnTo>
                  <a:lnTo>
                    <a:pt x="853" y="99454"/>
                  </a:lnTo>
                  <a:lnTo>
                    <a:pt x="2127" y="102286"/>
                  </a:lnTo>
                  <a:lnTo>
                    <a:pt x="3682" y="104174"/>
                  </a:lnTo>
                  <a:lnTo>
                    <a:pt x="5424" y="105433"/>
                  </a:lnTo>
                  <a:lnTo>
                    <a:pt x="14618" y="107204"/>
                  </a:lnTo>
                  <a:lnTo>
                    <a:pt x="42042" y="102417"/>
                  </a:lnTo>
                  <a:lnTo>
                    <a:pt x="64920" y="96692"/>
                  </a:lnTo>
                  <a:lnTo>
                    <a:pt x="72138" y="92833"/>
                  </a:lnTo>
                  <a:lnTo>
                    <a:pt x="78758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1781">
              <a:extLst>
                <a:ext uri="{FF2B5EF4-FFF2-40B4-BE49-F238E27FC236}">
                  <a16:creationId xmlns:a16="http://schemas.microsoft.com/office/drawing/2014/main" id="{19762833-8D2E-78FE-143D-13CC726073B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140700" y="4603750"/>
              <a:ext cx="69851" cy="25401"/>
            </a:xfrm>
            <a:custGeom>
              <a:avLst/>
              <a:gdLst/>
              <a:ahLst/>
              <a:cxnLst/>
              <a:rect l="0" t="0" r="0" b="0"/>
              <a:pathLst>
                <a:path w="69851" h="25401">
                  <a:moveTo>
                    <a:pt x="0" y="25400"/>
                  </a:moveTo>
                  <a:lnTo>
                    <a:pt x="0" y="25400"/>
                  </a:lnTo>
                  <a:lnTo>
                    <a:pt x="5776" y="20331"/>
                  </a:lnTo>
                  <a:lnTo>
                    <a:pt x="27136" y="1047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1782">
              <a:extLst>
                <a:ext uri="{FF2B5EF4-FFF2-40B4-BE49-F238E27FC236}">
                  <a16:creationId xmlns:a16="http://schemas.microsoft.com/office/drawing/2014/main" id="{94FF6B78-0157-28A9-AFC1-23CF6F633E8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140700" y="46609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8"/>
                  </a:lnTo>
                  <a:lnTo>
                    <a:pt x="41442" y="723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1783">
              <a:extLst>
                <a:ext uri="{FF2B5EF4-FFF2-40B4-BE49-F238E27FC236}">
                  <a16:creationId xmlns:a16="http://schemas.microsoft.com/office/drawing/2014/main" id="{577E5D28-A02E-3135-1608-6A283F4878A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264041" y="4618902"/>
              <a:ext cx="143360" cy="130889"/>
            </a:xfrm>
            <a:custGeom>
              <a:avLst/>
              <a:gdLst/>
              <a:ahLst/>
              <a:cxnLst/>
              <a:rect l="0" t="0" r="0" b="0"/>
              <a:pathLst>
                <a:path w="143360" h="130889">
                  <a:moveTo>
                    <a:pt x="16359" y="35648"/>
                  </a:moveTo>
                  <a:lnTo>
                    <a:pt x="16359" y="35648"/>
                  </a:lnTo>
                  <a:lnTo>
                    <a:pt x="16359" y="31990"/>
                  </a:lnTo>
                  <a:lnTo>
                    <a:pt x="16359" y="39003"/>
                  </a:lnTo>
                  <a:lnTo>
                    <a:pt x="14477" y="42548"/>
                  </a:lnTo>
                  <a:lnTo>
                    <a:pt x="11995" y="46476"/>
                  </a:lnTo>
                  <a:lnTo>
                    <a:pt x="10401" y="54746"/>
                  </a:lnTo>
                  <a:lnTo>
                    <a:pt x="9355" y="69652"/>
                  </a:lnTo>
                  <a:lnTo>
                    <a:pt x="4994" y="81588"/>
                  </a:lnTo>
                  <a:lnTo>
                    <a:pt x="3683" y="112998"/>
                  </a:lnTo>
                  <a:lnTo>
                    <a:pt x="3659" y="130888"/>
                  </a:lnTo>
                  <a:lnTo>
                    <a:pt x="2954" y="106304"/>
                  </a:lnTo>
                  <a:lnTo>
                    <a:pt x="0" y="92567"/>
                  </a:lnTo>
                  <a:lnTo>
                    <a:pt x="3475" y="62949"/>
                  </a:lnTo>
                  <a:lnTo>
                    <a:pt x="4354" y="39986"/>
                  </a:lnTo>
                  <a:lnTo>
                    <a:pt x="10125" y="25965"/>
                  </a:lnTo>
                  <a:lnTo>
                    <a:pt x="11498" y="24959"/>
                  </a:lnTo>
                  <a:lnTo>
                    <a:pt x="14904" y="23841"/>
                  </a:lnTo>
                  <a:lnTo>
                    <a:pt x="18770" y="23345"/>
                  </a:lnTo>
                  <a:lnTo>
                    <a:pt x="20788" y="24624"/>
                  </a:lnTo>
                  <a:lnTo>
                    <a:pt x="44012" y="52618"/>
                  </a:lnTo>
                  <a:lnTo>
                    <a:pt x="54068" y="79478"/>
                  </a:lnTo>
                  <a:lnTo>
                    <a:pt x="66220" y="105376"/>
                  </a:lnTo>
                  <a:lnTo>
                    <a:pt x="74720" y="117770"/>
                  </a:lnTo>
                  <a:lnTo>
                    <a:pt x="81338" y="121536"/>
                  </a:lnTo>
                  <a:lnTo>
                    <a:pt x="85078" y="122540"/>
                  </a:lnTo>
                  <a:lnTo>
                    <a:pt x="88277" y="122504"/>
                  </a:lnTo>
                  <a:lnTo>
                    <a:pt x="93713" y="120582"/>
                  </a:lnTo>
                  <a:lnTo>
                    <a:pt x="98481" y="115495"/>
                  </a:lnTo>
                  <a:lnTo>
                    <a:pt x="110663" y="90618"/>
                  </a:lnTo>
                  <a:lnTo>
                    <a:pt x="114717" y="69957"/>
                  </a:lnTo>
                  <a:lnTo>
                    <a:pt x="118880" y="42051"/>
                  </a:lnTo>
                  <a:lnTo>
                    <a:pt x="130740" y="10810"/>
                  </a:lnTo>
                  <a:lnTo>
                    <a:pt x="134928" y="3442"/>
                  </a:lnTo>
                  <a:lnTo>
                    <a:pt x="139141" y="168"/>
                  </a:lnTo>
                  <a:lnTo>
                    <a:pt x="140548" y="0"/>
                  </a:lnTo>
                  <a:lnTo>
                    <a:pt x="143359" y="38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1784">
              <a:extLst>
                <a:ext uri="{FF2B5EF4-FFF2-40B4-BE49-F238E27FC236}">
                  <a16:creationId xmlns:a16="http://schemas.microsoft.com/office/drawing/2014/main" id="{B16311E7-6509-FEAF-5E27-8417580F7BA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432835" y="4616450"/>
              <a:ext cx="101566" cy="130468"/>
            </a:xfrm>
            <a:custGeom>
              <a:avLst/>
              <a:gdLst/>
              <a:ahLst/>
              <a:cxnLst/>
              <a:rect l="0" t="0" r="0" b="0"/>
              <a:pathLst>
                <a:path w="101566" h="130468">
                  <a:moveTo>
                    <a:pt x="82515" y="0"/>
                  </a:moveTo>
                  <a:lnTo>
                    <a:pt x="82515" y="0"/>
                  </a:lnTo>
                  <a:lnTo>
                    <a:pt x="88859" y="0"/>
                  </a:lnTo>
                  <a:lnTo>
                    <a:pt x="83089" y="5069"/>
                  </a:lnTo>
                  <a:lnTo>
                    <a:pt x="52739" y="21199"/>
                  </a:lnTo>
                  <a:lnTo>
                    <a:pt x="46233" y="27296"/>
                  </a:lnTo>
                  <a:lnTo>
                    <a:pt x="23531" y="57592"/>
                  </a:lnTo>
                  <a:lnTo>
                    <a:pt x="4463" y="81342"/>
                  </a:lnTo>
                  <a:lnTo>
                    <a:pt x="1297" y="90032"/>
                  </a:lnTo>
                  <a:lnTo>
                    <a:pt x="0" y="110041"/>
                  </a:lnTo>
                  <a:lnTo>
                    <a:pt x="694" y="111460"/>
                  </a:lnTo>
                  <a:lnTo>
                    <a:pt x="1862" y="112407"/>
                  </a:lnTo>
                  <a:lnTo>
                    <a:pt x="5041" y="114164"/>
                  </a:lnTo>
                  <a:lnTo>
                    <a:pt x="8806" y="117297"/>
                  </a:lnTo>
                  <a:lnTo>
                    <a:pt x="36023" y="122090"/>
                  </a:lnTo>
                  <a:lnTo>
                    <a:pt x="52041" y="125545"/>
                  </a:lnTo>
                  <a:lnTo>
                    <a:pt x="81272" y="130467"/>
                  </a:lnTo>
                  <a:lnTo>
                    <a:pt x="88547" y="129011"/>
                  </a:lnTo>
                  <a:lnTo>
                    <a:pt x="101565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1785">
              <a:extLst>
                <a:ext uri="{FF2B5EF4-FFF2-40B4-BE49-F238E27FC236}">
                  <a16:creationId xmlns:a16="http://schemas.microsoft.com/office/drawing/2014/main" id="{B4AD03C6-BDBA-9BB5-825B-4C6AAFD01C9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572886" y="4616450"/>
              <a:ext cx="75815" cy="126487"/>
            </a:xfrm>
            <a:custGeom>
              <a:avLst/>
              <a:gdLst/>
              <a:ahLst/>
              <a:cxnLst/>
              <a:rect l="0" t="0" r="0" b="0"/>
              <a:pathLst>
                <a:path w="75815" h="126487">
                  <a:moveTo>
                    <a:pt x="25014" y="0"/>
                  </a:moveTo>
                  <a:lnTo>
                    <a:pt x="25014" y="0"/>
                  </a:lnTo>
                  <a:lnTo>
                    <a:pt x="28386" y="0"/>
                  </a:lnTo>
                  <a:lnTo>
                    <a:pt x="29378" y="705"/>
                  </a:lnTo>
                  <a:lnTo>
                    <a:pt x="30040" y="1881"/>
                  </a:lnTo>
                  <a:lnTo>
                    <a:pt x="30972" y="8789"/>
                  </a:lnTo>
                  <a:lnTo>
                    <a:pt x="29366" y="23535"/>
                  </a:lnTo>
                  <a:lnTo>
                    <a:pt x="24176" y="48177"/>
                  </a:lnTo>
                  <a:lnTo>
                    <a:pt x="10783" y="76690"/>
                  </a:lnTo>
                  <a:lnTo>
                    <a:pt x="1572" y="106133"/>
                  </a:lnTo>
                  <a:lnTo>
                    <a:pt x="0" y="121153"/>
                  </a:lnTo>
                  <a:lnTo>
                    <a:pt x="1282" y="123102"/>
                  </a:lnTo>
                  <a:lnTo>
                    <a:pt x="3549" y="124401"/>
                  </a:lnTo>
                  <a:lnTo>
                    <a:pt x="17325" y="126486"/>
                  </a:lnTo>
                  <a:lnTo>
                    <a:pt x="37998" y="126193"/>
                  </a:lnTo>
                  <a:lnTo>
                    <a:pt x="68159" y="120907"/>
                  </a:lnTo>
                  <a:lnTo>
                    <a:pt x="70710" y="120116"/>
                  </a:lnTo>
                  <a:lnTo>
                    <a:pt x="75814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1786">
              <a:extLst>
                <a:ext uri="{FF2B5EF4-FFF2-40B4-BE49-F238E27FC236}">
                  <a16:creationId xmlns:a16="http://schemas.microsoft.com/office/drawing/2014/main" id="{863318ED-B5E1-B9B0-A5C0-1048ED1C79F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578850" y="458470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29806" y="11211"/>
                  </a:lnTo>
                  <a:lnTo>
                    <a:pt x="43169" y="590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1787">
              <a:extLst>
                <a:ext uri="{FF2B5EF4-FFF2-40B4-BE49-F238E27FC236}">
                  <a16:creationId xmlns:a16="http://schemas.microsoft.com/office/drawing/2014/main" id="{9FC64E92-1997-AE6E-9E80-24AC8C2B5AC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591550" y="466725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21662" y="5645"/>
                  </a:lnTo>
                  <a:lnTo>
                    <a:pt x="46610" y="589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1788">
              <a:extLst>
                <a:ext uri="{FF2B5EF4-FFF2-40B4-BE49-F238E27FC236}">
                  <a16:creationId xmlns:a16="http://schemas.microsoft.com/office/drawing/2014/main" id="{8D44F948-123E-074B-A2C1-6BE085379D36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757638" y="4746204"/>
              <a:ext cx="30578" cy="27752"/>
            </a:xfrm>
            <a:custGeom>
              <a:avLst/>
              <a:gdLst/>
              <a:ahLst/>
              <a:cxnLst/>
              <a:rect l="0" t="0" r="0" b="0"/>
              <a:pathLst>
                <a:path w="30578" h="27752">
                  <a:moveTo>
                    <a:pt x="5362" y="3596"/>
                  </a:moveTo>
                  <a:lnTo>
                    <a:pt x="5362" y="3596"/>
                  </a:lnTo>
                  <a:lnTo>
                    <a:pt x="21094" y="3596"/>
                  </a:lnTo>
                  <a:lnTo>
                    <a:pt x="22201" y="4301"/>
                  </a:lnTo>
                  <a:lnTo>
                    <a:pt x="22938" y="5477"/>
                  </a:lnTo>
                  <a:lnTo>
                    <a:pt x="23429" y="6967"/>
                  </a:lnTo>
                  <a:lnTo>
                    <a:pt x="23051" y="8665"/>
                  </a:lnTo>
                  <a:lnTo>
                    <a:pt x="19150" y="14428"/>
                  </a:lnTo>
                  <a:lnTo>
                    <a:pt x="6577" y="27751"/>
                  </a:lnTo>
                  <a:lnTo>
                    <a:pt x="5467" y="27460"/>
                  </a:lnTo>
                  <a:lnTo>
                    <a:pt x="2351" y="25256"/>
                  </a:lnTo>
                  <a:lnTo>
                    <a:pt x="495" y="20043"/>
                  </a:lnTo>
                  <a:lnTo>
                    <a:pt x="0" y="16677"/>
                  </a:lnTo>
                  <a:lnTo>
                    <a:pt x="376" y="14434"/>
                  </a:lnTo>
                  <a:lnTo>
                    <a:pt x="1332" y="12938"/>
                  </a:lnTo>
                  <a:lnTo>
                    <a:pt x="2676" y="11941"/>
                  </a:lnTo>
                  <a:lnTo>
                    <a:pt x="3572" y="10570"/>
                  </a:lnTo>
                  <a:lnTo>
                    <a:pt x="5127" y="4654"/>
                  </a:lnTo>
                  <a:lnTo>
                    <a:pt x="5911" y="4301"/>
                  </a:lnTo>
                  <a:lnTo>
                    <a:pt x="8664" y="3909"/>
                  </a:lnTo>
                  <a:lnTo>
                    <a:pt x="12238" y="1854"/>
                  </a:lnTo>
                  <a:lnTo>
                    <a:pt x="14179" y="318"/>
                  </a:lnTo>
                  <a:lnTo>
                    <a:pt x="16885" y="0"/>
                  </a:lnTo>
                  <a:lnTo>
                    <a:pt x="23653" y="1527"/>
                  </a:lnTo>
                  <a:lnTo>
                    <a:pt x="26024" y="2922"/>
                  </a:lnTo>
                  <a:lnTo>
                    <a:pt x="27603" y="4558"/>
                  </a:lnTo>
                  <a:lnTo>
                    <a:pt x="29358" y="8257"/>
                  </a:lnTo>
                  <a:lnTo>
                    <a:pt x="30577" y="15098"/>
                  </a:lnTo>
                  <a:lnTo>
                    <a:pt x="18062" y="162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1789">
              <a:extLst>
                <a:ext uri="{FF2B5EF4-FFF2-40B4-BE49-F238E27FC236}">
                  <a16:creationId xmlns:a16="http://schemas.microsoft.com/office/drawing/2014/main" id="{F5009406-6C05-14D0-1537-B721C0567774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851978" y="4597400"/>
              <a:ext cx="171373" cy="31751"/>
            </a:xfrm>
            <a:custGeom>
              <a:avLst/>
              <a:gdLst/>
              <a:ahLst/>
              <a:cxnLst/>
              <a:rect l="0" t="0" r="0" b="0"/>
              <a:pathLst>
                <a:path w="171373" h="31751">
                  <a:moveTo>
                    <a:pt x="6272" y="31750"/>
                  </a:moveTo>
                  <a:lnTo>
                    <a:pt x="6272" y="31750"/>
                  </a:lnTo>
                  <a:lnTo>
                    <a:pt x="0" y="31750"/>
                  </a:lnTo>
                  <a:lnTo>
                    <a:pt x="30329" y="26681"/>
                  </a:lnTo>
                  <a:lnTo>
                    <a:pt x="61694" y="18885"/>
                  </a:lnTo>
                  <a:lnTo>
                    <a:pt x="91993" y="9150"/>
                  </a:lnTo>
                  <a:lnTo>
                    <a:pt x="122740" y="5022"/>
                  </a:lnTo>
                  <a:lnTo>
                    <a:pt x="146400" y="992"/>
                  </a:lnTo>
                  <a:lnTo>
                    <a:pt x="17137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1790">
              <a:extLst>
                <a:ext uri="{FF2B5EF4-FFF2-40B4-BE49-F238E27FC236}">
                  <a16:creationId xmlns:a16="http://schemas.microsoft.com/office/drawing/2014/main" id="{2076D546-05F8-059E-F9F4-1E9C4932B9A3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915400" y="4644716"/>
              <a:ext cx="22399" cy="143185"/>
            </a:xfrm>
            <a:custGeom>
              <a:avLst/>
              <a:gdLst/>
              <a:ahLst/>
              <a:cxnLst/>
              <a:rect l="0" t="0" r="0" b="0"/>
              <a:pathLst>
                <a:path w="22399" h="143185">
                  <a:moveTo>
                    <a:pt x="12700" y="9834"/>
                  </a:moveTo>
                  <a:lnTo>
                    <a:pt x="12700" y="9834"/>
                  </a:lnTo>
                  <a:lnTo>
                    <a:pt x="18169" y="4367"/>
                  </a:lnTo>
                  <a:lnTo>
                    <a:pt x="18876" y="0"/>
                  </a:lnTo>
                  <a:lnTo>
                    <a:pt x="19704" y="3549"/>
                  </a:lnTo>
                  <a:lnTo>
                    <a:pt x="22398" y="9628"/>
                  </a:lnTo>
                  <a:lnTo>
                    <a:pt x="22185" y="18914"/>
                  </a:lnTo>
                  <a:lnTo>
                    <a:pt x="19669" y="45494"/>
                  </a:lnTo>
                  <a:lnTo>
                    <a:pt x="19234" y="73003"/>
                  </a:lnTo>
                  <a:lnTo>
                    <a:pt x="14722" y="99400"/>
                  </a:lnTo>
                  <a:lnTo>
                    <a:pt x="9596" y="127200"/>
                  </a:lnTo>
                  <a:lnTo>
                    <a:pt x="2" y="143181"/>
                  </a:lnTo>
                  <a:lnTo>
                    <a:pt x="1" y="143184"/>
                  </a:lnTo>
                  <a:lnTo>
                    <a:pt x="0" y="143184"/>
                  </a:lnTo>
                  <a:lnTo>
                    <a:pt x="6350" y="1431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1791">
              <a:extLst>
                <a:ext uri="{FF2B5EF4-FFF2-40B4-BE49-F238E27FC236}">
                  <a16:creationId xmlns:a16="http://schemas.microsoft.com/office/drawing/2014/main" id="{3350A047-8983-43CB-5DB1-A2DE8036BAB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379745" y="4883150"/>
              <a:ext cx="157438" cy="444460"/>
            </a:xfrm>
            <a:custGeom>
              <a:avLst/>
              <a:gdLst/>
              <a:ahLst/>
              <a:cxnLst/>
              <a:rect l="0" t="0" r="0" b="0"/>
              <a:pathLst>
                <a:path w="157438" h="444460">
                  <a:moveTo>
                    <a:pt x="145005" y="6350"/>
                  </a:moveTo>
                  <a:lnTo>
                    <a:pt x="145005" y="6350"/>
                  </a:lnTo>
                  <a:lnTo>
                    <a:pt x="145005" y="2979"/>
                  </a:lnTo>
                  <a:lnTo>
                    <a:pt x="145710" y="1986"/>
                  </a:lnTo>
                  <a:lnTo>
                    <a:pt x="146887" y="1324"/>
                  </a:lnTo>
                  <a:lnTo>
                    <a:pt x="151094" y="78"/>
                  </a:lnTo>
                  <a:lnTo>
                    <a:pt x="157437" y="2"/>
                  </a:lnTo>
                  <a:lnTo>
                    <a:pt x="154254" y="0"/>
                  </a:lnTo>
                  <a:lnTo>
                    <a:pt x="137425" y="10139"/>
                  </a:lnTo>
                  <a:lnTo>
                    <a:pt x="106852" y="35425"/>
                  </a:lnTo>
                  <a:lnTo>
                    <a:pt x="86381" y="62762"/>
                  </a:lnTo>
                  <a:lnTo>
                    <a:pt x="62164" y="92126"/>
                  </a:lnTo>
                  <a:lnTo>
                    <a:pt x="50061" y="120116"/>
                  </a:lnTo>
                  <a:lnTo>
                    <a:pt x="35264" y="147381"/>
                  </a:lnTo>
                  <a:lnTo>
                    <a:pt x="27322" y="168514"/>
                  </a:lnTo>
                  <a:lnTo>
                    <a:pt x="20735" y="190606"/>
                  </a:lnTo>
                  <a:lnTo>
                    <a:pt x="9798" y="219616"/>
                  </a:lnTo>
                  <a:lnTo>
                    <a:pt x="2482" y="250241"/>
                  </a:lnTo>
                  <a:lnTo>
                    <a:pt x="0" y="280246"/>
                  </a:lnTo>
                  <a:lnTo>
                    <a:pt x="1043" y="311944"/>
                  </a:lnTo>
                  <a:lnTo>
                    <a:pt x="7834" y="341802"/>
                  </a:lnTo>
                  <a:lnTo>
                    <a:pt x="21744" y="368789"/>
                  </a:lnTo>
                  <a:lnTo>
                    <a:pt x="40380" y="398683"/>
                  </a:lnTo>
                  <a:lnTo>
                    <a:pt x="46999" y="410732"/>
                  </a:lnTo>
                  <a:lnTo>
                    <a:pt x="78386" y="436460"/>
                  </a:lnTo>
                  <a:lnTo>
                    <a:pt x="85985" y="442912"/>
                  </a:lnTo>
                  <a:lnTo>
                    <a:pt x="88905" y="443795"/>
                  </a:lnTo>
                  <a:lnTo>
                    <a:pt x="91144" y="444186"/>
                  </a:lnTo>
                  <a:lnTo>
                    <a:pt x="89787" y="444360"/>
                  </a:lnTo>
                  <a:lnTo>
                    <a:pt x="89849" y="444407"/>
                  </a:lnTo>
                  <a:lnTo>
                    <a:pt x="91798" y="444459"/>
                  </a:lnTo>
                  <a:lnTo>
                    <a:pt x="106905" y="438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8" name="SMARTInkShape-Group438">
            <a:extLst>
              <a:ext uri="{FF2B5EF4-FFF2-40B4-BE49-F238E27FC236}">
                <a16:creationId xmlns:a16="http://schemas.microsoft.com/office/drawing/2014/main" id="{B1EE51AD-1DC9-4209-89BB-88E7A16B5911}"/>
              </a:ext>
            </a:extLst>
          </p:cNvPr>
          <p:cNvGrpSpPr/>
          <p:nvPr/>
        </p:nvGrpSpPr>
        <p:grpSpPr>
          <a:xfrm>
            <a:off x="4065367" y="2609850"/>
            <a:ext cx="1071784" cy="241301"/>
            <a:chOff x="4065367" y="2609850"/>
            <a:chExt cx="1071784" cy="241301"/>
          </a:xfrm>
        </p:grpSpPr>
        <p:sp>
          <p:nvSpPr>
            <p:cNvPr id="518" name="SMARTInkShape-1792">
              <a:extLst>
                <a:ext uri="{FF2B5EF4-FFF2-40B4-BE49-F238E27FC236}">
                  <a16:creationId xmlns:a16="http://schemas.microsoft.com/office/drawing/2014/main" id="{4286F4DC-A16A-BD3C-4741-6B497354B38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065367" y="2638116"/>
              <a:ext cx="30382" cy="200335"/>
            </a:xfrm>
            <a:custGeom>
              <a:avLst/>
              <a:gdLst/>
              <a:ahLst/>
              <a:cxnLst/>
              <a:rect l="0" t="0" r="0" b="0"/>
              <a:pathLst>
                <a:path w="30382" h="200335">
                  <a:moveTo>
                    <a:pt x="24033" y="9834"/>
                  </a:moveTo>
                  <a:lnTo>
                    <a:pt x="24033" y="9834"/>
                  </a:lnTo>
                  <a:lnTo>
                    <a:pt x="27404" y="9834"/>
                  </a:lnTo>
                  <a:lnTo>
                    <a:pt x="28397" y="9129"/>
                  </a:lnTo>
                  <a:lnTo>
                    <a:pt x="29059" y="7953"/>
                  </a:lnTo>
                  <a:lnTo>
                    <a:pt x="30209" y="3367"/>
                  </a:lnTo>
                  <a:lnTo>
                    <a:pt x="30331" y="0"/>
                  </a:lnTo>
                  <a:lnTo>
                    <a:pt x="30381" y="3307"/>
                  </a:lnTo>
                  <a:lnTo>
                    <a:pt x="25313" y="28797"/>
                  </a:lnTo>
                  <a:lnTo>
                    <a:pt x="19551" y="57629"/>
                  </a:lnTo>
                  <a:lnTo>
                    <a:pt x="13376" y="86398"/>
                  </a:lnTo>
                  <a:lnTo>
                    <a:pt x="6850" y="113596"/>
                  </a:lnTo>
                  <a:lnTo>
                    <a:pt x="3655" y="137475"/>
                  </a:lnTo>
                  <a:lnTo>
                    <a:pt x="121" y="162424"/>
                  </a:lnTo>
                  <a:lnTo>
                    <a:pt x="0" y="177135"/>
                  </a:lnTo>
                  <a:lnTo>
                    <a:pt x="2298" y="186025"/>
                  </a:lnTo>
                  <a:lnTo>
                    <a:pt x="17683" y="2003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1793">
              <a:extLst>
                <a:ext uri="{FF2B5EF4-FFF2-40B4-BE49-F238E27FC236}">
                  <a16:creationId xmlns:a16="http://schemas.microsoft.com/office/drawing/2014/main" id="{383ECA74-CD25-3066-A13E-699AD5411AB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133850" y="27241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30507" y="13583"/>
                  </a:lnTo>
                  <a:lnTo>
                    <a:pt x="56904" y="851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1794">
              <a:extLst>
                <a:ext uri="{FF2B5EF4-FFF2-40B4-BE49-F238E27FC236}">
                  <a16:creationId xmlns:a16="http://schemas.microsoft.com/office/drawing/2014/main" id="{821D7633-5176-74C4-0A30-4CC1227AF04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236652" y="2649195"/>
              <a:ext cx="138422" cy="201956"/>
            </a:xfrm>
            <a:custGeom>
              <a:avLst/>
              <a:gdLst/>
              <a:ahLst/>
              <a:cxnLst/>
              <a:rect l="0" t="0" r="0" b="0"/>
              <a:pathLst>
                <a:path w="138422" h="201956">
                  <a:moveTo>
                    <a:pt x="132148" y="24155"/>
                  </a:moveTo>
                  <a:lnTo>
                    <a:pt x="132148" y="24155"/>
                  </a:lnTo>
                  <a:lnTo>
                    <a:pt x="132148" y="20784"/>
                  </a:lnTo>
                  <a:lnTo>
                    <a:pt x="134030" y="17247"/>
                  </a:lnTo>
                  <a:lnTo>
                    <a:pt x="136512" y="13324"/>
                  </a:lnTo>
                  <a:lnTo>
                    <a:pt x="138106" y="5056"/>
                  </a:lnTo>
                  <a:lnTo>
                    <a:pt x="138421" y="0"/>
                  </a:lnTo>
                  <a:lnTo>
                    <a:pt x="128362" y="2495"/>
                  </a:lnTo>
                  <a:lnTo>
                    <a:pt x="115347" y="11074"/>
                  </a:lnTo>
                  <a:lnTo>
                    <a:pt x="89826" y="38262"/>
                  </a:lnTo>
                  <a:lnTo>
                    <a:pt x="71794" y="68790"/>
                  </a:lnTo>
                  <a:lnTo>
                    <a:pt x="58762" y="87710"/>
                  </a:lnTo>
                  <a:lnTo>
                    <a:pt x="45030" y="119413"/>
                  </a:lnTo>
                  <a:lnTo>
                    <a:pt x="31945" y="146688"/>
                  </a:lnTo>
                  <a:lnTo>
                    <a:pt x="18986" y="175673"/>
                  </a:lnTo>
                  <a:lnTo>
                    <a:pt x="8784" y="196901"/>
                  </a:lnTo>
                  <a:lnTo>
                    <a:pt x="6866" y="197880"/>
                  </a:lnTo>
                  <a:lnTo>
                    <a:pt x="4883" y="197827"/>
                  </a:lnTo>
                  <a:lnTo>
                    <a:pt x="2854" y="197086"/>
                  </a:lnTo>
                  <a:lnTo>
                    <a:pt x="601" y="188738"/>
                  </a:lnTo>
                  <a:lnTo>
                    <a:pt x="0" y="182560"/>
                  </a:lnTo>
                  <a:lnTo>
                    <a:pt x="5896" y="157011"/>
                  </a:lnTo>
                  <a:lnTo>
                    <a:pt x="15461" y="126912"/>
                  </a:lnTo>
                  <a:lnTo>
                    <a:pt x="22707" y="107753"/>
                  </a:lnTo>
                  <a:lnTo>
                    <a:pt x="34750" y="87209"/>
                  </a:lnTo>
                  <a:lnTo>
                    <a:pt x="36877" y="85241"/>
                  </a:lnTo>
                  <a:lnTo>
                    <a:pt x="43003" y="83055"/>
                  </a:lnTo>
                  <a:lnTo>
                    <a:pt x="50431" y="83964"/>
                  </a:lnTo>
                  <a:lnTo>
                    <a:pt x="54386" y="85194"/>
                  </a:lnTo>
                  <a:lnTo>
                    <a:pt x="62544" y="92206"/>
                  </a:lnTo>
                  <a:lnTo>
                    <a:pt x="87719" y="123010"/>
                  </a:lnTo>
                  <a:lnTo>
                    <a:pt x="101265" y="150613"/>
                  </a:lnTo>
                  <a:lnTo>
                    <a:pt x="115104" y="180369"/>
                  </a:lnTo>
                  <a:lnTo>
                    <a:pt x="132148" y="2019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1795">
              <a:extLst>
                <a:ext uri="{FF2B5EF4-FFF2-40B4-BE49-F238E27FC236}">
                  <a16:creationId xmlns:a16="http://schemas.microsoft.com/office/drawing/2014/main" id="{46E063FA-8251-980C-4CD1-34A5E077FE4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476750" y="27114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10139" y="5644"/>
                  </a:lnTo>
                  <a:lnTo>
                    <a:pt x="29853" y="883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1796">
              <a:extLst>
                <a:ext uri="{FF2B5EF4-FFF2-40B4-BE49-F238E27FC236}">
                  <a16:creationId xmlns:a16="http://schemas.microsoft.com/office/drawing/2014/main" id="{113678FE-AFE8-799B-A2E0-D529DE32FCB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460391" y="2762250"/>
              <a:ext cx="98910" cy="19051"/>
            </a:xfrm>
            <a:custGeom>
              <a:avLst/>
              <a:gdLst/>
              <a:ahLst/>
              <a:cxnLst/>
              <a:rect l="0" t="0" r="0" b="0"/>
              <a:pathLst>
                <a:path w="9891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8345"/>
                  </a:lnTo>
                  <a:lnTo>
                    <a:pt x="1563" y="15679"/>
                  </a:lnTo>
                  <a:lnTo>
                    <a:pt x="27887" y="8219"/>
                  </a:lnTo>
                  <a:lnTo>
                    <a:pt x="52622" y="2749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1797">
              <a:extLst>
                <a:ext uri="{FF2B5EF4-FFF2-40B4-BE49-F238E27FC236}">
                  <a16:creationId xmlns:a16="http://schemas.microsoft.com/office/drawing/2014/main" id="{5E7F0AE7-13A9-D632-E791-B3A00D0F8780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616949" y="2663676"/>
              <a:ext cx="93730" cy="133736"/>
            </a:xfrm>
            <a:custGeom>
              <a:avLst/>
              <a:gdLst/>
              <a:ahLst/>
              <a:cxnLst/>
              <a:rect l="0" t="0" r="0" b="0"/>
              <a:pathLst>
                <a:path w="93730" h="133736">
                  <a:moveTo>
                    <a:pt x="63001" y="28724"/>
                  </a:moveTo>
                  <a:lnTo>
                    <a:pt x="63001" y="28724"/>
                  </a:lnTo>
                  <a:lnTo>
                    <a:pt x="63001" y="23257"/>
                  </a:lnTo>
                  <a:lnTo>
                    <a:pt x="63706" y="22963"/>
                  </a:lnTo>
                  <a:lnTo>
                    <a:pt x="66372" y="22635"/>
                  </a:lnTo>
                  <a:lnTo>
                    <a:pt x="67365" y="21843"/>
                  </a:lnTo>
                  <a:lnTo>
                    <a:pt x="69274" y="16292"/>
                  </a:lnTo>
                  <a:lnTo>
                    <a:pt x="62587" y="12733"/>
                  </a:lnTo>
                  <a:lnTo>
                    <a:pt x="48296" y="10580"/>
                  </a:lnTo>
                  <a:lnTo>
                    <a:pt x="34029" y="13313"/>
                  </a:lnTo>
                  <a:lnTo>
                    <a:pt x="20863" y="18592"/>
                  </a:lnTo>
                  <a:lnTo>
                    <a:pt x="12288" y="28219"/>
                  </a:lnTo>
                  <a:lnTo>
                    <a:pt x="3290" y="43861"/>
                  </a:lnTo>
                  <a:lnTo>
                    <a:pt x="1186" y="53091"/>
                  </a:lnTo>
                  <a:lnTo>
                    <a:pt x="0" y="77415"/>
                  </a:lnTo>
                  <a:lnTo>
                    <a:pt x="355" y="100693"/>
                  </a:lnTo>
                  <a:lnTo>
                    <a:pt x="2938" y="109629"/>
                  </a:lnTo>
                  <a:lnTo>
                    <a:pt x="15101" y="125368"/>
                  </a:lnTo>
                  <a:lnTo>
                    <a:pt x="26189" y="131649"/>
                  </a:lnTo>
                  <a:lnTo>
                    <a:pt x="38880" y="133735"/>
                  </a:lnTo>
                  <a:lnTo>
                    <a:pt x="68151" y="130912"/>
                  </a:lnTo>
                  <a:lnTo>
                    <a:pt x="76108" y="123060"/>
                  </a:lnTo>
                  <a:lnTo>
                    <a:pt x="89344" y="98393"/>
                  </a:lnTo>
                  <a:lnTo>
                    <a:pt x="93683" y="72433"/>
                  </a:lnTo>
                  <a:lnTo>
                    <a:pt x="93729" y="48338"/>
                  </a:lnTo>
                  <a:lnTo>
                    <a:pt x="89588" y="21287"/>
                  </a:lnTo>
                  <a:lnTo>
                    <a:pt x="85871" y="8721"/>
                  </a:lnTo>
                  <a:lnTo>
                    <a:pt x="82481" y="4805"/>
                  </a:lnTo>
                  <a:lnTo>
                    <a:pt x="73070" y="454"/>
                  </a:lnTo>
                  <a:lnTo>
                    <a:pt x="69008" y="0"/>
                  </a:lnTo>
                  <a:lnTo>
                    <a:pt x="62613" y="1376"/>
                  </a:lnTo>
                  <a:lnTo>
                    <a:pt x="61331" y="3437"/>
                  </a:lnTo>
                  <a:lnTo>
                    <a:pt x="63001" y="160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1798">
              <a:extLst>
                <a:ext uri="{FF2B5EF4-FFF2-40B4-BE49-F238E27FC236}">
                  <a16:creationId xmlns:a16="http://schemas.microsoft.com/office/drawing/2014/main" id="{6B116E14-A0B5-BD04-88D4-35D35FF2C30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819650" y="27940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31750"/>
                  </a:moveTo>
                  <a:lnTo>
                    <a:pt x="12700" y="31750"/>
                  </a:lnTo>
                  <a:lnTo>
                    <a:pt x="7630" y="25975"/>
                  </a:lnTo>
                  <a:lnTo>
                    <a:pt x="2575" y="16555"/>
                  </a:lnTo>
                  <a:lnTo>
                    <a:pt x="226" y="663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1799">
              <a:extLst>
                <a:ext uri="{FF2B5EF4-FFF2-40B4-BE49-F238E27FC236}">
                  <a16:creationId xmlns:a16="http://schemas.microsoft.com/office/drawing/2014/main" id="{8F89ED34-E2C7-0722-BC79-D508C610329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856237" y="2674183"/>
              <a:ext cx="84064" cy="170618"/>
            </a:xfrm>
            <a:custGeom>
              <a:avLst/>
              <a:gdLst/>
              <a:ahLst/>
              <a:cxnLst/>
              <a:rect l="0" t="0" r="0" b="0"/>
              <a:pathLst>
                <a:path w="84064" h="170618">
                  <a:moveTo>
                    <a:pt x="77713" y="56317"/>
                  </a:moveTo>
                  <a:lnTo>
                    <a:pt x="77713" y="56317"/>
                  </a:lnTo>
                  <a:lnTo>
                    <a:pt x="77713" y="49575"/>
                  </a:lnTo>
                  <a:lnTo>
                    <a:pt x="79595" y="44384"/>
                  </a:lnTo>
                  <a:lnTo>
                    <a:pt x="83181" y="38673"/>
                  </a:lnTo>
                  <a:lnTo>
                    <a:pt x="83947" y="30545"/>
                  </a:lnTo>
                  <a:lnTo>
                    <a:pt x="84063" y="5495"/>
                  </a:lnTo>
                  <a:lnTo>
                    <a:pt x="82652" y="3386"/>
                  </a:lnTo>
                  <a:lnTo>
                    <a:pt x="80300" y="1979"/>
                  </a:lnTo>
                  <a:lnTo>
                    <a:pt x="68367" y="0"/>
                  </a:lnTo>
                  <a:lnTo>
                    <a:pt x="58037" y="243"/>
                  </a:lnTo>
                  <a:lnTo>
                    <a:pt x="32205" y="8054"/>
                  </a:lnTo>
                  <a:lnTo>
                    <a:pt x="13899" y="20850"/>
                  </a:lnTo>
                  <a:lnTo>
                    <a:pt x="1812" y="38047"/>
                  </a:lnTo>
                  <a:lnTo>
                    <a:pt x="0" y="48432"/>
                  </a:lnTo>
                  <a:lnTo>
                    <a:pt x="1546" y="57046"/>
                  </a:lnTo>
                  <a:lnTo>
                    <a:pt x="4585" y="63226"/>
                  </a:lnTo>
                  <a:lnTo>
                    <a:pt x="13634" y="70672"/>
                  </a:lnTo>
                  <a:lnTo>
                    <a:pt x="17355" y="71531"/>
                  </a:lnTo>
                  <a:lnTo>
                    <a:pt x="25251" y="70605"/>
                  </a:lnTo>
                  <a:lnTo>
                    <a:pt x="41114" y="64261"/>
                  </a:lnTo>
                  <a:lnTo>
                    <a:pt x="64965" y="45490"/>
                  </a:lnTo>
                  <a:lnTo>
                    <a:pt x="67098" y="44866"/>
                  </a:lnTo>
                  <a:lnTo>
                    <a:pt x="68520" y="43744"/>
                  </a:lnTo>
                  <a:lnTo>
                    <a:pt x="70100" y="40616"/>
                  </a:lnTo>
                  <a:lnTo>
                    <a:pt x="71932" y="39500"/>
                  </a:lnTo>
                  <a:lnTo>
                    <a:pt x="79842" y="37223"/>
                  </a:lnTo>
                  <a:lnTo>
                    <a:pt x="81248" y="35826"/>
                  </a:lnTo>
                  <a:lnTo>
                    <a:pt x="83508" y="31887"/>
                  </a:lnTo>
                  <a:lnTo>
                    <a:pt x="84041" y="58567"/>
                  </a:lnTo>
                  <a:lnTo>
                    <a:pt x="82175" y="76034"/>
                  </a:lnTo>
                  <a:lnTo>
                    <a:pt x="73231" y="102841"/>
                  </a:lnTo>
                  <a:lnTo>
                    <a:pt x="64965" y="128458"/>
                  </a:lnTo>
                  <a:lnTo>
                    <a:pt x="62169" y="143413"/>
                  </a:lnTo>
                  <a:lnTo>
                    <a:pt x="63278" y="157115"/>
                  </a:lnTo>
                  <a:lnTo>
                    <a:pt x="71363" y="1706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1800">
              <a:extLst>
                <a:ext uri="{FF2B5EF4-FFF2-40B4-BE49-F238E27FC236}">
                  <a16:creationId xmlns:a16="http://schemas.microsoft.com/office/drawing/2014/main" id="{7F3CD3BE-DF71-AEEC-A841-3A835BB08BC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024791" y="2670869"/>
              <a:ext cx="106292" cy="134369"/>
            </a:xfrm>
            <a:custGeom>
              <a:avLst/>
              <a:gdLst/>
              <a:ahLst/>
              <a:cxnLst/>
              <a:rect l="0" t="0" r="0" b="0"/>
              <a:pathLst>
                <a:path w="106292" h="134369">
                  <a:moveTo>
                    <a:pt x="17109" y="15181"/>
                  </a:moveTo>
                  <a:lnTo>
                    <a:pt x="17109" y="15181"/>
                  </a:lnTo>
                  <a:lnTo>
                    <a:pt x="25836" y="5747"/>
                  </a:lnTo>
                  <a:lnTo>
                    <a:pt x="28631" y="0"/>
                  </a:lnTo>
                  <a:lnTo>
                    <a:pt x="29025" y="121"/>
                  </a:lnTo>
                  <a:lnTo>
                    <a:pt x="29286" y="908"/>
                  </a:lnTo>
                  <a:lnTo>
                    <a:pt x="26282" y="8757"/>
                  </a:lnTo>
                  <a:lnTo>
                    <a:pt x="10691" y="37159"/>
                  </a:lnTo>
                  <a:lnTo>
                    <a:pt x="2429" y="45133"/>
                  </a:lnTo>
                  <a:lnTo>
                    <a:pt x="0" y="52247"/>
                  </a:lnTo>
                  <a:lnTo>
                    <a:pt x="765" y="56119"/>
                  </a:lnTo>
                  <a:lnTo>
                    <a:pt x="5376" y="64185"/>
                  </a:lnTo>
                  <a:lnTo>
                    <a:pt x="9287" y="66900"/>
                  </a:lnTo>
                  <a:lnTo>
                    <a:pt x="19277" y="69917"/>
                  </a:lnTo>
                  <a:lnTo>
                    <a:pt x="48712" y="71854"/>
                  </a:lnTo>
                  <a:lnTo>
                    <a:pt x="75470" y="72895"/>
                  </a:lnTo>
                  <a:lnTo>
                    <a:pt x="102937" y="81151"/>
                  </a:lnTo>
                  <a:lnTo>
                    <a:pt x="105372" y="83855"/>
                  </a:lnTo>
                  <a:lnTo>
                    <a:pt x="106291" y="87069"/>
                  </a:lnTo>
                  <a:lnTo>
                    <a:pt x="105428" y="93698"/>
                  </a:lnTo>
                  <a:lnTo>
                    <a:pt x="102693" y="98996"/>
                  </a:lnTo>
                  <a:lnTo>
                    <a:pt x="86460" y="111805"/>
                  </a:lnTo>
                  <a:lnTo>
                    <a:pt x="73115" y="119561"/>
                  </a:lnTo>
                  <a:lnTo>
                    <a:pt x="57099" y="130893"/>
                  </a:lnTo>
                  <a:lnTo>
                    <a:pt x="37817" y="134368"/>
                  </a:lnTo>
                  <a:lnTo>
                    <a:pt x="17109" y="1294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1801">
              <a:extLst>
                <a:ext uri="{FF2B5EF4-FFF2-40B4-BE49-F238E27FC236}">
                  <a16:creationId xmlns:a16="http://schemas.microsoft.com/office/drawing/2014/main" id="{A971AEEA-9375-2133-CFA9-CE4A7BB2D2E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022850" y="2609850"/>
              <a:ext cx="114301" cy="44451"/>
            </a:xfrm>
            <a:custGeom>
              <a:avLst/>
              <a:gdLst/>
              <a:ahLst/>
              <a:cxnLst/>
              <a:rect l="0" t="0" r="0" b="0"/>
              <a:pathLst>
                <a:path w="11430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30646" y="26738"/>
                  </a:lnTo>
                  <a:lnTo>
                    <a:pt x="56723" y="14009"/>
                  </a:lnTo>
                  <a:lnTo>
                    <a:pt x="70365" y="975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7" name="SMARTInkShape-Group439">
            <a:extLst>
              <a:ext uri="{FF2B5EF4-FFF2-40B4-BE49-F238E27FC236}">
                <a16:creationId xmlns:a16="http://schemas.microsoft.com/office/drawing/2014/main" id="{C980A384-2DC5-9870-6D60-4625F34908FF}"/>
              </a:ext>
            </a:extLst>
          </p:cNvPr>
          <p:cNvGrpSpPr/>
          <p:nvPr/>
        </p:nvGrpSpPr>
        <p:grpSpPr>
          <a:xfrm>
            <a:off x="4293035" y="2914650"/>
            <a:ext cx="1021916" cy="215901"/>
            <a:chOff x="4293035" y="2914650"/>
            <a:chExt cx="1021916" cy="215901"/>
          </a:xfrm>
        </p:grpSpPr>
        <p:sp>
          <p:nvSpPr>
            <p:cNvPr id="529" name="SMARTInkShape-1802">
              <a:extLst>
                <a:ext uri="{FF2B5EF4-FFF2-40B4-BE49-F238E27FC236}">
                  <a16:creationId xmlns:a16="http://schemas.microsoft.com/office/drawing/2014/main" id="{06572E03-5419-7A00-C6FE-6808D3E1C8E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293035" y="2933968"/>
              <a:ext cx="151682" cy="196583"/>
            </a:xfrm>
            <a:custGeom>
              <a:avLst/>
              <a:gdLst/>
              <a:ahLst/>
              <a:cxnLst/>
              <a:rect l="0" t="0" r="0" b="0"/>
              <a:pathLst>
                <a:path w="151682" h="196583">
                  <a:moveTo>
                    <a:pt x="139265" y="12432"/>
                  </a:moveTo>
                  <a:lnTo>
                    <a:pt x="139265" y="12432"/>
                  </a:lnTo>
                  <a:lnTo>
                    <a:pt x="144732" y="6965"/>
                  </a:lnTo>
                  <a:lnTo>
                    <a:pt x="148725" y="6343"/>
                  </a:lnTo>
                  <a:lnTo>
                    <a:pt x="149804" y="5551"/>
                  </a:lnTo>
                  <a:lnTo>
                    <a:pt x="151539" y="1090"/>
                  </a:lnTo>
                  <a:lnTo>
                    <a:pt x="151681" y="637"/>
                  </a:lnTo>
                  <a:lnTo>
                    <a:pt x="151069" y="336"/>
                  </a:lnTo>
                  <a:lnTo>
                    <a:pt x="148510" y="0"/>
                  </a:lnTo>
                  <a:lnTo>
                    <a:pt x="139730" y="6553"/>
                  </a:lnTo>
                  <a:lnTo>
                    <a:pt x="119758" y="34502"/>
                  </a:lnTo>
                  <a:lnTo>
                    <a:pt x="101493" y="59569"/>
                  </a:lnTo>
                  <a:lnTo>
                    <a:pt x="87668" y="87909"/>
                  </a:lnTo>
                  <a:lnTo>
                    <a:pt x="73073" y="113889"/>
                  </a:lnTo>
                  <a:lnTo>
                    <a:pt x="56601" y="141285"/>
                  </a:lnTo>
                  <a:lnTo>
                    <a:pt x="36945" y="171165"/>
                  </a:lnTo>
                  <a:lnTo>
                    <a:pt x="31572" y="180506"/>
                  </a:lnTo>
                  <a:lnTo>
                    <a:pt x="25315" y="185439"/>
                  </a:lnTo>
                  <a:lnTo>
                    <a:pt x="22376" y="186331"/>
                  </a:lnTo>
                  <a:lnTo>
                    <a:pt x="19711" y="186221"/>
                  </a:lnTo>
                  <a:lnTo>
                    <a:pt x="17229" y="185441"/>
                  </a:lnTo>
                  <a:lnTo>
                    <a:pt x="6994" y="170860"/>
                  </a:lnTo>
                  <a:lnTo>
                    <a:pt x="1766" y="155408"/>
                  </a:lnTo>
                  <a:lnTo>
                    <a:pt x="0" y="127405"/>
                  </a:lnTo>
                  <a:lnTo>
                    <a:pt x="1532" y="96578"/>
                  </a:lnTo>
                  <a:lnTo>
                    <a:pt x="6498" y="80168"/>
                  </a:lnTo>
                  <a:lnTo>
                    <a:pt x="14497" y="68302"/>
                  </a:lnTo>
                  <a:lnTo>
                    <a:pt x="17987" y="67318"/>
                  </a:lnTo>
                  <a:lnTo>
                    <a:pt x="27508" y="68105"/>
                  </a:lnTo>
                  <a:lnTo>
                    <a:pt x="35032" y="70807"/>
                  </a:lnTo>
                  <a:lnTo>
                    <a:pt x="48983" y="81662"/>
                  </a:lnTo>
                  <a:lnTo>
                    <a:pt x="72163" y="109886"/>
                  </a:lnTo>
                  <a:lnTo>
                    <a:pt x="88589" y="130512"/>
                  </a:lnTo>
                  <a:lnTo>
                    <a:pt x="104579" y="159424"/>
                  </a:lnTo>
                  <a:lnTo>
                    <a:pt x="115585" y="177300"/>
                  </a:lnTo>
                  <a:lnTo>
                    <a:pt x="139265" y="1965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1803">
              <a:extLst>
                <a:ext uri="{FF2B5EF4-FFF2-40B4-BE49-F238E27FC236}">
                  <a16:creationId xmlns:a16="http://schemas.microsoft.com/office/drawing/2014/main" id="{E1D533BD-672F-C2EA-5143-A4A731A6F69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546600" y="3004138"/>
              <a:ext cx="82551" cy="5763"/>
            </a:xfrm>
            <a:custGeom>
              <a:avLst/>
              <a:gdLst/>
              <a:ahLst/>
              <a:cxnLst/>
              <a:rect l="0" t="0" r="0" b="0"/>
              <a:pathLst>
                <a:path w="82551" h="5763">
                  <a:moveTo>
                    <a:pt x="0" y="5762"/>
                  </a:moveTo>
                  <a:lnTo>
                    <a:pt x="0" y="5762"/>
                  </a:lnTo>
                  <a:lnTo>
                    <a:pt x="6481" y="5057"/>
                  </a:lnTo>
                  <a:lnTo>
                    <a:pt x="34305" y="0"/>
                  </a:lnTo>
                  <a:lnTo>
                    <a:pt x="82550" y="57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1804">
              <a:extLst>
                <a:ext uri="{FF2B5EF4-FFF2-40B4-BE49-F238E27FC236}">
                  <a16:creationId xmlns:a16="http://schemas.microsoft.com/office/drawing/2014/main" id="{54B2AC76-E116-CE74-D55E-30E40E11F7A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578350" y="30543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583"/>
                  </a:lnTo>
                  <a:lnTo>
                    <a:pt x="27630" y="5909"/>
                  </a:lnTo>
                  <a:lnTo>
                    <a:pt x="51461" y="175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1805">
              <a:extLst>
                <a:ext uri="{FF2B5EF4-FFF2-40B4-BE49-F238E27FC236}">
                  <a16:creationId xmlns:a16="http://schemas.microsoft.com/office/drawing/2014/main" id="{57CBF7BA-9D8F-8490-5464-F598AF426D7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801922" y="2956337"/>
              <a:ext cx="91292" cy="137899"/>
            </a:xfrm>
            <a:custGeom>
              <a:avLst/>
              <a:gdLst/>
              <a:ahLst/>
              <a:cxnLst/>
              <a:rect l="0" t="0" r="0" b="0"/>
              <a:pathLst>
                <a:path w="91292" h="137899">
                  <a:moveTo>
                    <a:pt x="81228" y="34513"/>
                  </a:moveTo>
                  <a:lnTo>
                    <a:pt x="81228" y="34513"/>
                  </a:lnTo>
                  <a:lnTo>
                    <a:pt x="81228" y="28425"/>
                  </a:lnTo>
                  <a:lnTo>
                    <a:pt x="54548" y="25029"/>
                  </a:lnTo>
                  <a:lnTo>
                    <a:pt x="34517" y="30998"/>
                  </a:lnTo>
                  <a:lnTo>
                    <a:pt x="20251" y="38595"/>
                  </a:lnTo>
                  <a:lnTo>
                    <a:pt x="9206" y="49027"/>
                  </a:lnTo>
                  <a:lnTo>
                    <a:pt x="3357" y="58838"/>
                  </a:lnTo>
                  <a:lnTo>
                    <a:pt x="758" y="69313"/>
                  </a:lnTo>
                  <a:lnTo>
                    <a:pt x="0" y="90372"/>
                  </a:lnTo>
                  <a:lnTo>
                    <a:pt x="2323" y="103789"/>
                  </a:lnTo>
                  <a:lnTo>
                    <a:pt x="10969" y="119872"/>
                  </a:lnTo>
                  <a:lnTo>
                    <a:pt x="22250" y="127248"/>
                  </a:lnTo>
                  <a:lnTo>
                    <a:pt x="52488" y="137733"/>
                  </a:lnTo>
                  <a:lnTo>
                    <a:pt x="59245" y="137898"/>
                  </a:lnTo>
                  <a:lnTo>
                    <a:pt x="70517" y="134319"/>
                  </a:lnTo>
                  <a:lnTo>
                    <a:pt x="84797" y="121001"/>
                  </a:lnTo>
                  <a:lnTo>
                    <a:pt x="87135" y="116160"/>
                  </a:lnTo>
                  <a:lnTo>
                    <a:pt x="91291" y="84583"/>
                  </a:lnTo>
                  <a:lnTo>
                    <a:pt x="86639" y="57888"/>
                  </a:lnTo>
                  <a:lnTo>
                    <a:pt x="79068" y="35794"/>
                  </a:lnTo>
                  <a:lnTo>
                    <a:pt x="60482" y="5048"/>
                  </a:lnTo>
                  <a:lnTo>
                    <a:pt x="54839" y="251"/>
                  </a:lnTo>
                  <a:lnTo>
                    <a:pt x="46216" y="0"/>
                  </a:lnTo>
                  <a:lnTo>
                    <a:pt x="36739" y="2241"/>
                  </a:lnTo>
                  <a:lnTo>
                    <a:pt x="30176" y="5588"/>
                  </a:lnTo>
                  <a:lnTo>
                    <a:pt x="28144" y="8174"/>
                  </a:lnTo>
                  <a:lnTo>
                    <a:pt x="24078" y="218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1806">
              <a:extLst>
                <a:ext uri="{FF2B5EF4-FFF2-40B4-BE49-F238E27FC236}">
                  <a16:creationId xmlns:a16="http://schemas.microsoft.com/office/drawing/2014/main" id="{8B19D6BD-5E2D-A450-29D5-CF5529120CF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968980" y="3092450"/>
              <a:ext cx="9421" cy="25401"/>
            </a:xfrm>
            <a:custGeom>
              <a:avLst/>
              <a:gdLst/>
              <a:ahLst/>
              <a:cxnLst/>
              <a:rect l="0" t="0" r="0" b="0"/>
              <a:pathLst>
                <a:path w="9421" h="25401">
                  <a:moveTo>
                    <a:pt x="9420" y="25400"/>
                  </a:moveTo>
                  <a:lnTo>
                    <a:pt x="9420" y="25400"/>
                  </a:lnTo>
                  <a:lnTo>
                    <a:pt x="582" y="16562"/>
                  </a:lnTo>
                  <a:lnTo>
                    <a:pt x="0" y="14569"/>
                  </a:lnTo>
                  <a:lnTo>
                    <a:pt x="318" y="12535"/>
                  </a:lnTo>
                  <a:lnTo>
                    <a:pt x="1847" y="8393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1807">
              <a:extLst>
                <a:ext uri="{FF2B5EF4-FFF2-40B4-BE49-F238E27FC236}">
                  <a16:creationId xmlns:a16="http://schemas.microsoft.com/office/drawing/2014/main" id="{FAB609A3-78AF-9F8C-5B61-ABEAECE8A78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039296" y="2997753"/>
              <a:ext cx="50983" cy="121639"/>
            </a:xfrm>
            <a:custGeom>
              <a:avLst/>
              <a:gdLst/>
              <a:ahLst/>
              <a:cxnLst/>
              <a:rect l="0" t="0" r="0" b="0"/>
              <a:pathLst>
                <a:path w="50983" h="121639">
                  <a:moveTo>
                    <a:pt x="28004" y="24847"/>
                  </a:moveTo>
                  <a:lnTo>
                    <a:pt x="28004" y="24847"/>
                  </a:lnTo>
                  <a:lnTo>
                    <a:pt x="28004" y="21476"/>
                  </a:lnTo>
                  <a:lnTo>
                    <a:pt x="29886" y="17940"/>
                  </a:lnTo>
                  <a:lnTo>
                    <a:pt x="39743" y="1313"/>
                  </a:lnTo>
                  <a:lnTo>
                    <a:pt x="39358" y="691"/>
                  </a:lnTo>
                  <a:lnTo>
                    <a:pt x="37048" y="0"/>
                  </a:lnTo>
                  <a:lnTo>
                    <a:pt x="28410" y="9724"/>
                  </a:lnTo>
                  <a:lnTo>
                    <a:pt x="13554" y="33383"/>
                  </a:lnTo>
                  <a:lnTo>
                    <a:pt x="5457" y="59911"/>
                  </a:lnTo>
                  <a:lnTo>
                    <a:pt x="0" y="85252"/>
                  </a:lnTo>
                  <a:lnTo>
                    <a:pt x="2224" y="105069"/>
                  </a:lnTo>
                  <a:lnTo>
                    <a:pt x="5493" y="112948"/>
                  </a:lnTo>
                  <a:lnTo>
                    <a:pt x="11178" y="118801"/>
                  </a:lnTo>
                  <a:lnTo>
                    <a:pt x="14670" y="121350"/>
                  </a:lnTo>
                  <a:lnTo>
                    <a:pt x="18409" y="121638"/>
                  </a:lnTo>
                  <a:lnTo>
                    <a:pt x="26327" y="118195"/>
                  </a:lnTo>
                  <a:lnTo>
                    <a:pt x="42203" y="100122"/>
                  </a:lnTo>
                  <a:lnTo>
                    <a:pt x="47955" y="90993"/>
                  </a:lnTo>
                  <a:lnTo>
                    <a:pt x="49100" y="80351"/>
                  </a:lnTo>
                  <a:lnTo>
                    <a:pt x="48669" y="69271"/>
                  </a:lnTo>
                  <a:lnTo>
                    <a:pt x="50982" y="53689"/>
                  </a:lnTo>
                  <a:lnTo>
                    <a:pt x="49270" y="39547"/>
                  </a:lnTo>
                  <a:lnTo>
                    <a:pt x="44276" y="27617"/>
                  </a:lnTo>
                  <a:lnTo>
                    <a:pt x="32943" y="11832"/>
                  </a:lnTo>
                  <a:lnTo>
                    <a:pt x="28317" y="8479"/>
                  </a:lnTo>
                  <a:lnTo>
                    <a:pt x="21654" y="57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1808">
              <a:extLst>
                <a:ext uri="{FF2B5EF4-FFF2-40B4-BE49-F238E27FC236}">
                  <a16:creationId xmlns:a16="http://schemas.microsoft.com/office/drawing/2014/main" id="{482F33F1-2E7A-75AF-8456-6B3F99C3A53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181600" y="2962585"/>
              <a:ext cx="79300" cy="160315"/>
            </a:xfrm>
            <a:custGeom>
              <a:avLst/>
              <a:gdLst/>
              <a:ahLst/>
              <a:cxnLst/>
              <a:rect l="0" t="0" r="0" b="0"/>
              <a:pathLst>
                <a:path w="79300" h="160315">
                  <a:moveTo>
                    <a:pt x="38100" y="28265"/>
                  </a:moveTo>
                  <a:lnTo>
                    <a:pt x="38100" y="28265"/>
                  </a:lnTo>
                  <a:lnTo>
                    <a:pt x="53648" y="12717"/>
                  </a:lnTo>
                  <a:lnTo>
                    <a:pt x="55594" y="8890"/>
                  </a:lnTo>
                  <a:lnTo>
                    <a:pt x="56112" y="6882"/>
                  </a:lnTo>
                  <a:lnTo>
                    <a:pt x="55753" y="4837"/>
                  </a:lnTo>
                  <a:lnTo>
                    <a:pt x="53472" y="684"/>
                  </a:lnTo>
                  <a:lnTo>
                    <a:pt x="51169" y="0"/>
                  </a:lnTo>
                  <a:lnTo>
                    <a:pt x="44850" y="1122"/>
                  </a:lnTo>
                  <a:lnTo>
                    <a:pt x="22030" y="14569"/>
                  </a:lnTo>
                  <a:lnTo>
                    <a:pt x="16140" y="20061"/>
                  </a:lnTo>
                  <a:lnTo>
                    <a:pt x="11171" y="27206"/>
                  </a:lnTo>
                  <a:lnTo>
                    <a:pt x="7778" y="39162"/>
                  </a:lnTo>
                  <a:lnTo>
                    <a:pt x="6773" y="48270"/>
                  </a:lnTo>
                  <a:lnTo>
                    <a:pt x="9846" y="58808"/>
                  </a:lnTo>
                  <a:lnTo>
                    <a:pt x="18596" y="70868"/>
                  </a:lnTo>
                  <a:lnTo>
                    <a:pt x="50043" y="87184"/>
                  </a:lnTo>
                  <a:lnTo>
                    <a:pt x="69826" y="100931"/>
                  </a:lnTo>
                  <a:lnTo>
                    <a:pt x="78732" y="112745"/>
                  </a:lnTo>
                  <a:lnTo>
                    <a:pt x="79299" y="114924"/>
                  </a:lnTo>
                  <a:lnTo>
                    <a:pt x="78972" y="117082"/>
                  </a:lnTo>
                  <a:lnTo>
                    <a:pt x="70005" y="132357"/>
                  </a:lnTo>
                  <a:lnTo>
                    <a:pt x="58685" y="142911"/>
                  </a:lnTo>
                  <a:lnTo>
                    <a:pt x="29854" y="155032"/>
                  </a:lnTo>
                  <a:lnTo>
                    <a:pt x="22440" y="158689"/>
                  </a:lnTo>
                  <a:lnTo>
                    <a:pt x="14443" y="160314"/>
                  </a:lnTo>
                  <a:lnTo>
                    <a:pt x="0" y="1552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1809">
              <a:extLst>
                <a:ext uri="{FF2B5EF4-FFF2-40B4-BE49-F238E27FC236}">
                  <a16:creationId xmlns:a16="http://schemas.microsoft.com/office/drawing/2014/main" id="{5B1288F6-3FCF-9AD5-EC45-1F7230C28B6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187950" y="2914650"/>
              <a:ext cx="127001" cy="57151"/>
            </a:xfrm>
            <a:custGeom>
              <a:avLst/>
              <a:gdLst/>
              <a:ahLst/>
              <a:cxnLst/>
              <a:rect l="0" t="0" r="0" b="0"/>
              <a:pathLst>
                <a:path w="127001" h="57151">
                  <a:moveTo>
                    <a:pt x="0" y="57150"/>
                  </a:moveTo>
                  <a:lnTo>
                    <a:pt x="0" y="57150"/>
                  </a:lnTo>
                  <a:lnTo>
                    <a:pt x="13815" y="48361"/>
                  </a:lnTo>
                  <a:lnTo>
                    <a:pt x="36596" y="33385"/>
                  </a:lnTo>
                  <a:lnTo>
                    <a:pt x="67566" y="18249"/>
                  </a:lnTo>
                  <a:lnTo>
                    <a:pt x="94799" y="1191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4" name="SMARTInkShape-Group440">
            <a:extLst>
              <a:ext uri="{FF2B5EF4-FFF2-40B4-BE49-F238E27FC236}">
                <a16:creationId xmlns:a16="http://schemas.microsoft.com/office/drawing/2014/main" id="{BED299C6-1EA8-3705-8A77-9A2E92178ADA}"/>
              </a:ext>
            </a:extLst>
          </p:cNvPr>
          <p:cNvGrpSpPr/>
          <p:nvPr/>
        </p:nvGrpSpPr>
        <p:grpSpPr>
          <a:xfrm>
            <a:off x="7513707" y="5055779"/>
            <a:ext cx="531738" cy="348072"/>
            <a:chOff x="7513707" y="5055779"/>
            <a:chExt cx="531738" cy="348072"/>
          </a:xfrm>
        </p:grpSpPr>
        <p:sp>
          <p:nvSpPr>
            <p:cNvPr id="538" name="SMARTInkShape-1810">
              <a:extLst>
                <a:ext uri="{FF2B5EF4-FFF2-40B4-BE49-F238E27FC236}">
                  <a16:creationId xmlns:a16="http://schemas.microsoft.com/office/drawing/2014/main" id="{D4595663-49DE-83DE-7DEF-5D5E00677BC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513707" y="5055779"/>
              <a:ext cx="106268" cy="154648"/>
            </a:xfrm>
            <a:custGeom>
              <a:avLst/>
              <a:gdLst/>
              <a:ahLst/>
              <a:cxnLst/>
              <a:rect l="0" t="0" r="0" b="0"/>
              <a:pathLst>
                <a:path w="106268" h="154648">
                  <a:moveTo>
                    <a:pt x="93593" y="24221"/>
                  </a:moveTo>
                  <a:lnTo>
                    <a:pt x="93593" y="24221"/>
                  </a:lnTo>
                  <a:lnTo>
                    <a:pt x="96965" y="20850"/>
                  </a:lnTo>
                  <a:lnTo>
                    <a:pt x="98619" y="17314"/>
                  </a:lnTo>
                  <a:lnTo>
                    <a:pt x="99061" y="15383"/>
                  </a:lnTo>
                  <a:lnTo>
                    <a:pt x="100061" y="14096"/>
                  </a:lnTo>
                  <a:lnTo>
                    <a:pt x="106209" y="11550"/>
                  </a:lnTo>
                  <a:lnTo>
                    <a:pt x="106267" y="11530"/>
                  </a:lnTo>
                  <a:lnTo>
                    <a:pt x="89685" y="12228"/>
                  </a:lnTo>
                  <a:lnTo>
                    <a:pt x="61328" y="20359"/>
                  </a:lnTo>
                  <a:lnTo>
                    <a:pt x="37047" y="37962"/>
                  </a:lnTo>
                  <a:lnTo>
                    <a:pt x="13518" y="63434"/>
                  </a:lnTo>
                  <a:lnTo>
                    <a:pt x="3937" y="88442"/>
                  </a:lnTo>
                  <a:lnTo>
                    <a:pt x="0" y="111454"/>
                  </a:lnTo>
                  <a:lnTo>
                    <a:pt x="2206" y="131677"/>
                  </a:lnTo>
                  <a:lnTo>
                    <a:pt x="9231" y="142770"/>
                  </a:lnTo>
                  <a:lnTo>
                    <a:pt x="18705" y="150993"/>
                  </a:lnTo>
                  <a:lnTo>
                    <a:pt x="27618" y="154647"/>
                  </a:lnTo>
                  <a:lnTo>
                    <a:pt x="38165" y="154390"/>
                  </a:lnTo>
                  <a:lnTo>
                    <a:pt x="57884" y="148397"/>
                  </a:lnTo>
                  <a:lnTo>
                    <a:pt x="72784" y="140088"/>
                  </a:lnTo>
                  <a:lnTo>
                    <a:pt x="91661" y="120249"/>
                  </a:lnTo>
                  <a:lnTo>
                    <a:pt x="99319" y="107116"/>
                  </a:lnTo>
                  <a:lnTo>
                    <a:pt x="103193" y="86698"/>
                  </a:lnTo>
                  <a:lnTo>
                    <a:pt x="104915" y="61866"/>
                  </a:lnTo>
                  <a:lnTo>
                    <a:pt x="105681" y="36719"/>
                  </a:lnTo>
                  <a:lnTo>
                    <a:pt x="102258" y="18957"/>
                  </a:lnTo>
                  <a:lnTo>
                    <a:pt x="96739" y="7771"/>
                  </a:lnTo>
                  <a:lnTo>
                    <a:pt x="91934" y="2799"/>
                  </a:lnTo>
                  <a:lnTo>
                    <a:pt x="75149" y="0"/>
                  </a:lnTo>
                  <a:lnTo>
                    <a:pt x="70008" y="1018"/>
                  </a:lnTo>
                  <a:lnTo>
                    <a:pt x="49143" y="242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1811">
              <a:extLst>
                <a:ext uri="{FF2B5EF4-FFF2-40B4-BE49-F238E27FC236}">
                  <a16:creationId xmlns:a16="http://schemas.microsoft.com/office/drawing/2014/main" id="{C993A902-5F81-8F2D-F94A-28496F989D2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689850" y="5207155"/>
              <a:ext cx="12601" cy="12546"/>
            </a:xfrm>
            <a:custGeom>
              <a:avLst/>
              <a:gdLst/>
              <a:ahLst/>
              <a:cxnLst/>
              <a:rect l="0" t="0" r="0" b="0"/>
              <a:pathLst>
                <a:path w="12601" h="12546">
                  <a:moveTo>
                    <a:pt x="0" y="12545"/>
                  </a:moveTo>
                  <a:lnTo>
                    <a:pt x="0" y="12545"/>
                  </a:lnTo>
                  <a:lnTo>
                    <a:pt x="12600" y="12545"/>
                  </a:lnTo>
                  <a:lnTo>
                    <a:pt x="9299" y="12545"/>
                  </a:lnTo>
                  <a:lnTo>
                    <a:pt x="5779" y="8782"/>
                  </a:lnTo>
                  <a:lnTo>
                    <a:pt x="100" y="0"/>
                  </a:lnTo>
                  <a:lnTo>
                    <a:pt x="29" y="3262"/>
                  </a:lnTo>
                  <a:lnTo>
                    <a:pt x="726" y="4240"/>
                  </a:lnTo>
                  <a:lnTo>
                    <a:pt x="6350" y="61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1812">
              <a:extLst>
                <a:ext uri="{FF2B5EF4-FFF2-40B4-BE49-F238E27FC236}">
                  <a16:creationId xmlns:a16="http://schemas.microsoft.com/office/drawing/2014/main" id="{F32A668F-056E-2321-F53E-F278509016B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738615" y="5124550"/>
              <a:ext cx="90414" cy="118838"/>
            </a:xfrm>
            <a:custGeom>
              <a:avLst/>
              <a:gdLst/>
              <a:ahLst/>
              <a:cxnLst/>
              <a:rect l="0" t="0" r="0" b="0"/>
              <a:pathLst>
                <a:path w="90414" h="118838">
                  <a:moveTo>
                    <a:pt x="52835" y="12600"/>
                  </a:moveTo>
                  <a:lnTo>
                    <a:pt x="52835" y="12600"/>
                  </a:lnTo>
                  <a:lnTo>
                    <a:pt x="56207" y="9229"/>
                  </a:lnTo>
                  <a:lnTo>
                    <a:pt x="57861" y="5693"/>
                  </a:lnTo>
                  <a:lnTo>
                    <a:pt x="58924" y="1045"/>
                  </a:lnTo>
                  <a:lnTo>
                    <a:pt x="58305" y="663"/>
                  </a:lnTo>
                  <a:lnTo>
                    <a:pt x="46952" y="0"/>
                  </a:lnTo>
                  <a:lnTo>
                    <a:pt x="39402" y="3708"/>
                  </a:lnTo>
                  <a:lnTo>
                    <a:pt x="31343" y="10764"/>
                  </a:lnTo>
                  <a:lnTo>
                    <a:pt x="10459" y="38595"/>
                  </a:lnTo>
                  <a:lnTo>
                    <a:pt x="1160" y="57226"/>
                  </a:lnTo>
                  <a:lnTo>
                    <a:pt x="0" y="67947"/>
                  </a:lnTo>
                  <a:lnTo>
                    <a:pt x="5005" y="89699"/>
                  </a:lnTo>
                  <a:lnTo>
                    <a:pt x="14125" y="104745"/>
                  </a:lnTo>
                  <a:lnTo>
                    <a:pt x="23637" y="111879"/>
                  </a:lnTo>
                  <a:lnTo>
                    <a:pt x="40247" y="118837"/>
                  </a:lnTo>
                  <a:lnTo>
                    <a:pt x="58121" y="113301"/>
                  </a:lnTo>
                  <a:lnTo>
                    <a:pt x="69531" y="104628"/>
                  </a:lnTo>
                  <a:lnTo>
                    <a:pt x="78600" y="93718"/>
                  </a:lnTo>
                  <a:lnTo>
                    <a:pt x="84982" y="81813"/>
                  </a:lnTo>
                  <a:lnTo>
                    <a:pt x="89171" y="56469"/>
                  </a:lnTo>
                  <a:lnTo>
                    <a:pt x="90413" y="29988"/>
                  </a:lnTo>
                  <a:lnTo>
                    <a:pt x="86940" y="16566"/>
                  </a:lnTo>
                  <a:lnTo>
                    <a:pt x="84039" y="11011"/>
                  </a:lnTo>
                  <a:lnTo>
                    <a:pt x="79281" y="7307"/>
                  </a:lnTo>
                  <a:lnTo>
                    <a:pt x="66471" y="3192"/>
                  </a:lnTo>
                  <a:lnTo>
                    <a:pt x="46485" y="6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1813">
              <a:extLst>
                <a:ext uri="{FF2B5EF4-FFF2-40B4-BE49-F238E27FC236}">
                  <a16:creationId xmlns:a16="http://schemas.microsoft.com/office/drawing/2014/main" id="{078BA5C3-99FC-3B55-2A7F-BAD46C413AF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878335" y="5120858"/>
              <a:ext cx="88864" cy="136943"/>
            </a:xfrm>
            <a:custGeom>
              <a:avLst/>
              <a:gdLst/>
              <a:ahLst/>
              <a:cxnLst/>
              <a:rect l="0" t="0" r="0" b="0"/>
              <a:pathLst>
                <a:path w="88864" h="136943">
                  <a:moveTo>
                    <a:pt x="33765" y="16292"/>
                  </a:moveTo>
                  <a:lnTo>
                    <a:pt x="33765" y="16292"/>
                  </a:lnTo>
                  <a:lnTo>
                    <a:pt x="46126" y="3931"/>
                  </a:lnTo>
                  <a:lnTo>
                    <a:pt x="46365" y="321"/>
                  </a:lnTo>
                  <a:lnTo>
                    <a:pt x="45693" y="0"/>
                  </a:lnTo>
                  <a:lnTo>
                    <a:pt x="30558" y="8959"/>
                  </a:lnTo>
                  <a:lnTo>
                    <a:pt x="1110" y="36331"/>
                  </a:lnTo>
                  <a:lnTo>
                    <a:pt x="0" y="40235"/>
                  </a:lnTo>
                  <a:lnTo>
                    <a:pt x="650" y="50217"/>
                  </a:lnTo>
                  <a:lnTo>
                    <a:pt x="3927" y="55136"/>
                  </a:lnTo>
                  <a:lnTo>
                    <a:pt x="30506" y="74124"/>
                  </a:lnTo>
                  <a:lnTo>
                    <a:pt x="57789" y="83742"/>
                  </a:lnTo>
                  <a:lnTo>
                    <a:pt x="80530" y="92436"/>
                  </a:lnTo>
                  <a:lnTo>
                    <a:pt x="86300" y="96701"/>
                  </a:lnTo>
                  <a:lnTo>
                    <a:pt x="88863" y="100948"/>
                  </a:lnTo>
                  <a:lnTo>
                    <a:pt x="87431" y="103773"/>
                  </a:lnTo>
                  <a:lnTo>
                    <a:pt x="74595" y="114493"/>
                  </a:lnTo>
                  <a:lnTo>
                    <a:pt x="47213" y="128876"/>
                  </a:lnTo>
                  <a:lnTo>
                    <a:pt x="29519" y="134552"/>
                  </a:lnTo>
                  <a:lnTo>
                    <a:pt x="2015" y="1369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1814">
              <a:extLst>
                <a:ext uri="{FF2B5EF4-FFF2-40B4-BE49-F238E27FC236}">
                  <a16:creationId xmlns:a16="http://schemas.microsoft.com/office/drawing/2014/main" id="{820945B8-60DE-7205-BA9C-46E802566FD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905750" y="5103281"/>
              <a:ext cx="120651" cy="33870"/>
            </a:xfrm>
            <a:custGeom>
              <a:avLst/>
              <a:gdLst/>
              <a:ahLst/>
              <a:cxnLst/>
              <a:rect l="0" t="0" r="0" b="0"/>
              <a:pathLst>
                <a:path w="120651" h="33870">
                  <a:moveTo>
                    <a:pt x="0" y="33869"/>
                  </a:moveTo>
                  <a:lnTo>
                    <a:pt x="0" y="33869"/>
                  </a:lnTo>
                  <a:lnTo>
                    <a:pt x="3372" y="30498"/>
                  </a:lnTo>
                  <a:lnTo>
                    <a:pt x="28562" y="21004"/>
                  </a:lnTo>
                  <a:lnTo>
                    <a:pt x="58716" y="10564"/>
                  </a:lnTo>
                  <a:lnTo>
                    <a:pt x="85736" y="0"/>
                  </a:lnTo>
                  <a:lnTo>
                    <a:pt x="120650" y="21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1815">
              <a:extLst>
                <a:ext uri="{FF2B5EF4-FFF2-40B4-BE49-F238E27FC236}">
                  <a16:creationId xmlns:a16="http://schemas.microsoft.com/office/drawing/2014/main" id="{F0BA3099-6CBA-AFE8-F7AE-3FD8DD69900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994650" y="5270631"/>
              <a:ext cx="50795" cy="133220"/>
            </a:xfrm>
            <a:custGeom>
              <a:avLst/>
              <a:gdLst/>
              <a:ahLst/>
              <a:cxnLst/>
              <a:rect l="0" t="0" r="0" b="0"/>
              <a:pathLst>
                <a:path w="50795" h="133220">
                  <a:moveTo>
                    <a:pt x="44450" y="12569"/>
                  </a:moveTo>
                  <a:lnTo>
                    <a:pt x="44450" y="12569"/>
                  </a:lnTo>
                  <a:lnTo>
                    <a:pt x="50777" y="12569"/>
                  </a:lnTo>
                  <a:lnTo>
                    <a:pt x="50794" y="15940"/>
                  </a:lnTo>
                  <a:lnTo>
                    <a:pt x="50090" y="16933"/>
                  </a:lnTo>
                  <a:lnTo>
                    <a:pt x="48916" y="17595"/>
                  </a:lnTo>
                  <a:lnTo>
                    <a:pt x="44711" y="18841"/>
                  </a:lnTo>
                  <a:lnTo>
                    <a:pt x="44473" y="13445"/>
                  </a:lnTo>
                  <a:lnTo>
                    <a:pt x="44450" y="24986"/>
                  </a:lnTo>
                  <a:lnTo>
                    <a:pt x="37709" y="25185"/>
                  </a:lnTo>
                  <a:lnTo>
                    <a:pt x="32517" y="23351"/>
                  </a:lnTo>
                  <a:lnTo>
                    <a:pt x="30144" y="21873"/>
                  </a:lnTo>
                  <a:lnTo>
                    <a:pt x="28563" y="19477"/>
                  </a:lnTo>
                  <a:lnTo>
                    <a:pt x="26025" y="7374"/>
                  </a:lnTo>
                  <a:lnTo>
                    <a:pt x="25817" y="4872"/>
                  </a:lnTo>
                  <a:lnTo>
                    <a:pt x="26384" y="3205"/>
                  </a:lnTo>
                  <a:lnTo>
                    <a:pt x="27467" y="2093"/>
                  </a:lnTo>
                  <a:lnTo>
                    <a:pt x="30904" y="308"/>
                  </a:lnTo>
                  <a:lnTo>
                    <a:pt x="34870" y="0"/>
                  </a:lnTo>
                  <a:lnTo>
                    <a:pt x="38546" y="1808"/>
                  </a:lnTo>
                  <a:lnTo>
                    <a:pt x="40515" y="3279"/>
                  </a:lnTo>
                  <a:lnTo>
                    <a:pt x="46655" y="15461"/>
                  </a:lnTo>
                  <a:lnTo>
                    <a:pt x="49981" y="43610"/>
                  </a:lnTo>
                  <a:lnTo>
                    <a:pt x="50436" y="59761"/>
                  </a:lnTo>
                  <a:lnTo>
                    <a:pt x="44993" y="74466"/>
                  </a:lnTo>
                  <a:lnTo>
                    <a:pt x="20979" y="105239"/>
                  </a:lnTo>
                  <a:lnTo>
                    <a:pt x="2898" y="124652"/>
                  </a:lnTo>
                  <a:lnTo>
                    <a:pt x="0" y="1332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2" name="SMARTInkShape-Group441">
            <a:extLst>
              <a:ext uri="{FF2B5EF4-FFF2-40B4-BE49-F238E27FC236}">
                <a16:creationId xmlns:a16="http://schemas.microsoft.com/office/drawing/2014/main" id="{855EEAEE-C36A-8DB2-DDDD-BDF4E5E15D72}"/>
              </a:ext>
            </a:extLst>
          </p:cNvPr>
          <p:cNvGrpSpPr/>
          <p:nvPr/>
        </p:nvGrpSpPr>
        <p:grpSpPr>
          <a:xfrm>
            <a:off x="8140700" y="5054600"/>
            <a:ext cx="898722" cy="418977"/>
            <a:chOff x="8140700" y="5054600"/>
            <a:chExt cx="898722" cy="418977"/>
          </a:xfrm>
        </p:grpSpPr>
        <p:sp>
          <p:nvSpPr>
            <p:cNvPr id="545" name="SMARTInkShape-1816">
              <a:extLst>
                <a:ext uri="{FF2B5EF4-FFF2-40B4-BE49-F238E27FC236}">
                  <a16:creationId xmlns:a16="http://schemas.microsoft.com/office/drawing/2014/main" id="{C6175B19-51E8-112E-275B-67BD1EF1925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140700" y="5086350"/>
              <a:ext cx="107563" cy="146051"/>
            </a:xfrm>
            <a:custGeom>
              <a:avLst/>
              <a:gdLst/>
              <a:ahLst/>
              <a:cxnLst/>
              <a:rect l="0" t="0" r="0" b="0"/>
              <a:pathLst>
                <a:path w="107563" h="146051">
                  <a:moveTo>
                    <a:pt x="0" y="0"/>
                  </a:moveTo>
                  <a:lnTo>
                    <a:pt x="0" y="0"/>
                  </a:lnTo>
                  <a:lnTo>
                    <a:pt x="30038" y="0"/>
                  </a:lnTo>
                  <a:lnTo>
                    <a:pt x="54669" y="705"/>
                  </a:lnTo>
                  <a:lnTo>
                    <a:pt x="85858" y="5958"/>
                  </a:lnTo>
                  <a:lnTo>
                    <a:pt x="106642" y="6343"/>
                  </a:lnTo>
                  <a:lnTo>
                    <a:pt x="107079" y="7051"/>
                  </a:lnTo>
                  <a:lnTo>
                    <a:pt x="107562" y="9719"/>
                  </a:lnTo>
                  <a:lnTo>
                    <a:pt x="97096" y="38552"/>
                  </a:lnTo>
                  <a:lnTo>
                    <a:pt x="83377" y="67906"/>
                  </a:lnTo>
                  <a:lnTo>
                    <a:pt x="68184" y="94866"/>
                  </a:lnTo>
                  <a:lnTo>
                    <a:pt x="58743" y="120207"/>
                  </a:lnTo>
                  <a:lnTo>
                    <a:pt x="5715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1817">
              <a:extLst>
                <a:ext uri="{FF2B5EF4-FFF2-40B4-BE49-F238E27FC236}">
                  <a16:creationId xmlns:a16="http://schemas.microsoft.com/office/drawing/2014/main" id="{63C57CBB-448D-5B51-3BE5-66045776871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312150" y="5226050"/>
              <a:ext cx="12417" cy="16170"/>
            </a:xfrm>
            <a:custGeom>
              <a:avLst/>
              <a:gdLst/>
              <a:ahLst/>
              <a:cxnLst/>
              <a:rect l="0" t="0" r="0" b="0"/>
              <a:pathLst>
                <a:path w="12417" h="16170">
                  <a:moveTo>
                    <a:pt x="0" y="0"/>
                  </a:moveTo>
                  <a:lnTo>
                    <a:pt x="0" y="0"/>
                  </a:lnTo>
                  <a:lnTo>
                    <a:pt x="5468" y="0"/>
                  </a:lnTo>
                  <a:lnTo>
                    <a:pt x="11739" y="5467"/>
                  </a:lnTo>
                  <a:lnTo>
                    <a:pt x="12416" y="9460"/>
                  </a:lnTo>
                  <a:lnTo>
                    <a:pt x="11805" y="10539"/>
                  </a:lnTo>
                  <a:lnTo>
                    <a:pt x="10692" y="11260"/>
                  </a:lnTo>
                  <a:lnTo>
                    <a:pt x="9245" y="11740"/>
                  </a:lnTo>
                  <a:lnTo>
                    <a:pt x="3836" y="15787"/>
                  </a:lnTo>
                  <a:lnTo>
                    <a:pt x="2558" y="16169"/>
                  </a:lnTo>
                  <a:lnTo>
                    <a:pt x="1705" y="15718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1818">
              <a:extLst>
                <a:ext uri="{FF2B5EF4-FFF2-40B4-BE49-F238E27FC236}">
                  <a16:creationId xmlns:a16="http://schemas.microsoft.com/office/drawing/2014/main" id="{E725F800-0D90-9D98-E2A8-53CA3925397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371496" y="5143884"/>
              <a:ext cx="98376" cy="130366"/>
            </a:xfrm>
            <a:custGeom>
              <a:avLst/>
              <a:gdLst/>
              <a:ahLst/>
              <a:cxnLst/>
              <a:rect l="0" t="0" r="0" b="0"/>
              <a:pathLst>
                <a:path w="98376" h="130366">
                  <a:moveTo>
                    <a:pt x="54954" y="18666"/>
                  </a:moveTo>
                  <a:lnTo>
                    <a:pt x="54954" y="18666"/>
                  </a:lnTo>
                  <a:lnTo>
                    <a:pt x="54954" y="6851"/>
                  </a:lnTo>
                  <a:lnTo>
                    <a:pt x="54249" y="6555"/>
                  </a:lnTo>
                  <a:lnTo>
                    <a:pt x="51582" y="6228"/>
                  </a:lnTo>
                  <a:lnTo>
                    <a:pt x="48047" y="7964"/>
                  </a:lnTo>
                  <a:lnTo>
                    <a:pt x="24916" y="24271"/>
                  </a:lnTo>
                  <a:lnTo>
                    <a:pt x="9127" y="53036"/>
                  </a:lnTo>
                  <a:lnTo>
                    <a:pt x="1159" y="72829"/>
                  </a:lnTo>
                  <a:lnTo>
                    <a:pt x="0" y="83660"/>
                  </a:lnTo>
                  <a:lnTo>
                    <a:pt x="5006" y="105980"/>
                  </a:lnTo>
                  <a:lnTo>
                    <a:pt x="6838" y="110742"/>
                  </a:lnTo>
                  <a:lnTo>
                    <a:pt x="19531" y="124186"/>
                  </a:lnTo>
                  <a:lnTo>
                    <a:pt x="29955" y="130365"/>
                  </a:lnTo>
                  <a:lnTo>
                    <a:pt x="47625" y="128824"/>
                  </a:lnTo>
                  <a:lnTo>
                    <a:pt x="58988" y="121953"/>
                  </a:lnTo>
                  <a:lnTo>
                    <a:pt x="77780" y="103666"/>
                  </a:lnTo>
                  <a:lnTo>
                    <a:pt x="87430" y="83989"/>
                  </a:lnTo>
                  <a:lnTo>
                    <a:pt x="92649" y="57126"/>
                  </a:lnTo>
                  <a:lnTo>
                    <a:pt x="98375" y="28434"/>
                  </a:lnTo>
                  <a:lnTo>
                    <a:pt x="97065" y="21126"/>
                  </a:lnTo>
                  <a:lnTo>
                    <a:pt x="94243" y="13045"/>
                  </a:lnTo>
                  <a:lnTo>
                    <a:pt x="93847" y="10685"/>
                  </a:lnTo>
                  <a:lnTo>
                    <a:pt x="89644" y="6182"/>
                  </a:lnTo>
                  <a:lnTo>
                    <a:pt x="83778" y="2535"/>
                  </a:lnTo>
                  <a:lnTo>
                    <a:pt x="78818" y="913"/>
                  </a:lnTo>
                  <a:lnTo>
                    <a:pt x="65317" y="0"/>
                  </a:lnTo>
                  <a:lnTo>
                    <a:pt x="61863" y="578"/>
                  </a:lnTo>
                  <a:lnTo>
                    <a:pt x="59559" y="1668"/>
                  </a:lnTo>
                  <a:lnTo>
                    <a:pt x="54954" y="59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1819">
              <a:extLst>
                <a:ext uri="{FF2B5EF4-FFF2-40B4-BE49-F238E27FC236}">
                  <a16:creationId xmlns:a16="http://schemas.microsoft.com/office/drawing/2014/main" id="{918769F1-0F1A-081A-B3DC-EA99944BDCD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530137" y="5137490"/>
              <a:ext cx="96101" cy="162575"/>
            </a:xfrm>
            <a:custGeom>
              <a:avLst/>
              <a:gdLst/>
              <a:ahLst/>
              <a:cxnLst/>
              <a:rect l="0" t="0" r="0" b="0"/>
              <a:pathLst>
                <a:path w="96101" h="162575">
                  <a:moveTo>
                    <a:pt x="48713" y="12360"/>
                  </a:moveTo>
                  <a:lnTo>
                    <a:pt x="48713" y="12360"/>
                  </a:lnTo>
                  <a:lnTo>
                    <a:pt x="52085" y="12360"/>
                  </a:lnTo>
                  <a:lnTo>
                    <a:pt x="55620" y="10479"/>
                  </a:lnTo>
                  <a:lnTo>
                    <a:pt x="57550" y="8990"/>
                  </a:lnTo>
                  <a:lnTo>
                    <a:pt x="59697" y="5452"/>
                  </a:lnTo>
                  <a:lnTo>
                    <a:pt x="61074" y="805"/>
                  </a:lnTo>
                  <a:lnTo>
                    <a:pt x="60481" y="423"/>
                  </a:lnTo>
                  <a:lnTo>
                    <a:pt x="57942" y="0"/>
                  </a:lnTo>
                  <a:lnTo>
                    <a:pt x="49174" y="3131"/>
                  </a:lnTo>
                  <a:lnTo>
                    <a:pt x="24737" y="16882"/>
                  </a:lnTo>
                  <a:lnTo>
                    <a:pt x="22146" y="17491"/>
                  </a:lnTo>
                  <a:lnTo>
                    <a:pt x="17385" y="23812"/>
                  </a:lnTo>
                  <a:lnTo>
                    <a:pt x="8579" y="45118"/>
                  </a:lnTo>
                  <a:lnTo>
                    <a:pt x="8551" y="50426"/>
                  </a:lnTo>
                  <a:lnTo>
                    <a:pt x="12283" y="60087"/>
                  </a:lnTo>
                  <a:lnTo>
                    <a:pt x="18647" y="67204"/>
                  </a:lnTo>
                  <a:lnTo>
                    <a:pt x="50066" y="93029"/>
                  </a:lnTo>
                  <a:lnTo>
                    <a:pt x="80189" y="114843"/>
                  </a:lnTo>
                  <a:lnTo>
                    <a:pt x="88221" y="128803"/>
                  </a:lnTo>
                  <a:lnTo>
                    <a:pt x="94394" y="144877"/>
                  </a:lnTo>
                  <a:lnTo>
                    <a:pt x="96100" y="147271"/>
                  </a:lnTo>
                  <a:lnTo>
                    <a:pt x="95826" y="150279"/>
                  </a:lnTo>
                  <a:lnTo>
                    <a:pt x="91759" y="157383"/>
                  </a:lnTo>
                  <a:lnTo>
                    <a:pt x="88700" y="159842"/>
                  </a:lnTo>
                  <a:lnTo>
                    <a:pt x="81536" y="162574"/>
                  </a:lnTo>
                  <a:lnTo>
                    <a:pt x="55301" y="159258"/>
                  </a:lnTo>
                  <a:lnTo>
                    <a:pt x="24824" y="151810"/>
                  </a:lnTo>
                  <a:lnTo>
                    <a:pt x="8474" y="145636"/>
                  </a:lnTo>
                  <a:lnTo>
                    <a:pt x="4954" y="143544"/>
                  </a:lnTo>
                  <a:lnTo>
                    <a:pt x="2607" y="140738"/>
                  </a:lnTo>
                  <a:lnTo>
                    <a:pt x="0" y="133858"/>
                  </a:lnTo>
                  <a:lnTo>
                    <a:pt x="722" y="126096"/>
                  </a:lnTo>
                  <a:lnTo>
                    <a:pt x="1902" y="122051"/>
                  </a:lnTo>
                  <a:lnTo>
                    <a:pt x="10740" y="113793"/>
                  </a:lnTo>
                  <a:lnTo>
                    <a:pt x="38016" y="92772"/>
                  </a:lnTo>
                  <a:lnTo>
                    <a:pt x="61808" y="77737"/>
                  </a:lnTo>
                  <a:lnTo>
                    <a:pt x="72877" y="71755"/>
                  </a:lnTo>
                  <a:lnTo>
                    <a:pt x="80149" y="64393"/>
                  </a:lnTo>
                  <a:lnTo>
                    <a:pt x="81664" y="60454"/>
                  </a:lnTo>
                  <a:lnTo>
                    <a:pt x="81468" y="52315"/>
                  </a:lnTo>
                  <a:lnTo>
                    <a:pt x="79722" y="48874"/>
                  </a:lnTo>
                  <a:lnTo>
                    <a:pt x="74019" y="43170"/>
                  </a:lnTo>
                  <a:lnTo>
                    <a:pt x="55063" y="377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1820">
              <a:extLst>
                <a:ext uri="{FF2B5EF4-FFF2-40B4-BE49-F238E27FC236}">
                  <a16:creationId xmlns:a16="http://schemas.microsoft.com/office/drawing/2014/main" id="{867018E2-BD11-E966-7B67-0CD598120B8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696511" y="5346700"/>
              <a:ext cx="40429" cy="93673"/>
            </a:xfrm>
            <a:custGeom>
              <a:avLst/>
              <a:gdLst/>
              <a:ahLst/>
              <a:cxnLst/>
              <a:rect l="0" t="0" r="0" b="0"/>
              <a:pathLst>
                <a:path w="40429" h="93673">
                  <a:moveTo>
                    <a:pt x="15689" y="0"/>
                  </a:moveTo>
                  <a:lnTo>
                    <a:pt x="15689" y="0"/>
                  </a:lnTo>
                  <a:lnTo>
                    <a:pt x="27244" y="0"/>
                  </a:lnTo>
                  <a:lnTo>
                    <a:pt x="27626" y="705"/>
                  </a:lnTo>
                  <a:lnTo>
                    <a:pt x="28050" y="3370"/>
                  </a:lnTo>
                  <a:lnTo>
                    <a:pt x="26752" y="5069"/>
                  </a:lnTo>
                  <a:lnTo>
                    <a:pt x="10735" y="17828"/>
                  </a:lnTo>
                  <a:lnTo>
                    <a:pt x="8078" y="18507"/>
                  </a:lnTo>
                  <a:lnTo>
                    <a:pt x="6382" y="18688"/>
                  </a:lnTo>
                  <a:lnTo>
                    <a:pt x="2615" y="17008"/>
                  </a:lnTo>
                  <a:lnTo>
                    <a:pt x="622" y="15572"/>
                  </a:lnTo>
                  <a:lnTo>
                    <a:pt x="0" y="14615"/>
                  </a:lnTo>
                  <a:lnTo>
                    <a:pt x="291" y="13976"/>
                  </a:lnTo>
                  <a:lnTo>
                    <a:pt x="2456" y="12951"/>
                  </a:lnTo>
                  <a:lnTo>
                    <a:pt x="8410" y="12722"/>
                  </a:lnTo>
                  <a:lnTo>
                    <a:pt x="15403" y="24878"/>
                  </a:lnTo>
                  <a:lnTo>
                    <a:pt x="13680" y="25168"/>
                  </a:lnTo>
                  <a:lnTo>
                    <a:pt x="10197" y="25354"/>
                  </a:lnTo>
                  <a:lnTo>
                    <a:pt x="9592" y="18644"/>
                  </a:lnTo>
                  <a:lnTo>
                    <a:pt x="11333" y="13461"/>
                  </a:lnTo>
                  <a:lnTo>
                    <a:pt x="13752" y="8805"/>
                  </a:lnTo>
                  <a:lnTo>
                    <a:pt x="14829" y="4383"/>
                  </a:lnTo>
                  <a:lnTo>
                    <a:pt x="15822" y="2923"/>
                  </a:lnTo>
                  <a:lnTo>
                    <a:pt x="17187" y="1949"/>
                  </a:lnTo>
                  <a:lnTo>
                    <a:pt x="18805" y="1299"/>
                  </a:lnTo>
                  <a:lnTo>
                    <a:pt x="24364" y="2459"/>
                  </a:lnTo>
                  <a:lnTo>
                    <a:pt x="27824" y="3755"/>
                  </a:lnTo>
                  <a:lnTo>
                    <a:pt x="33546" y="8960"/>
                  </a:lnTo>
                  <a:lnTo>
                    <a:pt x="37737" y="15977"/>
                  </a:lnTo>
                  <a:lnTo>
                    <a:pt x="40428" y="33860"/>
                  </a:lnTo>
                  <a:lnTo>
                    <a:pt x="39012" y="51426"/>
                  </a:lnTo>
                  <a:lnTo>
                    <a:pt x="34123" y="66272"/>
                  </a:lnTo>
                  <a:lnTo>
                    <a:pt x="23369" y="84326"/>
                  </a:lnTo>
                  <a:lnTo>
                    <a:pt x="13417" y="91699"/>
                  </a:lnTo>
                  <a:lnTo>
                    <a:pt x="8095" y="93672"/>
                  </a:lnTo>
                  <a:lnTo>
                    <a:pt x="6393" y="93492"/>
                  </a:lnTo>
                  <a:lnTo>
                    <a:pt x="5259" y="92667"/>
                  </a:lnTo>
                  <a:lnTo>
                    <a:pt x="2989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1821">
              <a:extLst>
                <a:ext uri="{FF2B5EF4-FFF2-40B4-BE49-F238E27FC236}">
                  <a16:creationId xmlns:a16="http://schemas.microsoft.com/office/drawing/2014/main" id="{9F4D5F85-7D32-6040-08C7-225C419A765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826500" y="5181600"/>
              <a:ext cx="126946" cy="158751"/>
            </a:xfrm>
            <a:custGeom>
              <a:avLst/>
              <a:gdLst/>
              <a:ahLst/>
              <a:cxnLst/>
              <a:rect l="0" t="0" r="0" b="0"/>
              <a:pathLst>
                <a:path w="126946" h="158751">
                  <a:moveTo>
                    <a:pt x="0" y="6350"/>
                  </a:moveTo>
                  <a:lnTo>
                    <a:pt x="0" y="6350"/>
                  </a:lnTo>
                  <a:lnTo>
                    <a:pt x="0" y="262"/>
                  </a:lnTo>
                  <a:lnTo>
                    <a:pt x="26681" y="10"/>
                  </a:lnTo>
                  <a:lnTo>
                    <a:pt x="54424" y="2"/>
                  </a:lnTo>
                  <a:lnTo>
                    <a:pt x="78763" y="0"/>
                  </a:lnTo>
                  <a:lnTo>
                    <a:pt x="110204" y="0"/>
                  </a:lnTo>
                  <a:lnTo>
                    <a:pt x="124875" y="0"/>
                  </a:lnTo>
                  <a:lnTo>
                    <a:pt x="125584" y="705"/>
                  </a:lnTo>
                  <a:lnTo>
                    <a:pt x="126371" y="3371"/>
                  </a:lnTo>
                  <a:lnTo>
                    <a:pt x="126945" y="23766"/>
                  </a:lnTo>
                  <a:lnTo>
                    <a:pt x="116849" y="50451"/>
                  </a:lnTo>
                  <a:lnTo>
                    <a:pt x="103148" y="79136"/>
                  </a:lnTo>
                  <a:lnTo>
                    <a:pt x="93439" y="105551"/>
                  </a:lnTo>
                  <a:lnTo>
                    <a:pt x="81068" y="132876"/>
                  </a:lnTo>
                  <a:lnTo>
                    <a:pt x="76937" y="150143"/>
                  </a:lnTo>
                  <a:lnTo>
                    <a:pt x="69850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1822">
              <a:extLst>
                <a:ext uri="{FF2B5EF4-FFF2-40B4-BE49-F238E27FC236}">
                  <a16:creationId xmlns:a16="http://schemas.microsoft.com/office/drawing/2014/main" id="{7D07D79F-F259-2F31-74D2-F37DBCE1F8F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870950" y="5054600"/>
              <a:ext cx="168472" cy="418977"/>
            </a:xfrm>
            <a:custGeom>
              <a:avLst/>
              <a:gdLst/>
              <a:ahLst/>
              <a:cxnLst/>
              <a:rect l="0" t="0" r="0" b="0"/>
              <a:pathLst>
                <a:path w="168472" h="418977">
                  <a:moveTo>
                    <a:pt x="101600" y="0"/>
                  </a:moveTo>
                  <a:lnTo>
                    <a:pt x="101600" y="0"/>
                  </a:lnTo>
                  <a:lnTo>
                    <a:pt x="112444" y="705"/>
                  </a:lnTo>
                  <a:lnTo>
                    <a:pt x="122648" y="3371"/>
                  </a:lnTo>
                  <a:lnTo>
                    <a:pt x="140291" y="18951"/>
                  </a:lnTo>
                  <a:lnTo>
                    <a:pt x="152183" y="38071"/>
                  </a:lnTo>
                  <a:lnTo>
                    <a:pt x="161817" y="69269"/>
                  </a:lnTo>
                  <a:lnTo>
                    <a:pt x="164833" y="98449"/>
                  </a:lnTo>
                  <a:lnTo>
                    <a:pt x="168471" y="129437"/>
                  </a:lnTo>
                  <a:lnTo>
                    <a:pt x="166412" y="160961"/>
                  </a:lnTo>
                  <a:lnTo>
                    <a:pt x="164784" y="191940"/>
                  </a:lnTo>
                  <a:lnTo>
                    <a:pt x="159441" y="219306"/>
                  </a:lnTo>
                  <a:lnTo>
                    <a:pt x="149234" y="245289"/>
                  </a:lnTo>
                  <a:lnTo>
                    <a:pt x="137272" y="270861"/>
                  </a:lnTo>
                  <a:lnTo>
                    <a:pt x="124086" y="295607"/>
                  </a:lnTo>
                  <a:lnTo>
                    <a:pt x="102905" y="323288"/>
                  </a:lnTo>
                  <a:lnTo>
                    <a:pt x="76315" y="354994"/>
                  </a:lnTo>
                  <a:lnTo>
                    <a:pt x="50685" y="385414"/>
                  </a:lnTo>
                  <a:lnTo>
                    <a:pt x="32146" y="403718"/>
                  </a:lnTo>
                  <a:lnTo>
                    <a:pt x="13292" y="416983"/>
                  </a:lnTo>
                  <a:lnTo>
                    <a:pt x="1290" y="418976"/>
                  </a:lnTo>
                  <a:lnTo>
                    <a:pt x="860" y="418312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5" name="SMARTInkShape-Group442">
            <a:extLst>
              <a:ext uri="{FF2B5EF4-FFF2-40B4-BE49-F238E27FC236}">
                <a16:creationId xmlns:a16="http://schemas.microsoft.com/office/drawing/2014/main" id="{A0B8AE50-6450-7309-6AEC-4D58BBCA7B3B}"/>
              </a:ext>
            </a:extLst>
          </p:cNvPr>
          <p:cNvGrpSpPr/>
          <p:nvPr/>
        </p:nvGrpSpPr>
        <p:grpSpPr>
          <a:xfrm>
            <a:off x="7435945" y="5543550"/>
            <a:ext cx="329845" cy="190501"/>
            <a:chOff x="7435945" y="5543550"/>
            <a:chExt cx="329845" cy="190501"/>
          </a:xfrm>
        </p:grpSpPr>
        <p:sp>
          <p:nvSpPr>
            <p:cNvPr id="553" name="SMARTInkShape-1823">
              <a:extLst>
                <a:ext uri="{FF2B5EF4-FFF2-40B4-BE49-F238E27FC236}">
                  <a16:creationId xmlns:a16="http://schemas.microsoft.com/office/drawing/2014/main" id="{3F15D824-079F-377C-43F1-1E83B1264CF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442200" y="5543550"/>
              <a:ext cx="323590" cy="127001"/>
            </a:xfrm>
            <a:custGeom>
              <a:avLst/>
              <a:gdLst/>
              <a:ahLst/>
              <a:cxnLst/>
              <a:rect l="0" t="0" r="0" b="0"/>
              <a:pathLst>
                <a:path w="323590" h="127001">
                  <a:moveTo>
                    <a:pt x="317500" y="0"/>
                  </a:moveTo>
                  <a:lnTo>
                    <a:pt x="317500" y="0"/>
                  </a:lnTo>
                  <a:lnTo>
                    <a:pt x="323589" y="0"/>
                  </a:lnTo>
                  <a:lnTo>
                    <a:pt x="320401" y="0"/>
                  </a:lnTo>
                  <a:lnTo>
                    <a:pt x="316908" y="1881"/>
                  </a:lnTo>
                  <a:lnTo>
                    <a:pt x="310181" y="5775"/>
                  </a:lnTo>
                  <a:lnTo>
                    <a:pt x="279000" y="19772"/>
                  </a:lnTo>
                  <a:lnTo>
                    <a:pt x="253881" y="31964"/>
                  </a:lnTo>
                  <a:lnTo>
                    <a:pt x="228565" y="42632"/>
                  </a:lnTo>
                  <a:lnTo>
                    <a:pt x="201308" y="52143"/>
                  </a:lnTo>
                  <a:lnTo>
                    <a:pt x="170890" y="63898"/>
                  </a:lnTo>
                  <a:lnTo>
                    <a:pt x="141415" y="74436"/>
                  </a:lnTo>
                  <a:lnTo>
                    <a:pt x="114808" y="83909"/>
                  </a:lnTo>
                  <a:lnTo>
                    <a:pt x="83904" y="96381"/>
                  </a:lnTo>
                  <a:lnTo>
                    <a:pt x="53760" y="105639"/>
                  </a:lnTo>
                  <a:lnTo>
                    <a:pt x="28990" y="116143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1824">
              <a:extLst>
                <a:ext uri="{FF2B5EF4-FFF2-40B4-BE49-F238E27FC236}">
                  <a16:creationId xmlns:a16="http://schemas.microsoft.com/office/drawing/2014/main" id="{0FCE5F9F-F95B-D098-D935-3565BA61A44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435945" y="5552775"/>
              <a:ext cx="152306" cy="181276"/>
            </a:xfrm>
            <a:custGeom>
              <a:avLst/>
              <a:gdLst/>
              <a:ahLst/>
              <a:cxnLst/>
              <a:rect l="0" t="0" r="0" b="0"/>
              <a:pathLst>
                <a:path w="152306" h="181276">
                  <a:moveTo>
                    <a:pt x="114205" y="22525"/>
                  </a:moveTo>
                  <a:lnTo>
                    <a:pt x="114205" y="22525"/>
                  </a:lnTo>
                  <a:lnTo>
                    <a:pt x="117577" y="22525"/>
                  </a:lnTo>
                  <a:lnTo>
                    <a:pt x="121112" y="18762"/>
                  </a:lnTo>
                  <a:lnTo>
                    <a:pt x="125036" y="13797"/>
                  </a:lnTo>
                  <a:lnTo>
                    <a:pt x="132033" y="10348"/>
                  </a:lnTo>
                  <a:lnTo>
                    <a:pt x="132440" y="9468"/>
                  </a:lnTo>
                  <a:lnTo>
                    <a:pt x="133234" y="0"/>
                  </a:lnTo>
                  <a:lnTo>
                    <a:pt x="133246" y="1461"/>
                  </a:lnTo>
                  <a:lnTo>
                    <a:pt x="106739" y="33183"/>
                  </a:lnTo>
                  <a:lnTo>
                    <a:pt x="78496" y="64307"/>
                  </a:lnTo>
                  <a:lnTo>
                    <a:pt x="49310" y="87992"/>
                  </a:lnTo>
                  <a:lnTo>
                    <a:pt x="29657" y="106418"/>
                  </a:lnTo>
                  <a:lnTo>
                    <a:pt x="8478" y="122164"/>
                  </a:lnTo>
                  <a:lnTo>
                    <a:pt x="0" y="130382"/>
                  </a:lnTo>
                  <a:lnTo>
                    <a:pt x="3304" y="133819"/>
                  </a:lnTo>
                  <a:lnTo>
                    <a:pt x="34683" y="149573"/>
                  </a:lnTo>
                  <a:lnTo>
                    <a:pt x="63804" y="160820"/>
                  </a:lnTo>
                  <a:lnTo>
                    <a:pt x="87002" y="171721"/>
                  </a:lnTo>
                  <a:lnTo>
                    <a:pt x="114099" y="175209"/>
                  </a:lnTo>
                  <a:lnTo>
                    <a:pt x="128362" y="178458"/>
                  </a:lnTo>
                  <a:lnTo>
                    <a:pt x="152305" y="1812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8" name="SMARTInkShape-Group443">
            <a:extLst>
              <a:ext uri="{FF2B5EF4-FFF2-40B4-BE49-F238E27FC236}">
                <a16:creationId xmlns:a16="http://schemas.microsoft.com/office/drawing/2014/main" id="{6B7E9D20-4C25-DD4B-6FF0-4DA1089AD54C}"/>
              </a:ext>
            </a:extLst>
          </p:cNvPr>
          <p:cNvGrpSpPr/>
          <p:nvPr/>
        </p:nvGrpSpPr>
        <p:grpSpPr>
          <a:xfrm>
            <a:off x="2521218" y="6191250"/>
            <a:ext cx="133083" cy="61981"/>
            <a:chOff x="2521218" y="6191250"/>
            <a:chExt cx="133083" cy="61981"/>
          </a:xfrm>
        </p:grpSpPr>
        <p:sp>
          <p:nvSpPr>
            <p:cNvPr id="556" name="SMARTInkShape-1825">
              <a:extLst>
                <a:ext uri="{FF2B5EF4-FFF2-40B4-BE49-F238E27FC236}">
                  <a16:creationId xmlns:a16="http://schemas.microsoft.com/office/drawing/2014/main" id="{61873B71-897E-2E9C-0411-389781504DE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521218" y="6191250"/>
              <a:ext cx="82283" cy="1"/>
            </a:xfrm>
            <a:custGeom>
              <a:avLst/>
              <a:gdLst/>
              <a:ahLst/>
              <a:cxnLst/>
              <a:rect l="0" t="0" r="0" b="0"/>
              <a:pathLst>
                <a:path w="82283" h="1">
                  <a:moveTo>
                    <a:pt x="12432" y="0"/>
                  </a:moveTo>
                  <a:lnTo>
                    <a:pt x="12432" y="0"/>
                  </a:lnTo>
                  <a:lnTo>
                    <a:pt x="0" y="0"/>
                  </a:lnTo>
                  <a:lnTo>
                    <a:pt x="26480" y="0"/>
                  </a:lnTo>
                  <a:lnTo>
                    <a:pt x="53689" y="0"/>
                  </a:lnTo>
                  <a:lnTo>
                    <a:pt x="8228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1826">
              <a:extLst>
                <a:ext uri="{FF2B5EF4-FFF2-40B4-BE49-F238E27FC236}">
                  <a16:creationId xmlns:a16="http://schemas.microsoft.com/office/drawing/2014/main" id="{BAD445EF-1B51-4228-9327-501E0679BD0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540000" y="6235700"/>
              <a:ext cx="114301" cy="17531"/>
            </a:xfrm>
            <a:custGeom>
              <a:avLst/>
              <a:gdLst/>
              <a:ahLst/>
              <a:cxnLst/>
              <a:rect l="0" t="0" r="0" b="0"/>
              <a:pathLst>
                <a:path w="114301" h="1753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2381" y="10831"/>
                  </a:lnTo>
                  <a:lnTo>
                    <a:pt x="47397" y="16301"/>
                  </a:lnTo>
                  <a:lnTo>
                    <a:pt x="68842" y="17530"/>
                  </a:lnTo>
                  <a:lnTo>
                    <a:pt x="98096" y="13476"/>
                  </a:lnTo>
                  <a:lnTo>
                    <a:pt x="11430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3" name="SMARTInkShape-Group444">
            <a:extLst>
              <a:ext uri="{FF2B5EF4-FFF2-40B4-BE49-F238E27FC236}">
                <a16:creationId xmlns:a16="http://schemas.microsoft.com/office/drawing/2014/main" id="{E9A8DC90-0000-904F-A11E-F6F3E8777974}"/>
              </a:ext>
            </a:extLst>
          </p:cNvPr>
          <p:cNvGrpSpPr/>
          <p:nvPr/>
        </p:nvGrpSpPr>
        <p:grpSpPr>
          <a:xfrm>
            <a:off x="2833855" y="6032577"/>
            <a:ext cx="2257523" cy="438074"/>
            <a:chOff x="2833855" y="6032577"/>
            <a:chExt cx="2257523" cy="438074"/>
          </a:xfrm>
        </p:grpSpPr>
        <p:sp>
          <p:nvSpPr>
            <p:cNvPr id="559" name="SMARTInkShape-1827">
              <a:extLst>
                <a:ext uri="{FF2B5EF4-FFF2-40B4-BE49-F238E27FC236}">
                  <a16:creationId xmlns:a16="http://schemas.microsoft.com/office/drawing/2014/main" id="{0F4F86B7-7923-21E6-0332-B278A27AF8A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833855" y="6140450"/>
              <a:ext cx="150646" cy="151788"/>
            </a:xfrm>
            <a:custGeom>
              <a:avLst/>
              <a:gdLst/>
              <a:ahLst/>
              <a:cxnLst/>
              <a:rect l="0" t="0" r="0" b="0"/>
              <a:pathLst>
                <a:path w="150646" h="151788">
                  <a:moveTo>
                    <a:pt x="125245" y="0"/>
                  </a:moveTo>
                  <a:lnTo>
                    <a:pt x="125245" y="0"/>
                  </a:lnTo>
                  <a:lnTo>
                    <a:pt x="121874" y="0"/>
                  </a:lnTo>
                  <a:lnTo>
                    <a:pt x="91367" y="8838"/>
                  </a:lnTo>
                  <a:lnTo>
                    <a:pt x="72717" y="18298"/>
                  </a:lnTo>
                  <a:lnTo>
                    <a:pt x="44339" y="39912"/>
                  </a:lnTo>
                  <a:lnTo>
                    <a:pt x="19501" y="66863"/>
                  </a:lnTo>
                  <a:lnTo>
                    <a:pt x="10515" y="77694"/>
                  </a:lnTo>
                  <a:lnTo>
                    <a:pt x="4169" y="89565"/>
                  </a:lnTo>
                  <a:lnTo>
                    <a:pt x="0" y="111518"/>
                  </a:lnTo>
                  <a:lnTo>
                    <a:pt x="2136" y="132526"/>
                  </a:lnTo>
                  <a:lnTo>
                    <a:pt x="5072" y="137739"/>
                  </a:lnTo>
                  <a:lnTo>
                    <a:pt x="13980" y="145414"/>
                  </a:lnTo>
                  <a:lnTo>
                    <a:pt x="23112" y="149295"/>
                  </a:lnTo>
                  <a:lnTo>
                    <a:pt x="50585" y="151787"/>
                  </a:lnTo>
                  <a:lnTo>
                    <a:pt x="79762" y="148847"/>
                  </a:lnTo>
                  <a:lnTo>
                    <a:pt x="107378" y="136766"/>
                  </a:lnTo>
                  <a:lnTo>
                    <a:pt x="150645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1828">
              <a:extLst>
                <a:ext uri="{FF2B5EF4-FFF2-40B4-BE49-F238E27FC236}">
                  <a16:creationId xmlns:a16="http://schemas.microsoft.com/office/drawing/2014/main" id="{1CCA25F3-C192-9D43-0A59-73BE023832C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040811" y="6172484"/>
              <a:ext cx="75297" cy="88473"/>
            </a:xfrm>
            <a:custGeom>
              <a:avLst/>
              <a:gdLst/>
              <a:ahLst/>
              <a:cxnLst/>
              <a:rect l="0" t="0" r="0" b="0"/>
              <a:pathLst>
                <a:path w="75297" h="88473">
                  <a:moveTo>
                    <a:pt x="51639" y="12416"/>
                  </a:moveTo>
                  <a:lnTo>
                    <a:pt x="51639" y="12416"/>
                  </a:lnTo>
                  <a:lnTo>
                    <a:pt x="51639" y="6949"/>
                  </a:lnTo>
                  <a:lnTo>
                    <a:pt x="46172" y="676"/>
                  </a:lnTo>
                  <a:lnTo>
                    <a:pt x="42180" y="0"/>
                  </a:lnTo>
                  <a:lnTo>
                    <a:pt x="33157" y="6542"/>
                  </a:lnTo>
                  <a:lnTo>
                    <a:pt x="14637" y="27481"/>
                  </a:lnTo>
                  <a:lnTo>
                    <a:pt x="2654" y="44866"/>
                  </a:lnTo>
                  <a:lnTo>
                    <a:pt x="0" y="59058"/>
                  </a:lnTo>
                  <a:lnTo>
                    <a:pt x="1878" y="73363"/>
                  </a:lnTo>
                  <a:lnTo>
                    <a:pt x="7415" y="84424"/>
                  </a:lnTo>
                  <a:lnTo>
                    <a:pt x="12279" y="87232"/>
                  </a:lnTo>
                  <a:lnTo>
                    <a:pt x="25208" y="88472"/>
                  </a:lnTo>
                  <a:lnTo>
                    <a:pt x="44984" y="85202"/>
                  </a:lnTo>
                  <a:lnTo>
                    <a:pt x="55972" y="77927"/>
                  </a:lnTo>
                  <a:lnTo>
                    <a:pt x="71153" y="62751"/>
                  </a:lnTo>
                  <a:lnTo>
                    <a:pt x="74423" y="51955"/>
                  </a:lnTo>
                  <a:lnTo>
                    <a:pt x="75296" y="45126"/>
                  </a:lnTo>
                  <a:lnTo>
                    <a:pt x="72501" y="31892"/>
                  </a:lnTo>
                  <a:lnTo>
                    <a:pt x="69781" y="25400"/>
                  </a:lnTo>
                  <a:lnTo>
                    <a:pt x="61113" y="16306"/>
                  </a:lnTo>
                  <a:lnTo>
                    <a:pt x="50911" y="10616"/>
                  </a:lnTo>
                  <a:lnTo>
                    <a:pt x="41673" y="8088"/>
                  </a:lnTo>
                  <a:lnTo>
                    <a:pt x="13539" y="124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1829">
              <a:extLst>
                <a:ext uri="{FF2B5EF4-FFF2-40B4-BE49-F238E27FC236}">
                  <a16:creationId xmlns:a16="http://schemas.microsoft.com/office/drawing/2014/main" id="{13A9AD13-CE32-86A9-2B55-62ABD82600D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181350" y="6166450"/>
              <a:ext cx="6351" cy="151801"/>
            </a:xfrm>
            <a:custGeom>
              <a:avLst/>
              <a:gdLst/>
              <a:ahLst/>
              <a:cxnLst/>
              <a:rect l="0" t="0" r="0" b="0"/>
              <a:pathLst>
                <a:path w="6351" h="151801">
                  <a:moveTo>
                    <a:pt x="0" y="18450"/>
                  </a:moveTo>
                  <a:lnTo>
                    <a:pt x="0" y="18450"/>
                  </a:lnTo>
                  <a:lnTo>
                    <a:pt x="3371" y="15079"/>
                  </a:lnTo>
                  <a:lnTo>
                    <a:pt x="5025" y="9661"/>
                  </a:lnTo>
                  <a:lnTo>
                    <a:pt x="6272" y="0"/>
                  </a:lnTo>
                  <a:lnTo>
                    <a:pt x="6347" y="29248"/>
                  </a:lnTo>
                  <a:lnTo>
                    <a:pt x="4467" y="45168"/>
                  </a:lnTo>
                  <a:lnTo>
                    <a:pt x="588" y="76479"/>
                  </a:lnTo>
                  <a:lnTo>
                    <a:pt x="1998" y="107942"/>
                  </a:lnTo>
                  <a:lnTo>
                    <a:pt x="5968" y="139361"/>
                  </a:lnTo>
                  <a:lnTo>
                    <a:pt x="6350" y="151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1830">
              <a:extLst>
                <a:ext uri="{FF2B5EF4-FFF2-40B4-BE49-F238E27FC236}">
                  <a16:creationId xmlns:a16="http://schemas.microsoft.com/office/drawing/2014/main" id="{E995B63B-BF05-B318-5BE0-E116C81F45D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181350" y="6153150"/>
              <a:ext cx="120651" cy="120651"/>
            </a:xfrm>
            <a:custGeom>
              <a:avLst/>
              <a:gdLst/>
              <a:ahLst/>
              <a:cxnLst/>
              <a:rect l="0" t="0" r="0" b="0"/>
              <a:pathLst>
                <a:path w="120651" h="120651">
                  <a:moveTo>
                    <a:pt x="0" y="38100"/>
                  </a:moveTo>
                  <a:lnTo>
                    <a:pt x="0" y="38100"/>
                  </a:lnTo>
                  <a:lnTo>
                    <a:pt x="0" y="32632"/>
                  </a:lnTo>
                  <a:lnTo>
                    <a:pt x="4363" y="26855"/>
                  </a:lnTo>
                  <a:lnTo>
                    <a:pt x="6088" y="20217"/>
                  </a:lnTo>
                  <a:lnTo>
                    <a:pt x="6881" y="19828"/>
                  </a:lnTo>
                  <a:lnTo>
                    <a:pt x="9644" y="19396"/>
                  </a:lnTo>
                  <a:lnTo>
                    <a:pt x="11368" y="20691"/>
                  </a:lnTo>
                  <a:lnTo>
                    <a:pt x="22647" y="35663"/>
                  </a:lnTo>
                  <a:lnTo>
                    <a:pt x="25995" y="42943"/>
                  </a:lnTo>
                  <a:lnTo>
                    <a:pt x="33886" y="53725"/>
                  </a:lnTo>
                  <a:lnTo>
                    <a:pt x="43505" y="78387"/>
                  </a:lnTo>
                  <a:lnTo>
                    <a:pt x="65017" y="107955"/>
                  </a:lnTo>
                  <a:lnTo>
                    <a:pt x="71935" y="115007"/>
                  </a:lnTo>
                  <a:lnTo>
                    <a:pt x="77362" y="118142"/>
                  </a:lnTo>
                  <a:lnTo>
                    <a:pt x="79797" y="118272"/>
                  </a:lnTo>
                  <a:lnTo>
                    <a:pt x="93971" y="114496"/>
                  </a:lnTo>
                  <a:lnTo>
                    <a:pt x="94397" y="113725"/>
                  </a:lnTo>
                  <a:lnTo>
                    <a:pt x="94997" y="110680"/>
                  </a:lnTo>
                  <a:lnTo>
                    <a:pt x="95217" y="113685"/>
                  </a:lnTo>
                  <a:lnTo>
                    <a:pt x="93354" y="114026"/>
                  </a:lnTo>
                  <a:lnTo>
                    <a:pt x="91869" y="114117"/>
                  </a:lnTo>
                  <a:lnTo>
                    <a:pt x="90879" y="114884"/>
                  </a:lnTo>
                  <a:lnTo>
                    <a:pt x="88923" y="120571"/>
                  </a:lnTo>
                  <a:lnTo>
                    <a:pt x="88900" y="120648"/>
                  </a:lnTo>
                  <a:lnTo>
                    <a:pt x="88900" y="120650"/>
                  </a:lnTo>
                  <a:lnTo>
                    <a:pt x="83874" y="99928"/>
                  </a:lnTo>
                  <a:lnTo>
                    <a:pt x="83430" y="69629"/>
                  </a:lnTo>
                  <a:lnTo>
                    <a:pt x="91412" y="38071"/>
                  </a:lnTo>
                  <a:lnTo>
                    <a:pt x="100855" y="2241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1831">
              <a:extLst>
                <a:ext uri="{FF2B5EF4-FFF2-40B4-BE49-F238E27FC236}">
                  <a16:creationId xmlns:a16="http://schemas.microsoft.com/office/drawing/2014/main" id="{0C01689F-004E-E470-33F8-75B2CAA1EA6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341922" y="6147944"/>
              <a:ext cx="15243" cy="176657"/>
            </a:xfrm>
            <a:custGeom>
              <a:avLst/>
              <a:gdLst/>
              <a:ahLst/>
              <a:cxnLst/>
              <a:rect l="0" t="0" r="0" b="0"/>
              <a:pathLst>
                <a:path w="15243" h="176657">
                  <a:moveTo>
                    <a:pt x="10878" y="11556"/>
                  </a:moveTo>
                  <a:lnTo>
                    <a:pt x="10878" y="11556"/>
                  </a:lnTo>
                  <a:lnTo>
                    <a:pt x="10878" y="0"/>
                  </a:lnTo>
                  <a:lnTo>
                    <a:pt x="15242" y="14996"/>
                  </a:lnTo>
                  <a:lnTo>
                    <a:pt x="14954" y="46286"/>
                  </a:lnTo>
                  <a:lnTo>
                    <a:pt x="10204" y="72176"/>
                  </a:lnTo>
                  <a:lnTo>
                    <a:pt x="4328" y="97016"/>
                  </a:lnTo>
                  <a:lnTo>
                    <a:pt x="0" y="124837"/>
                  </a:lnTo>
                  <a:lnTo>
                    <a:pt x="4528" y="1766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1832">
              <a:extLst>
                <a:ext uri="{FF2B5EF4-FFF2-40B4-BE49-F238E27FC236}">
                  <a16:creationId xmlns:a16="http://schemas.microsoft.com/office/drawing/2014/main" id="{81CFC020-036E-55CC-BAE1-4DB4F3ADE47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340100" y="6146800"/>
              <a:ext cx="76201" cy="31751"/>
            </a:xfrm>
            <a:custGeom>
              <a:avLst/>
              <a:gdLst/>
              <a:ahLst/>
              <a:cxnLst/>
              <a:rect l="0" t="0" r="0" b="0"/>
              <a:pathLst>
                <a:path w="762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5008"/>
                  </a:lnTo>
                  <a:lnTo>
                    <a:pt x="8789" y="19817"/>
                  </a:lnTo>
                  <a:lnTo>
                    <a:pt x="32202" y="4909"/>
                  </a:lnTo>
                  <a:lnTo>
                    <a:pt x="50471" y="96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1833">
              <a:extLst>
                <a:ext uri="{FF2B5EF4-FFF2-40B4-BE49-F238E27FC236}">
                  <a16:creationId xmlns:a16="http://schemas.microsoft.com/office/drawing/2014/main" id="{E7A88F10-5BC4-5DFD-FF92-8EB6253CD7A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342792" y="6229350"/>
              <a:ext cx="92559" cy="9722"/>
            </a:xfrm>
            <a:custGeom>
              <a:avLst/>
              <a:gdLst/>
              <a:ahLst/>
              <a:cxnLst/>
              <a:rect l="0" t="0" r="0" b="0"/>
              <a:pathLst>
                <a:path w="92559" h="9722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1562" y="6350"/>
                  </a:lnTo>
                  <a:lnTo>
                    <a:pt x="9779" y="9721"/>
                  </a:lnTo>
                  <a:lnTo>
                    <a:pt x="19078" y="9495"/>
                  </a:lnTo>
                  <a:lnTo>
                    <a:pt x="45666" y="6971"/>
                  </a:lnTo>
                  <a:lnTo>
                    <a:pt x="925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1834">
              <a:extLst>
                <a:ext uri="{FF2B5EF4-FFF2-40B4-BE49-F238E27FC236}">
                  <a16:creationId xmlns:a16="http://schemas.microsoft.com/office/drawing/2014/main" id="{345B6666-BE56-00A1-1A65-F7FA4347A45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499663" y="6173966"/>
              <a:ext cx="17976" cy="144285"/>
            </a:xfrm>
            <a:custGeom>
              <a:avLst/>
              <a:gdLst/>
              <a:ahLst/>
              <a:cxnLst/>
              <a:rect l="0" t="0" r="0" b="0"/>
              <a:pathLst>
                <a:path w="17976" h="144285">
                  <a:moveTo>
                    <a:pt x="11887" y="10934"/>
                  </a:moveTo>
                  <a:lnTo>
                    <a:pt x="11887" y="10934"/>
                  </a:lnTo>
                  <a:lnTo>
                    <a:pt x="17354" y="0"/>
                  </a:lnTo>
                  <a:lnTo>
                    <a:pt x="17648" y="117"/>
                  </a:lnTo>
                  <a:lnTo>
                    <a:pt x="17975" y="2128"/>
                  </a:lnTo>
                  <a:lnTo>
                    <a:pt x="9375" y="30884"/>
                  </a:lnTo>
                  <a:lnTo>
                    <a:pt x="1931" y="56973"/>
                  </a:lnTo>
                  <a:lnTo>
                    <a:pt x="0" y="82508"/>
                  </a:lnTo>
                  <a:lnTo>
                    <a:pt x="133" y="99953"/>
                  </a:lnTo>
                  <a:lnTo>
                    <a:pt x="11887" y="1442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1835">
              <a:extLst>
                <a:ext uri="{FF2B5EF4-FFF2-40B4-BE49-F238E27FC236}">
                  <a16:creationId xmlns:a16="http://schemas.microsoft.com/office/drawing/2014/main" id="{8E58D148-1EE7-E007-45A9-A303A14A959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579221" y="6192133"/>
              <a:ext cx="17632" cy="119768"/>
            </a:xfrm>
            <a:custGeom>
              <a:avLst/>
              <a:gdLst/>
              <a:ahLst/>
              <a:cxnLst/>
              <a:rect l="0" t="0" r="0" b="0"/>
              <a:pathLst>
                <a:path w="17632" h="119768">
                  <a:moveTo>
                    <a:pt x="8529" y="5467"/>
                  </a:moveTo>
                  <a:lnTo>
                    <a:pt x="8529" y="5467"/>
                  </a:lnTo>
                  <a:lnTo>
                    <a:pt x="8529" y="2096"/>
                  </a:lnTo>
                  <a:lnTo>
                    <a:pt x="9234" y="1103"/>
                  </a:lnTo>
                  <a:lnTo>
                    <a:pt x="10410" y="441"/>
                  </a:lnTo>
                  <a:lnTo>
                    <a:pt x="11900" y="0"/>
                  </a:lnTo>
                  <a:lnTo>
                    <a:pt x="13598" y="1116"/>
                  </a:lnTo>
                  <a:lnTo>
                    <a:pt x="17367" y="6120"/>
                  </a:lnTo>
                  <a:lnTo>
                    <a:pt x="17631" y="14930"/>
                  </a:lnTo>
                  <a:lnTo>
                    <a:pt x="15396" y="24489"/>
                  </a:lnTo>
                  <a:lnTo>
                    <a:pt x="6202" y="52256"/>
                  </a:lnTo>
                  <a:lnTo>
                    <a:pt x="0" y="77499"/>
                  </a:lnTo>
                  <a:lnTo>
                    <a:pt x="2179" y="1197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1836">
              <a:extLst>
                <a:ext uri="{FF2B5EF4-FFF2-40B4-BE49-F238E27FC236}">
                  <a16:creationId xmlns:a16="http://schemas.microsoft.com/office/drawing/2014/main" id="{78FD713F-6387-0789-2151-ED1F3DBCAEF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556000" y="6166005"/>
              <a:ext cx="100306" cy="196696"/>
            </a:xfrm>
            <a:custGeom>
              <a:avLst/>
              <a:gdLst/>
              <a:ahLst/>
              <a:cxnLst/>
              <a:rect l="0" t="0" r="0" b="0"/>
              <a:pathLst>
                <a:path w="100306" h="196696">
                  <a:moveTo>
                    <a:pt x="0" y="12545"/>
                  </a:moveTo>
                  <a:lnTo>
                    <a:pt x="0" y="12545"/>
                  </a:lnTo>
                  <a:lnTo>
                    <a:pt x="9434" y="3817"/>
                  </a:lnTo>
                  <a:lnTo>
                    <a:pt x="14306" y="1611"/>
                  </a:lnTo>
                  <a:lnTo>
                    <a:pt x="39681" y="0"/>
                  </a:lnTo>
                  <a:lnTo>
                    <a:pt x="57619" y="6633"/>
                  </a:lnTo>
                  <a:lnTo>
                    <a:pt x="72968" y="20906"/>
                  </a:lnTo>
                  <a:lnTo>
                    <a:pt x="83082" y="38541"/>
                  </a:lnTo>
                  <a:lnTo>
                    <a:pt x="90547" y="63913"/>
                  </a:lnTo>
                  <a:lnTo>
                    <a:pt x="98685" y="93953"/>
                  </a:lnTo>
                  <a:lnTo>
                    <a:pt x="100305" y="107287"/>
                  </a:lnTo>
                  <a:lnTo>
                    <a:pt x="91911" y="137459"/>
                  </a:lnTo>
                  <a:lnTo>
                    <a:pt x="84226" y="157271"/>
                  </a:lnTo>
                  <a:lnTo>
                    <a:pt x="68651" y="178054"/>
                  </a:lnTo>
                  <a:lnTo>
                    <a:pt x="51542" y="185606"/>
                  </a:lnTo>
                  <a:lnTo>
                    <a:pt x="23299" y="193773"/>
                  </a:lnTo>
                  <a:lnTo>
                    <a:pt x="12700" y="1966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1837">
              <a:extLst>
                <a:ext uri="{FF2B5EF4-FFF2-40B4-BE49-F238E27FC236}">
                  <a16:creationId xmlns:a16="http://schemas.microsoft.com/office/drawing/2014/main" id="{6B0CAB89-EECA-C61B-93E5-255088CB083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708400" y="6181529"/>
              <a:ext cx="88901" cy="132074"/>
            </a:xfrm>
            <a:custGeom>
              <a:avLst/>
              <a:gdLst/>
              <a:ahLst/>
              <a:cxnLst/>
              <a:rect l="0" t="0" r="0" b="0"/>
              <a:pathLst>
                <a:path w="88901" h="132074">
                  <a:moveTo>
                    <a:pt x="0" y="3371"/>
                  </a:moveTo>
                  <a:lnTo>
                    <a:pt x="0" y="3371"/>
                  </a:lnTo>
                  <a:lnTo>
                    <a:pt x="3371" y="3371"/>
                  </a:lnTo>
                  <a:lnTo>
                    <a:pt x="6907" y="1489"/>
                  </a:lnTo>
                  <a:lnTo>
                    <a:pt x="8838" y="0"/>
                  </a:lnTo>
                  <a:lnTo>
                    <a:pt x="10125" y="1829"/>
                  </a:lnTo>
                  <a:lnTo>
                    <a:pt x="12361" y="29264"/>
                  </a:lnTo>
                  <a:lnTo>
                    <a:pt x="7629" y="58704"/>
                  </a:lnTo>
                  <a:lnTo>
                    <a:pt x="6603" y="83837"/>
                  </a:lnTo>
                  <a:lnTo>
                    <a:pt x="6383" y="115515"/>
                  </a:lnTo>
                  <a:lnTo>
                    <a:pt x="7070" y="124474"/>
                  </a:lnTo>
                  <a:lnTo>
                    <a:pt x="9728" y="130808"/>
                  </a:lnTo>
                  <a:lnTo>
                    <a:pt x="12129" y="132073"/>
                  </a:lnTo>
                  <a:lnTo>
                    <a:pt x="39258" y="129908"/>
                  </a:lnTo>
                  <a:lnTo>
                    <a:pt x="66631" y="121565"/>
                  </a:lnTo>
                  <a:lnTo>
                    <a:pt x="88900" y="986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1838">
              <a:extLst>
                <a:ext uri="{FF2B5EF4-FFF2-40B4-BE49-F238E27FC236}">
                  <a16:creationId xmlns:a16="http://schemas.microsoft.com/office/drawing/2014/main" id="{5D702391-ED56-636A-44B3-EAAE65E2E5F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727450" y="615950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24419" y="10212"/>
                  </a:lnTo>
                  <a:lnTo>
                    <a:pt x="50607" y="711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1839">
              <a:extLst>
                <a:ext uri="{FF2B5EF4-FFF2-40B4-BE49-F238E27FC236}">
                  <a16:creationId xmlns:a16="http://schemas.microsoft.com/office/drawing/2014/main" id="{A6F3C48F-7240-1299-F5E7-B02AAEF05AB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708400" y="6235700"/>
              <a:ext cx="107951" cy="16360"/>
            </a:xfrm>
            <a:custGeom>
              <a:avLst/>
              <a:gdLst/>
              <a:ahLst/>
              <a:cxnLst/>
              <a:rect l="0" t="0" r="0" b="0"/>
              <a:pathLst>
                <a:path w="107951" h="16360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2117" y="16359"/>
                  </a:lnTo>
                  <a:lnTo>
                    <a:pt x="33256" y="9950"/>
                  </a:lnTo>
                  <a:lnTo>
                    <a:pt x="62457" y="4046"/>
                  </a:lnTo>
                  <a:lnTo>
                    <a:pt x="90081" y="119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1840">
              <a:extLst>
                <a:ext uri="{FF2B5EF4-FFF2-40B4-BE49-F238E27FC236}">
                  <a16:creationId xmlns:a16="http://schemas.microsoft.com/office/drawing/2014/main" id="{594461B7-4F36-FF8D-3B03-2E8D660C050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861683" y="6184900"/>
              <a:ext cx="132468" cy="132367"/>
            </a:xfrm>
            <a:custGeom>
              <a:avLst/>
              <a:gdLst/>
              <a:ahLst/>
              <a:cxnLst/>
              <a:rect l="0" t="0" r="0" b="0"/>
              <a:pathLst>
                <a:path w="132468" h="132367">
                  <a:moveTo>
                    <a:pt x="11817" y="31750"/>
                  </a:moveTo>
                  <a:lnTo>
                    <a:pt x="11817" y="31750"/>
                  </a:lnTo>
                  <a:lnTo>
                    <a:pt x="15188" y="28379"/>
                  </a:lnTo>
                  <a:lnTo>
                    <a:pt x="16843" y="24842"/>
                  </a:lnTo>
                  <a:lnTo>
                    <a:pt x="17905" y="20194"/>
                  </a:lnTo>
                  <a:lnTo>
                    <a:pt x="16251" y="41805"/>
                  </a:lnTo>
                  <a:lnTo>
                    <a:pt x="12693" y="69327"/>
                  </a:lnTo>
                  <a:lnTo>
                    <a:pt x="7626" y="98099"/>
                  </a:lnTo>
                  <a:lnTo>
                    <a:pt x="5593" y="128367"/>
                  </a:lnTo>
                  <a:lnTo>
                    <a:pt x="5492" y="132366"/>
                  </a:lnTo>
                  <a:lnTo>
                    <a:pt x="3589" y="105590"/>
                  </a:lnTo>
                  <a:lnTo>
                    <a:pt x="0" y="76988"/>
                  </a:lnTo>
                  <a:lnTo>
                    <a:pt x="2749" y="57384"/>
                  </a:lnTo>
                  <a:lnTo>
                    <a:pt x="10696" y="36748"/>
                  </a:lnTo>
                  <a:lnTo>
                    <a:pt x="11776" y="35082"/>
                  </a:lnTo>
                  <a:lnTo>
                    <a:pt x="13200" y="33972"/>
                  </a:lnTo>
                  <a:lnTo>
                    <a:pt x="14856" y="33231"/>
                  </a:lnTo>
                  <a:lnTo>
                    <a:pt x="20458" y="34289"/>
                  </a:lnTo>
                  <a:lnTo>
                    <a:pt x="27652" y="37818"/>
                  </a:lnTo>
                  <a:lnTo>
                    <a:pt x="35553" y="44089"/>
                  </a:lnTo>
                  <a:lnTo>
                    <a:pt x="51301" y="70639"/>
                  </a:lnTo>
                  <a:lnTo>
                    <a:pt x="71266" y="101704"/>
                  </a:lnTo>
                  <a:lnTo>
                    <a:pt x="83132" y="118564"/>
                  </a:lnTo>
                  <a:lnTo>
                    <a:pt x="92136" y="125206"/>
                  </a:lnTo>
                  <a:lnTo>
                    <a:pt x="99490" y="129260"/>
                  </a:lnTo>
                  <a:lnTo>
                    <a:pt x="102721" y="129918"/>
                  </a:lnTo>
                  <a:lnTo>
                    <a:pt x="105581" y="129651"/>
                  </a:lnTo>
                  <a:lnTo>
                    <a:pt x="108193" y="128767"/>
                  </a:lnTo>
                  <a:lnTo>
                    <a:pt x="118611" y="114040"/>
                  </a:lnTo>
                  <a:lnTo>
                    <a:pt x="123893" y="88430"/>
                  </a:lnTo>
                  <a:lnTo>
                    <a:pt x="125129" y="66819"/>
                  </a:lnTo>
                  <a:lnTo>
                    <a:pt x="125678" y="44514"/>
                  </a:lnTo>
                  <a:lnTo>
                    <a:pt x="126031" y="12843"/>
                  </a:lnTo>
                  <a:lnTo>
                    <a:pt x="126100" y="2537"/>
                  </a:lnTo>
                  <a:lnTo>
                    <a:pt x="126811" y="1691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1841">
              <a:extLst>
                <a:ext uri="{FF2B5EF4-FFF2-40B4-BE49-F238E27FC236}">
                  <a16:creationId xmlns:a16="http://schemas.microsoft.com/office/drawing/2014/main" id="{A8FBFD13-C1B3-2F23-C1CA-5816A4CA8BE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033534" y="6165850"/>
              <a:ext cx="81267" cy="150552"/>
            </a:xfrm>
            <a:custGeom>
              <a:avLst/>
              <a:gdLst/>
              <a:ahLst/>
              <a:cxnLst/>
              <a:rect l="0" t="0" r="0" b="0"/>
              <a:pathLst>
                <a:path w="81267" h="150552">
                  <a:moveTo>
                    <a:pt x="62216" y="0"/>
                  </a:moveTo>
                  <a:lnTo>
                    <a:pt x="62216" y="0"/>
                  </a:lnTo>
                  <a:lnTo>
                    <a:pt x="55474" y="3371"/>
                  </a:lnTo>
                  <a:lnTo>
                    <a:pt x="50283" y="10671"/>
                  </a:lnTo>
                  <a:lnTo>
                    <a:pt x="33964" y="37964"/>
                  </a:lnTo>
                  <a:lnTo>
                    <a:pt x="19502" y="58587"/>
                  </a:lnTo>
                  <a:lnTo>
                    <a:pt x="9642" y="86204"/>
                  </a:lnTo>
                  <a:lnTo>
                    <a:pt x="643" y="116531"/>
                  </a:lnTo>
                  <a:lnTo>
                    <a:pt x="0" y="120021"/>
                  </a:lnTo>
                  <a:lnTo>
                    <a:pt x="2467" y="135046"/>
                  </a:lnTo>
                  <a:lnTo>
                    <a:pt x="7667" y="146160"/>
                  </a:lnTo>
                  <a:lnTo>
                    <a:pt x="11034" y="148240"/>
                  </a:lnTo>
                  <a:lnTo>
                    <a:pt x="20418" y="150551"/>
                  </a:lnTo>
                  <a:lnTo>
                    <a:pt x="27882" y="149697"/>
                  </a:lnTo>
                  <a:lnTo>
                    <a:pt x="56754" y="139462"/>
                  </a:lnTo>
                  <a:lnTo>
                    <a:pt x="81266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1842">
              <a:extLst>
                <a:ext uri="{FF2B5EF4-FFF2-40B4-BE49-F238E27FC236}">
                  <a16:creationId xmlns:a16="http://schemas.microsoft.com/office/drawing/2014/main" id="{660ABA12-EAAD-469A-8DC1-A72491051CA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171950" y="6173083"/>
              <a:ext cx="95251" cy="144319"/>
            </a:xfrm>
            <a:custGeom>
              <a:avLst/>
              <a:gdLst/>
              <a:ahLst/>
              <a:cxnLst/>
              <a:rect l="0" t="0" r="0" b="0"/>
              <a:pathLst>
                <a:path w="95251" h="144319">
                  <a:moveTo>
                    <a:pt x="0" y="5467"/>
                  </a:moveTo>
                  <a:lnTo>
                    <a:pt x="0" y="5467"/>
                  </a:lnTo>
                  <a:lnTo>
                    <a:pt x="11933" y="441"/>
                  </a:lnTo>
                  <a:lnTo>
                    <a:pt x="14306" y="0"/>
                  </a:lnTo>
                  <a:lnTo>
                    <a:pt x="16593" y="1116"/>
                  </a:lnTo>
                  <a:lnTo>
                    <a:pt x="21015" y="6120"/>
                  </a:lnTo>
                  <a:lnTo>
                    <a:pt x="23451" y="14930"/>
                  </a:lnTo>
                  <a:lnTo>
                    <a:pt x="25015" y="41203"/>
                  </a:lnTo>
                  <a:lnTo>
                    <a:pt x="20254" y="72158"/>
                  </a:lnTo>
                  <a:lnTo>
                    <a:pt x="10463" y="101277"/>
                  </a:lnTo>
                  <a:lnTo>
                    <a:pt x="3504" y="125522"/>
                  </a:lnTo>
                  <a:lnTo>
                    <a:pt x="5836" y="142301"/>
                  </a:lnTo>
                  <a:lnTo>
                    <a:pt x="7418" y="143257"/>
                  </a:lnTo>
                  <a:lnTo>
                    <a:pt x="12940" y="144318"/>
                  </a:lnTo>
                  <a:lnTo>
                    <a:pt x="40849" y="138148"/>
                  </a:lnTo>
                  <a:lnTo>
                    <a:pt x="58670" y="132269"/>
                  </a:lnTo>
                  <a:lnTo>
                    <a:pt x="82175" y="121153"/>
                  </a:lnTo>
                  <a:lnTo>
                    <a:pt x="95250" y="1070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1843">
              <a:extLst>
                <a:ext uri="{FF2B5EF4-FFF2-40B4-BE49-F238E27FC236}">
                  <a16:creationId xmlns:a16="http://schemas.microsoft.com/office/drawing/2014/main" id="{BD739217-E792-F30F-656F-D6492210307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159250" y="614045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15580" y="19933"/>
                  </a:lnTo>
                  <a:lnTo>
                    <a:pt x="42124" y="18396"/>
                  </a:lnTo>
                  <a:lnTo>
                    <a:pt x="72884" y="749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1844">
              <a:extLst>
                <a:ext uri="{FF2B5EF4-FFF2-40B4-BE49-F238E27FC236}">
                  <a16:creationId xmlns:a16="http://schemas.microsoft.com/office/drawing/2014/main" id="{FEEAC1A5-5F86-B6F9-F4F3-41592854099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178300" y="621030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27437" y="14570"/>
                  </a:lnTo>
                  <a:lnTo>
                    <a:pt x="56051" y="7572"/>
                  </a:lnTo>
                  <a:lnTo>
                    <a:pt x="71462" y="588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1845">
              <a:extLst>
                <a:ext uri="{FF2B5EF4-FFF2-40B4-BE49-F238E27FC236}">
                  <a16:creationId xmlns:a16="http://schemas.microsoft.com/office/drawing/2014/main" id="{4733390F-3B54-CF28-1AA3-CDB31B2E6F7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343662" y="6292850"/>
              <a:ext cx="12439" cy="12701"/>
            </a:xfrm>
            <a:custGeom>
              <a:avLst/>
              <a:gdLst/>
              <a:ahLst/>
              <a:cxnLst/>
              <a:rect l="0" t="0" r="0" b="0"/>
              <a:pathLst>
                <a:path w="12439" h="12701">
                  <a:moveTo>
                    <a:pt x="6088" y="0"/>
                  </a:moveTo>
                  <a:lnTo>
                    <a:pt x="6088" y="0"/>
                  </a:lnTo>
                  <a:lnTo>
                    <a:pt x="6088" y="9644"/>
                  </a:lnTo>
                  <a:lnTo>
                    <a:pt x="5383" y="10663"/>
                  </a:lnTo>
                  <a:lnTo>
                    <a:pt x="4206" y="11342"/>
                  </a:lnTo>
                  <a:lnTo>
                    <a:pt x="621" y="12432"/>
                  </a:lnTo>
                  <a:lnTo>
                    <a:pt x="326" y="11816"/>
                  </a:lnTo>
                  <a:lnTo>
                    <a:pt x="0" y="9249"/>
                  </a:lnTo>
                  <a:lnTo>
                    <a:pt x="617" y="8283"/>
                  </a:lnTo>
                  <a:lnTo>
                    <a:pt x="1736" y="7638"/>
                  </a:lnTo>
                  <a:lnTo>
                    <a:pt x="6220" y="6519"/>
                  </a:lnTo>
                  <a:lnTo>
                    <a:pt x="11480" y="6373"/>
                  </a:lnTo>
                  <a:lnTo>
                    <a:pt x="11799" y="7070"/>
                  </a:lnTo>
                  <a:lnTo>
                    <a:pt x="12438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1846">
              <a:extLst>
                <a:ext uri="{FF2B5EF4-FFF2-40B4-BE49-F238E27FC236}">
                  <a16:creationId xmlns:a16="http://schemas.microsoft.com/office/drawing/2014/main" id="{47C9E593-08F1-BF3E-B4E5-4337B846997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464050" y="610870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6481" y="31045"/>
                  </a:lnTo>
                  <a:lnTo>
                    <a:pt x="34305" y="25283"/>
                  </a:lnTo>
                  <a:lnTo>
                    <a:pt x="61347" y="18985"/>
                  </a:lnTo>
                  <a:lnTo>
                    <a:pt x="92824" y="1029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1847">
              <a:extLst>
                <a:ext uri="{FF2B5EF4-FFF2-40B4-BE49-F238E27FC236}">
                  <a16:creationId xmlns:a16="http://schemas.microsoft.com/office/drawing/2014/main" id="{983C86FD-2E74-C256-E99E-68F9A77C25E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533907" y="6140712"/>
              <a:ext cx="6344" cy="152139"/>
            </a:xfrm>
            <a:custGeom>
              <a:avLst/>
              <a:gdLst/>
              <a:ahLst/>
              <a:cxnLst/>
              <a:rect l="0" t="0" r="0" b="0"/>
              <a:pathLst>
                <a:path w="6344" h="152139">
                  <a:moveTo>
                    <a:pt x="6343" y="6088"/>
                  </a:moveTo>
                  <a:lnTo>
                    <a:pt x="6343" y="6088"/>
                  </a:lnTo>
                  <a:lnTo>
                    <a:pt x="6343" y="0"/>
                  </a:lnTo>
                  <a:lnTo>
                    <a:pt x="4461" y="12325"/>
                  </a:lnTo>
                  <a:lnTo>
                    <a:pt x="876" y="41187"/>
                  </a:lnTo>
                  <a:lnTo>
                    <a:pt x="167" y="72654"/>
                  </a:lnTo>
                  <a:lnTo>
                    <a:pt x="27" y="97684"/>
                  </a:lnTo>
                  <a:lnTo>
                    <a:pt x="0" y="126016"/>
                  </a:lnTo>
                  <a:lnTo>
                    <a:pt x="6343" y="1521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1848">
              <a:extLst>
                <a:ext uri="{FF2B5EF4-FFF2-40B4-BE49-F238E27FC236}">
                  <a16:creationId xmlns:a16="http://schemas.microsoft.com/office/drawing/2014/main" id="{46CE3985-ACEF-8CC4-CDFD-F1F37C6B240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686689" y="6032577"/>
              <a:ext cx="135393" cy="348134"/>
            </a:xfrm>
            <a:custGeom>
              <a:avLst/>
              <a:gdLst/>
              <a:ahLst/>
              <a:cxnLst/>
              <a:rect l="0" t="0" r="0" b="0"/>
              <a:pathLst>
                <a:path w="135393" h="348134">
                  <a:moveTo>
                    <a:pt x="101211" y="6273"/>
                  </a:moveTo>
                  <a:lnTo>
                    <a:pt x="101211" y="6273"/>
                  </a:lnTo>
                  <a:lnTo>
                    <a:pt x="107953" y="2902"/>
                  </a:lnTo>
                  <a:lnTo>
                    <a:pt x="135392" y="0"/>
                  </a:lnTo>
                  <a:lnTo>
                    <a:pt x="135288" y="1385"/>
                  </a:lnTo>
                  <a:lnTo>
                    <a:pt x="107986" y="31024"/>
                  </a:lnTo>
                  <a:lnTo>
                    <a:pt x="84127" y="58826"/>
                  </a:lnTo>
                  <a:lnTo>
                    <a:pt x="68161" y="82992"/>
                  </a:lnTo>
                  <a:lnTo>
                    <a:pt x="51907" y="109909"/>
                  </a:lnTo>
                  <a:lnTo>
                    <a:pt x="36273" y="138344"/>
                  </a:lnTo>
                  <a:lnTo>
                    <a:pt x="21998" y="164644"/>
                  </a:lnTo>
                  <a:lnTo>
                    <a:pt x="13300" y="192192"/>
                  </a:lnTo>
                  <a:lnTo>
                    <a:pt x="6254" y="218934"/>
                  </a:lnTo>
                  <a:lnTo>
                    <a:pt x="923" y="246933"/>
                  </a:lnTo>
                  <a:lnTo>
                    <a:pt x="0" y="269805"/>
                  </a:lnTo>
                  <a:lnTo>
                    <a:pt x="3547" y="282383"/>
                  </a:lnTo>
                  <a:lnTo>
                    <a:pt x="17322" y="308698"/>
                  </a:lnTo>
                  <a:lnTo>
                    <a:pt x="26104" y="326048"/>
                  </a:lnTo>
                  <a:lnTo>
                    <a:pt x="34669" y="333721"/>
                  </a:lnTo>
                  <a:lnTo>
                    <a:pt x="44825" y="338778"/>
                  </a:lnTo>
                  <a:lnTo>
                    <a:pt x="73908" y="345661"/>
                  </a:lnTo>
                  <a:lnTo>
                    <a:pt x="94297" y="348133"/>
                  </a:lnTo>
                  <a:lnTo>
                    <a:pt x="110373" y="345494"/>
                  </a:lnTo>
                  <a:lnTo>
                    <a:pt x="126611" y="3364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1849">
              <a:extLst>
                <a:ext uri="{FF2B5EF4-FFF2-40B4-BE49-F238E27FC236}">
                  <a16:creationId xmlns:a16="http://schemas.microsoft.com/office/drawing/2014/main" id="{BAC2B1E2-FF68-BC51-7C97-500398E4724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787757" y="6134100"/>
              <a:ext cx="196968" cy="212941"/>
            </a:xfrm>
            <a:custGeom>
              <a:avLst/>
              <a:gdLst/>
              <a:ahLst/>
              <a:cxnLst/>
              <a:rect l="0" t="0" r="0" b="0"/>
              <a:pathLst>
                <a:path w="196968" h="212941">
                  <a:moveTo>
                    <a:pt x="184293" y="6350"/>
                  </a:moveTo>
                  <a:lnTo>
                    <a:pt x="184293" y="6350"/>
                  </a:lnTo>
                  <a:lnTo>
                    <a:pt x="184293" y="883"/>
                  </a:lnTo>
                  <a:lnTo>
                    <a:pt x="184998" y="588"/>
                  </a:lnTo>
                  <a:lnTo>
                    <a:pt x="196908" y="0"/>
                  </a:lnTo>
                  <a:lnTo>
                    <a:pt x="196967" y="3371"/>
                  </a:lnTo>
                  <a:lnTo>
                    <a:pt x="196271" y="4364"/>
                  </a:lnTo>
                  <a:lnTo>
                    <a:pt x="195100" y="5026"/>
                  </a:lnTo>
                  <a:lnTo>
                    <a:pt x="193614" y="5468"/>
                  </a:lnTo>
                  <a:lnTo>
                    <a:pt x="171131" y="31513"/>
                  </a:lnTo>
                  <a:lnTo>
                    <a:pt x="153551" y="60666"/>
                  </a:lnTo>
                  <a:lnTo>
                    <a:pt x="131465" y="87481"/>
                  </a:lnTo>
                  <a:lnTo>
                    <a:pt x="100241" y="119201"/>
                  </a:lnTo>
                  <a:lnTo>
                    <a:pt x="72748" y="146696"/>
                  </a:lnTo>
                  <a:lnTo>
                    <a:pt x="47918" y="164586"/>
                  </a:lnTo>
                  <a:lnTo>
                    <a:pt x="27233" y="177726"/>
                  </a:lnTo>
                  <a:lnTo>
                    <a:pt x="16652" y="181295"/>
                  </a:lnTo>
                  <a:lnTo>
                    <a:pt x="11854" y="180835"/>
                  </a:lnTo>
                  <a:lnTo>
                    <a:pt x="2761" y="176562"/>
                  </a:lnTo>
                  <a:lnTo>
                    <a:pt x="477" y="172036"/>
                  </a:lnTo>
                  <a:lnTo>
                    <a:pt x="0" y="144494"/>
                  </a:lnTo>
                  <a:lnTo>
                    <a:pt x="785" y="130541"/>
                  </a:lnTo>
                  <a:lnTo>
                    <a:pt x="8973" y="106465"/>
                  </a:lnTo>
                  <a:lnTo>
                    <a:pt x="14886" y="98353"/>
                  </a:lnTo>
                  <a:lnTo>
                    <a:pt x="18438" y="95202"/>
                  </a:lnTo>
                  <a:lnTo>
                    <a:pt x="23628" y="93807"/>
                  </a:lnTo>
                  <a:lnTo>
                    <a:pt x="36922" y="94138"/>
                  </a:lnTo>
                  <a:lnTo>
                    <a:pt x="56902" y="101662"/>
                  </a:lnTo>
                  <a:lnTo>
                    <a:pt x="86980" y="122622"/>
                  </a:lnTo>
                  <a:lnTo>
                    <a:pt x="114036" y="153208"/>
                  </a:lnTo>
                  <a:lnTo>
                    <a:pt x="140574" y="184431"/>
                  </a:lnTo>
                  <a:lnTo>
                    <a:pt x="162907" y="206491"/>
                  </a:lnTo>
                  <a:lnTo>
                    <a:pt x="177052" y="212518"/>
                  </a:lnTo>
                  <a:lnTo>
                    <a:pt x="179465" y="212940"/>
                  </a:lnTo>
                  <a:lnTo>
                    <a:pt x="184293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1850">
              <a:extLst>
                <a:ext uri="{FF2B5EF4-FFF2-40B4-BE49-F238E27FC236}">
                  <a16:creationId xmlns:a16="http://schemas.microsoft.com/office/drawing/2014/main" id="{796C4E5F-3B32-B633-3D9B-E206E03A944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035550" y="6325560"/>
              <a:ext cx="55828" cy="145091"/>
            </a:xfrm>
            <a:custGeom>
              <a:avLst/>
              <a:gdLst/>
              <a:ahLst/>
              <a:cxnLst/>
              <a:rect l="0" t="0" r="0" b="0"/>
              <a:pathLst>
                <a:path w="55828" h="145091">
                  <a:moveTo>
                    <a:pt x="44450" y="11740"/>
                  </a:moveTo>
                  <a:lnTo>
                    <a:pt x="44450" y="11740"/>
                  </a:lnTo>
                  <a:lnTo>
                    <a:pt x="49918" y="6273"/>
                  </a:lnTo>
                  <a:lnTo>
                    <a:pt x="50722" y="0"/>
                  </a:lnTo>
                  <a:lnTo>
                    <a:pt x="52647" y="1348"/>
                  </a:lnTo>
                  <a:lnTo>
                    <a:pt x="54148" y="2696"/>
                  </a:lnTo>
                  <a:lnTo>
                    <a:pt x="54443" y="4300"/>
                  </a:lnTo>
                  <a:lnTo>
                    <a:pt x="53935" y="6074"/>
                  </a:lnTo>
                  <a:lnTo>
                    <a:pt x="52890" y="7962"/>
                  </a:lnTo>
                  <a:lnTo>
                    <a:pt x="44678" y="13992"/>
                  </a:lnTo>
                  <a:lnTo>
                    <a:pt x="36678" y="16876"/>
                  </a:lnTo>
                  <a:lnTo>
                    <a:pt x="26716" y="17983"/>
                  </a:lnTo>
                  <a:lnTo>
                    <a:pt x="26276" y="17313"/>
                  </a:lnTo>
                  <a:lnTo>
                    <a:pt x="25790" y="14687"/>
                  </a:lnTo>
                  <a:lnTo>
                    <a:pt x="27455" y="11168"/>
                  </a:lnTo>
                  <a:lnTo>
                    <a:pt x="28887" y="9242"/>
                  </a:lnTo>
                  <a:lnTo>
                    <a:pt x="32359" y="7103"/>
                  </a:lnTo>
                  <a:lnTo>
                    <a:pt x="40337" y="5728"/>
                  </a:lnTo>
                  <a:lnTo>
                    <a:pt x="41708" y="6321"/>
                  </a:lnTo>
                  <a:lnTo>
                    <a:pt x="42622" y="7422"/>
                  </a:lnTo>
                  <a:lnTo>
                    <a:pt x="43638" y="10526"/>
                  </a:lnTo>
                  <a:lnTo>
                    <a:pt x="44343" y="20326"/>
                  </a:lnTo>
                  <a:lnTo>
                    <a:pt x="42968" y="21697"/>
                  </a:lnTo>
                  <a:lnTo>
                    <a:pt x="34996" y="23628"/>
                  </a:lnTo>
                  <a:lnTo>
                    <a:pt x="30135" y="24079"/>
                  </a:lnTo>
                  <a:lnTo>
                    <a:pt x="25623" y="22398"/>
                  </a:lnTo>
                  <a:lnTo>
                    <a:pt x="23432" y="20962"/>
                  </a:lnTo>
                  <a:lnTo>
                    <a:pt x="22677" y="19299"/>
                  </a:lnTo>
                  <a:lnTo>
                    <a:pt x="22879" y="17485"/>
                  </a:lnTo>
                  <a:lnTo>
                    <a:pt x="24902" y="12875"/>
                  </a:lnTo>
                  <a:lnTo>
                    <a:pt x="28623" y="8706"/>
                  </a:lnTo>
                  <a:lnTo>
                    <a:pt x="34122" y="6864"/>
                  </a:lnTo>
                  <a:lnTo>
                    <a:pt x="37565" y="6373"/>
                  </a:lnTo>
                  <a:lnTo>
                    <a:pt x="40566" y="7457"/>
                  </a:lnTo>
                  <a:lnTo>
                    <a:pt x="45781" y="12423"/>
                  </a:lnTo>
                  <a:lnTo>
                    <a:pt x="52684" y="23153"/>
                  </a:lnTo>
                  <a:lnTo>
                    <a:pt x="55827" y="45382"/>
                  </a:lnTo>
                  <a:lnTo>
                    <a:pt x="53386" y="67570"/>
                  </a:lnTo>
                  <a:lnTo>
                    <a:pt x="41172" y="94029"/>
                  </a:lnTo>
                  <a:lnTo>
                    <a:pt x="24385" y="122634"/>
                  </a:lnTo>
                  <a:lnTo>
                    <a:pt x="13889" y="136241"/>
                  </a:lnTo>
                  <a:lnTo>
                    <a:pt x="7819" y="141157"/>
                  </a:lnTo>
                  <a:lnTo>
                    <a:pt x="0" y="1450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8" name="SMARTInkShape-Group445">
            <a:extLst>
              <a:ext uri="{FF2B5EF4-FFF2-40B4-BE49-F238E27FC236}">
                <a16:creationId xmlns:a16="http://schemas.microsoft.com/office/drawing/2014/main" id="{3FD9CBC0-A0ED-B2FC-31A5-49692D294C04}"/>
              </a:ext>
            </a:extLst>
          </p:cNvPr>
          <p:cNvGrpSpPr/>
          <p:nvPr/>
        </p:nvGrpSpPr>
        <p:grpSpPr>
          <a:xfrm>
            <a:off x="5187950" y="6070600"/>
            <a:ext cx="580921" cy="449208"/>
            <a:chOff x="5187950" y="6070600"/>
            <a:chExt cx="580921" cy="449208"/>
          </a:xfrm>
        </p:grpSpPr>
        <p:sp>
          <p:nvSpPr>
            <p:cNvPr id="584" name="SMARTInkShape-1851">
              <a:extLst>
                <a:ext uri="{FF2B5EF4-FFF2-40B4-BE49-F238E27FC236}">
                  <a16:creationId xmlns:a16="http://schemas.microsoft.com/office/drawing/2014/main" id="{24FD25B0-DCF6-F6FA-0C44-722CC083832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187950" y="6140450"/>
              <a:ext cx="114200" cy="138707"/>
            </a:xfrm>
            <a:custGeom>
              <a:avLst/>
              <a:gdLst/>
              <a:ahLst/>
              <a:cxnLst/>
              <a:rect l="0" t="0" r="0" b="0"/>
              <a:pathLst>
                <a:path w="114200" h="138707">
                  <a:moveTo>
                    <a:pt x="101600" y="0"/>
                  </a:moveTo>
                  <a:lnTo>
                    <a:pt x="101600" y="0"/>
                  </a:lnTo>
                  <a:lnTo>
                    <a:pt x="114199" y="0"/>
                  </a:lnTo>
                  <a:lnTo>
                    <a:pt x="107800" y="705"/>
                  </a:lnTo>
                  <a:lnTo>
                    <a:pt x="81693" y="8838"/>
                  </a:lnTo>
                  <a:lnTo>
                    <a:pt x="51911" y="22782"/>
                  </a:lnTo>
                  <a:lnTo>
                    <a:pt x="20564" y="44550"/>
                  </a:lnTo>
                  <a:lnTo>
                    <a:pt x="11659" y="55690"/>
                  </a:lnTo>
                  <a:lnTo>
                    <a:pt x="7924" y="64557"/>
                  </a:lnTo>
                  <a:lnTo>
                    <a:pt x="9515" y="67732"/>
                  </a:lnTo>
                  <a:lnTo>
                    <a:pt x="16929" y="75023"/>
                  </a:lnTo>
                  <a:lnTo>
                    <a:pt x="27280" y="79204"/>
                  </a:lnTo>
                  <a:lnTo>
                    <a:pt x="53739" y="82815"/>
                  </a:lnTo>
                  <a:lnTo>
                    <a:pt x="84941" y="87959"/>
                  </a:lnTo>
                  <a:lnTo>
                    <a:pt x="98937" y="91992"/>
                  </a:lnTo>
                  <a:lnTo>
                    <a:pt x="108651" y="97656"/>
                  </a:lnTo>
                  <a:lnTo>
                    <a:pt x="109829" y="100381"/>
                  </a:lnTo>
                  <a:lnTo>
                    <a:pt x="109255" y="107173"/>
                  </a:lnTo>
                  <a:lnTo>
                    <a:pt x="104767" y="113014"/>
                  </a:lnTo>
                  <a:lnTo>
                    <a:pt x="96658" y="117962"/>
                  </a:lnTo>
                  <a:lnTo>
                    <a:pt x="68455" y="126887"/>
                  </a:lnTo>
                  <a:lnTo>
                    <a:pt x="36767" y="133204"/>
                  </a:lnTo>
                  <a:lnTo>
                    <a:pt x="9545" y="138706"/>
                  </a:lnTo>
                  <a:lnTo>
                    <a:pt x="6364" y="13833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1852">
              <a:extLst>
                <a:ext uri="{FF2B5EF4-FFF2-40B4-BE49-F238E27FC236}">
                  <a16:creationId xmlns:a16="http://schemas.microsoft.com/office/drawing/2014/main" id="{92156A89-1A3E-8463-8A50-117898D56A9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384800" y="6299200"/>
              <a:ext cx="43998" cy="116611"/>
            </a:xfrm>
            <a:custGeom>
              <a:avLst/>
              <a:gdLst/>
              <a:ahLst/>
              <a:cxnLst/>
              <a:rect l="0" t="0" r="0" b="0"/>
              <a:pathLst>
                <a:path w="43998" h="116611">
                  <a:moveTo>
                    <a:pt x="19050" y="0"/>
                  </a:moveTo>
                  <a:lnTo>
                    <a:pt x="19050" y="0"/>
                  </a:lnTo>
                  <a:lnTo>
                    <a:pt x="28510" y="0"/>
                  </a:lnTo>
                  <a:lnTo>
                    <a:pt x="29590" y="705"/>
                  </a:lnTo>
                  <a:lnTo>
                    <a:pt x="30309" y="1882"/>
                  </a:lnTo>
                  <a:lnTo>
                    <a:pt x="30790" y="3371"/>
                  </a:lnTo>
                  <a:lnTo>
                    <a:pt x="31815" y="4364"/>
                  </a:lnTo>
                  <a:lnTo>
                    <a:pt x="34837" y="5467"/>
                  </a:lnTo>
                  <a:lnTo>
                    <a:pt x="35925" y="6467"/>
                  </a:lnTo>
                  <a:lnTo>
                    <a:pt x="37134" y="9460"/>
                  </a:lnTo>
                  <a:lnTo>
                    <a:pt x="36044" y="11246"/>
                  </a:lnTo>
                  <a:lnTo>
                    <a:pt x="24158" y="19181"/>
                  </a:lnTo>
                  <a:lnTo>
                    <a:pt x="14963" y="24172"/>
                  </a:lnTo>
                  <a:lnTo>
                    <a:pt x="13503" y="23876"/>
                  </a:lnTo>
                  <a:lnTo>
                    <a:pt x="9999" y="21665"/>
                  </a:lnTo>
                  <a:lnTo>
                    <a:pt x="8782" y="20088"/>
                  </a:lnTo>
                  <a:lnTo>
                    <a:pt x="7431" y="16453"/>
                  </a:lnTo>
                  <a:lnTo>
                    <a:pt x="6445" y="7562"/>
                  </a:lnTo>
                  <a:lnTo>
                    <a:pt x="7119" y="7159"/>
                  </a:lnTo>
                  <a:lnTo>
                    <a:pt x="15196" y="6457"/>
                  </a:lnTo>
                  <a:lnTo>
                    <a:pt x="16481" y="7127"/>
                  </a:lnTo>
                  <a:lnTo>
                    <a:pt x="17337" y="8279"/>
                  </a:lnTo>
                  <a:lnTo>
                    <a:pt x="18712" y="11827"/>
                  </a:lnTo>
                  <a:lnTo>
                    <a:pt x="18119" y="12118"/>
                  </a:lnTo>
                  <a:lnTo>
                    <a:pt x="6686" y="12693"/>
                  </a:lnTo>
                  <a:lnTo>
                    <a:pt x="6450" y="9327"/>
                  </a:lnTo>
                  <a:lnTo>
                    <a:pt x="7827" y="8334"/>
                  </a:lnTo>
                  <a:lnTo>
                    <a:pt x="20664" y="6611"/>
                  </a:lnTo>
                  <a:lnTo>
                    <a:pt x="27058" y="10229"/>
                  </a:lnTo>
                  <a:lnTo>
                    <a:pt x="30739" y="13169"/>
                  </a:lnTo>
                  <a:lnTo>
                    <a:pt x="39289" y="30792"/>
                  </a:lnTo>
                  <a:lnTo>
                    <a:pt x="43431" y="61325"/>
                  </a:lnTo>
                  <a:lnTo>
                    <a:pt x="43997" y="75233"/>
                  </a:lnTo>
                  <a:lnTo>
                    <a:pt x="40486" y="88471"/>
                  </a:lnTo>
                  <a:lnTo>
                    <a:pt x="30105" y="107474"/>
                  </a:lnTo>
                  <a:lnTo>
                    <a:pt x="21846" y="113148"/>
                  </a:lnTo>
                  <a:lnTo>
                    <a:pt x="12531" y="11661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1853">
              <a:extLst>
                <a:ext uri="{FF2B5EF4-FFF2-40B4-BE49-F238E27FC236}">
                  <a16:creationId xmlns:a16="http://schemas.microsoft.com/office/drawing/2014/main" id="{B4FFA04F-F4D0-24A9-7BC3-7B9080CFDC9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556250" y="6204212"/>
              <a:ext cx="107951" cy="120389"/>
            </a:xfrm>
            <a:custGeom>
              <a:avLst/>
              <a:gdLst/>
              <a:ahLst/>
              <a:cxnLst/>
              <a:rect l="0" t="0" r="0" b="0"/>
              <a:pathLst>
                <a:path w="107951" h="120389">
                  <a:moveTo>
                    <a:pt x="0" y="6088"/>
                  </a:moveTo>
                  <a:lnTo>
                    <a:pt x="0" y="6088"/>
                  </a:lnTo>
                  <a:lnTo>
                    <a:pt x="3371" y="2717"/>
                  </a:lnTo>
                  <a:lnTo>
                    <a:pt x="6908" y="1062"/>
                  </a:lnTo>
                  <a:lnTo>
                    <a:pt x="14926" y="0"/>
                  </a:lnTo>
                  <a:lnTo>
                    <a:pt x="24571" y="3186"/>
                  </a:lnTo>
                  <a:lnTo>
                    <a:pt x="26963" y="5565"/>
                  </a:lnTo>
                  <a:lnTo>
                    <a:pt x="29623" y="11970"/>
                  </a:lnTo>
                  <a:lnTo>
                    <a:pt x="30624" y="37719"/>
                  </a:lnTo>
                  <a:lnTo>
                    <a:pt x="27262" y="62419"/>
                  </a:lnTo>
                  <a:lnTo>
                    <a:pt x="25951" y="89650"/>
                  </a:lnTo>
                  <a:lnTo>
                    <a:pt x="25473" y="110548"/>
                  </a:lnTo>
                  <a:lnTo>
                    <a:pt x="25422" y="106262"/>
                  </a:lnTo>
                  <a:lnTo>
                    <a:pt x="34240" y="77352"/>
                  </a:lnTo>
                  <a:lnTo>
                    <a:pt x="38748" y="60251"/>
                  </a:lnTo>
                  <a:lnTo>
                    <a:pt x="55677" y="39840"/>
                  </a:lnTo>
                  <a:lnTo>
                    <a:pt x="61904" y="35199"/>
                  </a:lnTo>
                  <a:lnTo>
                    <a:pt x="91894" y="22213"/>
                  </a:lnTo>
                  <a:lnTo>
                    <a:pt x="94424" y="22482"/>
                  </a:lnTo>
                  <a:lnTo>
                    <a:pt x="99116" y="24663"/>
                  </a:lnTo>
                  <a:lnTo>
                    <a:pt x="103553" y="27985"/>
                  </a:lnTo>
                  <a:lnTo>
                    <a:pt x="105995" y="37457"/>
                  </a:lnTo>
                  <a:lnTo>
                    <a:pt x="107564" y="66534"/>
                  </a:lnTo>
                  <a:lnTo>
                    <a:pt x="107874" y="98043"/>
                  </a:lnTo>
                  <a:lnTo>
                    <a:pt x="107950" y="1203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1854">
              <a:extLst>
                <a:ext uri="{FF2B5EF4-FFF2-40B4-BE49-F238E27FC236}">
                  <a16:creationId xmlns:a16="http://schemas.microsoft.com/office/drawing/2014/main" id="{0DEF17C2-4837-4AA2-E56F-2A893CA94FA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638800" y="6070600"/>
              <a:ext cx="130071" cy="449208"/>
            </a:xfrm>
            <a:custGeom>
              <a:avLst/>
              <a:gdLst/>
              <a:ahLst/>
              <a:cxnLst/>
              <a:rect l="0" t="0" r="0" b="0"/>
              <a:pathLst>
                <a:path w="130071" h="449208">
                  <a:moveTo>
                    <a:pt x="76200" y="0"/>
                  </a:moveTo>
                  <a:lnTo>
                    <a:pt x="76200" y="0"/>
                  </a:lnTo>
                  <a:lnTo>
                    <a:pt x="92793" y="28130"/>
                  </a:lnTo>
                  <a:lnTo>
                    <a:pt x="107043" y="57509"/>
                  </a:lnTo>
                  <a:lnTo>
                    <a:pt x="115520" y="79677"/>
                  </a:lnTo>
                  <a:lnTo>
                    <a:pt x="119130" y="107491"/>
                  </a:lnTo>
                  <a:lnTo>
                    <a:pt x="123571" y="138074"/>
                  </a:lnTo>
                  <a:lnTo>
                    <a:pt x="125983" y="169478"/>
                  </a:lnTo>
                  <a:lnTo>
                    <a:pt x="130070" y="201127"/>
                  </a:lnTo>
                  <a:lnTo>
                    <a:pt x="129008" y="232846"/>
                  </a:lnTo>
                  <a:lnTo>
                    <a:pt x="127594" y="264587"/>
                  </a:lnTo>
                  <a:lnTo>
                    <a:pt x="123806" y="292964"/>
                  </a:lnTo>
                  <a:lnTo>
                    <a:pt x="118214" y="319246"/>
                  </a:lnTo>
                  <a:lnTo>
                    <a:pt x="105347" y="344906"/>
                  </a:lnTo>
                  <a:lnTo>
                    <a:pt x="87106" y="374498"/>
                  </a:lnTo>
                  <a:lnTo>
                    <a:pt x="73473" y="397104"/>
                  </a:lnTo>
                  <a:lnTo>
                    <a:pt x="42225" y="427122"/>
                  </a:lnTo>
                  <a:lnTo>
                    <a:pt x="10539" y="448385"/>
                  </a:lnTo>
                  <a:lnTo>
                    <a:pt x="9144" y="449207"/>
                  </a:lnTo>
                  <a:lnTo>
                    <a:pt x="7507" y="449049"/>
                  </a:lnTo>
                  <a:lnTo>
                    <a:pt x="0" y="444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10.2.4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manufacturing company is interested in the amount of time it takes to complete a certain stage of the production process. The project manager randomly samples </a:t>
            </a:r>
            <a:r>
              <a:rPr lang="en-US" dirty="0">
                <a:solidFill>
                  <a:srgbClr val="0000FF"/>
                </a:solidFill>
              </a:rPr>
              <a:t>10</a:t>
            </a:r>
            <a:r>
              <a:rPr lang="en-US" dirty="0"/>
              <a:t> products as they come from the production line and notes the time of completion. The average completion time is </a:t>
            </a:r>
            <a:r>
              <a:rPr lang="en-US" dirty="0">
                <a:solidFill>
                  <a:srgbClr val="0000FF"/>
                </a:solidFill>
              </a:rPr>
              <a:t>23.45</a:t>
            </a:r>
            <a:r>
              <a:rPr lang="en-US" dirty="0"/>
              <a:t> minutes with a sample standard deviation of </a:t>
            </a:r>
            <a:r>
              <a:rPr lang="en-US" dirty="0">
                <a:solidFill>
                  <a:srgbClr val="0000FF"/>
                </a:solidFill>
              </a:rPr>
              <a:t>4.32</a:t>
            </a:r>
            <a:r>
              <a:rPr lang="en-US" dirty="0"/>
              <a:t> minutes. Based on this sample, construct a</a:t>
            </a:r>
            <a:r>
              <a:rPr lang="en-US" dirty="0">
                <a:solidFill>
                  <a:srgbClr val="0000FF"/>
                </a:solidFill>
              </a:rPr>
              <a:t> 95</a:t>
            </a:r>
            <a:r>
              <a:rPr lang="en-US" dirty="0"/>
              <a:t>% confidence interval for the average completion time for that stage in the production process. </a:t>
            </a:r>
          </a:p>
        </p:txBody>
      </p:sp>
      <p:sp>
        <p:nvSpPr>
          <p:cNvPr id="58" name="SMARTInkShape-1927">
            <a:extLst>
              <a:ext uri="{FF2B5EF4-FFF2-40B4-BE49-F238E27FC236}">
                <a16:creationId xmlns:a16="http://schemas.microsoft.com/office/drawing/2014/main" id="{E4022D0E-F65E-ED7B-15BE-A904F6B91B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86507" y="3892550"/>
            <a:ext cx="1250944" cy="19051"/>
          </a:xfrm>
          <a:custGeom>
            <a:avLst/>
            <a:gdLst/>
            <a:ahLst/>
            <a:cxnLst/>
            <a:rect l="0" t="0" r="0" b="0"/>
            <a:pathLst>
              <a:path w="1250944" h="19051">
                <a:moveTo>
                  <a:pt x="19043" y="6350"/>
                </a:moveTo>
                <a:lnTo>
                  <a:pt x="19043" y="6350"/>
                </a:lnTo>
                <a:lnTo>
                  <a:pt x="19043" y="883"/>
                </a:lnTo>
                <a:lnTo>
                  <a:pt x="19043" y="3632"/>
                </a:lnTo>
                <a:lnTo>
                  <a:pt x="18338" y="3833"/>
                </a:lnTo>
                <a:lnTo>
                  <a:pt x="15671" y="2174"/>
                </a:lnTo>
                <a:lnTo>
                  <a:pt x="15384" y="1449"/>
                </a:lnTo>
                <a:lnTo>
                  <a:pt x="15899" y="966"/>
                </a:lnTo>
                <a:lnTo>
                  <a:pt x="16946" y="644"/>
                </a:lnTo>
                <a:lnTo>
                  <a:pt x="16940" y="429"/>
                </a:lnTo>
                <a:lnTo>
                  <a:pt x="13392" y="57"/>
                </a:lnTo>
                <a:lnTo>
                  <a:pt x="16489" y="11"/>
                </a:lnTo>
                <a:lnTo>
                  <a:pt x="12882" y="0"/>
                </a:lnTo>
                <a:lnTo>
                  <a:pt x="12749" y="3371"/>
                </a:lnTo>
                <a:lnTo>
                  <a:pt x="12025" y="4364"/>
                </a:lnTo>
                <a:lnTo>
                  <a:pt x="6606" y="6272"/>
                </a:lnTo>
                <a:lnTo>
                  <a:pt x="0" y="6350"/>
                </a:lnTo>
                <a:lnTo>
                  <a:pt x="3366" y="6350"/>
                </a:lnTo>
                <a:lnTo>
                  <a:pt x="6902" y="8231"/>
                </a:lnTo>
                <a:lnTo>
                  <a:pt x="8833" y="9721"/>
                </a:lnTo>
                <a:lnTo>
                  <a:pt x="14741" y="11376"/>
                </a:lnTo>
                <a:lnTo>
                  <a:pt x="33247" y="14465"/>
                </a:lnTo>
                <a:lnTo>
                  <a:pt x="44888" y="17692"/>
                </a:lnTo>
                <a:lnTo>
                  <a:pt x="70738" y="18871"/>
                </a:lnTo>
                <a:lnTo>
                  <a:pt x="98339" y="19027"/>
                </a:lnTo>
                <a:lnTo>
                  <a:pt x="125618" y="18340"/>
                </a:lnTo>
                <a:lnTo>
                  <a:pt x="154003" y="14023"/>
                </a:lnTo>
                <a:lnTo>
                  <a:pt x="183205" y="12961"/>
                </a:lnTo>
                <a:lnTo>
                  <a:pt x="209657" y="12777"/>
                </a:lnTo>
                <a:lnTo>
                  <a:pt x="236466" y="12723"/>
                </a:lnTo>
                <a:lnTo>
                  <a:pt x="262283" y="12707"/>
                </a:lnTo>
                <a:lnTo>
                  <a:pt x="291178" y="12702"/>
                </a:lnTo>
                <a:lnTo>
                  <a:pt x="318712" y="16071"/>
                </a:lnTo>
                <a:lnTo>
                  <a:pt x="348115" y="18167"/>
                </a:lnTo>
                <a:lnTo>
                  <a:pt x="379169" y="18789"/>
                </a:lnTo>
                <a:lnTo>
                  <a:pt x="410714" y="18973"/>
                </a:lnTo>
                <a:lnTo>
                  <a:pt x="442402" y="19027"/>
                </a:lnTo>
                <a:lnTo>
                  <a:pt x="465436" y="17158"/>
                </a:lnTo>
                <a:lnTo>
                  <a:pt x="489785" y="15387"/>
                </a:lnTo>
                <a:lnTo>
                  <a:pt x="514717" y="16952"/>
                </a:lnTo>
                <a:lnTo>
                  <a:pt x="538028" y="18117"/>
                </a:lnTo>
                <a:lnTo>
                  <a:pt x="561559" y="18635"/>
                </a:lnTo>
                <a:lnTo>
                  <a:pt x="588480" y="18866"/>
                </a:lnTo>
                <a:lnTo>
                  <a:pt x="615026" y="18968"/>
                </a:lnTo>
                <a:lnTo>
                  <a:pt x="640935" y="19014"/>
                </a:lnTo>
                <a:lnTo>
                  <a:pt x="666561" y="19034"/>
                </a:lnTo>
                <a:lnTo>
                  <a:pt x="692062" y="19043"/>
                </a:lnTo>
                <a:lnTo>
                  <a:pt x="717507" y="19047"/>
                </a:lnTo>
                <a:lnTo>
                  <a:pt x="742927" y="19048"/>
                </a:lnTo>
                <a:lnTo>
                  <a:pt x="768337" y="19049"/>
                </a:lnTo>
                <a:lnTo>
                  <a:pt x="793035" y="19050"/>
                </a:lnTo>
                <a:lnTo>
                  <a:pt x="815771" y="19050"/>
                </a:lnTo>
                <a:lnTo>
                  <a:pt x="845034" y="19050"/>
                </a:lnTo>
                <a:lnTo>
                  <a:pt x="866633" y="19050"/>
                </a:lnTo>
                <a:lnTo>
                  <a:pt x="888933" y="19050"/>
                </a:lnTo>
                <a:lnTo>
                  <a:pt x="917354" y="19050"/>
                </a:lnTo>
                <a:lnTo>
                  <a:pt x="944356" y="19050"/>
                </a:lnTo>
                <a:lnTo>
                  <a:pt x="973679" y="19050"/>
                </a:lnTo>
                <a:lnTo>
                  <a:pt x="1000555" y="19050"/>
                </a:lnTo>
                <a:lnTo>
                  <a:pt x="1025687" y="19050"/>
                </a:lnTo>
                <a:lnTo>
                  <a:pt x="1057263" y="19050"/>
                </a:lnTo>
                <a:lnTo>
                  <a:pt x="1078079" y="19050"/>
                </a:lnTo>
                <a:lnTo>
                  <a:pt x="1103795" y="19050"/>
                </a:lnTo>
                <a:lnTo>
                  <a:pt x="1129805" y="19050"/>
                </a:lnTo>
                <a:lnTo>
                  <a:pt x="1155476" y="19050"/>
                </a:lnTo>
                <a:lnTo>
                  <a:pt x="1180997" y="19050"/>
                </a:lnTo>
                <a:lnTo>
                  <a:pt x="1212422" y="19050"/>
                </a:lnTo>
                <a:lnTo>
                  <a:pt x="1242943" y="19050"/>
                </a:lnTo>
                <a:lnTo>
                  <a:pt x="1250943" y="190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Shape-1928">
            <a:extLst>
              <a:ext uri="{FF2B5EF4-FFF2-40B4-BE49-F238E27FC236}">
                <a16:creationId xmlns:a16="http://schemas.microsoft.com/office/drawing/2014/main" id="{16D73979-CE11-9830-A43E-289DFA63972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893050" y="3537028"/>
            <a:ext cx="129671" cy="152323"/>
          </a:xfrm>
          <a:custGeom>
            <a:avLst/>
            <a:gdLst/>
            <a:ahLst/>
            <a:cxnLst/>
            <a:rect l="0" t="0" r="0" b="0"/>
            <a:pathLst>
              <a:path w="129671" h="152323">
                <a:moveTo>
                  <a:pt x="88900" y="6272"/>
                </a:moveTo>
                <a:lnTo>
                  <a:pt x="88900" y="6272"/>
                </a:lnTo>
                <a:lnTo>
                  <a:pt x="114222" y="6272"/>
                </a:lnTo>
                <a:lnTo>
                  <a:pt x="114298" y="184"/>
                </a:lnTo>
                <a:lnTo>
                  <a:pt x="110928" y="0"/>
                </a:lnTo>
                <a:lnTo>
                  <a:pt x="83793" y="8767"/>
                </a:lnTo>
                <a:lnTo>
                  <a:pt x="55990" y="20903"/>
                </a:lnTo>
                <a:lnTo>
                  <a:pt x="31022" y="36029"/>
                </a:lnTo>
                <a:lnTo>
                  <a:pt x="15830" y="54316"/>
                </a:lnTo>
                <a:lnTo>
                  <a:pt x="14091" y="58904"/>
                </a:lnTo>
                <a:lnTo>
                  <a:pt x="15039" y="60411"/>
                </a:lnTo>
                <a:lnTo>
                  <a:pt x="42590" y="72143"/>
                </a:lnTo>
                <a:lnTo>
                  <a:pt x="68752" y="76042"/>
                </a:lnTo>
                <a:lnTo>
                  <a:pt x="98084" y="84857"/>
                </a:lnTo>
                <a:lnTo>
                  <a:pt x="116806" y="93659"/>
                </a:lnTo>
                <a:lnTo>
                  <a:pt x="121999" y="97557"/>
                </a:lnTo>
                <a:lnTo>
                  <a:pt x="128889" y="107089"/>
                </a:lnTo>
                <a:lnTo>
                  <a:pt x="129670" y="110172"/>
                </a:lnTo>
                <a:lnTo>
                  <a:pt x="129486" y="112934"/>
                </a:lnTo>
                <a:lnTo>
                  <a:pt x="128657" y="115480"/>
                </a:lnTo>
                <a:lnTo>
                  <a:pt x="120749" y="125805"/>
                </a:lnTo>
                <a:lnTo>
                  <a:pt x="100365" y="141230"/>
                </a:lnTo>
                <a:lnTo>
                  <a:pt x="82184" y="148722"/>
                </a:lnTo>
                <a:lnTo>
                  <a:pt x="50752" y="151848"/>
                </a:lnTo>
                <a:lnTo>
                  <a:pt x="19438" y="146813"/>
                </a:lnTo>
                <a:lnTo>
                  <a:pt x="698" y="145994"/>
                </a:lnTo>
                <a:lnTo>
                  <a:pt x="3577" y="145979"/>
                </a:lnTo>
                <a:lnTo>
                  <a:pt x="3796" y="146682"/>
                </a:lnTo>
                <a:lnTo>
                  <a:pt x="0" y="15232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SMARTInkShape-Group478">
            <a:extLst>
              <a:ext uri="{FF2B5EF4-FFF2-40B4-BE49-F238E27FC236}">
                <a16:creationId xmlns:a16="http://schemas.microsoft.com/office/drawing/2014/main" id="{CC2A75BE-86C4-CC7E-26C2-A6732121C313}"/>
              </a:ext>
            </a:extLst>
          </p:cNvPr>
          <p:cNvGrpSpPr/>
          <p:nvPr/>
        </p:nvGrpSpPr>
        <p:grpSpPr>
          <a:xfrm>
            <a:off x="7747000" y="3864080"/>
            <a:ext cx="444501" cy="180776"/>
            <a:chOff x="7747000" y="3864080"/>
            <a:chExt cx="444501" cy="180776"/>
          </a:xfrm>
        </p:grpSpPr>
        <p:sp>
          <p:nvSpPr>
            <p:cNvPr id="60" name="SMARTInkShape-1929">
              <a:extLst>
                <a:ext uri="{FF2B5EF4-FFF2-40B4-BE49-F238E27FC236}">
                  <a16:creationId xmlns:a16="http://schemas.microsoft.com/office/drawing/2014/main" id="{1218EEF5-A170-61DB-3C23-189610E1D8D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045450" y="392430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0" y="38100"/>
                  </a:moveTo>
                  <a:lnTo>
                    <a:pt x="0" y="38100"/>
                  </a:lnTo>
                  <a:lnTo>
                    <a:pt x="6741" y="31358"/>
                  </a:lnTo>
                  <a:lnTo>
                    <a:pt x="35460" y="21507"/>
                  </a:lnTo>
                  <a:lnTo>
                    <a:pt x="64860" y="12767"/>
                  </a:lnTo>
                  <a:lnTo>
                    <a:pt x="89302" y="6370"/>
                  </a:lnTo>
                  <a:lnTo>
                    <a:pt x="119475" y="125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930">
              <a:extLst>
                <a:ext uri="{FF2B5EF4-FFF2-40B4-BE49-F238E27FC236}">
                  <a16:creationId xmlns:a16="http://schemas.microsoft.com/office/drawing/2014/main" id="{2DF670D2-90EC-A5D2-27AD-FF4D786F032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065125" y="3864080"/>
              <a:ext cx="75576" cy="180776"/>
            </a:xfrm>
            <a:custGeom>
              <a:avLst/>
              <a:gdLst/>
              <a:ahLst/>
              <a:cxnLst/>
              <a:rect l="0" t="0" r="0" b="0"/>
              <a:pathLst>
                <a:path w="75576" h="180776">
                  <a:moveTo>
                    <a:pt x="12075" y="9420"/>
                  </a:moveTo>
                  <a:lnTo>
                    <a:pt x="12075" y="9420"/>
                  </a:lnTo>
                  <a:lnTo>
                    <a:pt x="15447" y="6049"/>
                  </a:lnTo>
                  <a:lnTo>
                    <a:pt x="17101" y="2513"/>
                  </a:lnTo>
                  <a:lnTo>
                    <a:pt x="17543" y="582"/>
                  </a:lnTo>
                  <a:lnTo>
                    <a:pt x="17837" y="0"/>
                  </a:lnTo>
                  <a:lnTo>
                    <a:pt x="18033" y="318"/>
                  </a:lnTo>
                  <a:lnTo>
                    <a:pt x="18391" y="24169"/>
                  </a:lnTo>
                  <a:lnTo>
                    <a:pt x="16999" y="44197"/>
                  </a:lnTo>
                  <a:lnTo>
                    <a:pt x="8987" y="74601"/>
                  </a:lnTo>
                  <a:lnTo>
                    <a:pt x="2537" y="101797"/>
                  </a:lnTo>
                  <a:lnTo>
                    <a:pt x="0" y="130626"/>
                  </a:lnTo>
                  <a:lnTo>
                    <a:pt x="163" y="156380"/>
                  </a:lnTo>
                  <a:lnTo>
                    <a:pt x="4852" y="177226"/>
                  </a:lnTo>
                  <a:lnTo>
                    <a:pt x="5849" y="178441"/>
                  </a:lnTo>
                  <a:lnTo>
                    <a:pt x="8837" y="179791"/>
                  </a:lnTo>
                  <a:lnTo>
                    <a:pt x="24000" y="180775"/>
                  </a:lnTo>
                  <a:lnTo>
                    <a:pt x="51548" y="175395"/>
                  </a:lnTo>
                  <a:lnTo>
                    <a:pt x="75575" y="1681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931">
              <a:extLst>
                <a:ext uri="{FF2B5EF4-FFF2-40B4-BE49-F238E27FC236}">
                  <a16:creationId xmlns:a16="http://schemas.microsoft.com/office/drawing/2014/main" id="{2A39F069-2E47-7949-F8E1-DE7CA90BBFA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944917" y="3937285"/>
              <a:ext cx="67443" cy="102979"/>
            </a:xfrm>
            <a:custGeom>
              <a:avLst/>
              <a:gdLst/>
              <a:ahLst/>
              <a:cxnLst/>
              <a:rect l="0" t="0" r="0" b="0"/>
              <a:pathLst>
                <a:path w="67443" h="102979">
                  <a:moveTo>
                    <a:pt x="30683" y="12415"/>
                  </a:moveTo>
                  <a:lnTo>
                    <a:pt x="30683" y="12415"/>
                  </a:lnTo>
                  <a:lnTo>
                    <a:pt x="30683" y="675"/>
                  </a:lnTo>
                  <a:lnTo>
                    <a:pt x="29978" y="355"/>
                  </a:lnTo>
                  <a:lnTo>
                    <a:pt x="27311" y="0"/>
                  </a:lnTo>
                  <a:lnTo>
                    <a:pt x="23776" y="1723"/>
                  </a:lnTo>
                  <a:lnTo>
                    <a:pt x="19146" y="6252"/>
                  </a:lnTo>
                  <a:lnTo>
                    <a:pt x="12386" y="15320"/>
                  </a:lnTo>
                  <a:lnTo>
                    <a:pt x="8440" y="28288"/>
                  </a:lnTo>
                  <a:lnTo>
                    <a:pt x="2536" y="59608"/>
                  </a:lnTo>
                  <a:lnTo>
                    <a:pt x="0" y="74454"/>
                  </a:lnTo>
                  <a:lnTo>
                    <a:pt x="2620" y="90064"/>
                  </a:lnTo>
                  <a:lnTo>
                    <a:pt x="5625" y="94520"/>
                  </a:lnTo>
                  <a:lnTo>
                    <a:pt x="14608" y="101352"/>
                  </a:lnTo>
                  <a:lnTo>
                    <a:pt x="25655" y="102978"/>
                  </a:lnTo>
                  <a:lnTo>
                    <a:pt x="36210" y="101348"/>
                  </a:lnTo>
                  <a:lnTo>
                    <a:pt x="57926" y="89203"/>
                  </a:lnTo>
                  <a:lnTo>
                    <a:pt x="63958" y="81586"/>
                  </a:lnTo>
                  <a:lnTo>
                    <a:pt x="66638" y="72085"/>
                  </a:lnTo>
                  <a:lnTo>
                    <a:pt x="67442" y="50870"/>
                  </a:lnTo>
                  <a:lnTo>
                    <a:pt x="63232" y="23550"/>
                  </a:lnTo>
                  <a:lnTo>
                    <a:pt x="59025" y="19010"/>
                  </a:lnTo>
                  <a:lnTo>
                    <a:pt x="52451" y="15346"/>
                  </a:lnTo>
                  <a:lnTo>
                    <a:pt x="30683" y="187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932">
              <a:extLst>
                <a:ext uri="{FF2B5EF4-FFF2-40B4-BE49-F238E27FC236}">
                  <a16:creationId xmlns:a16="http://schemas.microsoft.com/office/drawing/2014/main" id="{8AB3A528-25BA-56FD-BF71-1FA8A2A5C33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747000" y="3930650"/>
              <a:ext cx="107470" cy="82551"/>
            </a:xfrm>
            <a:custGeom>
              <a:avLst/>
              <a:gdLst/>
              <a:ahLst/>
              <a:cxnLst/>
              <a:rect l="0" t="0" r="0" b="0"/>
              <a:pathLst>
                <a:path w="107470" h="82551">
                  <a:moveTo>
                    <a:pt x="0" y="0"/>
                  </a:moveTo>
                  <a:lnTo>
                    <a:pt x="0" y="0"/>
                  </a:lnTo>
                  <a:lnTo>
                    <a:pt x="12416" y="0"/>
                  </a:lnTo>
                  <a:lnTo>
                    <a:pt x="21514" y="8838"/>
                  </a:lnTo>
                  <a:lnTo>
                    <a:pt x="23673" y="16628"/>
                  </a:lnTo>
                  <a:lnTo>
                    <a:pt x="23926" y="27146"/>
                  </a:lnTo>
                  <a:lnTo>
                    <a:pt x="18866" y="58584"/>
                  </a:lnTo>
                  <a:lnTo>
                    <a:pt x="12982" y="80897"/>
                  </a:lnTo>
                  <a:lnTo>
                    <a:pt x="13462" y="67720"/>
                  </a:lnTo>
                  <a:lnTo>
                    <a:pt x="16095" y="59261"/>
                  </a:lnTo>
                  <a:lnTo>
                    <a:pt x="41935" y="28399"/>
                  </a:lnTo>
                  <a:lnTo>
                    <a:pt x="71944" y="5107"/>
                  </a:lnTo>
                  <a:lnTo>
                    <a:pt x="84659" y="1513"/>
                  </a:lnTo>
                  <a:lnTo>
                    <a:pt x="93130" y="672"/>
                  </a:lnTo>
                  <a:lnTo>
                    <a:pt x="96658" y="1860"/>
                  </a:lnTo>
                  <a:lnTo>
                    <a:pt x="102462" y="6941"/>
                  </a:lnTo>
                  <a:lnTo>
                    <a:pt x="105511" y="15785"/>
                  </a:lnTo>
                  <a:lnTo>
                    <a:pt x="107469" y="35339"/>
                  </a:lnTo>
                  <a:lnTo>
                    <a:pt x="102160" y="66976"/>
                  </a:lnTo>
                  <a:lnTo>
                    <a:pt x="10160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MARTInkShape-1933">
            <a:extLst>
              <a:ext uri="{FF2B5EF4-FFF2-40B4-BE49-F238E27FC236}">
                <a16:creationId xmlns:a16="http://schemas.microsoft.com/office/drawing/2014/main" id="{F66B22C3-AB32-7131-2003-AA6FE2857C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33727" y="3879869"/>
            <a:ext cx="316574" cy="168043"/>
          </a:xfrm>
          <a:custGeom>
            <a:avLst/>
            <a:gdLst/>
            <a:ahLst/>
            <a:cxnLst/>
            <a:rect l="0" t="0" r="0" b="0"/>
            <a:pathLst>
              <a:path w="316574" h="168043">
                <a:moveTo>
                  <a:pt x="56223" y="44431"/>
                </a:moveTo>
                <a:lnTo>
                  <a:pt x="56223" y="44431"/>
                </a:lnTo>
                <a:lnTo>
                  <a:pt x="84834" y="30125"/>
                </a:lnTo>
                <a:lnTo>
                  <a:pt x="98253" y="26787"/>
                </a:lnTo>
                <a:lnTo>
                  <a:pt x="105007" y="27887"/>
                </a:lnTo>
                <a:lnTo>
                  <a:pt x="112775" y="32474"/>
                </a:lnTo>
                <a:lnTo>
                  <a:pt x="115091" y="34343"/>
                </a:lnTo>
                <a:lnTo>
                  <a:pt x="121722" y="50458"/>
                </a:lnTo>
                <a:lnTo>
                  <a:pt x="125213" y="76117"/>
                </a:lnTo>
                <a:lnTo>
                  <a:pt x="125691" y="88853"/>
                </a:lnTo>
                <a:lnTo>
                  <a:pt x="115846" y="114665"/>
                </a:lnTo>
                <a:lnTo>
                  <a:pt x="99396" y="139662"/>
                </a:lnTo>
                <a:lnTo>
                  <a:pt x="92344" y="148845"/>
                </a:lnTo>
                <a:lnTo>
                  <a:pt x="86858" y="159981"/>
                </a:lnTo>
                <a:lnTo>
                  <a:pt x="82290" y="163798"/>
                </a:lnTo>
                <a:lnTo>
                  <a:pt x="69690" y="168038"/>
                </a:lnTo>
                <a:lnTo>
                  <a:pt x="58446" y="168042"/>
                </a:lnTo>
                <a:lnTo>
                  <a:pt x="36358" y="162295"/>
                </a:lnTo>
                <a:lnTo>
                  <a:pt x="21252" y="153045"/>
                </a:lnTo>
                <a:lnTo>
                  <a:pt x="11211" y="141367"/>
                </a:lnTo>
                <a:lnTo>
                  <a:pt x="3767" y="125599"/>
                </a:lnTo>
                <a:lnTo>
                  <a:pt x="0" y="100602"/>
                </a:lnTo>
                <a:lnTo>
                  <a:pt x="758" y="78086"/>
                </a:lnTo>
                <a:lnTo>
                  <a:pt x="5938" y="64327"/>
                </a:lnTo>
                <a:lnTo>
                  <a:pt x="12942" y="54920"/>
                </a:lnTo>
                <a:lnTo>
                  <a:pt x="33800" y="36379"/>
                </a:lnTo>
                <a:lnTo>
                  <a:pt x="60574" y="23999"/>
                </a:lnTo>
                <a:lnTo>
                  <a:pt x="89262" y="12271"/>
                </a:lnTo>
                <a:lnTo>
                  <a:pt x="116342" y="3623"/>
                </a:lnTo>
                <a:lnTo>
                  <a:pt x="141534" y="1060"/>
                </a:lnTo>
                <a:lnTo>
                  <a:pt x="171342" y="301"/>
                </a:lnTo>
                <a:lnTo>
                  <a:pt x="200634" y="76"/>
                </a:lnTo>
                <a:lnTo>
                  <a:pt x="229073" y="0"/>
                </a:lnTo>
                <a:lnTo>
                  <a:pt x="257714" y="690"/>
                </a:lnTo>
                <a:lnTo>
                  <a:pt x="284485" y="5008"/>
                </a:lnTo>
                <a:lnTo>
                  <a:pt x="315714" y="6308"/>
                </a:lnTo>
                <a:lnTo>
                  <a:pt x="316191" y="8202"/>
                </a:lnTo>
                <a:lnTo>
                  <a:pt x="316573" y="1268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SMARTInkShape-Group480">
            <a:extLst>
              <a:ext uri="{FF2B5EF4-FFF2-40B4-BE49-F238E27FC236}">
                <a16:creationId xmlns:a16="http://schemas.microsoft.com/office/drawing/2014/main" id="{579DD9DA-3515-BED9-9AF8-3EEA30AA0256}"/>
              </a:ext>
            </a:extLst>
          </p:cNvPr>
          <p:cNvGrpSpPr/>
          <p:nvPr/>
        </p:nvGrpSpPr>
        <p:grpSpPr>
          <a:xfrm>
            <a:off x="8090782" y="4298975"/>
            <a:ext cx="792869" cy="272885"/>
            <a:chOff x="8090782" y="4298975"/>
            <a:chExt cx="792869" cy="272885"/>
          </a:xfrm>
        </p:grpSpPr>
        <p:sp>
          <p:nvSpPr>
            <p:cNvPr id="66" name="SMARTInkShape-1934">
              <a:extLst>
                <a:ext uri="{FF2B5EF4-FFF2-40B4-BE49-F238E27FC236}">
                  <a16:creationId xmlns:a16="http://schemas.microsoft.com/office/drawing/2014/main" id="{B517BF9E-99B3-1FBA-5BAC-321938D2C4E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722092" y="4458172"/>
              <a:ext cx="161559" cy="107538"/>
            </a:xfrm>
            <a:custGeom>
              <a:avLst/>
              <a:gdLst/>
              <a:ahLst/>
              <a:cxnLst/>
              <a:rect l="0" t="0" r="0" b="0"/>
              <a:pathLst>
                <a:path w="161559" h="107538">
                  <a:moveTo>
                    <a:pt x="40908" y="43978"/>
                  </a:moveTo>
                  <a:lnTo>
                    <a:pt x="40908" y="43978"/>
                  </a:lnTo>
                  <a:lnTo>
                    <a:pt x="56810" y="44683"/>
                  </a:lnTo>
                  <a:lnTo>
                    <a:pt x="76635" y="49004"/>
                  </a:lnTo>
                  <a:lnTo>
                    <a:pt x="89948" y="49034"/>
                  </a:lnTo>
                  <a:lnTo>
                    <a:pt x="117852" y="41412"/>
                  </a:lnTo>
                  <a:lnTo>
                    <a:pt x="133007" y="35378"/>
                  </a:lnTo>
                  <a:lnTo>
                    <a:pt x="136174" y="32600"/>
                  </a:lnTo>
                  <a:lnTo>
                    <a:pt x="139693" y="25751"/>
                  </a:lnTo>
                  <a:lnTo>
                    <a:pt x="141674" y="13962"/>
                  </a:lnTo>
                  <a:lnTo>
                    <a:pt x="140255" y="7589"/>
                  </a:lnTo>
                  <a:lnTo>
                    <a:pt x="138890" y="4902"/>
                  </a:lnTo>
                  <a:lnTo>
                    <a:pt x="127964" y="1917"/>
                  </a:lnTo>
                  <a:lnTo>
                    <a:pt x="102319" y="0"/>
                  </a:lnTo>
                  <a:lnTo>
                    <a:pt x="77997" y="3039"/>
                  </a:lnTo>
                  <a:lnTo>
                    <a:pt x="49018" y="11092"/>
                  </a:lnTo>
                  <a:lnTo>
                    <a:pt x="24485" y="29569"/>
                  </a:lnTo>
                  <a:lnTo>
                    <a:pt x="8553" y="46175"/>
                  </a:lnTo>
                  <a:lnTo>
                    <a:pt x="193" y="70643"/>
                  </a:lnTo>
                  <a:lnTo>
                    <a:pt x="0" y="82640"/>
                  </a:lnTo>
                  <a:lnTo>
                    <a:pt x="2972" y="94322"/>
                  </a:lnTo>
                  <a:lnTo>
                    <a:pt x="8996" y="104218"/>
                  </a:lnTo>
                  <a:lnTo>
                    <a:pt x="13989" y="106716"/>
                  </a:lnTo>
                  <a:lnTo>
                    <a:pt x="42281" y="107537"/>
                  </a:lnTo>
                  <a:lnTo>
                    <a:pt x="71675" y="104119"/>
                  </a:lnTo>
                  <a:lnTo>
                    <a:pt x="102933" y="101013"/>
                  </a:lnTo>
                  <a:lnTo>
                    <a:pt x="127882" y="96939"/>
                  </a:lnTo>
                  <a:lnTo>
                    <a:pt x="161558" y="947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935">
              <a:extLst>
                <a:ext uri="{FF2B5EF4-FFF2-40B4-BE49-F238E27FC236}">
                  <a16:creationId xmlns:a16="http://schemas.microsoft.com/office/drawing/2014/main" id="{964F164A-A6B5-A195-C376-75D1B452385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597900" y="4432717"/>
              <a:ext cx="103622" cy="139143"/>
            </a:xfrm>
            <a:custGeom>
              <a:avLst/>
              <a:gdLst/>
              <a:ahLst/>
              <a:cxnLst/>
              <a:rect l="0" t="0" r="0" b="0"/>
              <a:pathLst>
                <a:path w="103622" h="139143">
                  <a:moveTo>
                    <a:pt x="76200" y="18633"/>
                  </a:moveTo>
                  <a:lnTo>
                    <a:pt x="76200" y="18633"/>
                  </a:lnTo>
                  <a:lnTo>
                    <a:pt x="87755" y="989"/>
                  </a:lnTo>
                  <a:lnTo>
                    <a:pt x="86726" y="521"/>
                  </a:lnTo>
                  <a:lnTo>
                    <a:pt x="81819" y="0"/>
                  </a:lnTo>
                  <a:lnTo>
                    <a:pt x="71124" y="3077"/>
                  </a:lnTo>
                  <a:lnTo>
                    <a:pt x="43781" y="19372"/>
                  </a:lnTo>
                  <a:lnTo>
                    <a:pt x="33569" y="27428"/>
                  </a:lnTo>
                  <a:lnTo>
                    <a:pt x="29031" y="35713"/>
                  </a:lnTo>
                  <a:lnTo>
                    <a:pt x="28526" y="39191"/>
                  </a:lnTo>
                  <a:lnTo>
                    <a:pt x="29846" y="44940"/>
                  </a:lnTo>
                  <a:lnTo>
                    <a:pt x="36548" y="49845"/>
                  </a:lnTo>
                  <a:lnTo>
                    <a:pt x="66508" y="66180"/>
                  </a:lnTo>
                  <a:lnTo>
                    <a:pt x="73304" y="69399"/>
                  </a:lnTo>
                  <a:lnTo>
                    <a:pt x="96779" y="90969"/>
                  </a:lnTo>
                  <a:lnTo>
                    <a:pt x="102515" y="99230"/>
                  </a:lnTo>
                  <a:lnTo>
                    <a:pt x="103621" y="103409"/>
                  </a:lnTo>
                  <a:lnTo>
                    <a:pt x="102968" y="111815"/>
                  </a:lnTo>
                  <a:lnTo>
                    <a:pt x="96564" y="120255"/>
                  </a:lnTo>
                  <a:lnTo>
                    <a:pt x="91893" y="124481"/>
                  </a:lnTo>
                  <a:lnTo>
                    <a:pt x="68462" y="133800"/>
                  </a:lnTo>
                  <a:lnTo>
                    <a:pt x="39178" y="137659"/>
                  </a:lnTo>
                  <a:lnTo>
                    <a:pt x="9767" y="139069"/>
                  </a:lnTo>
                  <a:lnTo>
                    <a:pt x="6512" y="139142"/>
                  </a:lnTo>
                  <a:lnTo>
                    <a:pt x="4341" y="138483"/>
                  </a:lnTo>
                  <a:lnTo>
                    <a:pt x="0" y="1329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936">
              <a:extLst>
                <a:ext uri="{FF2B5EF4-FFF2-40B4-BE49-F238E27FC236}">
                  <a16:creationId xmlns:a16="http://schemas.microsoft.com/office/drawing/2014/main" id="{0A557C9E-5D94-CC01-086F-6ED3F9F0D7D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398149" y="4414210"/>
              <a:ext cx="123552" cy="150467"/>
            </a:xfrm>
            <a:custGeom>
              <a:avLst/>
              <a:gdLst/>
              <a:ahLst/>
              <a:cxnLst/>
              <a:rect l="0" t="0" r="0" b="0"/>
              <a:pathLst>
                <a:path w="123552" h="150467">
                  <a:moveTo>
                    <a:pt x="9251" y="11740"/>
                  </a:moveTo>
                  <a:lnTo>
                    <a:pt x="9251" y="11740"/>
                  </a:lnTo>
                  <a:lnTo>
                    <a:pt x="9251" y="6273"/>
                  </a:lnTo>
                  <a:lnTo>
                    <a:pt x="14719" y="0"/>
                  </a:lnTo>
                  <a:lnTo>
                    <a:pt x="15013" y="386"/>
                  </a:lnTo>
                  <a:lnTo>
                    <a:pt x="15340" y="2696"/>
                  </a:lnTo>
                  <a:lnTo>
                    <a:pt x="4754" y="33376"/>
                  </a:lnTo>
                  <a:lnTo>
                    <a:pt x="0" y="58210"/>
                  </a:lnTo>
                  <a:lnTo>
                    <a:pt x="4000" y="85961"/>
                  </a:lnTo>
                  <a:lnTo>
                    <a:pt x="11459" y="112754"/>
                  </a:lnTo>
                  <a:lnTo>
                    <a:pt x="22605" y="134803"/>
                  </a:lnTo>
                  <a:lnTo>
                    <a:pt x="30708" y="144045"/>
                  </a:lnTo>
                  <a:lnTo>
                    <a:pt x="39013" y="148155"/>
                  </a:lnTo>
                  <a:lnTo>
                    <a:pt x="51623" y="150466"/>
                  </a:lnTo>
                  <a:lnTo>
                    <a:pt x="61950" y="147244"/>
                  </a:lnTo>
                  <a:lnTo>
                    <a:pt x="67667" y="144409"/>
                  </a:lnTo>
                  <a:lnTo>
                    <a:pt x="77782" y="133734"/>
                  </a:lnTo>
                  <a:lnTo>
                    <a:pt x="95025" y="105181"/>
                  </a:lnTo>
                  <a:lnTo>
                    <a:pt x="106485" y="78373"/>
                  </a:lnTo>
                  <a:lnTo>
                    <a:pt x="117184" y="49416"/>
                  </a:lnTo>
                  <a:lnTo>
                    <a:pt x="123551" y="307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937">
              <a:extLst>
                <a:ext uri="{FF2B5EF4-FFF2-40B4-BE49-F238E27FC236}">
                  <a16:creationId xmlns:a16="http://schemas.microsoft.com/office/drawing/2014/main" id="{47C529D7-0A46-223C-015C-3903253A1BA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235950" y="4298975"/>
              <a:ext cx="109985" cy="241276"/>
            </a:xfrm>
            <a:custGeom>
              <a:avLst/>
              <a:gdLst/>
              <a:ahLst/>
              <a:cxnLst/>
              <a:rect l="0" t="0" r="0" b="0"/>
              <a:pathLst>
                <a:path w="109985" h="241276">
                  <a:moveTo>
                    <a:pt x="25400" y="19025"/>
                  </a:moveTo>
                  <a:lnTo>
                    <a:pt x="25400" y="19025"/>
                  </a:lnTo>
                  <a:lnTo>
                    <a:pt x="25400" y="13558"/>
                  </a:lnTo>
                  <a:lnTo>
                    <a:pt x="22028" y="9565"/>
                  </a:lnTo>
                  <a:lnTo>
                    <a:pt x="18493" y="7765"/>
                  </a:lnTo>
                  <a:lnTo>
                    <a:pt x="16563" y="7285"/>
                  </a:lnTo>
                  <a:lnTo>
                    <a:pt x="6301" y="1425"/>
                  </a:lnTo>
                  <a:lnTo>
                    <a:pt x="109" y="0"/>
                  </a:lnTo>
                  <a:lnTo>
                    <a:pt x="32" y="10095"/>
                  </a:lnTo>
                  <a:lnTo>
                    <a:pt x="3778" y="18819"/>
                  </a:lnTo>
                  <a:lnTo>
                    <a:pt x="25732" y="47552"/>
                  </a:lnTo>
                  <a:lnTo>
                    <a:pt x="45905" y="66003"/>
                  </a:lnTo>
                  <a:lnTo>
                    <a:pt x="62550" y="86664"/>
                  </a:lnTo>
                  <a:lnTo>
                    <a:pt x="89949" y="110219"/>
                  </a:lnTo>
                  <a:lnTo>
                    <a:pt x="109943" y="135077"/>
                  </a:lnTo>
                  <a:lnTo>
                    <a:pt x="109984" y="138726"/>
                  </a:lnTo>
                  <a:lnTo>
                    <a:pt x="106267" y="148426"/>
                  </a:lnTo>
                  <a:lnTo>
                    <a:pt x="80963" y="178868"/>
                  </a:lnTo>
                  <a:lnTo>
                    <a:pt x="52472" y="204643"/>
                  </a:lnTo>
                  <a:lnTo>
                    <a:pt x="43077" y="214411"/>
                  </a:lnTo>
                  <a:lnTo>
                    <a:pt x="11866" y="236226"/>
                  </a:lnTo>
                  <a:lnTo>
                    <a:pt x="6920" y="239031"/>
                  </a:lnTo>
                  <a:lnTo>
                    <a:pt x="0" y="2412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938">
              <a:extLst>
                <a:ext uri="{FF2B5EF4-FFF2-40B4-BE49-F238E27FC236}">
                  <a16:creationId xmlns:a16="http://schemas.microsoft.com/office/drawing/2014/main" id="{E0983F42-6FCB-FCC7-C1E1-EDF60979325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090782" y="4441342"/>
              <a:ext cx="208669" cy="10009"/>
            </a:xfrm>
            <a:custGeom>
              <a:avLst/>
              <a:gdLst/>
              <a:ahLst/>
              <a:cxnLst/>
              <a:rect l="0" t="0" r="0" b="0"/>
              <a:pathLst>
                <a:path w="208669" h="10009">
                  <a:moveTo>
                    <a:pt x="5468" y="3658"/>
                  </a:moveTo>
                  <a:lnTo>
                    <a:pt x="5468" y="3658"/>
                  </a:lnTo>
                  <a:lnTo>
                    <a:pt x="0" y="3658"/>
                  </a:lnTo>
                  <a:lnTo>
                    <a:pt x="25915" y="3658"/>
                  </a:lnTo>
                  <a:lnTo>
                    <a:pt x="52292" y="2953"/>
                  </a:lnTo>
                  <a:lnTo>
                    <a:pt x="74140" y="0"/>
                  </a:lnTo>
                  <a:lnTo>
                    <a:pt x="102367" y="2726"/>
                  </a:lnTo>
                  <a:lnTo>
                    <a:pt x="130369" y="3382"/>
                  </a:lnTo>
                  <a:lnTo>
                    <a:pt x="152702" y="4241"/>
                  </a:lnTo>
                  <a:lnTo>
                    <a:pt x="182991" y="7985"/>
                  </a:lnTo>
                  <a:lnTo>
                    <a:pt x="208668" y="100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939">
              <a:extLst>
                <a:ext uri="{FF2B5EF4-FFF2-40B4-BE49-F238E27FC236}">
                  <a16:creationId xmlns:a16="http://schemas.microsoft.com/office/drawing/2014/main" id="{02415E9C-B39E-1553-32A4-21E838DCD1C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121650" y="438150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0"/>
                  </a:moveTo>
                  <a:lnTo>
                    <a:pt x="0" y="0"/>
                  </a:lnTo>
                  <a:lnTo>
                    <a:pt x="11933" y="5026"/>
                  </a:lnTo>
                  <a:lnTo>
                    <a:pt x="31129" y="6088"/>
                  </a:lnTo>
                  <a:lnTo>
                    <a:pt x="60685" y="1934"/>
                  </a:lnTo>
                  <a:lnTo>
                    <a:pt x="77561" y="1279"/>
                  </a:lnTo>
                  <a:lnTo>
                    <a:pt x="104759" y="5543"/>
                  </a:lnTo>
                  <a:lnTo>
                    <a:pt x="131988" y="6191"/>
                  </a:lnTo>
                  <a:lnTo>
                    <a:pt x="149880" y="7008"/>
                  </a:lnTo>
                  <a:lnTo>
                    <a:pt x="15875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481">
            <a:extLst>
              <a:ext uri="{FF2B5EF4-FFF2-40B4-BE49-F238E27FC236}">
                <a16:creationId xmlns:a16="http://schemas.microsoft.com/office/drawing/2014/main" id="{F25C5C73-26DC-3BAC-7448-C23990C5CD83}"/>
              </a:ext>
            </a:extLst>
          </p:cNvPr>
          <p:cNvGrpSpPr/>
          <p:nvPr/>
        </p:nvGrpSpPr>
        <p:grpSpPr>
          <a:xfrm>
            <a:off x="8249361" y="4752718"/>
            <a:ext cx="208840" cy="215465"/>
            <a:chOff x="8249361" y="4752718"/>
            <a:chExt cx="208840" cy="215465"/>
          </a:xfrm>
        </p:grpSpPr>
        <p:sp>
          <p:nvSpPr>
            <p:cNvPr id="73" name="SMARTInkShape-1940">
              <a:extLst>
                <a:ext uri="{FF2B5EF4-FFF2-40B4-BE49-F238E27FC236}">
                  <a16:creationId xmlns:a16="http://schemas.microsoft.com/office/drawing/2014/main" id="{4088AA0D-40A1-4211-6A3E-7805069FD05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261350" y="4835413"/>
              <a:ext cx="196851" cy="15988"/>
            </a:xfrm>
            <a:custGeom>
              <a:avLst/>
              <a:gdLst/>
              <a:ahLst/>
              <a:cxnLst/>
              <a:rect l="0" t="0" r="0" b="0"/>
              <a:pathLst>
                <a:path w="196851" h="15988">
                  <a:moveTo>
                    <a:pt x="0" y="15987"/>
                  </a:moveTo>
                  <a:lnTo>
                    <a:pt x="0" y="15987"/>
                  </a:lnTo>
                  <a:lnTo>
                    <a:pt x="3372" y="15987"/>
                  </a:lnTo>
                  <a:lnTo>
                    <a:pt x="25417" y="10961"/>
                  </a:lnTo>
                  <a:lnTo>
                    <a:pt x="50805" y="8148"/>
                  </a:lnTo>
                  <a:lnTo>
                    <a:pt x="81297" y="4247"/>
                  </a:lnTo>
                  <a:lnTo>
                    <a:pt x="111342" y="3572"/>
                  </a:lnTo>
                  <a:lnTo>
                    <a:pt x="140314" y="0"/>
                  </a:lnTo>
                  <a:lnTo>
                    <a:pt x="166772" y="1215"/>
                  </a:lnTo>
                  <a:lnTo>
                    <a:pt x="196850" y="32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941">
              <a:extLst>
                <a:ext uri="{FF2B5EF4-FFF2-40B4-BE49-F238E27FC236}">
                  <a16:creationId xmlns:a16="http://schemas.microsoft.com/office/drawing/2014/main" id="{AB09ADE8-FE3C-CC9B-15CA-F146F87D1B0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249361" y="4752718"/>
              <a:ext cx="177090" cy="215465"/>
            </a:xfrm>
            <a:custGeom>
              <a:avLst/>
              <a:gdLst/>
              <a:ahLst/>
              <a:cxnLst/>
              <a:rect l="0" t="0" r="0" b="0"/>
              <a:pathLst>
                <a:path w="177090" h="215465">
                  <a:moveTo>
                    <a:pt x="37389" y="16132"/>
                  </a:moveTo>
                  <a:lnTo>
                    <a:pt x="37389" y="16132"/>
                  </a:lnTo>
                  <a:lnTo>
                    <a:pt x="40761" y="12761"/>
                  </a:lnTo>
                  <a:lnTo>
                    <a:pt x="42415" y="9225"/>
                  </a:lnTo>
                  <a:lnTo>
                    <a:pt x="43688" y="0"/>
                  </a:lnTo>
                  <a:lnTo>
                    <a:pt x="43716" y="1436"/>
                  </a:lnTo>
                  <a:lnTo>
                    <a:pt x="48762" y="20747"/>
                  </a:lnTo>
                  <a:lnTo>
                    <a:pt x="47814" y="41018"/>
                  </a:lnTo>
                  <a:lnTo>
                    <a:pt x="43065" y="66074"/>
                  </a:lnTo>
                  <a:lnTo>
                    <a:pt x="39206" y="87718"/>
                  </a:lnTo>
                  <a:lnTo>
                    <a:pt x="33067" y="118325"/>
                  </a:lnTo>
                  <a:lnTo>
                    <a:pt x="26074" y="142132"/>
                  </a:lnTo>
                  <a:lnTo>
                    <a:pt x="11426" y="173222"/>
                  </a:lnTo>
                  <a:lnTo>
                    <a:pt x="2886" y="191559"/>
                  </a:lnTo>
                  <a:lnTo>
                    <a:pt x="0" y="207026"/>
                  </a:lnTo>
                  <a:lnTo>
                    <a:pt x="1174" y="209717"/>
                  </a:lnTo>
                  <a:lnTo>
                    <a:pt x="6241" y="214588"/>
                  </a:lnTo>
                  <a:lnTo>
                    <a:pt x="10274" y="215464"/>
                  </a:lnTo>
                  <a:lnTo>
                    <a:pt x="41371" y="213448"/>
                  </a:lnTo>
                  <a:lnTo>
                    <a:pt x="72033" y="213044"/>
                  </a:lnTo>
                  <a:lnTo>
                    <a:pt x="97278" y="212999"/>
                  </a:lnTo>
                  <a:lnTo>
                    <a:pt x="125219" y="212987"/>
                  </a:lnTo>
                  <a:lnTo>
                    <a:pt x="156572" y="209612"/>
                  </a:lnTo>
                  <a:lnTo>
                    <a:pt x="177089" y="2066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482">
            <a:extLst>
              <a:ext uri="{FF2B5EF4-FFF2-40B4-BE49-F238E27FC236}">
                <a16:creationId xmlns:a16="http://schemas.microsoft.com/office/drawing/2014/main" id="{84E6E2EA-B31D-4A41-255F-0BC6580ECB2E}"/>
              </a:ext>
            </a:extLst>
          </p:cNvPr>
          <p:cNvGrpSpPr/>
          <p:nvPr/>
        </p:nvGrpSpPr>
        <p:grpSpPr>
          <a:xfrm>
            <a:off x="7594600" y="5223154"/>
            <a:ext cx="571501" cy="219367"/>
            <a:chOff x="7594600" y="5223154"/>
            <a:chExt cx="571501" cy="219367"/>
          </a:xfrm>
        </p:grpSpPr>
        <p:sp>
          <p:nvSpPr>
            <p:cNvPr id="76" name="SMARTInkShape-1942">
              <a:extLst>
                <a:ext uri="{FF2B5EF4-FFF2-40B4-BE49-F238E27FC236}">
                  <a16:creationId xmlns:a16="http://schemas.microsoft.com/office/drawing/2014/main" id="{9EFBDD3B-5E11-C660-B27D-0548CAF3347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001000" y="5308600"/>
              <a:ext cx="165101" cy="50801"/>
            </a:xfrm>
            <a:custGeom>
              <a:avLst/>
              <a:gdLst/>
              <a:ahLst/>
              <a:cxnLst/>
              <a:rect l="0" t="0" r="0" b="0"/>
              <a:pathLst>
                <a:path w="1651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30"/>
                  </a:lnTo>
                  <a:lnTo>
                    <a:pt x="3763" y="43892"/>
                  </a:lnTo>
                  <a:lnTo>
                    <a:pt x="6741" y="41962"/>
                  </a:lnTo>
                  <a:lnTo>
                    <a:pt x="37576" y="33792"/>
                  </a:lnTo>
                  <a:lnTo>
                    <a:pt x="59739" y="29601"/>
                  </a:lnTo>
                  <a:lnTo>
                    <a:pt x="85904" y="26645"/>
                  </a:lnTo>
                  <a:lnTo>
                    <a:pt x="110434" y="22397"/>
                  </a:lnTo>
                  <a:lnTo>
                    <a:pt x="135575" y="1330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943">
              <a:extLst>
                <a:ext uri="{FF2B5EF4-FFF2-40B4-BE49-F238E27FC236}">
                  <a16:creationId xmlns:a16="http://schemas.microsoft.com/office/drawing/2014/main" id="{20F1B4D4-344A-587A-F2B4-22ECAE4F79F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001088" y="5223154"/>
              <a:ext cx="88813" cy="218723"/>
            </a:xfrm>
            <a:custGeom>
              <a:avLst/>
              <a:gdLst/>
              <a:ahLst/>
              <a:cxnLst/>
              <a:rect l="0" t="0" r="0" b="0"/>
              <a:pathLst>
                <a:path w="88813" h="218723">
                  <a:moveTo>
                    <a:pt x="44362" y="15596"/>
                  </a:moveTo>
                  <a:lnTo>
                    <a:pt x="44362" y="15596"/>
                  </a:lnTo>
                  <a:lnTo>
                    <a:pt x="44362" y="6758"/>
                  </a:lnTo>
                  <a:lnTo>
                    <a:pt x="46244" y="2731"/>
                  </a:lnTo>
                  <a:lnTo>
                    <a:pt x="47734" y="669"/>
                  </a:lnTo>
                  <a:lnTo>
                    <a:pt x="48726" y="0"/>
                  </a:lnTo>
                  <a:lnTo>
                    <a:pt x="49388" y="259"/>
                  </a:lnTo>
                  <a:lnTo>
                    <a:pt x="49830" y="1138"/>
                  </a:lnTo>
                  <a:lnTo>
                    <a:pt x="50451" y="5746"/>
                  </a:lnTo>
                  <a:lnTo>
                    <a:pt x="45222" y="32083"/>
                  </a:lnTo>
                  <a:lnTo>
                    <a:pt x="35098" y="63173"/>
                  </a:lnTo>
                  <a:lnTo>
                    <a:pt x="25572" y="91159"/>
                  </a:lnTo>
                  <a:lnTo>
                    <a:pt x="19039" y="114420"/>
                  </a:lnTo>
                  <a:lnTo>
                    <a:pt x="12634" y="143655"/>
                  </a:lnTo>
                  <a:lnTo>
                    <a:pt x="7521" y="175025"/>
                  </a:lnTo>
                  <a:lnTo>
                    <a:pt x="1402" y="204304"/>
                  </a:lnTo>
                  <a:lnTo>
                    <a:pt x="0" y="217948"/>
                  </a:lnTo>
                  <a:lnTo>
                    <a:pt x="20967" y="218722"/>
                  </a:lnTo>
                  <a:lnTo>
                    <a:pt x="51770" y="213322"/>
                  </a:lnTo>
                  <a:lnTo>
                    <a:pt x="82163" y="212523"/>
                  </a:lnTo>
                  <a:lnTo>
                    <a:pt x="88812" y="2124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944">
              <a:extLst>
                <a:ext uri="{FF2B5EF4-FFF2-40B4-BE49-F238E27FC236}">
                  <a16:creationId xmlns:a16="http://schemas.microsoft.com/office/drawing/2014/main" id="{3EC220A3-88B2-3565-078D-2CB24FA5835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843658" y="5334887"/>
              <a:ext cx="58526" cy="107634"/>
            </a:xfrm>
            <a:custGeom>
              <a:avLst/>
              <a:gdLst/>
              <a:ahLst/>
              <a:cxnLst/>
              <a:rect l="0" t="0" r="0" b="0"/>
              <a:pathLst>
                <a:path w="58526" h="107634">
                  <a:moveTo>
                    <a:pt x="43042" y="18163"/>
                  </a:moveTo>
                  <a:lnTo>
                    <a:pt x="43042" y="18163"/>
                  </a:lnTo>
                  <a:lnTo>
                    <a:pt x="43042" y="11421"/>
                  </a:lnTo>
                  <a:lnTo>
                    <a:pt x="43747" y="9435"/>
                  </a:lnTo>
                  <a:lnTo>
                    <a:pt x="44924" y="8111"/>
                  </a:lnTo>
                  <a:lnTo>
                    <a:pt x="49314" y="5509"/>
                  </a:lnTo>
                  <a:lnTo>
                    <a:pt x="45998" y="2105"/>
                  </a:lnTo>
                  <a:lnTo>
                    <a:pt x="42475" y="443"/>
                  </a:lnTo>
                  <a:lnTo>
                    <a:pt x="40547" y="0"/>
                  </a:lnTo>
                  <a:lnTo>
                    <a:pt x="38556" y="1115"/>
                  </a:lnTo>
                  <a:lnTo>
                    <a:pt x="17358" y="25897"/>
                  </a:lnTo>
                  <a:lnTo>
                    <a:pt x="5722" y="52068"/>
                  </a:lnTo>
                  <a:lnTo>
                    <a:pt x="0" y="77463"/>
                  </a:lnTo>
                  <a:lnTo>
                    <a:pt x="2980" y="88969"/>
                  </a:lnTo>
                  <a:lnTo>
                    <a:pt x="9008" y="99727"/>
                  </a:lnTo>
                  <a:lnTo>
                    <a:pt x="16392" y="106860"/>
                  </a:lnTo>
                  <a:lnTo>
                    <a:pt x="21043" y="107633"/>
                  </a:lnTo>
                  <a:lnTo>
                    <a:pt x="31854" y="104729"/>
                  </a:lnTo>
                  <a:lnTo>
                    <a:pt x="41832" y="96854"/>
                  </a:lnTo>
                  <a:lnTo>
                    <a:pt x="46469" y="91791"/>
                  </a:lnTo>
                  <a:lnTo>
                    <a:pt x="51621" y="78638"/>
                  </a:lnTo>
                  <a:lnTo>
                    <a:pt x="58298" y="50570"/>
                  </a:lnTo>
                  <a:lnTo>
                    <a:pt x="58525" y="37505"/>
                  </a:lnTo>
                  <a:lnTo>
                    <a:pt x="56292" y="18613"/>
                  </a:lnTo>
                  <a:lnTo>
                    <a:pt x="54697" y="17052"/>
                  </a:lnTo>
                  <a:lnTo>
                    <a:pt x="52223" y="16717"/>
                  </a:lnTo>
                  <a:lnTo>
                    <a:pt x="36692" y="181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945">
              <a:extLst>
                <a:ext uri="{FF2B5EF4-FFF2-40B4-BE49-F238E27FC236}">
                  <a16:creationId xmlns:a16="http://schemas.microsoft.com/office/drawing/2014/main" id="{AE7685B8-BD50-B5E8-A2DD-8FE5FD59FC3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594600" y="5303394"/>
              <a:ext cx="147856" cy="113157"/>
            </a:xfrm>
            <a:custGeom>
              <a:avLst/>
              <a:gdLst/>
              <a:ahLst/>
              <a:cxnLst/>
              <a:rect l="0" t="0" r="0" b="0"/>
              <a:pathLst>
                <a:path w="147856" h="113157">
                  <a:moveTo>
                    <a:pt x="0" y="11556"/>
                  </a:moveTo>
                  <a:lnTo>
                    <a:pt x="0" y="11556"/>
                  </a:lnTo>
                  <a:lnTo>
                    <a:pt x="21016" y="0"/>
                  </a:lnTo>
                  <a:lnTo>
                    <a:pt x="27214" y="1246"/>
                  </a:lnTo>
                  <a:lnTo>
                    <a:pt x="30842" y="2566"/>
                  </a:lnTo>
                  <a:lnTo>
                    <a:pt x="33262" y="4857"/>
                  </a:lnTo>
                  <a:lnTo>
                    <a:pt x="35951" y="11166"/>
                  </a:lnTo>
                  <a:lnTo>
                    <a:pt x="32607" y="36148"/>
                  </a:lnTo>
                  <a:lnTo>
                    <a:pt x="26488" y="65229"/>
                  </a:lnTo>
                  <a:lnTo>
                    <a:pt x="14459" y="96640"/>
                  </a:lnTo>
                  <a:lnTo>
                    <a:pt x="13872" y="97912"/>
                  </a:lnTo>
                  <a:lnTo>
                    <a:pt x="13481" y="98055"/>
                  </a:lnTo>
                  <a:lnTo>
                    <a:pt x="13221" y="97444"/>
                  </a:lnTo>
                  <a:lnTo>
                    <a:pt x="13047" y="96331"/>
                  </a:lnTo>
                  <a:lnTo>
                    <a:pt x="34382" y="68915"/>
                  </a:lnTo>
                  <a:lnTo>
                    <a:pt x="64382" y="43435"/>
                  </a:lnTo>
                  <a:lnTo>
                    <a:pt x="91995" y="29063"/>
                  </a:lnTo>
                  <a:lnTo>
                    <a:pt x="121804" y="10373"/>
                  </a:lnTo>
                  <a:lnTo>
                    <a:pt x="131982" y="9384"/>
                  </a:lnTo>
                  <a:lnTo>
                    <a:pt x="140503" y="11296"/>
                  </a:lnTo>
                  <a:lnTo>
                    <a:pt x="146641" y="14497"/>
                  </a:lnTo>
                  <a:lnTo>
                    <a:pt x="147855" y="17751"/>
                  </a:lnTo>
                  <a:lnTo>
                    <a:pt x="146427" y="47493"/>
                  </a:lnTo>
                  <a:lnTo>
                    <a:pt x="139192" y="76095"/>
                  </a:lnTo>
                  <a:lnTo>
                    <a:pt x="136652" y="87513"/>
                  </a:lnTo>
                  <a:lnTo>
                    <a:pt x="139160" y="103986"/>
                  </a:lnTo>
                  <a:lnTo>
                    <a:pt x="146050" y="113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483">
            <a:extLst>
              <a:ext uri="{FF2B5EF4-FFF2-40B4-BE49-F238E27FC236}">
                <a16:creationId xmlns:a16="http://schemas.microsoft.com/office/drawing/2014/main" id="{4C0CBEC6-54FB-D66E-7EED-A250C567D2A6}"/>
              </a:ext>
            </a:extLst>
          </p:cNvPr>
          <p:cNvGrpSpPr/>
          <p:nvPr/>
        </p:nvGrpSpPr>
        <p:grpSpPr>
          <a:xfrm>
            <a:off x="8499278" y="5308602"/>
            <a:ext cx="276423" cy="173860"/>
            <a:chOff x="8499278" y="5308602"/>
            <a:chExt cx="276423" cy="173860"/>
          </a:xfrm>
        </p:grpSpPr>
        <p:sp>
          <p:nvSpPr>
            <p:cNvPr id="81" name="SMARTInkShape-1946">
              <a:extLst>
                <a:ext uri="{FF2B5EF4-FFF2-40B4-BE49-F238E27FC236}">
                  <a16:creationId xmlns:a16="http://schemas.microsoft.com/office/drawing/2014/main" id="{62F5443C-2479-BBEB-EF2A-A2361F08B85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499278" y="5410200"/>
              <a:ext cx="276423" cy="24812"/>
            </a:xfrm>
            <a:custGeom>
              <a:avLst/>
              <a:gdLst/>
              <a:ahLst/>
              <a:cxnLst/>
              <a:rect l="0" t="0" r="0" b="0"/>
              <a:pathLst>
                <a:path w="276423" h="24812">
                  <a:moveTo>
                    <a:pt x="3372" y="19050"/>
                  </a:moveTo>
                  <a:lnTo>
                    <a:pt x="3372" y="19050"/>
                  </a:lnTo>
                  <a:lnTo>
                    <a:pt x="3372" y="22421"/>
                  </a:lnTo>
                  <a:lnTo>
                    <a:pt x="2667" y="23414"/>
                  </a:lnTo>
                  <a:lnTo>
                    <a:pt x="1490" y="24076"/>
                  </a:lnTo>
                  <a:lnTo>
                    <a:pt x="0" y="24517"/>
                  </a:lnTo>
                  <a:lnTo>
                    <a:pt x="419" y="24811"/>
                  </a:lnTo>
                  <a:lnTo>
                    <a:pt x="10572" y="24520"/>
                  </a:lnTo>
                  <a:lnTo>
                    <a:pt x="39843" y="20278"/>
                  </a:lnTo>
                  <a:lnTo>
                    <a:pt x="65677" y="16538"/>
                  </a:lnTo>
                  <a:lnTo>
                    <a:pt x="87978" y="14406"/>
                  </a:lnTo>
                  <a:lnTo>
                    <a:pt x="116399" y="13205"/>
                  </a:lnTo>
                  <a:lnTo>
                    <a:pt x="142695" y="12850"/>
                  </a:lnTo>
                  <a:lnTo>
                    <a:pt x="172122" y="12745"/>
                  </a:lnTo>
                  <a:lnTo>
                    <a:pt x="194084" y="12720"/>
                  </a:lnTo>
                  <a:lnTo>
                    <a:pt x="221608" y="12706"/>
                  </a:lnTo>
                  <a:lnTo>
                    <a:pt x="248349" y="12702"/>
                  </a:lnTo>
                  <a:lnTo>
                    <a:pt x="264056" y="12700"/>
                  </a:lnTo>
                  <a:lnTo>
                    <a:pt x="266767" y="11289"/>
                  </a:lnTo>
                  <a:lnTo>
                    <a:pt x="27642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947">
              <a:extLst>
                <a:ext uri="{FF2B5EF4-FFF2-40B4-BE49-F238E27FC236}">
                  <a16:creationId xmlns:a16="http://schemas.microsoft.com/office/drawing/2014/main" id="{CB0D9C4E-6301-7C66-15AA-6036AE8209F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512118" y="5308602"/>
              <a:ext cx="187383" cy="173860"/>
            </a:xfrm>
            <a:custGeom>
              <a:avLst/>
              <a:gdLst/>
              <a:ahLst/>
              <a:cxnLst/>
              <a:rect l="0" t="0" r="0" b="0"/>
              <a:pathLst>
                <a:path w="187383" h="173860">
                  <a:moveTo>
                    <a:pt x="15932" y="6348"/>
                  </a:moveTo>
                  <a:lnTo>
                    <a:pt x="15932" y="6348"/>
                  </a:lnTo>
                  <a:lnTo>
                    <a:pt x="19304" y="6348"/>
                  </a:lnTo>
                  <a:lnTo>
                    <a:pt x="22839" y="4467"/>
                  </a:lnTo>
                  <a:lnTo>
                    <a:pt x="24769" y="2977"/>
                  </a:lnTo>
                  <a:lnTo>
                    <a:pt x="30678" y="1322"/>
                  </a:lnTo>
                  <a:lnTo>
                    <a:pt x="56549" y="172"/>
                  </a:lnTo>
                  <a:lnTo>
                    <a:pt x="82843" y="50"/>
                  </a:lnTo>
                  <a:lnTo>
                    <a:pt x="111725" y="8"/>
                  </a:lnTo>
                  <a:lnTo>
                    <a:pt x="128222" y="0"/>
                  </a:lnTo>
                  <a:lnTo>
                    <a:pt x="131714" y="2116"/>
                  </a:lnTo>
                  <a:lnTo>
                    <a:pt x="137476" y="10111"/>
                  </a:lnTo>
                  <a:lnTo>
                    <a:pt x="137883" y="15208"/>
                  </a:lnTo>
                  <a:lnTo>
                    <a:pt x="134574" y="26514"/>
                  </a:lnTo>
                  <a:lnTo>
                    <a:pt x="120950" y="45949"/>
                  </a:lnTo>
                  <a:lnTo>
                    <a:pt x="91224" y="75570"/>
                  </a:lnTo>
                  <a:lnTo>
                    <a:pt x="68434" y="91701"/>
                  </a:lnTo>
                  <a:lnTo>
                    <a:pt x="40014" y="116653"/>
                  </a:lnTo>
                  <a:lnTo>
                    <a:pt x="12666" y="138282"/>
                  </a:lnTo>
                  <a:lnTo>
                    <a:pt x="3897" y="147535"/>
                  </a:lnTo>
                  <a:lnTo>
                    <a:pt x="0" y="156352"/>
                  </a:lnTo>
                  <a:lnTo>
                    <a:pt x="372" y="159974"/>
                  </a:lnTo>
                  <a:lnTo>
                    <a:pt x="2031" y="163092"/>
                  </a:lnTo>
                  <a:lnTo>
                    <a:pt x="4547" y="165877"/>
                  </a:lnTo>
                  <a:lnTo>
                    <a:pt x="18203" y="173169"/>
                  </a:lnTo>
                  <a:lnTo>
                    <a:pt x="29641" y="173859"/>
                  </a:lnTo>
                  <a:lnTo>
                    <a:pt x="56151" y="171765"/>
                  </a:lnTo>
                  <a:lnTo>
                    <a:pt x="86061" y="171490"/>
                  </a:lnTo>
                  <a:lnTo>
                    <a:pt x="116306" y="166427"/>
                  </a:lnTo>
                  <a:lnTo>
                    <a:pt x="147785" y="161990"/>
                  </a:lnTo>
                  <a:lnTo>
                    <a:pt x="176633" y="159388"/>
                  </a:lnTo>
                  <a:lnTo>
                    <a:pt x="187382" y="1587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SMARTInkShape-1948">
            <a:extLst>
              <a:ext uri="{FF2B5EF4-FFF2-40B4-BE49-F238E27FC236}">
                <a16:creationId xmlns:a16="http://schemas.microsoft.com/office/drawing/2014/main" id="{386B277B-D2CB-B7C6-A60A-F21C6474986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15950" y="4311742"/>
            <a:ext cx="2641601" cy="69759"/>
          </a:xfrm>
          <a:custGeom>
            <a:avLst/>
            <a:gdLst/>
            <a:ahLst/>
            <a:cxnLst/>
            <a:rect l="0" t="0" r="0" b="0"/>
            <a:pathLst>
              <a:path w="2641601" h="69759">
                <a:moveTo>
                  <a:pt x="0" y="69758"/>
                </a:moveTo>
                <a:lnTo>
                  <a:pt x="0" y="69758"/>
                </a:lnTo>
                <a:lnTo>
                  <a:pt x="0" y="64291"/>
                </a:lnTo>
                <a:lnTo>
                  <a:pt x="706" y="63997"/>
                </a:lnTo>
                <a:lnTo>
                  <a:pt x="12209" y="63486"/>
                </a:lnTo>
                <a:lnTo>
                  <a:pt x="29249" y="67081"/>
                </a:lnTo>
                <a:lnTo>
                  <a:pt x="59660" y="64031"/>
                </a:lnTo>
                <a:lnTo>
                  <a:pt x="89231" y="58464"/>
                </a:lnTo>
                <a:lnTo>
                  <a:pt x="117736" y="57336"/>
                </a:lnTo>
                <a:lnTo>
                  <a:pt x="142208" y="53769"/>
                </a:lnTo>
                <a:lnTo>
                  <a:pt x="167332" y="51615"/>
                </a:lnTo>
                <a:lnTo>
                  <a:pt x="192651" y="47605"/>
                </a:lnTo>
                <a:lnTo>
                  <a:pt x="221398" y="45320"/>
                </a:lnTo>
                <a:lnTo>
                  <a:pt x="252258" y="41273"/>
                </a:lnTo>
                <a:lnTo>
                  <a:pt x="283745" y="38975"/>
                </a:lnTo>
                <a:lnTo>
                  <a:pt x="306731" y="36557"/>
                </a:lnTo>
                <a:lnTo>
                  <a:pt x="331058" y="33836"/>
                </a:lnTo>
                <a:lnTo>
                  <a:pt x="355981" y="32625"/>
                </a:lnTo>
                <a:lnTo>
                  <a:pt x="381170" y="30207"/>
                </a:lnTo>
                <a:lnTo>
                  <a:pt x="406475" y="27485"/>
                </a:lnTo>
                <a:lnTo>
                  <a:pt x="431834" y="26275"/>
                </a:lnTo>
                <a:lnTo>
                  <a:pt x="459096" y="23857"/>
                </a:lnTo>
                <a:lnTo>
                  <a:pt x="486971" y="21135"/>
                </a:lnTo>
                <a:lnTo>
                  <a:pt x="513470" y="19925"/>
                </a:lnTo>
                <a:lnTo>
                  <a:pt x="541241" y="17507"/>
                </a:lnTo>
                <a:lnTo>
                  <a:pt x="569340" y="14785"/>
                </a:lnTo>
                <a:lnTo>
                  <a:pt x="595940" y="13575"/>
                </a:lnTo>
                <a:lnTo>
                  <a:pt x="623755" y="13038"/>
                </a:lnTo>
                <a:lnTo>
                  <a:pt x="652580" y="12799"/>
                </a:lnTo>
                <a:lnTo>
                  <a:pt x="681854" y="12693"/>
                </a:lnTo>
                <a:lnTo>
                  <a:pt x="711328" y="10764"/>
                </a:lnTo>
                <a:lnTo>
                  <a:pt x="740890" y="8261"/>
                </a:lnTo>
                <a:lnTo>
                  <a:pt x="770492" y="7148"/>
                </a:lnTo>
                <a:lnTo>
                  <a:pt x="800111" y="6653"/>
                </a:lnTo>
                <a:lnTo>
                  <a:pt x="829738" y="6434"/>
                </a:lnTo>
                <a:lnTo>
                  <a:pt x="859369" y="6336"/>
                </a:lnTo>
                <a:lnTo>
                  <a:pt x="889001" y="6293"/>
                </a:lnTo>
                <a:lnTo>
                  <a:pt x="918634" y="5568"/>
                </a:lnTo>
                <a:lnTo>
                  <a:pt x="948267" y="2894"/>
                </a:lnTo>
                <a:lnTo>
                  <a:pt x="979781" y="3116"/>
                </a:lnTo>
                <a:lnTo>
                  <a:pt x="996088" y="4164"/>
                </a:lnTo>
                <a:lnTo>
                  <a:pt x="1027376" y="3445"/>
                </a:lnTo>
                <a:lnTo>
                  <a:pt x="1057745" y="1480"/>
                </a:lnTo>
                <a:lnTo>
                  <a:pt x="1087705" y="607"/>
                </a:lnTo>
                <a:lnTo>
                  <a:pt x="1119365" y="218"/>
                </a:lnTo>
                <a:lnTo>
                  <a:pt x="1135710" y="115"/>
                </a:lnTo>
                <a:lnTo>
                  <a:pt x="1167042" y="0"/>
                </a:lnTo>
                <a:lnTo>
                  <a:pt x="1197430" y="654"/>
                </a:lnTo>
                <a:lnTo>
                  <a:pt x="1227398" y="3297"/>
                </a:lnTo>
                <a:lnTo>
                  <a:pt x="1257181" y="4942"/>
                </a:lnTo>
                <a:lnTo>
                  <a:pt x="1286880" y="5673"/>
                </a:lnTo>
                <a:lnTo>
                  <a:pt x="1316543" y="5998"/>
                </a:lnTo>
                <a:lnTo>
                  <a:pt x="1346189" y="6143"/>
                </a:lnTo>
                <a:lnTo>
                  <a:pt x="1376534" y="6206"/>
                </a:lnTo>
                <a:lnTo>
                  <a:pt x="1392528" y="6224"/>
                </a:lnTo>
                <a:lnTo>
                  <a:pt x="1408835" y="6235"/>
                </a:lnTo>
                <a:lnTo>
                  <a:pt x="1440125" y="8129"/>
                </a:lnTo>
                <a:lnTo>
                  <a:pt x="1470494" y="10617"/>
                </a:lnTo>
                <a:lnTo>
                  <a:pt x="1500455" y="11723"/>
                </a:lnTo>
                <a:lnTo>
                  <a:pt x="1530234" y="12215"/>
                </a:lnTo>
                <a:lnTo>
                  <a:pt x="1559932" y="12434"/>
                </a:lnTo>
                <a:lnTo>
                  <a:pt x="1589594" y="12530"/>
                </a:lnTo>
                <a:lnTo>
                  <a:pt x="1621121" y="14455"/>
                </a:lnTo>
                <a:lnTo>
                  <a:pt x="1637431" y="15956"/>
                </a:lnTo>
                <a:lnTo>
                  <a:pt x="1668723" y="17624"/>
                </a:lnTo>
                <a:lnTo>
                  <a:pt x="1698388" y="19071"/>
                </a:lnTo>
                <a:lnTo>
                  <a:pt x="1725683" y="22066"/>
                </a:lnTo>
                <a:lnTo>
                  <a:pt x="1751926" y="23867"/>
                </a:lnTo>
                <a:lnTo>
                  <a:pt x="1778406" y="25373"/>
                </a:lnTo>
                <a:lnTo>
                  <a:pt x="1806638" y="28394"/>
                </a:lnTo>
                <a:lnTo>
                  <a:pt x="1833767" y="32089"/>
                </a:lnTo>
                <a:lnTo>
                  <a:pt x="1859935" y="36083"/>
                </a:lnTo>
                <a:lnTo>
                  <a:pt x="1885677" y="40211"/>
                </a:lnTo>
                <a:lnTo>
                  <a:pt x="1913110" y="42515"/>
                </a:lnTo>
                <a:lnTo>
                  <a:pt x="1941766" y="44244"/>
                </a:lnTo>
                <a:lnTo>
                  <a:pt x="1970964" y="47365"/>
                </a:lnTo>
                <a:lnTo>
                  <a:pt x="1998523" y="49222"/>
                </a:lnTo>
                <a:lnTo>
                  <a:pt x="2024883" y="50048"/>
                </a:lnTo>
                <a:lnTo>
                  <a:pt x="2050710" y="50415"/>
                </a:lnTo>
                <a:lnTo>
                  <a:pt x="2078180" y="52459"/>
                </a:lnTo>
                <a:lnTo>
                  <a:pt x="2106147" y="55014"/>
                </a:lnTo>
                <a:lnTo>
                  <a:pt x="2132688" y="56150"/>
                </a:lnTo>
                <a:lnTo>
                  <a:pt x="2158595" y="56654"/>
                </a:lnTo>
                <a:lnTo>
                  <a:pt x="2184926" y="56879"/>
                </a:lnTo>
                <a:lnTo>
                  <a:pt x="2213091" y="56979"/>
                </a:lnTo>
                <a:lnTo>
                  <a:pt x="2240190" y="57022"/>
                </a:lnTo>
                <a:lnTo>
                  <a:pt x="2265640" y="57042"/>
                </a:lnTo>
                <a:lnTo>
                  <a:pt x="2288710" y="57051"/>
                </a:lnTo>
                <a:lnTo>
                  <a:pt x="2312605" y="57055"/>
                </a:lnTo>
                <a:lnTo>
                  <a:pt x="2336630" y="57057"/>
                </a:lnTo>
                <a:lnTo>
                  <a:pt x="2359067" y="57058"/>
                </a:lnTo>
                <a:lnTo>
                  <a:pt x="2380798" y="57058"/>
                </a:lnTo>
                <a:lnTo>
                  <a:pt x="2410985" y="55176"/>
                </a:lnTo>
                <a:lnTo>
                  <a:pt x="2437803" y="52032"/>
                </a:lnTo>
                <a:lnTo>
                  <a:pt x="2463623" y="51100"/>
                </a:lnTo>
                <a:lnTo>
                  <a:pt x="2494261" y="50786"/>
                </a:lnTo>
                <a:lnTo>
                  <a:pt x="2515203" y="50742"/>
                </a:lnTo>
                <a:lnTo>
                  <a:pt x="2538857" y="50724"/>
                </a:lnTo>
                <a:lnTo>
                  <a:pt x="2568040" y="50713"/>
                </a:lnTo>
                <a:lnTo>
                  <a:pt x="2599422" y="50709"/>
                </a:lnTo>
                <a:lnTo>
                  <a:pt x="2641600" y="5070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10.2.4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that the population distribution of the completion times is approximately normal.</a:t>
            </a:r>
            <a:endParaRPr lang="en-US" b="1" dirty="0"/>
          </a:p>
          <a:p>
            <a:r>
              <a:rPr lang="en-US" b="1" dirty="0"/>
              <a:t>Solution</a:t>
            </a:r>
          </a:p>
        </p:txBody>
      </p:sp>
      <p:grpSp>
        <p:nvGrpSpPr>
          <p:cNvPr id="45" name="SMARTInkShape-Group485">
            <a:extLst>
              <a:ext uri="{FF2B5EF4-FFF2-40B4-BE49-F238E27FC236}">
                <a16:creationId xmlns:a16="http://schemas.microsoft.com/office/drawing/2014/main" id="{C5374F16-C4B5-22E9-E029-06421D2318D5}"/>
              </a:ext>
            </a:extLst>
          </p:cNvPr>
          <p:cNvGrpSpPr/>
          <p:nvPr/>
        </p:nvGrpSpPr>
        <p:grpSpPr>
          <a:xfrm>
            <a:off x="2755900" y="4035668"/>
            <a:ext cx="431723" cy="301331"/>
            <a:chOff x="2755900" y="4035668"/>
            <a:chExt cx="431723" cy="301331"/>
          </a:xfrm>
        </p:grpSpPr>
        <p:sp>
          <p:nvSpPr>
            <p:cNvPr id="42" name="SMARTInkShape-1949">
              <a:extLst>
                <a:ext uri="{FF2B5EF4-FFF2-40B4-BE49-F238E27FC236}">
                  <a16:creationId xmlns:a16="http://schemas.microsoft.com/office/drawing/2014/main" id="{21335843-59D2-7174-C280-423134132E48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762250" y="40894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1" y="8336"/>
                  </a:lnTo>
                  <a:lnTo>
                    <a:pt x="30756" y="1440"/>
                  </a:lnTo>
                  <a:lnTo>
                    <a:pt x="54902" y="190"/>
                  </a:lnTo>
                  <a:lnTo>
                    <a:pt x="84902" y="3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950">
              <a:extLst>
                <a:ext uri="{FF2B5EF4-FFF2-40B4-BE49-F238E27FC236}">
                  <a16:creationId xmlns:a16="http://schemas.microsoft.com/office/drawing/2014/main" id="{D19C53D5-E57E-EB30-0C8C-CD7511DF099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755900" y="4155654"/>
              <a:ext cx="171451" cy="13318"/>
            </a:xfrm>
            <a:custGeom>
              <a:avLst/>
              <a:gdLst/>
              <a:ahLst/>
              <a:cxnLst/>
              <a:rect l="0" t="0" r="0" b="0"/>
              <a:pathLst>
                <a:path w="171451" h="13318">
                  <a:moveTo>
                    <a:pt x="0" y="9946"/>
                  </a:moveTo>
                  <a:lnTo>
                    <a:pt x="0" y="9946"/>
                  </a:lnTo>
                  <a:lnTo>
                    <a:pt x="3371" y="13317"/>
                  </a:lnTo>
                  <a:lnTo>
                    <a:pt x="10670" y="13090"/>
                  </a:lnTo>
                  <a:lnTo>
                    <a:pt x="39345" y="7196"/>
                  </a:lnTo>
                  <a:lnTo>
                    <a:pt x="65183" y="4307"/>
                  </a:lnTo>
                  <a:lnTo>
                    <a:pt x="94119" y="1855"/>
                  </a:lnTo>
                  <a:lnTo>
                    <a:pt x="108858" y="0"/>
                  </a:lnTo>
                  <a:lnTo>
                    <a:pt x="136285" y="2217"/>
                  </a:lnTo>
                  <a:lnTo>
                    <a:pt x="171450" y="35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951">
              <a:extLst>
                <a:ext uri="{FF2B5EF4-FFF2-40B4-BE49-F238E27FC236}">
                  <a16:creationId xmlns:a16="http://schemas.microsoft.com/office/drawing/2014/main" id="{02593AA3-94E1-1DD5-F070-35332F9417F7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055045" y="4035668"/>
              <a:ext cx="132578" cy="301331"/>
            </a:xfrm>
            <a:custGeom>
              <a:avLst/>
              <a:gdLst/>
              <a:ahLst/>
              <a:cxnLst/>
              <a:rect l="0" t="0" r="0" b="0"/>
              <a:pathLst>
                <a:path w="132578" h="301331">
                  <a:moveTo>
                    <a:pt x="126305" y="79132"/>
                  </a:moveTo>
                  <a:lnTo>
                    <a:pt x="126305" y="79132"/>
                  </a:lnTo>
                  <a:lnTo>
                    <a:pt x="126305" y="75761"/>
                  </a:lnTo>
                  <a:lnTo>
                    <a:pt x="128186" y="72225"/>
                  </a:lnTo>
                  <a:lnTo>
                    <a:pt x="130668" y="68301"/>
                  </a:lnTo>
                  <a:lnTo>
                    <a:pt x="132263" y="60033"/>
                  </a:lnTo>
                  <a:lnTo>
                    <a:pt x="132577" y="54977"/>
                  </a:lnTo>
                  <a:lnTo>
                    <a:pt x="115647" y="25916"/>
                  </a:lnTo>
                  <a:lnTo>
                    <a:pt x="105129" y="8380"/>
                  </a:lnTo>
                  <a:lnTo>
                    <a:pt x="100900" y="5353"/>
                  </a:lnTo>
                  <a:lnTo>
                    <a:pt x="85696" y="39"/>
                  </a:lnTo>
                  <a:lnTo>
                    <a:pt x="76271" y="0"/>
                  </a:lnTo>
                  <a:lnTo>
                    <a:pt x="51981" y="9094"/>
                  </a:lnTo>
                  <a:lnTo>
                    <a:pt x="34981" y="20437"/>
                  </a:lnTo>
                  <a:lnTo>
                    <a:pt x="10111" y="49532"/>
                  </a:lnTo>
                  <a:lnTo>
                    <a:pt x="2820" y="62209"/>
                  </a:lnTo>
                  <a:lnTo>
                    <a:pt x="0" y="81016"/>
                  </a:lnTo>
                  <a:lnTo>
                    <a:pt x="319" y="91964"/>
                  </a:lnTo>
                  <a:lnTo>
                    <a:pt x="2813" y="101533"/>
                  </a:lnTo>
                  <a:lnTo>
                    <a:pt x="24122" y="128492"/>
                  </a:lnTo>
                  <a:lnTo>
                    <a:pt x="38152" y="143210"/>
                  </a:lnTo>
                  <a:lnTo>
                    <a:pt x="41431" y="144428"/>
                  </a:lnTo>
                  <a:lnTo>
                    <a:pt x="48837" y="143901"/>
                  </a:lnTo>
                  <a:lnTo>
                    <a:pt x="60940" y="136266"/>
                  </a:lnTo>
                  <a:lnTo>
                    <a:pt x="90336" y="104982"/>
                  </a:lnTo>
                  <a:lnTo>
                    <a:pt x="111490" y="83590"/>
                  </a:lnTo>
                  <a:lnTo>
                    <a:pt x="123352" y="66189"/>
                  </a:lnTo>
                  <a:lnTo>
                    <a:pt x="128050" y="62796"/>
                  </a:lnTo>
                  <a:lnTo>
                    <a:pt x="129585" y="64008"/>
                  </a:lnTo>
                  <a:lnTo>
                    <a:pt x="131291" y="70999"/>
                  </a:lnTo>
                  <a:lnTo>
                    <a:pt x="131680" y="97098"/>
                  </a:lnTo>
                  <a:lnTo>
                    <a:pt x="127575" y="125249"/>
                  </a:lnTo>
                  <a:lnTo>
                    <a:pt x="123185" y="154407"/>
                  </a:lnTo>
                  <a:lnTo>
                    <a:pt x="117541" y="184221"/>
                  </a:lnTo>
                  <a:lnTo>
                    <a:pt x="115354" y="205801"/>
                  </a:lnTo>
                  <a:lnTo>
                    <a:pt x="112242" y="235902"/>
                  </a:lnTo>
                  <a:lnTo>
                    <a:pt x="108240" y="264616"/>
                  </a:lnTo>
                  <a:lnTo>
                    <a:pt x="101874" y="294757"/>
                  </a:lnTo>
                  <a:lnTo>
                    <a:pt x="100930" y="301210"/>
                  </a:lnTo>
                  <a:lnTo>
                    <a:pt x="104283" y="301330"/>
                  </a:lnTo>
                  <a:lnTo>
                    <a:pt x="105274" y="300642"/>
                  </a:lnTo>
                  <a:lnTo>
                    <a:pt x="107255" y="2950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486">
            <a:extLst>
              <a:ext uri="{FF2B5EF4-FFF2-40B4-BE49-F238E27FC236}">
                <a16:creationId xmlns:a16="http://schemas.microsoft.com/office/drawing/2014/main" id="{A8A7FEC3-B492-C530-A679-B2A88317FF4D}"/>
              </a:ext>
            </a:extLst>
          </p:cNvPr>
          <p:cNvGrpSpPr/>
          <p:nvPr/>
        </p:nvGrpSpPr>
        <p:grpSpPr>
          <a:xfrm>
            <a:off x="2122524" y="4011976"/>
            <a:ext cx="309135" cy="395254"/>
            <a:chOff x="2122524" y="4011976"/>
            <a:chExt cx="309135" cy="395254"/>
          </a:xfrm>
        </p:grpSpPr>
        <p:sp>
          <p:nvSpPr>
            <p:cNvPr id="46" name="SMARTInkShape-1952">
              <a:extLst>
                <a:ext uri="{FF2B5EF4-FFF2-40B4-BE49-F238E27FC236}">
                  <a16:creationId xmlns:a16="http://schemas.microsoft.com/office/drawing/2014/main" id="{2C32AE0F-6B8E-0C79-0E13-182C5CCD87A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122524" y="4011976"/>
              <a:ext cx="119027" cy="280139"/>
            </a:xfrm>
            <a:custGeom>
              <a:avLst/>
              <a:gdLst/>
              <a:ahLst/>
              <a:cxnLst/>
              <a:rect l="0" t="0" r="0" b="0"/>
              <a:pathLst>
                <a:path w="119027" h="280139">
                  <a:moveTo>
                    <a:pt x="119026" y="153624"/>
                  </a:moveTo>
                  <a:lnTo>
                    <a:pt x="119026" y="153624"/>
                  </a:lnTo>
                  <a:lnTo>
                    <a:pt x="119026" y="138697"/>
                  </a:lnTo>
                  <a:lnTo>
                    <a:pt x="117145" y="134525"/>
                  </a:lnTo>
                  <a:lnTo>
                    <a:pt x="110188" y="126097"/>
                  </a:lnTo>
                  <a:lnTo>
                    <a:pt x="80150" y="113406"/>
                  </a:lnTo>
                  <a:lnTo>
                    <a:pt x="71644" y="112937"/>
                  </a:lnTo>
                  <a:lnTo>
                    <a:pt x="44295" y="120959"/>
                  </a:lnTo>
                  <a:lnTo>
                    <a:pt x="20015" y="139244"/>
                  </a:lnTo>
                  <a:lnTo>
                    <a:pt x="10354" y="155008"/>
                  </a:lnTo>
                  <a:lnTo>
                    <a:pt x="1474" y="180708"/>
                  </a:lnTo>
                  <a:lnTo>
                    <a:pt x="0" y="206883"/>
                  </a:lnTo>
                  <a:lnTo>
                    <a:pt x="2155" y="221745"/>
                  </a:lnTo>
                  <a:lnTo>
                    <a:pt x="7347" y="233524"/>
                  </a:lnTo>
                  <a:lnTo>
                    <a:pt x="25330" y="261341"/>
                  </a:lnTo>
                  <a:lnTo>
                    <a:pt x="36936" y="272323"/>
                  </a:lnTo>
                  <a:lnTo>
                    <a:pt x="41016" y="275090"/>
                  </a:lnTo>
                  <a:lnTo>
                    <a:pt x="65726" y="279531"/>
                  </a:lnTo>
                  <a:lnTo>
                    <a:pt x="73700" y="280138"/>
                  </a:lnTo>
                  <a:lnTo>
                    <a:pt x="83358" y="274764"/>
                  </a:lnTo>
                  <a:lnTo>
                    <a:pt x="94002" y="264614"/>
                  </a:lnTo>
                  <a:lnTo>
                    <a:pt x="103435" y="250695"/>
                  </a:lnTo>
                  <a:lnTo>
                    <a:pt x="108569" y="229457"/>
                  </a:lnTo>
                  <a:lnTo>
                    <a:pt x="110145" y="204967"/>
                  </a:lnTo>
                  <a:lnTo>
                    <a:pt x="108494" y="182323"/>
                  </a:lnTo>
                  <a:lnTo>
                    <a:pt x="105408" y="160499"/>
                  </a:lnTo>
                  <a:lnTo>
                    <a:pt x="102390" y="138335"/>
                  </a:lnTo>
                  <a:lnTo>
                    <a:pt x="101049" y="114373"/>
                  </a:lnTo>
                  <a:lnTo>
                    <a:pt x="98571" y="91494"/>
                  </a:lnTo>
                  <a:lnTo>
                    <a:pt x="95091" y="60661"/>
                  </a:lnTo>
                  <a:lnTo>
                    <a:pt x="93916" y="31701"/>
                  </a:lnTo>
                  <a:lnTo>
                    <a:pt x="93651" y="1504"/>
                  </a:lnTo>
                  <a:lnTo>
                    <a:pt x="95054" y="0"/>
                  </a:lnTo>
                  <a:lnTo>
                    <a:pt x="106326" y="12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953">
              <a:extLst>
                <a:ext uri="{FF2B5EF4-FFF2-40B4-BE49-F238E27FC236}">
                  <a16:creationId xmlns:a16="http://schemas.microsoft.com/office/drawing/2014/main" id="{A2E5A3B8-2870-D5A0-015D-CD6915EDF51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293874" y="4046818"/>
              <a:ext cx="137785" cy="360412"/>
            </a:xfrm>
            <a:custGeom>
              <a:avLst/>
              <a:gdLst/>
              <a:ahLst/>
              <a:cxnLst/>
              <a:rect l="0" t="0" r="0" b="0"/>
              <a:pathLst>
                <a:path w="137785" h="360412">
                  <a:moveTo>
                    <a:pt x="131826" y="67982"/>
                  </a:moveTo>
                  <a:lnTo>
                    <a:pt x="131826" y="67982"/>
                  </a:lnTo>
                  <a:lnTo>
                    <a:pt x="132531" y="61501"/>
                  </a:lnTo>
                  <a:lnTo>
                    <a:pt x="137784" y="35086"/>
                  </a:lnTo>
                  <a:lnTo>
                    <a:pt x="137296" y="26550"/>
                  </a:lnTo>
                  <a:lnTo>
                    <a:pt x="133055" y="11256"/>
                  </a:lnTo>
                  <a:lnTo>
                    <a:pt x="129314" y="4435"/>
                  </a:lnTo>
                  <a:lnTo>
                    <a:pt x="125918" y="2334"/>
                  </a:lnTo>
                  <a:lnTo>
                    <a:pt x="116500" y="0"/>
                  </a:lnTo>
                  <a:lnTo>
                    <a:pt x="107141" y="843"/>
                  </a:lnTo>
                  <a:lnTo>
                    <a:pt x="102669" y="2057"/>
                  </a:lnTo>
                  <a:lnTo>
                    <a:pt x="93938" y="9048"/>
                  </a:lnTo>
                  <a:lnTo>
                    <a:pt x="73293" y="36834"/>
                  </a:lnTo>
                  <a:lnTo>
                    <a:pt x="56863" y="68061"/>
                  </a:lnTo>
                  <a:lnTo>
                    <a:pt x="45705" y="98467"/>
                  </a:lnTo>
                  <a:lnTo>
                    <a:pt x="38889" y="123973"/>
                  </a:lnTo>
                  <a:lnTo>
                    <a:pt x="32401" y="152854"/>
                  </a:lnTo>
                  <a:lnTo>
                    <a:pt x="25304" y="179599"/>
                  </a:lnTo>
                  <a:lnTo>
                    <a:pt x="15284" y="205398"/>
                  </a:lnTo>
                  <a:lnTo>
                    <a:pt x="8238" y="230916"/>
                  </a:lnTo>
                  <a:lnTo>
                    <a:pt x="5132" y="255645"/>
                  </a:lnTo>
                  <a:lnTo>
                    <a:pt x="0" y="285203"/>
                  </a:lnTo>
                  <a:lnTo>
                    <a:pt x="809" y="309674"/>
                  </a:lnTo>
                  <a:lnTo>
                    <a:pt x="5517" y="334798"/>
                  </a:lnTo>
                  <a:lnTo>
                    <a:pt x="10072" y="349550"/>
                  </a:lnTo>
                  <a:lnTo>
                    <a:pt x="16800" y="358459"/>
                  </a:lnTo>
                  <a:lnTo>
                    <a:pt x="19864" y="360411"/>
                  </a:lnTo>
                  <a:lnTo>
                    <a:pt x="30226" y="3600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954">
              <a:extLst>
                <a:ext uri="{FF2B5EF4-FFF2-40B4-BE49-F238E27FC236}">
                  <a16:creationId xmlns:a16="http://schemas.microsoft.com/office/drawing/2014/main" id="{77F1077E-DE75-4672-0450-66BF85FD15E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273300" y="422910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6742" y="18658"/>
                  </a:lnTo>
                  <a:lnTo>
                    <a:pt x="17578" y="15348"/>
                  </a:lnTo>
                  <a:lnTo>
                    <a:pt x="44159" y="9852"/>
                  </a:lnTo>
                  <a:lnTo>
                    <a:pt x="70156" y="4016"/>
                  </a:lnTo>
                  <a:lnTo>
                    <a:pt x="100406" y="79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487">
            <a:extLst>
              <a:ext uri="{FF2B5EF4-FFF2-40B4-BE49-F238E27FC236}">
                <a16:creationId xmlns:a16="http://schemas.microsoft.com/office/drawing/2014/main" id="{3CE73AFD-FD9E-4EBC-1C88-96A4E246CA6E}"/>
              </a:ext>
            </a:extLst>
          </p:cNvPr>
          <p:cNvGrpSpPr/>
          <p:nvPr/>
        </p:nvGrpSpPr>
        <p:grpSpPr>
          <a:xfrm>
            <a:off x="3227336" y="3588041"/>
            <a:ext cx="290095" cy="190210"/>
            <a:chOff x="3227336" y="3588041"/>
            <a:chExt cx="290095" cy="190210"/>
          </a:xfrm>
        </p:grpSpPr>
        <p:sp>
          <p:nvSpPr>
            <p:cNvPr id="50" name="SMARTInkShape-1955">
              <a:extLst>
                <a:ext uri="{FF2B5EF4-FFF2-40B4-BE49-F238E27FC236}">
                  <a16:creationId xmlns:a16="http://schemas.microsoft.com/office/drawing/2014/main" id="{3922FCAB-BE57-9990-8C47-CFE2086DD2E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227336" y="3588041"/>
              <a:ext cx="26883" cy="190210"/>
            </a:xfrm>
            <a:custGeom>
              <a:avLst/>
              <a:gdLst/>
              <a:ahLst/>
              <a:cxnLst/>
              <a:rect l="0" t="0" r="0" b="0"/>
              <a:pathLst>
                <a:path w="26883" h="190210">
                  <a:moveTo>
                    <a:pt x="11164" y="18759"/>
                  </a:moveTo>
                  <a:lnTo>
                    <a:pt x="11164" y="18759"/>
                  </a:lnTo>
                  <a:lnTo>
                    <a:pt x="14535" y="15388"/>
                  </a:lnTo>
                  <a:lnTo>
                    <a:pt x="16189" y="11852"/>
                  </a:lnTo>
                  <a:lnTo>
                    <a:pt x="16631" y="9921"/>
                  </a:lnTo>
                  <a:lnTo>
                    <a:pt x="17631" y="8634"/>
                  </a:lnTo>
                  <a:lnTo>
                    <a:pt x="26275" y="3027"/>
                  </a:lnTo>
                  <a:lnTo>
                    <a:pt x="26882" y="1921"/>
                  </a:lnTo>
                  <a:lnTo>
                    <a:pt x="26582" y="1184"/>
                  </a:lnTo>
                  <a:lnTo>
                    <a:pt x="24400" y="0"/>
                  </a:lnTo>
                  <a:lnTo>
                    <a:pt x="23265" y="25820"/>
                  </a:lnTo>
                  <a:lnTo>
                    <a:pt x="20540" y="47297"/>
                  </a:lnTo>
                  <a:lnTo>
                    <a:pt x="16978" y="70954"/>
                  </a:lnTo>
                  <a:lnTo>
                    <a:pt x="11005" y="102428"/>
                  </a:lnTo>
                  <a:lnTo>
                    <a:pt x="4767" y="128922"/>
                  </a:lnTo>
                  <a:lnTo>
                    <a:pt x="332" y="157233"/>
                  </a:lnTo>
                  <a:lnTo>
                    <a:pt x="0" y="172731"/>
                  </a:lnTo>
                  <a:lnTo>
                    <a:pt x="4814" y="1902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956">
              <a:extLst>
                <a:ext uri="{FF2B5EF4-FFF2-40B4-BE49-F238E27FC236}">
                  <a16:creationId xmlns:a16="http://schemas.microsoft.com/office/drawing/2014/main" id="{0E1C7B97-661B-0075-45C7-CDEF0D7C33B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391481" y="3600819"/>
              <a:ext cx="125950" cy="173023"/>
            </a:xfrm>
            <a:custGeom>
              <a:avLst/>
              <a:gdLst/>
              <a:ahLst/>
              <a:cxnLst/>
              <a:rect l="0" t="0" r="0" b="0"/>
              <a:pathLst>
                <a:path w="125950" h="173023">
                  <a:moveTo>
                    <a:pt x="56569" y="25031"/>
                  </a:moveTo>
                  <a:lnTo>
                    <a:pt x="56569" y="25031"/>
                  </a:lnTo>
                  <a:lnTo>
                    <a:pt x="59940" y="21660"/>
                  </a:lnTo>
                  <a:lnTo>
                    <a:pt x="61595" y="18124"/>
                  </a:lnTo>
                  <a:lnTo>
                    <a:pt x="62841" y="3832"/>
                  </a:lnTo>
                  <a:lnTo>
                    <a:pt x="62162" y="2432"/>
                  </a:lnTo>
                  <a:lnTo>
                    <a:pt x="61003" y="1498"/>
                  </a:lnTo>
                  <a:lnTo>
                    <a:pt x="57445" y="0"/>
                  </a:lnTo>
                  <a:lnTo>
                    <a:pt x="50087" y="3111"/>
                  </a:lnTo>
                  <a:lnTo>
                    <a:pt x="19645" y="30293"/>
                  </a:lnTo>
                  <a:lnTo>
                    <a:pt x="15464" y="38188"/>
                  </a:lnTo>
                  <a:lnTo>
                    <a:pt x="12194" y="46401"/>
                  </a:lnTo>
                  <a:lnTo>
                    <a:pt x="6038" y="54755"/>
                  </a:lnTo>
                  <a:lnTo>
                    <a:pt x="1380" y="77504"/>
                  </a:lnTo>
                  <a:lnTo>
                    <a:pt x="0" y="103216"/>
                  </a:lnTo>
                  <a:lnTo>
                    <a:pt x="2962" y="128709"/>
                  </a:lnTo>
                  <a:lnTo>
                    <a:pt x="8284" y="141901"/>
                  </a:lnTo>
                  <a:lnTo>
                    <a:pt x="19828" y="158497"/>
                  </a:lnTo>
                  <a:lnTo>
                    <a:pt x="47525" y="173022"/>
                  </a:lnTo>
                  <a:lnTo>
                    <a:pt x="60075" y="171709"/>
                  </a:lnTo>
                  <a:lnTo>
                    <a:pt x="74355" y="165715"/>
                  </a:lnTo>
                  <a:lnTo>
                    <a:pt x="92883" y="151147"/>
                  </a:lnTo>
                  <a:lnTo>
                    <a:pt x="115438" y="123917"/>
                  </a:lnTo>
                  <a:lnTo>
                    <a:pt x="121068" y="112724"/>
                  </a:lnTo>
                  <a:lnTo>
                    <a:pt x="125362" y="81107"/>
                  </a:lnTo>
                  <a:lnTo>
                    <a:pt x="125949" y="56774"/>
                  </a:lnTo>
                  <a:lnTo>
                    <a:pt x="122909" y="28792"/>
                  </a:lnTo>
                  <a:lnTo>
                    <a:pt x="115686" y="15884"/>
                  </a:lnTo>
                  <a:lnTo>
                    <a:pt x="110797" y="10466"/>
                  </a:lnTo>
                  <a:lnTo>
                    <a:pt x="104716" y="7560"/>
                  </a:lnTo>
                  <a:lnTo>
                    <a:pt x="90432" y="6212"/>
                  </a:lnTo>
                  <a:lnTo>
                    <a:pt x="59243" y="11469"/>
                  </a:lnTo>
                  <a:lnTo>
                    <a:pt x="52348" y="13829"/>
                  </a:lnTo>
                  <a:lnTo>
                    <a:pt x="42173" y="21094"/>
                  </a:lnTo>
                  <a:lnTo>
                    <a:pt x="39587" y="25163"/>
                  </a:lnTo>
                  <a:lnTo>
                    <a:pt x="32173" y="45323"/>
                  </a:lnTo>
                  <a:lnTo>
                    <a:pt x="32544" y="47731"/>
                  </a:lnTo>
                  <a:lnTo>
                    <a:pt x="37519" y="567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488">
            <a:extLst>
              <a:ext uri="{FF2B5EF4-FFF2-40B4-BE49-F238E27FC236}">
                <a16:creationId xmlns:a16="http://schemas.microsoft.com/office/drawing/2014/main" id="{5DB06A8B-2026-7267-557D-24B466DA2427}"/>
              </a:ext>
            </a:extLst>
          </p:cNvPr>
          <p:cNvGrpSpPr/>
          <p:nvPr/>
        </p:nvGrpSpPr>
        <p:grpSpPr>
          <a:xfrm>
            <a:off x="2673350" y="3587750"/>
            <a:ext cx="120651" cy="88901"/>
            <a:chOff x="2673350" y="3587750"/>
            <a:chExt cx="120651" cy="88901"/>
          </a:xfrm>
        </p:grpSpPr>
        <p:sp>
          <p:nvSpPr>
            <p:cNvPr id="53" name="SMARTInkShape-1957">
              <a:extLst>
                <a:ext uri="{FF2B5EF4-FFF2-40B4-BE49-F238E27FC236}">
                  <a16:creationId xmlns:a16="http://schemas.microsoft.com/office/drawing/2014/main" id="{832EDE1C-44B4-E675-2A73-525FF548693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673350" y="358775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042"/>
                  </a:lnTo>
                  <a:lnTo>
                    <a:pt x="0" y="10604"/>
                  </a:lnTo>
                  <a:lnTo>
                    <a:pt x="1411" y="10597"/>
                  </a:lnTo>
                  <a:lnTo>
                    <a:pt x="17578" y="7398"/>
                  </a:lnTo>
                  <a:lnTo>
                    <a:pt x="46969" y="6442"/>
                  </a:lnTo>
                  <a:lnTo>
                    <a:pt x="73719" y="299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958">
              <a:extLst>
                <a:ext uri="{FF2B5EF4-FFF2-40B4-BE49-F238E27FC236}">
                  <a16:creationId xmlns:a16="http://schemas.microsoft.com/office/drawing/2014/main" id="{460020A5-DE0E-9473-28C7-95ABE5543F0D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673350" y="36639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10844" y="11995"/>
                  </a:lnTo>
                  <a:lnTo>
                    <a:pt x="42063" y="3862"/>
                  </a:lnTo>
                  <a:lnTo>
                    <a:pt x="73743" y="76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1959">
            <a:extLst>
              <a:ext uri="{FF2B5EF4-FFF2-40B4-BE49-F238E27FC236}">
                <a16:creationId xmlns:a16="http://schemas.microsoft.com/office/drawing/2014/main" id="{038F91F0-A9D3-FFF8-D623-DF71E1619CC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5992" y="3600550"/>
            <a:ext cx="162409" cy="184051"/>
          </a:xfrm>
          <a:custGeom>
            <a:avLst/>
            <a:gdLst/>
            <a:ahLst/>
            <a:cxnLst/>
            <a:rect l="0" t="0" r="0" b="0"/>
            <a:pathLst>
              <a:path w="162409" h="184051">
                <a:moveTo>
                  <a:pt x="3658" y="12600"/>
                </a:moveTo>
                <a:lnTo>
                  <a:pt x="3658" y="12600"/>
                </a:lnTo>
                <a:lnTo>
                  <a:pt x="287" y="9229"/>
                </a:lnTo>
                <a:lnTo>
                  <a:pt x="0" y="7531"/>
                </a:lnTo>
                <a:lnTo>
                  <a:pt x="514" y="5693"/>
                </a:lnTo>
                <a:lnTo>
                  <a:pt x="3037" y="1045"/>
                </a:lnTo>
                <a:lnTo>
                  <a:pt x="17909" y="0"/>
                </a:lnTo>
                <a:lnTo>
                  <a:pt x="20214" y="1378"/>
                </a:lnTo>
                <a:lnTo>
                  <a:pt x="24657" y="6672"/>
                </a:lnTo>
                <a:lnTo>
                  <a:pt x="28189" y="36071"/>
                </a:lnTo>
                <a:lnTo>
                  <a:pt x="28095" y="61339"/>
                </a:lnTo>
                <a:lnTo>
                  <a:pt x="23981" y="91398"/>
                </a:lnTo>
                <a:lnTo>
                  <a:pt x="21204" y="106738"/>
                </a:lnTo>
                <a:lnTo>
                  <a:pt x="17794" y="120221"/>
                </a:lnTo>
                <a:lnTo>
                  <a:pt x="16642" y="130676"/>
                </a:lnTo>
                <a:lnTo>
                  <a:pt x="16442" y="125745"/>
                </a:lnTo>
                <a:lnTo>
                  <a:pt x="25203" y="96588"/>
                </a:lnTo>
                <a:lnTo>
                  <a:pt x="40484" y="65471"/>
                </a:lnTo>
                <a:lnTo>
                  <a:pt x="53344" y="46876"/>
                </a:lnTo>
                <a:lnTo>
                  <a:pt x="81200" y="21103"/>
                </a:lnTo>
                <a:lnTo>
                  <a:pt x="109238" y="4508"/>
                </a:lnTo>
                <a:lnTo>
                  <a:pt x="112850" y="3678"/>
                </a:lnTo>
                <a:lnTo>
                  <a:pt x="115964" y="3830"/>
                </a:lnTo>
                <a:lnTo>
                  <a:pt x="118745" y="4636"/>
                </a:lnTo>
                <a:lnTo>
                  <a:pt x="129402" y="12514"/>
                </a:lnTo>
                <a:lnTo>
                  <a:pt x="138125" y="33898"/>
                </a:lnTo>
                <a:lnTo>
                  <a:pt x="141808" y="62577"/>
                </a:lnTo>
                <a:lnTo>
                  <a:pt x="142899" y="93417"/>
                </a:lnTo>
                <a:lnTo>
                  <a:pt x="143222" y="121526"/>
                </a:lnTo>
                <a:lnTo>
                  <a:pt x="145221" y="152916"/>
                </a:lnTo>
                <a:lnTo>
                  <a:pt x="149823" y="173992"/>
                </a:lnTo>
                <a:lnTo>
                  <a:pt x="152816" y="179110"/>
                </a:lnTo>
                <a:lnTo>
                  <a:pt x="162408" y="1840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SMARTInkShape-Group490">
            <a:extLst>
              <a:ext uri="{FF2B5EF4-FFF2-40B4-BE49-F238E27FC236}">
                <a16:creationId xmlns:a16="http://schemas.microsoft.com/office/drawing/2014/main" id="{B317A886-98FC-9103-1805-0BBEC35CCC8E}"/>
              </a:ext>
            </a:extLst>
          </p:cNvPr>
          <p:cNvGrpSpPr/>
          <p:nvPr/>
        </p:nvGrpSpPr>
        <p:grpSpPr>
          <a:xfrm>
            <a:off x="3127382" y="2991134"/>
            <a:ext cx="701669" cy="228317"/>
            <a:chOff x="3127382" y="2991134"/>
            <a:chExt cx="701669" cy="228317"/>
          </a:xfrm>
        </p:grpSpPr>
        <p:sp>
          <p:nvSpPr>
            <p:cNvPr id="57" name="SMARTInkShape-1960">
              <a:extLst>
                <a:ext uri="{FF2B5EF4-FFF2-40B4-BE49-F238E27FC236}">
                  <a16:creationId xmlns:a16="http://schemas.microsoft.com/office/drawing/2014/main" id="{01C067F8-353B-2BF7-2F6B-7AAE7813D35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127382" y="2991134"/>
              <a:ext cx="120899" cy="215617"/>
            </a:xfrm>
            <a:custGeom>
              <a:avLst/>
              <a:gdLst/>
              <a:ahLst/>
              <a:cxnLst/>
              <a:rect l="0" t="0" r="0" b="0"/>
              <a:pathLst>
                <a:path w="120899" h="215617">
                  <a:moveTo>
                    <a:pt x="66668" y="18766"/>
                  </a:moveTo>
                  <a:lnTo>
                    <a:pt x="66668" y="18766"/>
                  </a:lnTo>
                  <a:lnTo>
                    <a:pt x="70039" y="18766"/>
                  </a:lnTo>
                  <a:lnTo>
                    <a:pt x="71032" y="18061"/>
                  </a:lnTo>
                  <a:lnTo>
                    <a:pt x="71693" y="16885"/>
                  </a:lnTo>
                  <a:lnTo>
                    <a:pt x="72995" y="12494"/>
                  </a:lnTo>
                  <a:lnTo>
                    <a:pt x="76382" y="12439"/>
                  </a:lnTo>
                  <a:lnTo>
                    <a:pt x="77377" y="11726"/>
                  </a:lnTo>
                  <a:lnTo>
                    <a:pt x="81134" y="4578"/>
                  </a:lnTo>
                  <a:lnTo>
                    <a:pt x="84812" y="676"/>
                  </a:lnTo>
                  <a:lnTo>
                    <a:pt x="88821" y="0"/>
                  </a:lnTo>
                  <a:lnTo>
                    <a:pt x="89197" y="611"/>
                  </a:lnTo>
                  <a:lnTo>
                    <a:pt x="87734" y="3171"/>
                  </a:lnTo>
                  <a:lnTo>
                    <a:pt x="62777" y="33320"/>
                  </a:lnTo>
                  <a:lnTo>
                    <a:pt x="39840" y="63200"/>
                  </a:lnTo>
                  <a:lnTo>
                    <a:pt x="28145" y="74030"/>
                  </a:lnTo>
                  <a:lnTo>
                    <a:pt x="19913" y="80722"/>
                  </a:lnTo>
                  <a:lnTo>
                    <a:pt x="8757" y="94979"/>
                  </a:lnTo>
                  <a:lnTo>
                    <a:pt x="533" y="109227"/>
                  </a:lnTo>
                  <a:lnTo>
                    <a:pt x="0" y="111529"/>
                  </a:lnTo>
                  <a:lnTo>
                    <a:pt x="351" y="113769"/>
                  </a:lnTo>
                  <a:lnTo>
                    <a:pt x="2622" y="118140"/>
                  </a:lnTo>
                  <a:lnTo>
                    <a:pt x="5983" y="122434"/>
                  </a:lnTo>
                  <a:lnTo>
                    <a:pt x="7867" y="123156"/>
                  </a:lnTo>
                  <a:lnTo>
                    <a:pt x="9829" y="122932"/>
                  </a:lnTo>
                  <a:lnTo>
                    <a:pt x="14595" y="121506"/>
                  </a:lnTo>
                  <a:lnTo>
                    <a:pt x="39933" y="117145"/>
                  </a:lnTo>
                  <a:lnTo>
                    <a:pt x="67110" y="110270"/>
                  </a:lnTo>
                  <a:lnTo>
                    <a:pt x="95161" y="108180"/>
                  </a:lnTo>
                  <a:lnTo>
                    <a:pt x="120496" y="107669"/>
                  </a:lnTo>
                  <a:lnTo>
                    <a:pt x="120898" y="109784"/>
                  </a:lnTo>
                  <a:lnTo>
                    <a:pt x="112792" y="140159"/>
                  </a:lnTo>
                  <a:lnTo>
                    <a:pt x="99222" y="171264"/>
                  </a:lnTo>
                  <a:lnTo>
                    <a:pt x="94187" y="183503"/>
                  </a:lnTo>
                  <a:lnTo>
                    <a:pt x="92254" y="203932"/>
                  </a:lnTo>
                  <a:lnTo>
                    <a:pt x="93604" y="206416"/>
                  </a:lnTo>
                  <a:lnTo>
                    <a:pt x="98865" y="211057"/>
                  </a:lnTo>
                  <a:lnTo>
                    <a:pt x="111118" y="2156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961">
              <a:extLst>
                <a:ext uri="{FF2B5EF4-FFF2-40B4-BE49-F238E27FC236}">
                  <a16:creationId xmlns:a16="http://schemas.microsoft.com/office/drawing/2014/main" id="{3180B6F2-C85C-7589-4F34-ECB4B3855DC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387242" y="316230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6350"/>
                  </a:moveTo>
                  <a:lnTo>
                    <a:pt x="3658" y="6350"/>
                  </a:lnTo>
                  <a:lnTo>
                    <a:pt x="287" y="2979"/>
                  </a:lnTo>
                  <a:lnTo>
                    <a:pt x="0" y="1986"/>
                  </a:lnTo>
                  <a:lnTo>
                    <a:pt x="514" y="1325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962">
              <a:extLst>
                <a:ext uri="{FF2B5EF4-FFF2-40B4-BE49-F238E27FC236}">
                  <a16:creationId xmlns:a16="http://schemas.microsoft.com/office/drawing/2014/main" id="{E5F68D9E-CC99-D245-50D2-AD5C52D01CE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486150" y="3032473"/>
              <a:ext cx="103333" cy="186978"/>
            </a:xfrm>
            <a:custGeom>
              <a:avLst/>
              <a:gdLst/>
              <a:ahLst/>
              <a:cxnLst/>
              <a:rect l="0" t="0" r="0" b="0"/>
              <a:pathLst>
                <a:path w="103333" h="186978">
                  <a:moveTo>
                    <a:pt x="0" y="34577"/>
                  </a:moveTo>
                  <a:lnTo>
                    <a:pt x="0" y="34577"/>
                  </a:lnTo>
                  <a:lnTo>
                    <a:pt x="5467" y="29110"/>
                  </a:lnTo>
                  <a:lnTo>
                    <a:pt x="6881" y="23332"/>
                  </a:lnTo>
                  <a:lnTo>
                    <a:pt x="9644" y="19466"/>
                  </a:lnTo>
                  <a:lnTo>
                    <a:pt x="18536" y="13323"/>
                  </a:lnTo>
                  <a:lnTo>
                    <a:pt x="45219" y="2816"/>
                  </a:lnTo>
                  <a:lnTo>
                    <a:pt x="57492" y="0"/>
                  </a:lnTo>
                  <a:lnTo>
                    <a:pt x="82203" y="2315"/>
                  </a:lnTo>
                  <a:lnTo>
                    <a:pt x="83730" y="3897"/>
                  </a:lnTo>
                  <a:lnTo>
                    <a:pt x="84042" y="6363"/>
                  </a:lnTo>
                  <a:lnTo>
                    <a:pt x="83545" y="9417"/>
                  </a:lnTo>
                  <a:lnTo>
                    <a:pt x="72607" y="28824"/>
                  </a:lnTo>
                  <a:lnTo>
                    <a:pt x="46245" y="58006"/>
                  </a:lnTo>
                  <a:lnTo>
                    <a:pt x="15433" y="83517"/>
                  </a:lnTo>
                  <a:lnTo>
                    <a:pt x="9041" y="89294"/>
                  </a:lnTo>
                  <a:lnTo>
                    <a:pt x="8849" y="89399"/>
                  </a:lnTo>
                  <a:lnTo>
                    <a:pt x="10518" y="87635"/>
                  </a:lnTo>
                  <a:lnTo>
                    <a:pt x="18795" y="82675"/>
                  </a:lnTo>
                  <a:lnTo>
                    <a:pt x="50279" y="77626"/>
                  </a:lnTo>
                  <a:lnTo>
                    <a:pt x="63269" y="75582"/>
                  </a:lnTo>
                  <a:lnTo>
                    <a:pt x="76097" y="77025"/>
                  </a:lnTo>
                  <a:lnTo>
                    <a:pt x="86973" y="81900"/>
                  </a:lnTo>
                  <a:lnTo>
                    <a:pt x="102082" y="93157"/>
                  </a:lnTo>
                  <a:lnTo>
                    <a:pt x="103332" y="96208"/>
                  </a:lnTo>
                  <a:lnTo>
                    <a:pt x="102840" y="103361"/>
                  </a:lnTo>
                  <a:lnTo>
                    <a:pt x="96070" y="123815"/>
                  </a:lnTo>
                  <a:lnTo>
                    <a:pt x="77442" y="150838"/>
                  </a:lnTo>
                  <a:lnTo>
                    <a:pt x="61987" y="162942"/>
                  </a:lnTo>
                  <a:lnTo>
                    <a:pt x="31551" y="179387"/>
                  </a:lnTo>
                  <a:lnTo>
                    <a:pt x="19383" y="184728"/>
                  </a:lnTo>
                  <a:lnTo>
                    <a:pt x="0" y="1869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963">
              <a:extLst>
                <a:ext uri="{FF2B5EF4-FFF2-40B4-BE49-F238E27FC236}">
                  <a16:creationId xmlns:a16="http://schemas.microsoft.com/office/drawing/2014/main" id="{0494CC07-3B2C-9115-07D4-A0B60E9A1BF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696270" y="3016444"/>
              <a:ext cx="132781" cy="176678"/>
            </a:xfrm>
            <a:custGeom>
              <a:avLst/>
              <a:gdLst/>
              <a:ahLst/>
              <a:cxnLst/>
              <a:rect l="0" t="0" r="0" b="0"/>
              <a:pathLst>
                <a:path w="132781" h="176678">
                  <a:moveTo>
                    <a:pt x="12130" y="44256"/>
                  </a:moveTo>
                  <a:lnTo>
                    <a:pt x="12130" y="44256"/>
                  </a:lnTo>
                  <a:lnTo>
                    <a:pt x="12130" y="38789"/>
                  </a:lnTo>
                  <a:lnTo>
                    <a:pt x="23667" y="22763"/>
                  </a:lnTo>
                  <a:lnTo>
                    <a:pt x="49924" y="4771"/>
                  </a:lnTo>
                  <a:lnTo>
                    <a:pt x="59468" y="1277"/>
                  </a:lnTo>
                  <a:lnTo>
                    <a:pt x="71219" y="0"/>
                  </a:lnTo>
                  <a:lnTo>
                    <a:pt x="75551" y="1774"/>
                  </a:lnTo>
                  <a:lnTo>
                    <a:pt x="77694" y="3234"/>
                  </a:lnTo>
                  <a:lnTo>
                    <a:pt x="78194" y="16147"/>
                  </a:lnTo>
                  <a:lnTo>
                    <a:pt x="76136" y="45446"/>
                  </a:lnTo>
                  <a:lnTo>
                    <a:pt x="68789" y="74281"/>
                  </a:lnTo>
                  <a:lnTo>
                    <a:pt x="57140" y="93840"/>
                  </a:lnTo>
                  <a:lnTo>
                    <a:pt x="34662" y="121940"/>
                  </a:lnTo>
                  <a:lnTo>
                    <a:pt x="9165" y="150520"/>
                  </a:lnTo>
                  <a:lnTo>
                    <a:pt x="2314" y="162525"/>
                  </a:lnTo>
                  <a:lnTo>
                    <a:pt x="0" y="172902"/>
                  </a:lnTo>
                  <a:lnTo>
                    <a:pt x="1926" y="174470"/>
                  </a:lnTo>
                  <a:lnTo>
                    <a:pt x="15457" y="176677"/>
                  </a:lnTo>
                  <a:lnTo>
                    <a:pt x="44956" y="175541"/>
                  </a:lnTo>
                  <a:lnTo>
                    <a:pt x="72557" y="171820"/>
                  </a:lnTo>
                  <a:lnTo>
                    <a:pt x="101462" y="171330"/>
                  </a:lnTo>
                  <a:lnTo>
                    <a:pt x="132780" y="1712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491">
            <a:extLst>
              <a:ext uri="{FF2B5EF4-FFF2-40B4-BE49-F238E27FC236}">
                <a16:creationId xmlns:a16="http://schemas.microsoft.com/office/drawing/2014/main" id="{13C16BF3-B9CF-1252-A920-6C304616D7E5}"/>
              </a:ext>
            </a:extLst>
          </p:cNvPr>
          <p:cNvGrpSpPr/>
          <p:nvPr/>
        </p:nvGrpSpPr>
        <p:grpSpPr>
          <a:xfrm>
            <a:off x="2705100" y="3067050"/>
            <a:ext cx="120651" cy="69851"/>
            <a:chOff x="2705100" y="3067050"/>
            <a:chExt cx="120651" cy="69851"/>
          </a:xfrm>
        </p:grpSpPr>
        <p:sp>
          <p:nvSpPr>
            <p:cNvPr id="62" name="SMARTInkShape-1964">
              <a:extLst>
                <a:ext uri="{FF2B5EF4-FFF2-40B4-BE49-F238E27FC236}">
                  <a16:creationId xmlns:a16="http://schemas.microsoft.com/office/drawing/2014/main" id="{328628AF-30B7-C313-123D-B84947CCB97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730500" y="30670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12242" y="5644"/>
                  </a:lnTo>
                  <a:lnTo>
                    <a:pt x="38876" y="883"/>
                  </a:lnTo>
                  <a:lnTo>
                    <a:pt x="67430" y="78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965">
              <a:extLst>
                <a:ext uri="{FF2B5EF4-FFF2-40B4-BE49-F238E27FC236}">
                  <a16:creationId xmlns:a16="http://schemas.microsoft.com/office/drawing/2014/main" id="{4D4260F9-4F3B-6F98-EAE8-CC2D67CAC68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705100" y="3130551"/>
              <a:ext cx="120651" cy="6350"/>
            </a:xfrm>
            <a:custGeom>
              <a:avLst/>
              <a:gdLst/>
              <a:ahLst/>
              <a:cxnLst/>
              <a:rect l="0" t="0" r="0" b="0"/>
              <a:pathLst>
                <a:path w="120651" h="6350">
                  <a:moveTo>
                    <a:pt x="0" y="6349"/>
                  </a:moveTo>
                  <a:lnTo>
                    <a:pt x="0" y="6349"/>
                  </a:lnTo>
                  <a:lnTo>
                    <a:pt x="31096" y="5643"/>
                  </a:lnTo>
                  <a:lnTo>
                    <a:pt x="60043" y="882"/>
                  </a:lnTo>
                  <a:lnTo>
                    <a:pt x="90233" y="51"/>
                  </a:lnTo>
                  <a:lnTo>
                    <a:pt x="113012" y="0"/>
                  </a:lnTo>
                  <a:lnTo>
                    <a:pt x="120650" y="63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MARTInkShape-1966">
            <a:extLst>
              <a:ext uri="{FF2B5EF4-FFF2-40B4-BE49-F238E27FC236}">
                <a16:creationId xmlns:a16="http://schemas.microsoft.com/office/drawing/2014/main" id="{E0EBE643-AB7E-8F4B-F9AB-F879558242F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317155" y="3048261"/>
            <a:ext cx="151064" cy="132947"/>
          </a:xfrm>
          <a:custGeom>
            <a:avLst/>
            <a:gdLst/>
            <a:ahLst/>
            <a:cxnLst/>
            <a:rect l="0" t="0" r="0" b="0"/>
            <a:pathLst>
              <a:path w="151064" h="132947">
                <a:moveTo>
                  <a:pt x="121245" y="12439"/>
                </a:moveTo>
                <a:lnTo>
                  <a:pt x="121245" y="12439"/>
                </a:lnTo>
                <a:lnTo>
                  <a:pt x="126712" y="6972"/>
                </a:lnTo>
                <a:lnTo>
                  <a:pt x="132985" y="6167"/>
                </a:lnTo>
                <a:lnTo>
                  <a:pt x="143581" y="6090"/>
                </a:lnTo>
                <a:lnTo>
                  <a:pt x="144602" y="5384"/>
                </a:lnTo>
                <a:lnTo>
                  <a:pt x="145283" y="4208"/>
                </a:lnTo>
                <a:lnTo>
                  <a:pt x="146565" y="0"/>
                </a:lnTo>
                <a:lnTo>
                  <a:pt x="116251" y="460"/>
                </a:lnTo>
                <a:lnTo>
                  <a:pt x="100402" y="5519"/>
                </a:lnTo>
                <a:lnTo>
                  <a:pt x="70209" y="23505"/>
                </a:lnTo>
                <a:lnTo>
                  <a:pt x="58067" y="32494"/>
                </a:lnTo>
                <a:lnTo>
                  <a:pt x="56548" y="34981"/>
                </a:lnTo>
                <a:lnTo>
                  <a:pt x="56241" y="37345"/>
                </a:lnTo>
                <a:lnTo>
                  <a:pt x="57782" y="41853"/>
                </a:lnTo>
                <a:lnTo>
                  <a:pt x="60819" y="46208"/>
                </a:lnTo>
                <a:lnTo>
                  <a:pt x="69866" y="52627"/>
                </a:lnTo>
                <a:lnTo>
                  <a:pt x="100605" y="59886"/>
                </a:lnTo>
                <a:lnTo>
                  <a:pt x="128710" y="76612"/>
                </a:lnTo>
                <a:lnTo>
                  <a:pt x="139380" y="84705"/>
                </a:lnTo>
                <a:lnTo>
                  <a:pt x="146473" y="93005"/>
                </a:lnTo>
                <a:lnTo>
                  <a:pt x="150097" y="101398"/>
                </a:lnTo>
                <a:lnTo>
                  <a:pt x="151063" y="105612"/>
                </a:lnTo>
                <a:lnTo>
                  <a:pt x="150295" y="109832"/>
                </a:lnTo>
                <a:lnTo>
                  <a:pt x="145681" y="118284"/>
                </a:lnTo>
                <a:lnTo>
                  <a:pt x="135163" y="124863"/>
                </a:lnTo>
                <a:lnTo>
                  <a:pt x="115528" y="131464"/>
                </a:lnTo>
                <a:lnTo>
                  <a:pt x="90388" y="132607"/>
                </a:lnTo>
                <a:lnTo>
                  <a:pt x="62870" y="132946"/>
                </a:lnTo>
                <a:lnTo>
                  <a:pt x="33471" y="129676"/>
                </a:lnTo>
                <a:lnTo>
                  <a:pt x="4019" y="127126"/>
                </a:lnTo>
                <a:lnTo>
                  <a:pt x="0" y="126911"/>
                </a:lnTo>
                <a:lnTo>
                  <a:pt x="6945" y="12673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SMARTInkShape-Group493">
            <a:extLst>
              <a:ext uri="{FF2B5EF4-FFF2-40B4-BE49-F238E27FC236}">
                <a16:creationId xmlns:a16="http://schemas.microsoft.com/office/drawing/2014/main" id="{BA1A2204-2F18-409C-9A75-ACF7A6CCD81D}"/>
              </a:ext>
            </a:extLst>
          </p:cNvPr>
          <p:cNvGrpSpPr/>
          <p:nvPr/>
        </p:nvGrpSpPr>
        <p:grpSpPr>
          <a:xfrm>
            <a:off x="3785966" y="2482850"/>
            <a:ext cx="424085" cy="234951"/>
            <a:chOff x="3785966" y="2482850"/>
            <a:chExt cx="424085" cy="234951"/>
          </a:xfrm>
        </p:grpSpPr>
        <p:sp>
          <p:nvSpPr>
            <p:cNvPr id="66" name="SMARTInkShape-1967">
              <a:extLst>
                <a:ext uri="{FF2B5EF4-FFF2-40B4-BE49-F238E27FC236}">
                  <a16:creationId xmlns:a16="http://schemas.microsoft.com/office/drawing/2014/main" id="{6F9E9468-DBD6-D998-4B3C-1B3BA5AB5B6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785966" y="2495837"/>
              <a:ext cx="138335" cy="221964"/>
            </a:xfrm>
            <a:custGeom>
              <a:avLst/>
              <a:gdLst/>
              <a:ahLst/>
              <a:cxnLst/>
              <a:rect l="0" t="0" r="0" b="0"/>
              <a:pathLst>
                <a:path w="138335" h="221964">
                  <a:moveTo>
                    <a:pt x="62134" y="31463"/>
                  </a:moveTo>
                  <a:lnTo>
                    <a:pt x="62134" y="31463"/>
                  </a:lnTo>
                  <a:lnTo>
                    <a:pt x="67601" y="25996"/>
                  </a:lnTo>
                  <a:lnTo>
                    <a:pt x="73874" y="25191"/>
                  </a:lnTo>
                  <a:lnTo>
                    <a:pt x="74194" y="24459"/>
                  </a:lnTo>
                  <a:lnTo>
                    <a:pt x="74834" y="7030"/>
                  </a:lnTo>
                  <a:lnTo>
                    <a:pt x="80922" y="0"/>
                  </a:lnTo>
                  <a:lnTo>
                    <a:pt x="81161" y="8577"/>
                  </a:lnTo>
                  <a:lnTo>
                    <a:pt x="74435" y="24760"/>
                  </a:lnTo>
                  <a:lnTo>
                    <a:pt x="50427" y="54935"/>
                  </a:lnTo>
                  <a:lnTo>
                    <a:pt x="24121" y="83975"/>
                  </a:lnTo>
                  <a:lnTo>
                    <a:pt x="3244" y="112508"/>
                  </a:lnTo>
                  <a:lnTo>
                    <a:pt x="0" y="121406"/>
                  </a:lnTo>
                  <a:lnTo>
                    <a:pt x="250" y="123175"/>
                  </a:lnTo>
                  <a:lnTo>
                    <a:pt x="1123" y="124354"/>
                  </a:lnTo>
                  <a:lnTo>
                    <a:pt x="2410" y="125140"/>
                  </a:lnTo>
                  <a:lnTo>
                    <a:pt x="22434" y="126575"/>
                  </a:lnTo>
                  <a:lnTo>
                    <a:pt x="53684" y="120238"/>
                  </a:lnTo>
                  <a:lnTo>
                    <a:pt x="83543" y="113947"/>
                  </a:lnTo>
                  <a:lnTo>
                    <a:pt x="111029" y="107950"/>
                  </a:lnTo>
                  <a:lnTo>
                    <a:pt x="113968" y="109672"/>
                  </a:lnTo>
                  <a:lnTo>
                    <a:pt x="121605" y="116527"/>
                  </a:lnTo>
                  <a:lnTo>
                    <a:pt x="123843" y="122421"/>
                  </a:lnTo>
                  <a:lnTo>
                    <a:pt x="124440" y="125968"/>
                  </a:lnTo>
                  <a:lnTo>
                    <a:pt x="120451" y="152852"/>
                  </a:lnTo>
                  <a:lnTo>
                    <a:pt x="115074" y="183960"/>
                  </a:lnTo>
                  <a:lnTo>
                    <a:pt x="114273" y="201531"/>
                  </a:lnTo>
                  <a:lnTo>
                    <a:pt x="116587" y="208884"/>
                  </a:lnTo>
                  <a:lnTo>
                    <a:pt x="121856" y="216990"/>
                  </a:lnTo>
                  <a:lnTo>
                    <a:pt x="138334" y="2219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968">
              <a:extLst>
                <a:ext uri="{FF2B5EF4-FFF2-40B4-BE49-F238E27FC236}">
                  <a16:creationId xmlns:a16="http://schemas.microsoft.com/office/drawing/2014/main" id="{541C0AF0-7C60-F1B5-2256-FDF85D72353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006850" y="2515692"/>
              <a:ext cx="100785" cy="188680"/>
            </a:xfrm>
            <a:custGeom>
              <a:avLst/>
              <a:gdLst/>
              <a:ahLst/>
              <a:cxnLst/>
              <a:rect l="0" t="0" r="0" b="0"/>
              <a:pathLst>
                <a:path w="100785" h="188680">
                  <a:moveTo>
                    <a:pt x="0" y="56058"/>
                  </a:moveTo>
                  <a:lnTo>
                    <a:pt x="0" y="56058"/>
                  </a:lnTo>
                  <a:lnTo>
                    <a:pt x="5958" y="36303"/>
                  </a:lnTo>
                  <a:lnTo>
                    <a:pt x="6088" y="34422"/>
                  </a:lnTo>
                  <a:lnTo>
                    <a:pt x="13014" y="25031"/>
                  </a:lnTo>
                  <a:lnTo>
                    <a:pt x="27291" y="10627"/>
                  </a:lnTo>
                  <a:lnTo>
                    <a:pt x="34584" y="6143"/>
                  </a:lnTo>
                  <a:lnTo>
                    <a:pt x="37637" y="0"/>
                  </a:lnTo>
                  <a:lnTo>
                    <a:pt x="37791" y="341"/>
                  </a:lnTo>
                  <a:lnTo>
                    <a:pt x="37963" y="2603"/>
                  </a:lnTo>
                  <a:lnTo>
                    <a:pt x="32298" y="15578"/>
                  </a:lnTo>
                  <a:lnTo>
                    <a:pt x="15329" y="45693"/>
                  </a:lnTo>
                  <a:lnTo>
                    <a:pt x="4301" y="75415"/>
                  </a:lnTo>
                  <a:lnTo>
                    <a:pt x="3793" y="86063"/>
                  </a:lnTo>
                  <a:lnTo>
                    <a:pt x="5919" y="94794"/>
                  </a:lnTo>
                  <a:lnTo>
                    <a:pt x="9216" y="101026"/>
                  </a:lnTo>
                  <a:lnTo>
                    <a:pt x="12494" y="102970"/>
                  </a:lnTo>
                  <a:lnTo>
                    <a:pt x="21781" y="105130"/>
                  </a:lnTo>
                  <a:lnTo>
                    <a:pt x="50648" y="101239"/>
                  </a:lnTo>
                  <a:lnTo>
                    <a:pt x="66711" y="96994"/>
                  </a:lnTo>
                  <a:lnTo>
                    <a:pt x="82796" y="99859"/>
                  </a:lnTo>
                  <a:lnTo>
                    <a:pt x="92302" y="103277"/>
                  </a:lnTo>
                  <a:lnTo>
                    <a:pt x="95401" y="105882"/>
                  </a:lnTo>
                  <a:lnTo>
                    <a:pt x="98845" y="112539"/>
                  </a:lnTo>
                  <a:lnTo>
                    <a:pt x="100784" y="127591"/>
                  </a:lnTo>
                  <a:lnTo>
                    <a:pt x="97475" y="139356"/>
                  </a:lnTo>
                  <a:lnTo>
                    <a:pt x="85890" y="164840"/>
                  </a:lnTo>
                  <a:lnTo>
                    <a:pt x="77685" y="172845"/>
                  </a:lnTo>
                  <a:lnTo>
                    <a:pt x="58609" y="183873"/>
                  </a:lnTo>
                  <a:lnTo>
                    <a:pt x="38806" y="188315"/>
                  </a:lnTo>
                  <a:lnTo>
                    <a:pt x="34337" y="188679"/>
                  </a:lnTo>
                  <a:lnTo>
                    <a:pt x="12700" y="1767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969">
              <a:extLst>
                <a:ext uri="{FF2B5EF4-FFF2-40B4-BE49-F238E27FC236}">
                  <a16:creationId xmlns:a16="http://schemas.microsoft.com/office/drawing/2014/main" id="{DD2B4224-3A6F-CAB3-BD96-8CFFC485A09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019550" y="2482850"/>
              <a:ext cx="190501" cy="44451"/>
            </a:xfrm>
            <a:custGeom>
              <a:avLst/>
              <a:gdLst/>
              <a:ahLst/>
              <a:cxnLst/>
              <a:rect l="0" t="0" r="0" b="0"/>
              <a:pathLst>
                <a:path w="190501" h="44451">
                  <a:moveTo>
                    <a:pt x="0" y="44450"/>
                  </a:moveTo>
                  <a:lnTo>
                    <a:pt x="0" y="44450"/>
                  </a:lnTo>
                  <a:lnTo>
                    <a:pt x="26515" y="32241"/>
                  </a:lnTo>
                  <a:lnTo>
                    <a:pt x="51726" y="21682"/>
                  </a:lnTo>
                  <a:lnTo>
                    <a:pt x="75690" y="14969"/>
                  </a:lnTo>
                  <a:lnTo>
                    <a:pt x="104115" y="8512"/>
                  </a:lnTo>
                  <a:lnTo>
                    <a:pt x="131429" y="2836"/>
                  </a:lnTo>
                  <a:lnTo>
                    <a:pt x="159435" y="84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494">
            <a:extLst>
              <a:ext uri="{FF2B5EF4-FFF2-40B4-BE49-F238E27FC236}">
                <a16:creationId xmlns:a16="http://schemas.microsoft.com/office/drawing/2014/main" id="{EF80E62D-13E5-AC5A-1006-AE4E43A2E20C}"/>
              </a:ext>
            </a:extLst>
          </p:cNvPr>
          <p:cNvGrpSpPr/>
          <p:nvPr/>
        </p:nvGrpSpPr>
        <p:grpSpPr>
          <a:xfrm>
            <a:off x="3215477" y="2534668"/>
            <a:ext cx="416724" cy="195833"/>
            <a:chOff x="3215477" y="2534668"/>
            <a:chExt cx="416724" cy="195833"/>
          </a:xfrm>
        </p:grpSpPr>
        <p:sp>
          <p:nvSpPr>
            <p:cNvPr id="70" name="SMARTInkShape-1970">
              <a:extLst>
                <a:ext uri="{FF2B5EF4-FFF2-40B4-BE49-F238E27FC236}">
                  <a16:creationId xmlns:a16="http://schemas.microsoft.com/office/drawing/2014/main" id="{96C8AC92-B104-E883-6C13-20E9B1EF11F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600450" y="27241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11933" y="1324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971">
              <a:extLst>
                <a:ext uri="{FF2B5EF4-FFF2-40B4-BE49-F238E27FC236}">
                  <a16:creationId xmlns:a16="http://schemas.microsoft.com/office/drawing/2014/main" id="{CD293765-76BE-8762-49AE-2B4C49B321E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435350" y="2552801"/>
              <a:ext cx="110789" cy="145950"/>
            </a:xfrm>
            <a:custGeom>
              <a:avLst/>
              <a:gdLst/>
              <a:ahLst/>
              <a:cxnLst/>
              <a:rect l="0" t="0" r="0" b="0"/>
              <a:pathLst>
                <a:path w="110789" h="145950">
                  <a:moveTo>
                    <a:pt x="0" y="12599"/>
                  </a:moveTo>
                  <a:lnTo>
                    <a:pt x="0" y="12599"/>
                  </a:lnTo>
                  <a:lnTo>
                    <a:pt x="0" y="9228"/>
                  </a:lnTo>
                  <a:lnTo>
                    <a:pt x="5645" y="5691"/>
                  </a:lnTo>
                  <a:lnTo>
                    <a:pt x="15209" y="2473"/>
                  </a:lnTo>
                  <a:lnTo>
                    <a:pt x="44781" y="238"/>
                  </a:lnTo>
                  <a:lnTo>
                    <a:pt x="63598" y="0"/>
                  </a:lnTo>
                  <a:lnTo>
                    <a:pt x="67799" y="1377"/>
                  </a:lnTo>
                  <a:lnTo>
                    <a:pt x="70599" y="3707"/>
                  </a:lnTo>
                  <a:lnTo>
                    <a:pt x="72467" y="6671"/>
                  </a:lnTo>
                  <a:lnTo>
                    <a:pt x="73005" y="10058"/>
                  </a:lnTo>
                  <a:lnTo>
                    <a:pt x="71723" y="17584"/>
                  </a:lnTo>
                  <a:lnTo>
                    <a:pt x="60080" y="38278"/>
                  </a:lnTo>
                  <a:lnTo>
                    <a:pt x="42311" y="56686"/>
                  </a:lnTo>
                  <a:lnTo>
                    <a:pt x="14951" y="78654"/>
                  </a:lnTo>
                  <a:lnTo>
                    <a:pt x="10878" y="80762"/>
                  </a:lnTo>
                  <a:lnTo>
                    <a:pt x="10780" y="81324"/>
                  </a:lnTo>
                  <a:lnTo>
                    <a:pt x="11420" y="81699"/>
                  </a:lnTo>
                  <a:lnTo>
                    <a:pt x="38651" y="72280"/>
                  </a:lnTo>
                  <a:lnTo>
                    <a:pt x="66185" y="69971"/>
                  </a:lnTo>
                  <a:lnTo>
                    <a:pt x="81935" y="70520"/>
                  </a:lnTo>
                  <a:lnTo>
                    <a:pt x="88861" y="73149"/>
                  </a:lnTo>
                  <a:lnTo>
                    <a:pt x="100099" y="81967"/>
                  </a:lnTo>
                  <a:lnTo>
                    <a:pt x="104460" y="87644"/>
                  </a:lnTo>
                  <a:lnTo>
                    <a:pt x="110632" y="103779"/>
                  </a:lnTo>
                  <a:lnTo>
                    <a:pt x="110788" y="113331"/>
                  </a:lnTo>
                  <a:lnTo>
                    <a:pt x="109842" y="117854"/>
                  </a:lnTo>
                  <a:lnTo>
                    <a:pt x="103146" y="126642"/>
                  </a:lnTo>
                  <a:lnTo>
                    <a:pt x="93115" y="134546"/>
                  </a:lnTo>
                  <a:lnTo>
                    <a:pt x="81601" y="140411"/>
                  </a:lnTo>
                  <a:lnTo>
                    <a:pt x="54009" y="144855"/>
                  </a:lnTo>
                  <a:lnTo>
                    <a:pt x="25086" y="145853"/>
                  </a:lnTo>
                  <a:lnTo>
                    <a:pt x="0" y="1459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972">
              <a:extLst>
                <a:ext uri="{FF2B5EF4-FFF2-40B4-BE49-F238E27FC236}">
                  <a16:creationId xmlns:a16="http://schemas.microsoft.com/office/drawing/2014/main" id="{41278020-B2FC-33B0-2861-002D7C65D3B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215477" y="2534668"/>
              <a:ext cx="162724" cy="194269"/>
            </a:xfrm>
            <a:custGeom>
              <a:avLst/>
              <a:gdLst/>
              <a:ahLst/>
              <a:cxnLst/>
              <a:rect l="0" t="0" r="0" b="0"/>
              <a:pathLst>
                <a:path w="162724" h="194269">
                  <a:moveTo>
                    <a:pt x="29373" y="56132"/>
                  </a:moveTo>
                  <a:lnTo>
                    <a:pt x="29373" y="56132"/>
                  </a:lnTo>
                  <a:lnTo>
                    <a:pt x="42238" y="41386"/>
                  </a:lnTo>
                  <a:lnTo>
                    <a:pt x="53384" y="26360"/>
                  </a:lnTo>
                  <a:lnTo>
                    <a:pt x="64788" y="15953"/>
                  </a:lnTo>
                  <a:lnTo>
                    <a:pt x="83484" y="7639"/>
                  </a:lnTo>
                  <a:lnTo>
                    <a:pt x="110000" y="0"/>
                  </a:lnTo>
                  <a:lnTo>
                    <a:pt x="113463" y="1072"/>
                  </a:lnTo>
                  <a:lnTo>
                    <a:pt x="119193" y="6026"/>
                  </a:lnTo>
                  <a:lnTo>
                    <a:pt x="122209" y="12931"/>
                  </a:lnTo>
                  <a:lnTo>
                    <a:pt x="123014" y="16748"/>
                  </a:lnTo>
                  <a:lnTo>
                    <a:pt x="117404" y="35604"/>
                  </a:lnTo>
                  <a:lnTo>
                    <a:pt x="103434" y="62436"/>
                  </a:lnTo>
                  <a:lnTo>
                    <a:pt x="80449" y="92832"/>
                  </a:lnTo>
                  <a:lnTo>
                    <a:pt x="56023" y="123783"/>
                  </a:lnTo>
                  <a:lnTo>
                    <a:pt x="35608" y="143140"/>
                  </a:lnTo>
                  <a:lnTo>
                    <a:pt x="27206" y="149836"/>
                  </a:lnTo>
                  <a:lnTo>
                    <a:pt x="3263" y="174120"/>
                  </a:lnTo>
                  <a:lnTo>
                    <a:pt x="130" y="181713"/>
                  </a:lnTo>
                  <a:lnTo>
                    <a:pt x="0" y="185009"/>
                  </a:lnTo>
                  <a:lnTo>
                    <a:pt x="1737" y="190552"/>
                  </a:lnTo>
                  <a:lnTo>
                    <a:pt x="3894" y="192311"/>
                  </a:lnTo>
                  <a:lnTo>
                    <a:pt x="10052" y="194268"/>
                  </a:lnTo>
                  <a:lnTo>
                    <a:pt x="39302" y="190453"/>
                  </a:lnTo>
                  <a:lnTo>
                    <a:pt x="70088" y="184236"/>
                  </a:lnTo>
                  <a:lnTo>
                    <a:pt x="97753" y="182644"/>
                  </a:lnTo>
                  <a:lnTo>
                    <a:pt x="127408" y="177694"/>
                  </a:lnTo>
                  <a:lnTo>
                    <a:pt x="149162" y="177668"/>
                  </a:lnTo>
                  <a:lnTo>
                    <a:pt x="162723" y="1831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495">
            <a:extLst>
              <a:ext uri="{FF2B5EF4-FFF2-40B4-BE49-F238E27FC236}">
                <a16:creationId xmlns:a16="http://schemas.microsoft.com/office/drawing/2014/main" id="{DC63C8BE-BE0C-36E8-8DB4-EFDFDEEA5659}"/>
              </a:ext>
            </a:extLst>
          </p:cNvPr>
          <p:cNvGrpSpPr/>
          <p:nvPr/>
        </p:nvGrpSpPr>
        <p:grpSpPr>
          <a:xfrm>
            <a:off x="2832983" y="2552700"/>
            <a:ext cx="176918" cy="82551"/>
            <a:chOff x="2832983" y="2552700"/>
            <a:chExt cx="176918" cy="82551"/>
          </a:xfrm>
        </p:grpSpPr>
        <p:sp>
          <p:nvSpPr>
            <p:cNvPr id="74" name="SMARTInkShape-1973">
              <a:extLst>
                <a:ext uri="{FF2B5EF4-FFF2-40B4-BE49-F238E27FC236}">
                  <a16:creationId xmlns:a16="http://schemas.microsoft.com/office/drawing/2014/main" id="{7C352AE6-030A-3FB4-643F-68C1D7A9798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889250" y="26289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25417" y="6350"/>
                  </a:lnTo>
                  <a:lnTo>
                    <a:pt x="47042" y="4469"/>
                  </a:lnTo>
                  <a:lnTo>
                    <a:pt x="73733" y="88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974">
              <a:extLst>
                <a:ext uri="{FF2B5EF4-FFF2-40B4-BE49-F238E27FC236}">
                  <a16:creationId xmlns:a16="http://schemas.microsoft.com/office/drawing/2014/main" id="{F784BED6-0D3D-4F28-7CD4-39785D224C9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832983" y="2552700"/>
              <a:ext cx="151518" cy="19051"/>
            </a:xfrm>
            <a:custGeom>
              <a:avLst/>
              <a:gdLst/>
              <a:ahLst/>
              <a:cxnLst/>
              <a:rect l="0" t="0" r="0" b="0"/>
              <a:pathLst>
                <a:path w="1515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23613" y="15679"/>
                  </a:lnTo>
                  <a:lnTo>
                    <a:pt x="54808" y="8924"/>
                  </a:lnTo>
                  <a:lnTo>
                    <a:pt x="84384" y="4977"/>
                  </a:lnTo>
                  <a:lnTo>
                    <a:pt x="103404" y="1475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496">
            <a:extLst>
              <a:ext uri="{FF2B5EF4-FFF2-40B4-BE49-F238E27FC236}">
                <a16:creationId xmlns:a16="http://schemas.microsoft.com/office/drawing/2014/main" id="{4F2FE70C-2049-3044-E5EE-838810D3CC26}"/>
              </a:ext>
            </a:extLst>
          </p:cNvPr>
          <p:cNvGrpSpPr/>
          <p:nvPr/>
        </p:nvGrpSpPr>
        <p:grpSpPr>
          <a:xfrm>
            <a:off x="2317750" y="2495811"/>
            <a:ext cx="228601" cy="243353"/>
            <a:chOff x="2317750" y="2495811"/>
            <a:chExt cx="228601" cy="243353"/>
          </a:xfrm>
        </p:grpSpPr>
        <p:sp>
          <p:nvSpPr>
            <p:cNvPr id="77" name="SMARTInkShape-1975">
              <a:extLst>
                <a:ext uri="{FF2B5EF4-FFF2-40B4-BE49-F238E27FC236}">
                  <a16:creationId xmlns:a16="http://schemas.microsoft.com/office/drawing/2014/main" id="{BE778DF0-1C1A-B2A0-2F39-BCC5DDC67E4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337683" y="2495811"/>
              <a:ext cx="183268" cy="6090"/>
            </a:xfrm>
            <a:custGeom>
              <a:avLst/>
              <a:gdLst/>
              <a:ahLst/>
              <a:cxnLst/>
              <a:rect l="0" t="0" r="0" b="0"/>
              <a:pathLst>
                <a:path w="183268" h="6090">
                  <a:moveTo>
                    <a:pt x="5467" y="6089"/>
                  </a:moveTo>
                  <a:lnTo>
                    <a:pt x="5467" y="6089"/>
                  </a:lnTo>
                  <a:lnTo>
                    <a:pt x="0" y="6089"/>
                  </a:lnTo>
                  <a:lnTo>
                    <a:pt x="29559" y="6089"/>
                  </a:lnTo>
                  <a:lnTo>
                    <a:pt x="56766" y="6089"/>
                  </a:lnTo>
                  <a:lnTo>
                    <a:pt x="86284" y="4208"/>
                  </a:lnTo>
                  <a:lnTo>
                    <a:pt x="112903" y="1063"/>
                  </a:lnTo>
                  <a:lnTo>
                    <a:pt x="140440" y="0"/>
                  </a:lnTo>
                  <a:lnTo>
                    <a:pt x="171825" y="460"/>
                  </a:lnTo>
                  <a:lnTo>
                    <a:pt x="183267" y="60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976">
              <a:extLst>
                <a:ext uri="{FF2B5EF4-FFF2-40B4-BE49-F238E27FC236}">
                  <a16:creationId xmlns:a16="http://schemas.microsoft.com/office/drawing/2014/main" id="{8245B218-A5E9-B13F-EF94-09EF446AF9C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317750" y="2581965"/>
              <a:ext cx="228601" cy="157199"/>
            </a:xfrm>
            <a:custGeom>
              <a:avLst/>
              <a:gdLst/>
              <a:ahLst/>
              <a:cxnLst/>
              <a:rect l="0" t="0" r="0" b="0"/>
              <a:pathLst>
                <a:path w="228601" h="157199">
                  <a:moveTo>
                    <a:pt x="0" y="27885"/>
                  </a:moveTo>
                  <a:lnTo>
                    <a:pt x="0" y="27885"/>
                  </a:lnTo>
                  <a:lnTo>
                    <a:pt x="16606" y="12690"/>
                  </a:lnTo>
                  <a:lnTo>
                    <a:pt x="44965" y="597"/>
                  </a:lnTo>
                  <a:lnTo>
                    <a:pt x="57379" y="0"/>
                  </a:lnTo>
                  <a:lnTo>
                    <a:pt x="63653" y="828"/>
                  </a:lnTo>
                  <a:lnTo>
                    <a:pt x="74386" y="7393"/>
                  </a:lnTo>
                  <a:lnTo>
                    <a:pt x="83155" y="17366"/>
                  </a:lnTo>
                  <a:lnTo>
                    <a:pt x="89404" y="28855"/>
                  </a:lnTo>
                  <a:lnTo>
                    <a:pt x="90770" y="44779"/>
                  </a:lnTo>
                  <a:lnTo>
                    <a:pt x="88320" y="61499"/>
                  </a:lnTo>
                  <a:lnTo>
                    <a:pt x="75250" y="87494"/>
                  </a:lnTo>
                  <a:lnTo>
                    <a:pt x="55708" y="116016"/>
                  </a:lnTo>
                  <a:lnTo>
                    <a:pt x="32117" y="144671"/>
                  </a:lnTo>
                  <a:lnTo>
                    <a:pt x="24858" y="151051"/>
                  </a:lnTo>
                  <a:lnTo>
                    <a:pt x="21632" y="156238"/>
                  </a:lnTo>
                  <a:lnTo>
                    <a:pt x="20065" y="157198"/>
                  </a:lnTo>
                  <a:lnTo>
                    <a:pt x="18316" y="157133"/>
                  </a:lnTo>
                  <a:lnTo>
                    <a:pt x="16443" y="156383"/>
                  </a:lnTo>
                  <a:lnTo>
                    <a:pt x="16607" y="153767"/>
                  </a:lnTo>
                  <a:lnTo>
                    <a:pt x="20551" y="145216"/>
                  </a:lnTo>
                  <a:lnTo>
                    <a:pt x="40356" y="122479"/>
                  </a:lnTo>
                  <a:lnTo>
                    <a:pt x="68833" y="99487"/>
                  </a:lnTo>
                  <a:lnTo>
                    <a:pt x="95049" y="81148"/>
                  </a:lnTo>
                  <a:lnTo>
                    <a:pt x="121948" y="64707"/>
                  </a:lnTo>
                  <a:lnTo>
                    <a:pt x="152571" y="44650"/>
                  </a:lnTo>
                  <a:lnTo>
                    <a:pt x="184172" y="23630"/>
                  </a:lnTo>
                  <a:lnTo>
                    <a:pt x="196465" y="14316"/>
                  </a:lnTo>
                  <a:lnTo>
                    <a:pt x="200206" y="9389"/>
                  </a:lnTo>
                  <a:lnTo>
                    <a:pt x="202609" y="3849"/>
                  </a:lnTo>
                  <a:lnTo>
                    <a:pt x="202101" y="3394"/>
                  </a:lnTo>
                  <a:lnTo>
                    <a:pt x="199654" y="2889"/>
                  </a:lnTo>
                  <a:lnTo>
                    <a:pt x="187568" y="5976"/>
                  </a:lnTo>
                  <a:lnTo>
                    <a:pt x="161508" y="22274"/>
                  </a:lnTo>
                  <a:lnTo>
                    <a:pt x="133895" y="41985"/>
                  </a:lnTo>
                  <a:lnTo>
                    <a:pt x="113127" y="58239"/>
                  </a:lnTo>
                  <a:lnTo>
                    <a:pt x="101174" y="77253"/>
                  </a:lnTo>
                  <a:lnTo>
                    <a:pt x="92659" y="101501"/>
                  </a:lnTo>
                  <a:lnTo>
                    <a:pt x="92452" y="112109"/>
                  </a:lnTo>
                  <a:lnTo>
                    <a:pt x="95418" y="123173"/>
                  </a:lnTo>
                  <a:lnTo>
                    <a:pt x="101439" y="132795"/>
                  </a:lnTo>
                  <a:lnTo>
                    <a:pt x="112763" y="142774"/>
                  </a:lnTo>
                  <a:lnTo>
                    <a:pt x="128426" y="150199"/>
                  </a:lnTo>
                  <a:lnTo>
                    <a:pt x="157751" y="153959"/>
                  </a:lnTo>
                  <a:lnTo>
                    <a:pt x="186958" y="152821"/>
                  </a:lnTo>
                  <a:lnTo>
                    <a:pt x="204032" y="146042"/>
                  </a:lnTo>
                  <a:lnTo>
                    <a:pt x="228600" y="1294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497">
            <a:extLst>
              <a:ext uri="{FF2B5EF4-FFF2-40B4-BE49-F238E27FC236}">
                <a16:creationId xmlns:a16="http://schemas.microsoft.com/office/drawing/2014/main" id="{2B9B17E7-1F0A-9AFE-8F9E-AAC2695928FC}"/>
              </a:ext>
            </a:extLst>
          </p:cNvPr>
          <p:cNvGrpSpPr/>
          <p:nvPr/>
        </p:nvGrpSpPr>
        <p:grpSpPr>
          <a:xfrm>
            <a:off x="1626969" y="4700222"/>
            <a:ext cx="233582" cy="246429"/>
            <a:chOff x="1626969" y="4700222"/>
            <a:chExt cx="233582" cy="246429"/>
          </a:xfrm>
        </p:grpSpPr>
        <p:sp>
          <p:nvSpPr>
            <p:cNvPr id="80" name="SMARTInkShape-1977">
              <a:extLst>
                <a:ext uri="{FF2B5EF4-FFF2-40B4-BE49-F238E27FC236}">
                  <a16:creationId xmlns:a16="http://schemas.microsoft.com/office/drawing/2014/main" id="{3B6C59C3-7341-2528-5926-D2D8411EB76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714500" y="4784293"/>
              <a:ext cx="146051" cy="9958"/>
            </a:xfrm>
            <a:custGeom>
              <a:avLst/>
              <a:gdLst/>
              <a:ahLst/>
              <a:cxnLst/>
              <a:rect l="0" t="0" r="0" b="0"/>
              <a:pathLst>
                <a:path w="146051" h="9958">
                  <a:moveTo>
                    <a:pt x="0" y="9957"/>
                  </a:moveTo>
                  <a:lnTo>
                    <a:pt x="0" y="9957"/>
                  </a:lnTo>
                  <a:lnTo>
                    <a:pt x="12552" y="8076"/>
                  </a:lnTo>
                  <a:lnTo>
                    <a:pt x="40772" y="4196"/>
                  </a:lnTo>
                  <a:lnTo>
                    <a:pt x="70796" y="1842"/>
                  </a:lnTo>
                  <a:lnTo>
                    <a:pt x="87204" y="0"/>
                  </a:lnTo>
                  <a:lnTo>
                    <a:pt x="116970" y="2686"/>
                  </a:lnTo>
                  <a:lnTo>
                    <a:pt x="146050" y="36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978">
              <a:extLst>
                <a:ext uri="{FF2B5EF4-FFF2-40B4-BE49-F238E27FC236}">
                  <a16:creationId xmlns:a16="http://schemas.microsoft.com/office/drawing/2014/main" id="{22874BAB-5F7D-AD25-572C-F8D72C6155E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626969" y="4700222"/>
              <a:ext cx="24032" cy="246429"/>
            </a:xfrm>
            <a:custGeom>
              <a:avLst/>
              <a:gdLst/>
              <a:ahLst/>
              <a:cxnLst/>
              <a:rect l="0" t="0" r="0" b="0"/>
              <a:pathLst>
                <a:path w="24032" h="246429">
                  <a:moveTo>
                    <a:pt x="11331" y="17828"/>
                  </a:moveTo>
                  <a:lnTo>
                    <a:pt x="11331" y="17828"/>
                  </a:lnTo>
                  <a:lnTo>
                    <a:pt x="14702" y="14457"/>
                  </a:lnTo>
                  <a:lnTo>
                    <a:pt x="16357" y="10921"/>
                  </a:lnTo>
                  <a:lnTo>
                    <a:pt x="16798" y="8990"/>
                  </a:lnTo>
                  <a:lnTo>
                    <a:pt x="21165" y="1527"/>
                  </a:lnTo>
                  <a:lnTo>
                    <a:pt x="20709" y="610"/>
                  </a:lnTo>
                  <a:lnTo>
                    <a:pt x="19700" y="0"/>
                  </a:lnTo>
                  <a:lnTo>
                    <a:pt x="19027" y="298"/>
                  </a:lnTo>
                  <a:lnTo>
                    <a:pt x="18578" y="1203"/>
                  </a:lnTo>
                  <a:lnTo>
                    <a:pt x="15878" y="30532"/>
                  </a:lnTo>
                  <a:lnTo>
                    <a:pt x="10797" y="55224"/>
                  </a:lnTo>
                  <a:lnTo>
                    <a:pt x="6704" y="85588"/>
                  </a:lnTo>
                  <a:lnTo>
                    <a:pt x="5492" y="112459"/>
                  </a:lnTo>
                  <a:lnTo>
                    <a:pt x="3251" y="142057"/>
                  </a:lnTo>
                  <a:lnTo>
                    <a:pt x="0" y="170112"/>
                  </a:lnTo>
                  <a:lnTo>
                    <a:pt x="918" y="189244"/>
                  </a:lnTo>
                  <a:lnTo>
                    <a:pt x="5151" y="216659"/>
                  </a:lnTo>
                  <a:lnTo>
                    <a:pt x="9892" y="232904"/>
                  </a:lnTo>
                  <a:lnTo>
                    <a:pt x="24031" y="2464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498">
            <a:extLst>
              <a:ext uri="{FF2B5EF4-FFF2-40B4-BE49-F238E27FC236}">
                <a16:creationId xmlns:a16="http://schemas.microsoft.com/office/drawing/2014/main" id="{33EB38F0-B486-7762-36E7-62FD7C7ADA41}"/>
              </a:ext>
            </a:extLst>
          </p:cNvPr>
          <p:cNvGrpSpPr/>
          <p:nvPr/>
        </p:nvGrpSpPr>
        <p:grpSpPr>
          <a:xfrm>
            <a:off x="2070994" y="4693817"/>
            <a:ext cx="405507" cy="252834"/>
            <a:chOff x="2070994" y="4693817"/>
            <a:chExt cx="405507" cy="252834"/>
          </a:xfrm>
        </p:grpSpPr>
        <p:sp>
          <p:nvSpPr>
            <p:cNvPr id="83" name="SMARTInkShape-1979">
              <a:extLst>
                <a:ext uri="{FF2B5EF4-FFF2-40B4-BE49-F238E27FC236}">
                  <a16:creationId xmlns:a16="http://schemas.microsoft.com/office/drawing/2014/main" id="{3B8D6132-3084-E888-3182-F286A94398D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355850" y="48514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29886" y="15679"/>
                  </a:lnTo>
                  <a:lnTo>
                    <a:pt x="57487" y="8925"/>
                  </a:lnTo>
                  <a:lnTo>
                    <a:pt x="81160" y="640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980">
              <a:extLst>
                <a:ext uri="{FF2B5EF4-FFF2-40B4-BE49-F238E27FC236}">
                  <a16:creationId xmlns:a16="http://schemas.microsoft.com/office/drawing/2014/main" id="{7A69E6D1-9223-27EE-2C37-FC677BD271A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362200" y="479425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30659" y="0"/>
                  </a:lnTo>
                  <a:lnTo>
                    <a:pt x="60987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981">
              <a:extLst>
                <a:ext uri="{FF2B5EF4-FFF2-40B4-BE49-F238E27FC236}">
                  <a16:creationId xmlns:a16="http://schemas.microsoft.com/office/drawing/2014/main" id="{E62FA154-05CC-8DD5-1406-33AED5F1B73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070994" y="4693817"/>
              <a:ext cx="176806" cy="252834"/>
            </a:xfrm>
            <a:custGeom>
              <a:avLst/>
              <a:gdLst/>
              <a:ahLst/>
              <a:cxnLst/>
              <a:rect l="0" t="0" r="0" b="0"/>
              <a:pathLst>
                <a:path w="176806" h="252834">
                  <a:moveTo>
                    <a:pt x="164206" y="17883"/>
                  </a:moveTo>
                  <a:lnTo>
                    <a:pt x="164206" y="17883"/>
                  </a:lnTo>
                  <a:lnTo>
                    <a:pt x="164206" y="14512"/>
                  </a:lnTo>
                  <a:lnTo>
                    <a:pt x="164911" y="13519"/>
                  </a:lnTo>
                  <a:lnTo>
                    <a:pt x="166087" y="12857"/>
                  </a:lnTo>
                  <a:lnTo>
                    <a:pt x="167577" y="12416"/>
                  </a:lnTo>
                  <a:lnTo>
                    <a:pt x="173044" y="8423"/>
                  </a:lnTo>
                  <a:lnTo>
                    <a:pt x="175189" y="4742"/>
                  </a:lnTo>
                  <a:lnTo>
                    <a:pt x="176567" y="0"/>
                  </a:lnTo>
                  <a:lnTo>
                    <a:pt x="176680" y="317"/>
                  </a:lnTo>
                  <a:lnTo>
                    <a:pt x="176805" y="2550"/>
                  </a:lnTo>
                  <a:lnTo>
                    <a:pt x="159220" y="29370"/>
                  </a:lnTo>
                  <a:lnTo>
                    <a:pt x="136826" y="57147"/>
                  </a:lnTo>
                  <a:lnTo>
                    <a:pt x="111864" y="88592"/>
                  </a:lnTo>
                  <a:lnTo>
                    <a:pt x="94469" y="120071"/>
                  </a:lnTo>
                  <a:lnTo>
                    <a:pt x="77445" y="150095"/>
                  </a:lnTo>
                  <a:lnTo>
                    <a:pt x="60494" y="176408"/>
                  </a:lnTo>
                  <a:lnTo>
                    <a:pt x="43557" y="203870"/>
                  </a:lnTo>
                  <a:lnTo>
                    <a:pt x="29994" y="229520"/>
                  </a:lnTo>
                  <a:lnTo>
                    <a:pt x="26753" y="233058"/>
                  </a:lnTo>
                  <a:lnTo>
                    <a:pt x="19390" y="236989"/>
                  </a:lnTo>
                  <a:lnTo>
                    <a:pt x="16156" y="235920"/>
                  </a:lnTo>
                  <a:lnTo>
                    <a:pt x="10682" y="229088"/>
                  </a:lnTo>
                  <a:lnTo>
                    <a:pt x="3633" y="216713"/>
                  </a:lnTo>
                  <a:lnTo>
                    <a:pt x="0" y="189045"/>
                  </a:lnTo>
                  <a:lnTo>
                    <a:pt x="76" y="161888"/>
                  </a:lnTo>
                  <a:lnTo>
                    <a:pt x="4254" y="141219"/>
                  </a:lnTo>
                  <a:lnTo>
                    <a:pt x="9960" y="130000"/>
                  </a:lnTo>
                  <a:lnTo>
                    <a:pt x="14043" y="124627"/>
                  </a:lnTo>
                  <a:lnTo>
                    <a:pt x="18209" y="121770"/>
                  </a:lnTo>
                  <a:lnTo>
                    <a:pt x="20308" y="121007"/>
                  </a:lnTo>
                  <a:lnTo>
                    <a:pt x="28285" y="125805"/>
                  </a:lnTo>
                  <a:lnTo>
                    <a:pt x="43910" y="139390"/>
                  </a:lnTo>
                  <a:lnTo>
                    <a:pt x="58861" y="168440"/>
                  </a:lnTo>
                  <a:lnTo>
                    <a:pt x="71217" y="192942"/>
                  </a:lnTo>
                  <a:lnTo>
                    <a:pt x="88887" y="223701"/>
                  </a:lnTo>
                  <a:lnTo>
                    <a:pt x="103415" y="245589"/>
                  </a:lnTo>
                  <a:lnTo>
                    <a:pt x="132456" y="2528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499">
            <a:extLst>
              <a:ext uri="{FF2B5EF4-FFF2-40B4-BE49-F238E27FC236}">
                <a16:creationId xmlns:a16="http://schemas.microsoft.com/office/drawing/2014/main" id="{DBDB4EA1-3B1E-2144-8F12-232D842451AB}"/>
              </a:ext>
            </a:extLst>
          </p:cNvPr>
          <p:cNvGrpSpPr/>
          <p:nvPr/>
        </p:nvGrpSpPr>
        <p:grpSpPr>
          <a:xfrm>
            <a:off x="2668502" y="4711700"/>
            <a:ext cx="627149" cy="241301"/>
            <a:chOff x="2668502" y="4711700"/>
            <a:chExt cx="627149" cy="241301"/>
          </a:xfrm>
        </p:grpSpPr>
        <p:sp>
          <p:nvSpPr>
            <p:cNvPr id="87" name="SMARTInkShape-1982">
              <a:extLst>
                <a:ext uri="{FF2B5EF4-FFF2-40B4-BE49-F238E27FC236}">
                  <a16:creationId xmlns:a16="http://schemas.microsoft.com/office/drawing/2014/main" id="{DFE09309-9FCD-7116-91D9-16A1A7F3AEE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155950" y="471170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25749" y="35661"/>
                  </a:lnTo>
                  <a:lnTo>
                    <a:pt x="57196" y="21682"/>
                  </a:lnTo>
                  <a:lnTo>
                    <a:pt x="84440" y="12801"/>
                  </a:lnTo>
                  <a:lnTo>
                    <a:pt x="113419" y="762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983">
              <a:extLst>
                <a:ext uri="{FF2B5EF4-FFF2-40B4-BE49-F238E27FC236}">
                  <a16:creationId xmlns:a16="http://schemas.microsoft.com/office/drawing/2014/main" id="{158E2F40-A233-F7BE-77C7-D3E87158558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130550" y="4757556"/>
              <a:ext cx="75614" cy="168420"/>
            </a:xfrm>
            <a:custGeom>
              <a:avLst/>
              <a:gdLst/>
              <a:ahLst/>
              <a:cxnLst/>
              <a:rect l="0" t="0" r="0" b="0"/>
              <a:pathLst>
                <a:path w="75614" h="168420">
                  <a:moveTo>
                    <a:pt x="38100" y="17644"/>
                  </a:moveTo>
                  <a:lnTo>
                    <a:pt x="38100" y="17644"/>
                  </a:lnTo>
                  <a:lnTo>
                    <a:pt x="49656" y="0"/>
                  </a:lnTo>
                  <a:lnTo>
                    <a:pt x="20917" y="28485"/>
                  </a:lnTo>
                  <a:lnTo>
                    <a:pt x="4583" y="59117"/>
                  </a:lnTo>
                  <a:lnTo>
                    <a:pt x="1357" y="72422"/>
                  </a:lnTo>
                  <a:lnTo>
                    <a:pt x="2316" y="76035"/>
                  </a:lnTo>
                  <a:lnTo>
                    <a:pt x="7144" y="81931"/>
                  </a:lnTo>
                  <a:lnTo>
                    <a:pt x="21167" y="89216"/>
                  </a:lnTo>
                  <a:lnTo>
                    <a:pt x="51079" y="95116"/>
                  </a:lnTo>
                  <a:lnTo>
                    <a:pt x="69513" y="99191"/>
                  </a:lnTo>
                  <a:lnTo>
                    <a:pt x="71742" y="100936"/>
                  </a:lnTo>
                  <a:lnTo>
                    <a:pt x="74218" y="106639"/>
                  </a:lnTo>
                  <a:lnTo>
                    <a:pt x="75613" y="117782"/>
                  </a:lnTo>
                  <a:lnTo>
                    <a:pt x="72176" y="125885"/>
                  </a:lnTo>
                  <a:lnTo>
                    <a:pt x="57456" y="146799"/>
                  </a:lnTo>
                  <a:lnTo>
                    <a:pt x="32020" y="161820"/>
                  </a:lnTo>
                  <a:lnTo>
                    <a:pt x="13146" y="168419"/>
                  </a:lnTo>
                  <a:lnTo>
                    <a:pt x="10175" y="168255"/>
                  </a:lnTo>
                  <a:lnTo>
                    <a:pt x="4993" y="166192"/>
                  </a:lnTo>
                  <a:lnTo>
                    <a:pt x="3328" y="164654"/>
                  </a:lnTo>
                  <a:lnTo>
                    <a:pt x="0" y="157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984">
              <a:extLst>
                <a:ext uri="{FF2B5EF4-FFF2-40B4-BE49-F238E27FC236}">
                  <a16:creationId xmlns:a16="http://schemas.microsoft.com/office/drawing/2014/main" id="{F41E1E20-C56A-7D85-E0DD-D7B9C472E70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932757" y="4757021"/>
              <a:ext cx="108894" cy="195980"/>
            </a:xfrm>
            <a:custGeom>
              <a:avLst/>
              <a:gdLst/>
              <a:ahLst/>
              <a:cxnLst/>
              <a:rect l="0" t="0" r="0" b="0"/>
              <a:pathLst>
                <a:path w="108894" h="195980">
                  <a:moveTo>
                    <a:pt x="70793" y="43579"/>
                  </a:moveTo>
                  <a:lnTo>
                    <a:pt x="70793" y="43579"/>
                  </a:lnTo>
                  <a:lnTo>
                    <a:pt x="70793" y="40208"/>
                  </a:lnTo>
                  <a:lnTo>
                    <a:pt x="72674" y="36671"/>
                  </a:lnTo>
                  <a:lnTo>
                    <a:pt x="76260" y="32024"/>
                  </a:lnTo>
                  <a:lnTo>
                    <a:pt x="78632" y="31388"/>
                  </a:lnTo>
                  <a:lnTo>
                    <a:pt x="80252" y="31218"/>
                  </a:lnTo>
                  <a:lnTo>
                    <a:pt x="81333" y="30400"/>
                  </a:lnTo>
                  <a:lnTo>
                    <a:pt x="83208" y="25442"/>
                  </a:lnTo>
                  <a:lnTo>
                    <a:pt x="75643" y="5741"/>
                  </a:lnTo>
                  <a:lnTo>
                    <a:pt x="74027" y="3538"/>
                  </a:lnTo>
                  <a:lnTo>
                    <a:pt x="70349" y="1089"/>
                  </a:lnTo>
                  <a:lnTo>
                    <a:pt x="64951" y="0"/>
                  </a:lnTo>
                  <a:lnTo>
                    <a:pt x="50012" y="92"/>
                  </a:lnTo>
                  <a:lnTo>
                    <a:pt x="38274" y="2614"/>
                  </a:lnTo>
                  <a:lnTo>
                    <a:pt x="19765" y="14743"/>
                  </a:lnTo>
                  <a:lnTo>
                    <a:pt x="12836" y="22061"/>
                  </a:lnTo>
                  <a:lnTo>
                    <a:pt x="1645" y="39250"/>
                  </a:lnTo>
                  <a:lnTo>
                    <a:pt x="0" y="44221"/>
                  </a:lnTo>
                  <a:lnTo>
                    <a:pt x="54" y="53507"/>
                  </a:lnTo>
                  <a:lnTo>
                    <a:pt x="5837" y="74625"/>
                  </a:lnTo>
                  <a:lnTo>
                    <a:pt x="9703" y="81601"/>
                  </a:lnTo>
                  <a:lnTo>
                    <a:pt x="17537" y="87054"/>
                  </a:lnTo>
                  <a:lnTo>
                    <a:pt x="31965" y="92209"/>
                  </a:lnTo>
                  <a:lnTo>
                    <a:pt x="40836" y="92709"/>
                  </a:lnTo>
                  <a:lnTo>
                    <a:pt x="53058" y="89024"/>
                  </a:lnTo>
                  <a:lnTo>
                    <a:pt x="66176" y="79414"/>
                  </a:lnTo>
                  <a:lnTo>
                    <a:pt x="81322" y="64753"/>
                  </a:lnTo>
                  <a:lnTo>
                    <a:pt x="82528" y="61691"/>
                  </a:lnTo>
                  <a:lnTo>
                    <a:pt x="83436" y="56596"/>
                  </a:lnTo>
                  <a:lnTo>
                    <a:pt x="82776" y="67186"/>
                  </a:lnTo>
                  <a:lnTo>
                    <a:pt x="78024" y="98350"/>
                  </a:lnTo>
                  <a:lnTo>
                    <a:pt x="74115" y="129021"/>
                  </a:lnTo>
                  <a:lnTo>
                    <a:pt x="78155" y="159410"/>
                  </a:lnTo>
                  <a:lnTo>
                    <a:pt x="87164" y="176677"/>
                  </a:lnTo>
                  <a:lnTo>
                    <a:pt x="98065" y="189632"/>
                  </a:lnTo>
                  <a:lnTo>
                    <a:pt x="108893" y="1959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985">
              <a:extLst>
                <a:ext uri="{FF2B5EF4-FFF2-40B4-BE49-F238E27FC236}">
                  <a16:creationId xmlns:a16="http://schemas.microsoft.com/office/drawing/2014/main" id="{99471176-BC78-8BBD-A931-C79B09BCD79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866542" y="4864100"/>
              <a:ext cx="10009" cy="19051"/>
            </a:xfrm>
            <a:custGeom>
              <a:avLst/>
              <a:gdLst/>
              <a:ahLst/>
              <a:cxnLst/>
              <a:rect l="0" t="0" r="0" b="0"/>
              <a:pathLst>
                <a:path w="10009" h="19051">
                  <a:moveTo>
                    <a:pt x="3658" y="19050"/>
                  </a:moveTo>
                  <a:lnTo>
                    <a:pt x="3658" y="19050"/>
                  </a:lnTo>
                  <a:lnTo>
                    <a:pt x="287" y="15680"/>
                  </a:lnTo>
                  <a:lnTo>
                    <a:pt x="0" y="13981"/>
                  </a:lnTo>
                  <a:lnTo>
                    <a:pt x="513" y="12143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986">
              <a:extLst>
                <a:ext uri="{FF2B5EF4-FFF2-40B4-BE49-F238E27FC236}">
                  <a16:creationId xmlns:a16="http://schemas.microsoft.com/office/drawing/2014/main" id="{9E16ABDB-2FAD-480E-BB66-8E5267CD2E0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668502" y="4734280"/>
              <a:ext cx="112383" cy="162982"/>
            </a:xfrm>
            <a:custGeom>
              <a:avLst/>
              <a:gdLst/>
              <a:ahLst/>
              <a:cxnLst/>
              <a:rect l="0" t="0" r="0" b="0"/>
              <a:pathLst>
                <a:path w="112383" h="162982">
                  <a:moveTo>
                    <a:pt x="93748" y="40920"/>
                  </a:moveTo>
                  <a:lnTo>
                    <a:pt x="93748" y="40920"/>
                  </a:lnTo>
                  <a:lnTo>
                    <a:pt x="109635" y="24327"/>
                  </a:lnTo>
                  <a:lnTo>
                    <a:pt x="111392" y="19905"/>
                  </a:lnTo>
                  <a:lnTo>
                    <a:pt x="112382" y="13448"/>
                  </a:lnTo>
                  <a:lnTo>
                    <a:pt x="110731" y="9190"/>
                  </a:lnTo>
                  <a:lnTo>
                    <a:pt x="103923" y="707"/>
                  </a:lnTo>
                  <a:lnTo>
                    <a:pt x="100531" y="0"/>
                  </a:lnTo>
                  <a:lnTo>
                    <a:pt x="91119" y="1096"/>
                  </a:lnTo>
                  <a:lnTo>
                    <a:pt x="62759" y="13324"/>
                  </a:lnTo>
                  <a:lnTo>
                    <a:pt x="39019" y="30157"/>
                  </a:lnTo>
                  <a:lnTo>
                    <a:pt x="15439" y="57007"/>
                  </a:lnTo>
                  <a:lnTo>
                    <a:pt x="3569" y="79689"/>
                  </a:lnTo>
                  <a:lnTo>
                    <a:pt x="0" y="94897"/>
                  </a:lnTo>
                  <a:lnTo>
                    <a:pt x="2314" y="115083"/>
                  </a:lnTo>
                  <a:lnTo>
                    <a:pt x="14210" y="138937"/>
                  </a:lnTo>
                  <a:lnTo>
                    <a:pt x="27770" y="153766"/>
                  </a:lnTo>
                  <a:lnTo>
                    <a:pt x="47466" y="162629"/>
                  </a:lnTo>
                  <a:lnTo>
                    <a:pt x="71176" y="162981"/>
                  </a:lnTo>
                  <a:lnTo>
                    <a:pt x="83951" y="158434"/>
                  </a:lnTo>
                  <a:lnTo>
                    <a:pt x="93627" y="151710"/>
                  </a:lnTo>
                  <a:lnTo>
                    <a:pt x="100280" y="144018"/>
                  </a:lnTo>
                  <a:lnTo>
                    <a:pt x="107991" y="121639"/>
                  </a:lnTo>
                  <a:lnTo>
                    <a:pt x="108780" y="98903"/>
                  </a:lnTo>
                  <a:lnTo>
                    <a:pt x="106779" y="73746"/>
                  </a:lnTo>
                  <a:lnTo>
                    <a:pt x="103538" y="50805"/>
                  </a:lnTo>
                  <a:lnTo>
                    <a:pt x="97746" y="28170"/>
                  </a:lnTo>
                  <a:lnTo>
                    <a:pt x="88191" y="12526"/>
                  </a:lnTo>
                  <a:lnTo>
                    <a:pt x="76423" y="2325"/>
                  </a:lnTo>
                  <a:lnTo>
                    <a:pt x="72320" y="1079"/>
                  </a:lnTo>
                  <a:lnTo>
                    <a:pt x="63998" y="1576"/>
                  </a:lnTo>
                  <a:lnTo>
                    <a:pt x="60509" y="3402"/>
                  </a:lnTo>
                  <a:lnTo>
                    <a:pt x="54751" y="9193"/>
                  </a:lnTo>
                  <a:lnTo>
                    <a:pt x="53639" y="12714"/>
                  </a:lnTo>
                  <a:lnTo>
                    <a:pt x="55648" y="28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500">
            <a:extLst>
              <a:ext uri="{FF2B5EF4-FFF2-40B4-BE49-F238E27FC236}">
                <a16:creationId xmlns:a16="http://schemas.microsoft.com/office/drawing/2014/main" id="{ECF375FC-FFBD-5D95-2F37-14CF4A8542E7}"/>
              </a:ext>
            </a:extLst>
          </p:cNvPr>
          <p:cNvGrpSpPr/>
          <p:nvPr/>
        </p:nvGrpSpPr>
        <p:grpSpPr>
          <a:xfrm>
            <a:off x="1733798" y="5226135"/>
            <a:ext cx="514103" cy="260266"/>
            <a:chOff x="1733798" y="5226135"/>
            <a:chExt cx="514103" cy="260266"/>
          </a:xfrm>
        </p:grpSpPr>
        <p:sp>
          <p:nvSpPr>
            <p:cNvPr id="93" name="SMARTInkShape-1987">
              <a:extLst>
                <a:ext uri="{FF2B5EF4-FFF2-40B4-BE49-F238E27FC236}">
                  <a16:creationId xmlns:a16="http://schemas.microsoft.com/office/drawing/2014/main" id="{4BBD4491-D6F0-EA4C-1E39-D63A852E172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139950" y="53784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80"/>
                  </a:lnTo>
                  <a:lnTo>
                    <a:pt x="31109" y="12583"/>
                  </a:lnTo>
                  <a:lnTo>
                    <a:pt x="58214" y="851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988">
              <a:extLst>
                <a:ext uri="{FF2B5EF4-FFF2-40B4-BE49-F238E27FC236}">
                  <a16:creationId xmlns:a16="http://schemas.microsoft.com/office/drawing/2014/main" id="{95E5EEC5-4FEC-9C98-4566-FCDAADDB1B2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101850" y="53276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8789" y="1324"/>
                  </a:lnTo>
                  <a:lnTo>
                    <a:pt x="37977" y="174"/>
                  </a:lnTo>
                  <a:lnTo>
                    <a:pt x="68362" y="34"/>
                  </a:lnTo>
                  <a:lnTo>
                    <a:pt x="98327" y="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989">
              <a:extLst>
                <a:ext uri="{FF2B5EF4-FFF2-40B4-BE49-F238E27FC236}">
                  <a16:creationId xmlns:a16="http://schemas.microsoft.com/office/drawing/2014/main" id="{E956EB65-0DF3-0FA0-53EB-D2BD2113250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733798" y="5226135"/>
              <a:ext cx="221996" cy="260266"/>
            </a:xfrm>
            <a:custGeom>
              <a:avLst/>
              <a:gdLst/>
              <a:ahLst/>
              <a:cxnLst/>
              <a:rect l="0" t="0" r="0" b="0"/>
              <a:pathLst>
                <a:path w="221996" h="260266">
                  <a:moveTo>
                    <a:pt x="215652" y="12615"/>
                  </a:moveTo>
                  <a:lnTo>
                    <a:pt x="215652" y="12615"/>
                  </a:lnTo>
                  <a:lnTo>
                    <a:pt x="221119" y="7148"/>
                  </a:lnTo>
                  <a:lnTo>
                    <a:pt x="221995" y="0"/>
                  </a:lnTo>
                  <a:lnTo>
                    <a:pt x="218629" y="3311"/>
                  </a:lnTo>
                  <a:lnTo>
                    <a:pt x="198236" y="34617"/>
                  </a:lnTo>
                  <a:lnTo>
                    <a:pt x="177488" y="60659"/>
                  </a:lnTo>
                  <a:lnTo>
                    <a:pt x="160606" y="88271"/>
                  </a:lnTo>
                  <a:lnTo>
                    <a:pt x="142977" y="114813"/>
                  </a:lnTo>
                  <a:lnTo>
                    <a:pt x="121726" y="144620"/>
                  </a:lnTo>
                  <a:lnTo>
                    <a:pt x="100359" y="171100"/>
                  </a:lnTo>
                  <a:lnTo>
                    <a:pt x="74497" y="201198"/>
                  </a:lnTo>
                  <a:lnTo>
                    <a:pt x="44631" y="226466"/>
                  </a:lnTo>
                  <a:lnTo>
                    <a:pt x="25747" y="239153"/>
                  </a:lnTo>
                  <a:lnTo>
                    <a:pt x="16803" y="240808"/>
                  </a:lnTo>
                  <a:lnTo>
                    <a:pt x="12504" y="239153"/>
                  </a:lnTo>
                  <a:lnTo>
                    <a:pt x="3996" y="232342"/>
                  </a:lnTo>
                  <a:lnTo>
                    <a:pt x="1638" y="224571"/>
                  </a:lnTo>
                  <a:lnTo>
                    <a:pt x="0" y="198492"/>
                  </a:lnTo>
                  <a:lnTo>
                    <a:pt x="531" y="168114"/>
                  </a:lnTo>
                  <a:lnTo>
                    <a:pt x="3156" y="144520"/>
                  </a:lnTo>
                  <a:lnTo>
                    <a:pt x="11971" y="117550"/>
                  </a:lnTo>
                  <a:lnTo>
                    <a:pt x="20149" y="102895"/>
                  </a:lnTo>
                  <a:lnTo>
                    <a:pt x="30411" y="94084"/>
                  </a:lnTo>
                  <a:lnTo>
                    <a:pt x="42071" y="93038"/>
                  </a:lnTo>
                  <a:lnTo>
                    <a:pt x="57366" y="96337"/>
                  </a:lnTo>
                  <a:lnTo>
                    <a:pt x="84400" y="110094"/>
                  </a:lnTo>
                  <a:lnTo>
                    <a:pt x="111331" y="131823"/>
                  </a:lnTo>
                  <a:lnTo>
                    <a:pt x="135566" y="159312"/>
                  </a:lnTo>
                  <a:lnTo>
                    <a:pt x="155226" y="184193"/>
                  </a:lnTo>
                  <a:lnTo>
                    <a:pt x="169692" y="212862"/>
                  </a:lnTo>
                  <a:lnTo>
                    <a:pt x="188451" y="242150"/>
                  </a:lnTo>
                  <a:lnTo>
                    <a:pt x="194391" y="252920"/>
                  </a:lnTo>
                  <a:lnTo>
                    <a:pt x="215652" y="2602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501">
            <a:extLst>
              <a:ext uri="{FF2B5EF4-FFF2-40B4-BE49-F238E27FC236}">
                <a16:creationId xmlns:a16="http://schemas.microsoft.com/office/drawing/2014/main" id="{70231002-5407-4781-3C04-9D2B56B4083C}"/>
              </a:ext>
            </a:extLst>
          </p:cNvPr>
          <p:cNvGrpSpPr/>
          <p:nvPr/>
        </p:nvGrpSpPr>
        <p:grpSpPr>
          <a:xfrm>
            <a:off x="2481425" y="5264693"/>
            <a:ext cx="579276" cy="215358"/>
            <a:chOff x="2481425" y="5264693"/>
            <a:chExt cx="579276" cy="215358"/>
          </a:xfrm>
        </p:grpSpPr>
        <p:sp>
          <p:nvSpPr>
            <p:cNvPr id="97" name="SMARTInkShape-1990">
              <a:extLst>
                <a:ext uri="{FF2B5EF4-FFF2-40B4-BE49-F238E27FC236}">
                  <a16:creationId xmlns:a16="http://schemas.microsoft.com/office/drawing/2014/main" id="{45D3DFEE-BBF1-C0FD-6D06-232AC299BCA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946400" y="527050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11550" y="27961"/>
                  </a:lnTo>
                  <a:lnTo>
                    <a:pt x="31802" y="17849"/>
                  </a:lnTo>
                  <a:lnTo>
                    <a:pt x="60165" y="11836"/>
                  </a:lnTo>
                  <a:lnTo>
                    <a:pt x="77094" y="797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991">
              <a:extLst>
                <a:ext uri="{FF2B5EF4-FFF2-40B4-BE49-F238E27FC236}">
                  <a16:creationId xmlns:a16="http://schemas.microsoft.com/office/drawing/2014/main" id="{B7AD064F-A38F-D03F-2B7B-831E3A65629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914650" y="5305879"/>
              <a:ext cx="84172" cy="174172"/>
            </a:xfrm>
            <a:custGeom>
              <a:avLst/>
              <a:gdLst/>
              <a:ahLst/>
              <a:cxnLst/>
              <a:rect l="0" t="0" r="0" b="0"/>
              <a:pathLst>
                <a:path w="84172" h="174172">
                  <a:moveTo>
                    <a:pt x="44450" y="21771"/>
                  </a:moveTo>
                  <a:lnTo>
                    <a:pt x="44450" y="21771"/>
                  </a:lnTo>
                  <a:lnTo>
                    <a:pt x="49476" y="9838"/>
                  </a:lnTo>
                  <a:lnTo>
                    <a:pt x="50538" y="756"/>
                  </a:lnTo>
                  <a:lnTo>
                    <a:pt x="49215" y="0"/>
                  </a:lnTo>
                  <a:lnTo>
                    <a:pt x="43981" y="1042"/>
                  </a:lnTo>
                  <a:lnTo>
                    <a:pt x="25060" y="16315"/>
                  </a:lnTo>
                  <a:lnTo>
                    <a:pt x="18193" y="23579"/>
                  </a:lnTo>
                  <a:lnTo>
                    <a:pt x="10053" y="39640"/>
                  </a:lnTo>
                  <a:lnTo>
                    <a:pt x="7447" y="51682"/>
                  </a:lnTo>
                  <a:lnTo>
                    <a:pt x="9904" y="55823"/>
                  </a:lnTo>
                  <a:lnTo>
                    <a:pt x="20159" y="64187"/>
                  </a:lnTo>
                  <a:lnTo>
                    <a:pt x="30361" y="68844"/>
                  </a:lnTo>
                  <a:lnTo>
                    <a:pt x="61462" y="81514"/>
                  </a:lnTo>
                  <a:lnTo>
                    <a:pt x="76380" y="89723"/>
                  </a:lnTo>
                  <a:lnTo>
                    <a:pt x="82865" y="96892"/>
                  </a:lnTo>
                  <a:lnTo>
                    <a:pt x="84171" y="100780"/>
                  </a:lnTo>
                  <a:lnTo>
                    <a:pt x="83741" y="108862"/>
                  </a:lnTo>
                  <a:lnTo>
                    <a:pt x="77188" y="136078"/>
                  </a:lnTo>
                  <a:lnTo>
                    <a:pt x="69751" y="147284"/>
                  </a:lnTo>
                  <a:lnTo>
                    <a:pt x="58610" y="159541"/>
                  </a:lnTo>
                  <a:lnTo>
                    <a:pt x="39630" y="168739"/>
                  </a:lnTo>
                  <a:lnTo>
                    <a:pt x="0" y="1741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992">
              <a:extLst>
                <a:ext uri="{FF2B5EF4-FFF2-40B4-BE49-F238E27FC236}">
                  <a16:creationId xmlns:a16="http://schemas.microsoft.com/office/drawing/2014/main" id="{A1154E7D-0CBD-236A-F210-AC4D763056E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770969" y="5322545"/>
              <a:ext cx="60397" cy="130928"/>
            </a:xfrm>
            <a:custGeom>
              <a:avLst/>
              <a:gdLst/>
              <a:ahLst/>
              <a:cxnLst/>
              <a:rect l="0" t="0" r="0" b="0"/>
              <a:pathLst>
                <a:path w="60397" h="130928">
                  <a:moveTo>
                    <a:pt x="35731" y="24155"/>
                  </a:moveTo>
                  <a:lnTo>
                    <a:pt x="35731" y="24155"/>
                  </a:lnTo>
                  <a:lnTo>
                    <a:pt x="35731" y="20784"/>
                  </a:lnTo>
                  <a:lnTo>
                    <a:pt x="37612" y="17248"/>
                  </a:lnTo>
                  <a:lnTo>
                    <a:pt x="41506" y="13324"/>
                  </a:lnTo>
                  <a:lnTo>
                    <a:pt x="50221" y="7148"/>
                  </a:lnTo>
                  <a:lnTo>
                    <a:pt x="52754" y="2956"/>
                  </a:lnTo>
                  <a:lnTo>
                    <a:pt x="52725" y="1555"/>
                  </a:lnTo>
                  <a:lnTo>
                    <a:pt x="51998" y="622"/>
                  </a:lnTo>
                  <a:lnTo>
                    <a:pt x="50810" y="0"/>
                  </a:lnTo>
                  <a:lnTo>
                    <a:pt x="45725" y="1190"/>
                  </a:lnTo>
                  <a:lnTo>
                    <a:pt x="42394" y="2495"/>
                  </a:lnTo>
                  <a:lnTo>
                    <a:pt x="30963" y="14444"/>
                  </a:lnTo>
                  <a:lnTo>
                    <a:pt x="14459" y="42515"/>
                  </a:lnTo>
                  <a:lnTo>
                    <a:pt x="1373" y="71474"/>
                  </a:lnTo>
                  <a:lnTo>
                    <a:pt x="0" y="83286"/>
                  </a:lnTo>
                  <a:lnTo>
                    <a:pt x="3899" y="105096"/>
                  </a:lnTo>
                  <a:lnTo>
                    <a:pt x="12972" y="123161"/>
                  </a:lnTo>
                  <a:lnTo>
                    <a:pt x="18090" y="128130"/>
                  </a:lnTo>
                  <a:lnTo>
                    <a:pt x="24598" y="130339"/>
                  </a:lnTo>
                  <a:lnTo>
                    <a:pt x="28309" y="130927"/>
                  </a:lnTo>
                  <a:lnTo>
                    <a:pt x="32194" y="129203"/>
                  </a:lnTo>
                  <a:lnTo>
                    <a:pt x="44404" y="116664"/>
                  </a:lnTo>
                  <a:lnTo>
                    <a:pt x="52756" y="105487"/>
                  </a:lnTo>
                  <a:lnTo>
                    <a:pt x="58650" y="77181"/>
                  </a:lnTo>
                  <a:lnTo>
                    <a:pt x="60396" y="52096"/>
                  </a:lnTo>
                  <a:lnTo>
                    <a:pt x="57542" y="27887"/>
                  </a:lnTo>
                  <a:lnTo>
                    <a:pt x="52245" y="14995"/>
                  </a:lnTo>
                  <a:lnTo>
                    <a:pt x="48857" y="9582"/>
                  </a:lnTo>
                  <a:lnTo>
                    <a:pt x="41329" y="3567"/>
                  </a:lnTo>
                  <a:lnTo>
                    <a:pt x="37347" y="1963"/>
                  </a:lnTo>
                  <a:lnTo>
                    <a:pt x="34692" y="1599"/>
                  </a:lnTo>
                  <a:lnTo>
                    <a:pt x="29381" y="51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993">
              <a:extLst>
                <a:ext uri="{FF2B5EF4-FFF2-40B4-BE49-F238E27FC236}">
                  <a16:creationId xmlns:a16="http://schemas.microsoft.com/office/drawing/2014/main" id="{9AC82EBB-9FEA-3120-95CD-AE81DD249B9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694166" y="5403850"/>
              <a:ext cx="10935" cy="12701"/>
            </a:xfrm>
            <a:custGeom>
              <a:avLst/>
              <a:gdLst/>
              <a:ahLst/>
              <a:cxnLst/>
              <a:rect l="0" t="0" r="0" b="0"/>
              <a:pathLst>
                <a:path w="10935" h="12701">
                  <a:moveTo>
                    <a:pt x="10934" y="12700"/>
                  </a:moveTo>
                  <a:lnTo>
                    <a:pt x="10934" y="12700"/>
                  </a:lnTo>
                  <a:lnTo>
                    <a:pt x="4192" y="9330"/>
                  </a:lnTo>
                  <a:lnTo>
                    <a:pt x="2206" y="7631"/>
                  </a:lnTo>
                  <a:lnTo>
                    <a:pt x="0" y="3862"/>
                  </a:lnTo>
                  <a:lnTo>
                    <a:pt x="116" y="2575"/>
                  </a:lnTo>
                  <a:lnTo>
                    <a:pt x="458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994">
              <a:extLst>
                <a:ext uri="{FF2B5EF4-FFF2-40B4-BE49-F238E27FC236}">
                  <a16:creationId xmlns:a16="http://schemas.microsoft.com/office/drawing/2014/main" id="{50A1D974-6565-557D-BCFF-D826C53A038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481425" y="5264693"/>
              <a:ext cx="117583" cy="180266"/>
            </a:xfrm>
            <a:custGeom>
              <a:avLst/>
              <a:gdLst/>
              <a:ahLst/>
              <a:cxnLst/>
              <a:rect l="0" t="0" r="0" b="0"/>
              <a:pathLst>
                <a:path w="117583" h="180266">
                  <a:moveTo>
                    <a:pt x="83975" y="18507"/>
                  </a:moveTo>
                  <a:lnTo>
                    <a:pt x="83975" y="18507"/>
                  </a:lnTo>
                  <a:lnTo>
                    <a:pt x="87346" y="15137"/>
                  </a:lnTo>
                  <a:lnTo>
                    <a:pt x="89000" y="11599"/>
                  </a:lnTo>
                  <a:lnTo>
                    <a:pt x="90247" y="679"/>
                  </a:lnTo>
                  <a:lnTo>
                    <a:pt x="86528" y="0"/>
                  </a:lnTo>
                  <a:lnTo>
                    <a:pt x="79465" y="404"/>
                  </a:lnTo>
                  <a:lnTo>
                    <a:pt x="65000" y="4598"/>
                  </a:lnTo>
                  <a:lnTo>
                    <a:pt x="54207" y="11720"/>
                  </a:lnTo>
                  <a:lnTo>
                    <a:pt x="25866" y="40062"/>
                  </a:lnTo>
                  <a:lnTo>
                    <a:pt x="9069" y="69637"/>
                  </a:lnTo>
                  <a:lnTo>
                    <a:pt x="319" y="95197"/>
                  </a:lnTo>
                  <a:lnTo>
                    <a:pt x="0" y="125113"/>
                  </a:lnTo>
                  <a:lnTo>
                    <a:pt x="7745" y="152948"/>
                  </a:lnTo>
                  <a:lnTo>
                    <a:pt x="18815" y="166689"/>
                  </a:lnTo>
                  <a:lnTo>
                    <a:pt x="31732" y="176088"/>
                  </a:lnTo>
                  <a:lnTo>
                    <a:pt x="42177" y="180265"/>
                  </a:lnTo>
                  <a:lnTo>
                    <a:pt x="66103" y="179246"/>
                  </a:lnTo>
                  <a:lnTo>
                    <a:pt x="81676" y="172496"/>
                  </a:lnTo>
                  <a:lnTo>
                    <a:pt x="94242" y="162441"/>
                  </a:lnTo>
                  <a:lnTo>
                    <a:pt x="105283" y="144880"/>
                  </a:lnTo>
                  <a:lnTo>
                    <a:pt x="117582" y="113675"/>
                  </a:lnTo>
                  <a:lnTo>
                    <a:pt x="116823" y="83271"/>
                  </a:lnTo>
                  <a:lnTo>
                    <a:pt x="114061" y="51970"/>
                  </a:lnTo>
                  <a:lnTo>
                    <a:pt x="106929" y="28567"/>
                  </a:lnTo>
                  <a:lnTo>
                    <a:pt x="97440" y="14746"/>
                  </a:lnTo>
                  <a:lnTo>
                    <a:pt x="89724" y="9780"/>
                  </a:lnTo>
                  <a:lnTo>
                    <a:pt x="73273" y="6591"/>
                  </a:lnTo>
                  <a:lnTo>
                    <a:pt x="69785" y="7741"/>
                  </a:lnTo>
                  <a:lnTo>
                    <a:pt x="58575" y="185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SMARTInkShape-1995">
            <a:extLst>
              <a:ext uri="{FF2B5EF4-FFF2-40B4-BE49-F238E27FC236}">
                <a16:creationId xmlns:a16="http://schemas.microsoft.com/office/drawing/2014/main" id="{3EF889D4-ABD8-EE29-04EA-B690870F785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172200" y="2959178"/>
            <a:ext cx="1987551" cy="31412"/>
          </a:xfrm>
          <a:custGeom>
            <a:avLst/>
            <a:gdLst/>
            <a:ahLst/>
            <a:cxnLst/>
            <a:rect l="0" t="0" r="0" b="0"/>
            <a:pathLst>
              <a:path w="1987551" h="31412">
                <a:moveTo>
                  <a:pt x="0" y="25322"/>
                </a:moveTo>
                <a:lnTo>
                  <a:pt x="0" y="25322"/>
                </a:lnTo>
                <a:lnTo>
                  <a:pt x="3371" y="28693"/>
                </a:lnTo>
                <a:lnTo>
                  <a:pt x="8790" y="30347"/>
                </a:lnTo>
                <a:lnTo>
                  <a:pt x="23764" y="31411"/>
                </a:lnTo>
                <a:lnTo>
                  <a:pt x="54192" y="26182"/>
                </a:lnTo>
                <a:lnTo>
                  <a:pt x="81940" y="25492"/>
                </a:lnTo>
                <a:lnTo>
                  <a:pt x="107691" y="25372"/>
                </a:lnTo>
                <a:lnTo>
                  <a:pt x="129707" y="25344"/>
                </a:lnTo>
                <a:lnTo>
                  <a:pt x="159160" y="25328"/>
                </a:lnTo>
                <a:lnTo>
                  <a:pt x="182686" y="25325"/>
                </a:lnTo>
                <a:lnTo>
                  <a:pt x="208194" y="25323"/>
                </a:lnTo>
                <a:lnTo>
                  <a:pt x="231290" y="25323"/>
                </a:lnTo>
                <a:lnTo>
                  <a:pt x="253314" y="25323"/>
                </a:lnTo>
                <a:lnTo>
                  <a:pt x="274862" y="25322"/>
                </a:lnTo>
                <a:lnTo>
                  <a:pt x="296197" y="25322"/>
                </a:lnTo>
                <a:lnTo>
                  <a:pt x="317440" y="23441"/>
                </a:lnTo>
                <a:lnTo>
                  <a:pt x="340051" y="20958"/>
                </a:lnTo>
                <a:lnTo>
                  <a:pt x="366564" y="19855"/>
                </a:lnTo>
                <a:lnTo>
                  <a:pt x="392928" y="19364"/>
                </a:lnTo>
                <a:lnTo>
                  <a:pt x="418757" y="19147"/>
                </a:lnTo>
                <a:lnTo>
                  <a:pt x="444347" y="19050"/>
                </a:lnTo>
                <a:lnTo>
                  <a:pt x="471714" y="17125"/>
                </a:lnTo>
                <a:lnTo>
                  <a:pt x="500339" y="14623"/>
                </a:lnTo>
                <a:lnTo>
                  <a:pt x="529525" y="13511"/>
                </a:lnTo>
                <a:lnTo>
                  <a:pt x="558959" y="13017"/>
                </a:lnTo>
                <a:lnTo>
                  <a:pt x="588504" y="12798"/>
                </a:lnTo>
                <a:lnTo>
                  <a:pt x="618098" y="12700"/>
                </a:lnTo>
                <a:lnTo>
                  <a:pt x="647714" y="12657"/>
                </a:lnTo>
                <a:lnTo>
                  <a:pt x="678045" y="11932"/>
                </a:lnTo>
                <a:lnTo>
                  <a:pt x="694036" y="10751"/>
                </a:lnTo>
                <a:lnTo>
                  <a:pt x="710340" y="9258"/>
                </a:lnTo>
                <a:lnTo>
                  <a:pt x="741627" y="7599"/>
                </a:lnTo>
                <a:lnTo>
                  <a:pt x="756885" y="7157"/>
                </a:lnTo>
                <a:lnTo>
                  <a:pt x="773406" y="6862"/>
                </a:lnTo>
                <a:lnTo>
                  <a:pt x="790770" y="6665"/>
                </a:lnTo>
                <a:lnTo>
                  <a:pt x="808697" y="6534"/>
                </a:lnTo>
                <a:lnTo>
                  <a:pt x="826292" y="6446"/>
                </a:lnTo>
                <a:lnTo>
                  <a:pt x="843667" y="6388"/>
                </a:lnTo>
                <a:lnTo>
                  <a:pt x="860896" y="6350"/>
                </a:lnTo>
                <a:lnTo>
                  <a:pt x="878025" y="6324"/>
                </a:lnTo>
                <a:lnTo>
                  <a:pt x="895089" y="6306"/>
                </a:lnTo>
                <a:lnTo>
                  <a:pt x="912109" y="6295"/>
                </a:lnTo>
                <a:lnTo>
                  <a:pt x="929806" y="6287"/>
                </a:lnTo>
                <a:lnTo>
                  <a:pt x="947954" y="6282"/>
                </a:lnTo>
                <a:lnTo>
                  <a:pt x="966402" y="6279"/>
                </a:lnTo>
                <a:lnTo>
                  <a:pt x="985052" y="6277"/>
                </a:lnTo>
                <a:lnTo>
                  <a:pt x="1003834" y="6275"/>
                </a:lnTo>
                <a:lnTo>
                  <a:pt x="1022707" y="6274"/>
                </a:lnTo>
                <a:lnTo>
                  <a:pt x="1041638" y="6273"/>
                </a:lnTo>
                <a:lnTo>
                  <a:pt x="1060608" y="6273"/>
                </a:lnTo>
                <a:lnTo>
                  <a:pt x="1079605" y="6273"/>
                </a:lnTo>
                <a:lnTo>
                  <a:pt x="1098621" y="6273"/>
                </a:lnTo>
                <a:lnTo>
                  <a:pt x="1117647" y="6273"/>
                </a:lnTo>
                <a:lnTo>
                  <a:pt x="1136681" y="6272"/>
                </a:lnTo>
                <a:lnTo>
                  <a:pt x="1156426" y="5566"/>
                </a:lnTo>
                <a:lnTo>
                  <a:pt x="1176645" y="4391"/>
                </a:lnTo>
                <a:lnTo>
                  <a:pt x="1197180" y="2901"/>
                </a:lnTo>
                <a:lnTo>
                  <a:pt x="1217220" y="1908"/>
                </a:lnTo>
                <a:lnTo>
                  <a:pt x="1236931" y="1246"/>
                </a:lnTo>
                <a:lnTo>
                  <a:pt x="1256420" y="805"/>
                </a:lnTo>
                <a:lnTo>
                  <a:pt x="1275763" y="511"/>
                </a:lnTo>
                <a:lnTo>
                  <a:pt x="1295009" y="314"/>
                </a:lnTo>
                <a:lnTo>
                  <a:pt x="1314189" y="183"/>
                </a:lnTo>
                <a:lnTo>
                  <a:pt x="1332620" y="97"/>
                </a:lnTo>
                <a:lnTo>
                  <a:pt x="1350552" y="38"/>
                </a:lnTo>
                <a:lnTo>
                  <a:pt x="1368151" y="0"/>
                </a:lnTo>
                <a:lnTo>
                  <a:pt x="1386234" y="679"/>
                </a:lnTo>
                <a:lnTo>
                  <a:pt x="1404639" y="1838"/>
                </a:lnTo>
                <a:lnTo>
                  <a:pt x="1423260" y="3316"/>
                </a:lnTo>
                <a:lnTo>
                  <a:pt x="1441317" y="4301"/>
                </a:lnTo>
                <a:lnTo>
                  <a:pt x="1459001" y="4958"/>
                </a:lnTo>
                <a:lnTo>
                  <a:pt x="1476434" y="5396"/>
                </a:lnTo>
                <a:lnTo>
                  <a:pt x="1494406" y="5688"/>
                </a:lnTo>
                <a:lnTo>
                  <a:pt x="1512737" y="5883"/>
                </a:lnTo>
                <a:lnTo>
                  <a:pt x="1531308" y="6013"/>
                </a:lnTo>
                <a:lnTo>
                  <a:pt x="1548628" y="6099"/>
                </a:lnTo>
                <a:lnTo>
                  <a:pt x="1565113" y="6157"/>
                </a:lnTo>
                <a:lnTo>
                  <a:pt x="1581041" y="6195"/>
                </a:lnTo>
                <a:lnTo>
                  <a:pt x="1597306" y="6221"/>
                </a:lnTo>
                <a:lnTo>
                  <a:pt x="1613792" y="6237"/>
                </a:lnTo>
                <a:lnTo>
                  <a:pt x="1630428" y="6249"/>
                </a:lnTo>
                <a:lnTo>
                  <a:pt x="1662083" y="8143"/>
                </a:lnTo>
                <a:lnTo>
                  <a:pt x="1692615" y="10631"/>
                </a:lnTo>
                <a:lnTo>
                  <a:pt x="1722647" y="11738"/>
                </a:lnTo>
                <a:lnTo>
                  <a:pt x="1750576" y="12229"/>
                </a:lnTo>
                <a:lnTo>
                  <a:pt x="1777101" y="12447"/>
                </a:lnTo>
                <a:lnTo>
                  <a:pt x="1803000" y="12544"/>
                </a:lnTo>
                <a:lnTo>
                  <a:pt x="1828622" y="12587"/>
                </a:lnTo>
                <a:lnTo>
                  <a:pt x="1853416" y="12606"/>
                </a:lnTo>
                <a:lnTo>
                  <a:pt x="1876193" y="12615"/>
                </a:lnTo>
                <a:lnTo>
                  <a:pt x="1905480" y="12620"/>
                </a:lnTo>
                <a:lnTo>
                  <a:pt x="1932032" y="12622"/>
                </a:lnTo>
                <a:lnTo>
                  <a:pt x="1987550" y="1262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SMARTInkShape-Group503">
            <a:extLst>
              <a:ext uri="{FF2B5EF4-FFF2-40B4-BE49-F238E27FC236}">
                <a16:creationId xmlns:a16="http://schemas.microsoft.com/office/drawing/2014/main" id="{97E01AEE-D920-76B2-6C2F-7CE94C5B31C0}"/>
              </a:ext>
            </a:extLst>
          </p:cNvPr>
          <p:cNvGrpSpPr/>
          <p:nvPr/>
        </p:nvGrpSpPr>
        <p:grpSpPr>
          <a:xfrm>
            <a:off x="5817482" y="1969816"/>
            <a:ext cx="2913769" cy="1068804"/>
            <a:chOff x="5817482" y="1969816"/>
            <a:chExt cx="2913769" cy="1068804"/>
          </a:xfrm>
        </p:grpSpPr>
        <p:sp>
          <p:nvSpPr>
            <p:cNvPr id="104" name="SMARTInkShape-1996">
              <a:extLst>
                <a:ext uri="{FF2B5EF4-FFF2-40B4-BE49-F238E27FC236}">
                  <a16:creationId xmlns:a16="http://schemas.microsoft.com/office/drawing/2014/main" id="{14623EDA-1DF6-08EF-4F7B-7CE8AA0D158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604250" y="2190750"/>
              <a:ext cx="127001" cy="44451"/>
            </a:xfrm>
            <a:custGeom>
              <a:avLst/>
              <a:gdLst/>
              <a:ahLst/>
              <a:cxnLst/>
              <a:rect l="0" t="0" r="0" b="0"/>
              <a:pathLst>
                <a:path w="127001" h="44451">
                  <a:moveTo>
                    <a:pt x="0" y="44450"/>
                  </a:moveTo>
                  <a:lnTo>
                    <a:pt x="0" y="44450"/>
                  </a:lnTo>
                  <a:lnTo>
                    <a:pt x="3372" y="37708"/>
                  </a:lnTo>
                  <a:lnTo>
                    <a:pt x="8789" y="32517"/>
                  </a:lnTo>
                  <a:lnTo>
                    <a:pt x="36566" y="16904"/>
                  </a:lnTo>
                  <a:lnTo>
                    <a:pt x="64274" y="4508"/>
                  </a:lnTo>
                  <a:lnTo>
                    <a:pt x="89759" y="89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997">
              <a:extLst>
                <a:ext uri="{FF2B5EF4-FFF2-40B4-BE49-F238E27FC236}">
                  <a16:creationId xmlns:a16="http://schemas.microsoft.com/office/drawing/2014/main" id="{0ED0DF29-CA22-2F14-B16E-E8D0C454FAB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585200" y="2218516"/>
              <a:ext cx="99696" cy="169085"/>
            </a:xfrm>
            <a:custGeom>
              <a:avLst/>
              <a:gdLst/>
              <a:ahLst/>
              <a:cxnLst/>
              <a:rect l="0" t="0" r="0" b="0"/>
              <a:pathLst>
                <a:path w="99696" h="169085">
                  <a:moveTo>
                    <a:pt x="44450" y="29384"/>
                  </a:moveTo>
                  <a:lnTo>
                    <a:pt x="44450" y="29384"/>
                  </a:lnTo>
                  <a:lnTo>
                    <a:pt x="56659" y="17175"/>
                  </a:lnTo>
                  <a:lnTo>
                    <a:pt x="60460" y="9611"/>
                  </a:lnTo>
                  <a:lnTo>
                    <a:pt x="61473" y="5619"/>
                  </a:lnTo>
                  <a:lnTo>
                    <a:pt x="60738" y="2957"/>
                  </a:lnTo>
                  <a:lnTo>
                    <a:pt x="58836" y="1183"/>
                  </a:lnTo>
                  <a:lnTo>
                    <a:pt x="56158" y="0"/>
                  </a:lnTo>
                  <a:lnTo>
                    <a:pt x="47537" y="2448"/>
                  </a:lnTo>
                  <a:lnTo>
                    <a:pt x="37355" y="8946"/>
                  </a:lnTo>
                  <a:lnTo>
                    <a:pt x="18369" y="29645"/>
                  </a:lnTo>
                  <a:lnTo>
                    <a:pt x="4360" y="58343"/>
                  </a:lnTo>
                  <a:lnTo>
                    <a:pt x="1291" y="68147"/>
                  </a:lnTo>
                  <a:lnTo>
                    <a:pt x="2456" y="75069"/>
                  </a:lnTo>
                  <a:lnTo>
                    <a:pt x="3754" y="78891"/>
                  </a:lnTo>
                  <a:lnTo>
                    <a:pt x="8959" y="85019"/>
                  </a:lnTo>
                  <a:lnTo>
                    <a:pt x="16682" y="90094"/>
                  </a:lnTo>
                  <a:lnTo>
                    <a:pt x="38233" y="97891"/>
                  </a:lnTo>
                  <a:lnTo>
                    <a:pt x="67048" y="102487"/>
                  </a:lnTo>
                  <a:lnTo>
                    <a:pt x="91954" y="107058"/>
                  </a:lnTo>
                  <a:lnTo>
                    <a:pt x="95169" y="108683"/>
                  </a:lnTo>
                  <a:lnTo>
                    <a:pt x="97313" y="110472"/>
                  </a:lnTo>
                  <a:lnTo>
                    <a:pt x="99695" y="114342"/>
                  </a:lnTo>
                  <a:lnTo>
                    <a:pt x="98919" y="117067"/>
                  </a:lnTo>
                  <a:lnTo>
                    <a:pt x="80532" y="139010"/>
                  </a:lnTo>
                  <a:lnTo>
                    <a:pt x="75068" y="144664"/>
                  </a:lnTo>
                  <a:lnTo>
                    <a:pt x="49816" y="156234"/>
                  </a:lnTo>
                  <a:lnTo>
                    <a:pt x="19626" y="166242"/>
                  </a:lnTo>
                  <a:lnTo>
                    <a:pt x="0" y="1690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998">
              <a:extLst>
                <a:ext uri="{FF2B5EF4-FFF2-40B4-BE49-F238E27FC236}">
                  <a16:creationId xmlns:a16="http://schemas.microsoft.com/office/drawing/2014/main" id="{DF6AFC98-D642-750F-2193-2B739500DA6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432800" y="2251417"/>
              <a:ext cx="139701" cy="123469"/>
            </a:xfrm>
            <a:custGeom>
              <a:avLst/>
              <a:gdLst/>
              <a:ahLst/>
              <a:cxnLst/>
              <a:rect l="0" t="0" r="0" b="0"/>
              <a:pathLst>
                <a:path w="139701" h="123469">
                  <a:moveTo>
                    <a:pt x="0" y="34583"/>
                  </a:moveTo>
                  <a:lnTo>
                    <a:pt x="0" y="34583"/>
                  </a:lnTo>
                  <a:lnTo>
                    <a:pt x="0" y="31212"/>
                  </a:lnTo>
                  <a:lnTo>
                    <a:pt x="8837" y="10818"/>
                  </a:lnTo>
                  <a:lnTo>
                    <a:pt x="11537" y="8156"/>
                  </a:lnTo>
                  <a:lnTo>
                    <a:pt x="30038" y="163"/>
                  </a:lnTo>
                  <a:lnTo>
                    <a:pt x="38280" y="0"/>
                  </a:lnTo>
                  <a:lnTo>
                    <a:pt x="45941" y="2279"/>
                  </a:lnTo>
                  <a:lnTo>
                    <a:pt x="56607" y="9492"/>
                  </a:lnTo>
                  <a:lnTo>
                    <a:pt x="58905" y="11506"/>
                  </a:lnTo>
                  <a:lnTo>
                    <a:pt x="61457" y="21269"/>
                  </a:lnTo>
                  <a:lnTo>
                    <a:pt x="62139" y="27824"/>
                  </a:lnTo>
                  <a:lnTo>
                    <a:pt x="53797" y="57916"/>
                  </a:lnTo>
                  <a:lnTo>
                    <a:pt x="44624" y="81212"/>
                  </a:lnTo>
                  <a:lnTo>
                    <a:pt x="38883" y="88468"/>
                  </a:lnTo>
                  <a:lnTo>
                    <a:pt x="11109" y="112566"/>
                  </a:lnTo>
                  <a:lnTo>
                    <a:pt x="8465" y="116984"/>
                  </a:lnTo>
                  <a:lnTo>
                    <a:pt x="7760" y="119151"/>
                  </a:lnTo>
                  <a:lnTo>
                    <a:pt x="7996" y="120595"/>
                  </a:lnTo>
                  <a:lnTo>
                    <a:pt x="8858" y="121557"/>
                  </a:lnTo>
                  <a:lnTo>
                    <a:pt x="10139" y="122199"/>
                  </a:lnTo>
                  <a:lnTo>
                    <a:pt x="38729" y="123314"/>
                  </a:lnTo>
                  <a:lnTo>
                    <a:pt x="68155" y="123433"/>
                  </a:lnTo>
                  <a:lnTo>
                    <a:pt x="92866" y="123468"/>
                  </a:lnTo>
                  <a:lnTo>
                    <a:pt x="123549" y="120109"/>
                  </a:lnTo>
                  <a:lnTo>
                    <a:pt x="139700" y="1171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999">
              <a:extLst>
                <a:ext uri="{FF2B5EF4-FFF2-40B4-BE49-F238E27FC236}">
                  <a16:creationId xmlns:a16="http://schemas.microsoft.com/office/drawing/2014/main" id="{E475DB93-BFE0-2709-B347-F15EE1BF9F1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275479" y="2246095"/>
              <a:ext cx="67055" cy="127237"/>
            </a:xfrm>
            <a:custGeom>
              <a:avLst/>
              <a:gdLst/>
              <a:ahLst/>
              <a:cxnLst/>
              <a:rect l="0" t="0" r="0" b="0"/>
              <a:pathLst>
                <a:path w="67055" h="127237">
                  <a:moveTo>
                    <a:pt x="36671" y="90705"/>
                  </a:moveTo>
                  <a:lnTo>
                    <a:pt x="36671" y="90705"/>
                  </a:lnTo>
                  <a:lnTo>
                    <a:pt x="51161" y="75510"/>
                  </a:lnTo>
                  <a:lnTo>
                    <a:pt x="53694" y="70311"/>
                  </a:lnTo>
                  <a:lnTo>
                    <a:pt x="55120" y="63417"/>
                  </a:lnTo>
                  <a:lnTo>
                    <a:pt x="49617" y="31968"/>
                  </a:lnTo>
                  <a:lnTo>
                    <a:pt x="49445" y="21874"/>
                  </a:lnTo>
                  <a:lnTo>
                    <a:pt x="48714" y="19418"/>
                  </a:lnTo>
                  <a:lnTo>
                    <a:pt x="47522" y="17780"/>
                  </a:lnTo>
                  <a:lnTo>
                    <a:pt x="46022" y="16689"/>
                  </a:lnTo>
                  <a:lnTo>
                    <a:pt x="43610" y="16666"/>
                  </a:lnTo>
                  <a:lnTo>
                    <a:pt x="22236" y="23535"/>
                  </a:lnTo>
                  <a:lnTo>
                    <a:pt x="17876" y="27580"/>
                  </a:lnTo>
                  <a:lnTo>
                    <a:pt x="3396" y="55494"/>
                  </a:lnTo>
                  <a:lnTo>
                    <a:pt x="0" y="75882"/>
                  </a:lnTo>
                  <a:lnTo>
                    <a:pt x="7581" y="105938"/>
                  </a:lnTo>
                  <a:lnTo>
                    <a:pt x="9631" y="114644"/>
                  </a:lnTo>
                  <a:lnTo>
                    <a:pt x="12294" y="117953"/>
                  </a:lnTo>
                  <a:lnTo>
                    <a:pt x="20899" y="123512"/>
                  </a:lnTo>
                  <a:lnTo>
                    <a:pt x="34271" y="127236"/>
                  </a:lnTo>
                  <a:lnTo>
                    <a:pt x="38599" y="126348"/>
                  </a:lnTo>
                  <a:lnTo>
                    <a:pt x="50726" y="119062"/>
                  </a:lnTo>
                  <a:lnTo>
                    <a:pt x="56559" y="114362"/>
                  </a:lnTo>
                  <a:lnTo>
                    <a:pt x="63809" y="94265"/>
                  </a:lnTo>
                  <a:lnTo>
                    <a:pt x="67054" y="62597"/>
                  </a:lnTo>
                  <a:lnTo>
                    <a:pt x="65932" y="40583"/>
                  </a:lnTo>
                  <a:lnTo>
                    <a:pt x="62834" y="11190"/>
                  </a:lnTo>
                  <a:lnTo>
                    <a:pt x="61168" y="7356"/>
                  </a:lnTo>
                  <a:lnTo>
                    <a:pt x="55556" y="1215"/>
                  </a:lnTo>
                  <a:lnTo>
                    <a:pt x="52083" y="0"/>
                  </a:lnTo>
                  <a:lnTo>
                    <a:pt x="36671" y="18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000">
              <a:extLst>
                <a:ext uri="{FF2B5EF4-FFF2-40B4-BE49-F238E27FC236}">
                  <a16:creationId xmlns:a16="http://schemas.microsoft.com/office/drawing/2014/main" id="{6BA47B0F-4908-4B7D-B54C-9DB2270F9E0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198995" y="2393950"/>
              <a:ext cx="11556" cy="12701"/>
            </a:xfrm>
            <a:custGeom>
              <a:avLst/>
              <a:gdLst/>
              <a:ahLst/>
              <a:cxnLst/>
              <a:rect l="0" t="0" r="0" b="0"/>
              <a:pathLst>
                <a:path w="11556" h="12701">
                  <a:moveTo>
                    <a:pt x="11555" y="12700"/>
                  </a:moveTo>
                  <a:lnTo>
                    <a:pt x="11555" y="12700"/>
                  </a:lnTo>
                  <a:lnTo>
                    <a:pt x="8183" y="12700"/>
                  </a:lnTo>
                  <a:lnTo>
                    <a:pt x="4648" y="10819"/>
                  </a:lnTo>
                  <a:lnTo>
                    <a:pt x="0" y="7233"/>
                  </a:lnTo>
                  <a:lnTo>
                    <a:pt x="324" y="6233"/>
                  </a:lnTo>
                  <a:lnTo>
                    <a:pt x="520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001">
              <a:extLst>
                <a:ext uri="{FF2B5EF4-FFF2-40B4-BE49-F238E27FC236}">
                  <a16:creationId xmlns:a16="http://schemas.microsoft.com/office/drawing/2014/main" id="{A4C316B1-1258-2192-D51C-CBFE94D14D8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050406" y="2256622"/>
              <a:ext cx="90295" cy="134879"/>
            </a:xfrm>
            <a:custGeom>
              <a:avLst/>
              <a:gdLst/>
              <a:ahLst/>
              <a:cxnLst/>
              <a:rect l="0" t="0" r="0" b="0"/>
              <a:pathLst>
                <a:path w="90295" h="134879">
                  <a:moveTo>
                    <a:pt x="90294" y="48428"/>
                  </a:moveTo>
                  <a:lnTo>
                    <a:pt x="90294" y="48428"/>
                  </a:lnTo>
                  <a:lnTo>
                    <a:pt x="90294" y="45057"/>
                  </a:lnTo>
                  <a:lnTo>
                    <a:pt x="89589" y="44770"/>
                  </a:lnTo>
                  <a:lnTo>
                    <a:pt x="86922" y="46331"/>
                  </a:lnTo>
                  <a:lnTo>
                    <a:pt x="85930" y="46325"/>
                  </a:lnTo>
                  <a:lnTo>
                    <a:pt x="85268" y="45615"/>
                  </a:lnTo>
                  <a:lnTo>
                    <a:pt x="84826" y="44436"/>
                  </a:lnTo>
                  <a:lnTo>
                    <a:pt x="79754" y="37474"/>
                  </a:lnTo>
                  <a:lnTo>
                    <a:pt x="77529" y="31385"/>
                  </a:lnTo>
                  <a:lnTo>
                    <a:pt x="68839" y="20897"/>
                  </a:lnTo>
                  <a:lnTo>
                    <a:pt x="61004" y="18553"/>
                  </a:lnTo>
                  <a:lnTo>
                    <a:pt x="55950" y="17928"/>
                  </a:lnTo>
                  <a:lnTo>
                    <a:pt x="44691" y="22878"/>
                  </a:lnTo>
                  <a:lnTo>
                    <a:pt x="15353" y="48539"/>
                  </a:lnTo>
                  <a:lnTo>
                    <a:pt x="5138" y="64061"/>
                  </a:lnTo>
                  <a:lnTo>
                    <a:pt x="0" y="78189"/>
                  </a:lnTo>
                  <a:lnTo>
                    <a:pt x="1010" y="93876"/>
                  </a:lnTo>
                  <a:lnTo>
                    <a:pt x="7630" y="112929"/>
                  </a:lnTo>
                  <a:lnTo>
                    <a:pt x="13338" y="120840"/>
                  </a:lnTo>
                  <a:lnTo>
                    <a:pt x="22930" y="129059"/>
                  </a:lnTo>
                  <a:lnTo>
                    <a:pt x="34249" y="133653"/>
                  </a:lnTo>
                  <a:lnTo>
                    <a:pt x="40231" y="134878"/>
                  </a:lnTo>
                  <a:lnTo>
                    <a:pt x="45629" y="134283"/>
                  </a:lnTo>
                  <a:lnTo>
                    <a:pt x="55391" y="129860"/>
                  </a:lnTo>
                  <a:lnTo>
                    <a:pt x="62552" y="123190"/>
                  </a:lnTo>
                  <a:lnTo>
                    <a:pt x="68086" y="114111"/>
                  </a:lnTo>
                  <a:lnTo>
                    <a:pt x="72897" y="100669"/>
                  </a:lnTo>
                  <a:lnTo>
                    <a:pt x="72832" y="73863"/>
                  </a:lnTo>
                  <a:lnTo>
                    <a:pt x="66488" y="43339"/>
                  </a:lnTo>
                  <a:lnTo>
                    <a:pt x="59801" y="24813"/>
                  </a:lnTo>
                  <a:lnTo>
                    <a:pt x="48490" y="13522"/>
                  </a:lnTo>
                  <a:lnTo>
                    <a:pt x="32752" y="2965"/>
                  </a:lnTo>
                  <a:lnTo>
                    <a:pt x="23327" y="0"/>
                  </a:lnTo>
                  <a:lnTo>
                    <a:pt x="7744" y="39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002">
              <a:extLst>
                <a:ext uri="{FF2B5EF4-FFF2-40B4-BE49-F238E27FC236}">
                  <a16:creationId xmlns:a16="http://schemas.microsoft.com/office/drawing/2014/main" id="{A2D4B338-1D68-B89E-24FD-44E0E5978E7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750280" y="2578205"/>
              <a:ext cx="513048" cy="228496"/>
            </a:xfrm>
            <a:custGeom>
              <a:avLst/>
              <a:gdLst/>
              <a:ahLst/>
              <a:cxnLst/>
              <a:rect l="0" t="0" r="0" b="0"/>
              <a:pathLst>
                <a:path w="513048" h="228496">
                  <a:moveTo>
                    <a:pt x="9420" y="228495"/>
                  </a:moveTo>
                  <a:lnTo>
                    <a:pt x="9420" y="228495"/>
                  </a:lnTo>
                  <a:lnTo>
                    <a:pt x="583" y="228495"/>
                  </a:lnTo>
                  <a:lnTo>
                    <a:pt x="0" y="227789"/>
                  </a:lnTo>
                  <a:lnTo>
                    <a:pt x="318" y="226614"/>
                  </a:lnTo>
                  <a:lnTo>
                    <a:pt x="1235" y="225124"/>
                  </a:lnTo>
                  <a:lnTo>
                    <a:pt x="17916" y="213300"/>
                  </a:lnTo>
                  <a:lnTo>
                    <a:pt x="47803" y="197836"/>
                  </a:lnTo>
                  <a:lnTo>
                    <a:pt x="78045" y="181726"/>
                  </a:lnTo>
                  <a:lnTo>
                    <a:pt x="103524" y="169168"/>
                  </a:lnTo>
                  <a:lnTo>
                    <a:pt x="133807" y="156511"/>
                  </a:lnTo>
                  <a:lnTo>
                    <a:pt x="157131" y="148054"/>
                  </a:lnTo>
                  <a:lnTo>
                    <a:pt x="181608" y="139592"/>
                  </a:lnTo>
                  <a:lnTo>
                    <a:pt x="206599" y="131832"/>
                  </a:lnTo>
                  <a:lnTo>
                    <a:pt x="231816" y="126032"/>
                  </a:lnTo>
                  <a:lnTo>
                    <a:pt x="259016" y="119221"/>
                  </a:lnTo>
                  <a:lnTo>
                    <a:pt x="286863" y="112195"/>
                  </a:lnTo>
                  <a:lnTo>
                    <a:pt x="313350" y="106721"/>
                  </a:lnTo>
                  <a:lnTo>
                    <a:pt x="339232" y="100055"/>
                  </a:lnTo>
                  <a:lnTo>
                    <a:pt x="363437" y="93799"/>
                  </a:lnTo>
                  <a:lnTo>
                    <a:pt x="395047" y="88161"/>
                  </a:lnTo>
                  <a:lnTo>
                    <a:pt x="420934" y="79341"/>
                  </a:lnTo>
                  <a:lnTo>
                    <a:pt x="445139" y="72129"/>
                  </a:lnTo>
                  <a:lnTo>
                    <a:pt x="472955" y="64101"/>
                  </a:lnTo>
                  <a:lnTo>
                    <a:pt x="484253" y="58770"/>
                  </a:lnTo>
                  <a:lnTo>
                    <a:pt x="491625" y="51697"/>
                  </a:lnTo>
                  <a:lnTo>
                    <a:pt x="495372" y="45731"/>
                  </a:lnTo>
                  <a:lnTo>
                    <a:pt x="496371" y="43152"/>
                  </a:lnTo>
                  <a:lnTo>
                    <a:pt x="496331" y="40728"/>
                  </a:lnTo>
                  <a:lnTo>
                    <a:pt x="494407" y="36152"/>
                  </a:lnTo>
                  <a:lnTo>
                    <a:pt x="492906" y="34650"/>
                  </a:lnTo>
                  <a:lnTo>
                    <a:pt x="465621" y="17234"/>
                  </a:lnTo>
                  <a:lnTo>
                    <a:pt x="449672" y="11630"/>
                  </a:lnTo>
                  <a:lnTo>
                    <a:pt x="428718" y="0"/>
                  </a:lnTo>
                  <a:lnTo>
                    <a:pt x="446124" y="1790"/>
                  </a:lnTo>
                  <a:lnTo>
                    <a:pt x="472684" y="8736"/>
                  </a:lnTo>
                  <a:lnTo>
                    <a:pt x="493244" y="17608"/>
                  </a:lnTo>
                  <a:lnTo>
                    <a:pt x="502206" y="24466"/>
                  </a:lnTo>
                  <a:lnTo>
                    <a:pt x="511814" y="39631"/>
                  </a:lnTo>
                  <a:lnTo>
                    <a:pt x="513047" y="53303"/>
                  </a:lnTo>
                  <a:lnTo>
                    <a:pt x="512388" y="60901"/>
                  </a:lnTo>
                  <a:lnTo>
                    <a:pt x="506011" y="73105"/>
                  </a:lnTo>
                  <a:lnTo>
                    <a:pt x="478653" y="101938"/>
                  </a:lnTo>
                  <a:lnTo>
                    <a:pt x="454225" y="129932"/>
                  </a:lnTo>
                  <a:lnTo>
                    <a:pt x="428520" y="1586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003">
              <a:extLst>
                <a:ext uri="{FF2B5EF4-FFF2-40B4-BE49-F238E27FC236}">
                  <a16:creationId xmlns:a16="http://schemas.microsoft.com/office/drawing/2014/main" id="{9ED20C28-7BE5-9C24-AF7F-32572302352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188200" y="2527300"/>
              <a:ext cx="120651" cy="63501"/>
            </a:xfrm>
            <a:custGeom>
              <a:avLst/>
              <a:gdLst/>
              <a:ahLst/>
              <a:cxnLst/>
              <a:rect l="0" t="0" r="0" b="0"/>
              <a:pathLst>
                <a:path w="120651" h="63501">
                  <a:moveTo>
                    <a:pt x="0" y="63500"/>
                  </a:moveTo>
                  <a:lnTo>
                    <a:pt x="0" y="63500"/>
                  </a:lnTo>
                  <a:lnTo>
                    <a:pt x="3372" y="53387"/>
                  </a:lnTo>
                  <a:lnTo>
                    <a:pt x="10671" y="44659"/>
                  </a:lnTo>
                  <a:lnTo>
                    <a:pt x="42327" y="23311"/>
                  </a:lnTo>
                  <a:lnTo>
                    <a:pt x="60781" y="10118"/>
                  </a:lnTo>
                  <a:lnTo>
                    <a:pt x="83865" y="248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004">
              <a:extLst>
                <a:ext uri="{FF2B5EF4-FFF2-40B4-BE49-F238E27FC236}">
                  <a16:creationId xmlns:a16="http://schemas.microsoft.com/office/drawing/2014/main" id="{AA28E95F-88B6-D4BE-A0ED-18F87599FEE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189497" y="2561507"/>
              <a:ext cx="62085" cy="149944"/>
            </a:xfrm>
            <a:custGeom>
              <a:avLst/>
              <a:gdLst/>
              <a:ahLst/>
              <a:cxnLst/>
              <a:rect l="0" t="0" r="0" b="0"/>
              <a:pathLst>
                <a:path w="62085" h="149944">
                  <a:moveTo>
                    <a:pt x="17753" y="35643"/>
                  </a:moveTo>
                  <a:lnTo>
                    <a:pt x="17753" y="35643"/>
                  </a:lnTo>
                  <a:lnTo>
                    <a:pt x="18458" y="29162"/>
                  </a:lnTo>
                  <a:lnTo>
                    <a:pt x="23842" y="171"/>
                  </a:lnTo>
                  <a:lnTo>
                    <a:pt x="22518" y="0"/>
                  </a:lnTo>
                  <a:lnTo>
                    <a:pt x="17283" y="1693"/>
                  </a:lnTo>
                  <a:lnTo>
                    <a:pt x="12135" y="6678"/>
                  </a:lnTo>
                  <a:lnTo>
                    <a:pt x="3082" y="21377"/>
                  </a:lnTo>
                  <a:lnTo>
                    <a:pt x="0" y="33690"/>
                  </a:lnTo>
                  <a:lnTo>
                    <a:pt x="1161" y="40184"/>
                  </a:lnTo>
                  <a:lnTo>
                    <a:pt x="2459" y="42904"/>
                  </a:lnTo>
                  <a:lnTo>
                    <a:pt x="14398" y="53473"/>
                  </a:lnTo>
                  <a:lnTo>
                    <a:pt x="23553" y="57678"/>
                  </a:lnTo>
                  <a:lnTo>
                    <a:pt x="32325" y="60959"/>
                  </a:lnTo>
                  <a:lnTo>
                    <a:pt x="47573" y="70800"/>
                  </a:lnTo>
                  <a:lnTo>
                    <a:pt x="52879" y="73141"/>
                  </a:lnTo>
                  <a:lnTo>
                    <a:pt x="57589" y="76533"/>
                  </a:lnTo>
                  <a:lnTo>
                    <a:pt x="60152" y="80392"/>
                  </a:lnTo>
                  <a:lnTo>
                    <a:pt x="61291" y="85870"/>
                  </a:lnTo>
                  <a:lnTo>
                    <a:pt x="62084" y="109233"/>
                  </a:lnTo>
                  <a:lnTo>
                    <a:pt x="58387" y="117974"/>
                  </a:lnTo>
                  <a:lnTo>
                    <a:pt x="44516" y="135083"/>
                  </a:lnTo>
                  <a:lnTo>
                    <a:pt x="32347" y="144443"/>
                  </a:lnTo>
                  <a:lnTo>
                    <a:pt x="5053" y="1499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005">
              <a:extLst>
                <a:ext uri="{FF2B5EF4-FFF2-40B4-BE49-F238E27FC236}">
                  <a16:creationId xmlns:a16="http://schemas.microsoft.com/office/drawing/2014/main" id="{6F109A33-116D-A5B4-E925-E7226D5947D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999063" y="2546743"/>
              <a:ext cx="100238" cy="152008"/>
            </a:xfrm>
            <a:custGeom>
              <a:avLst/>
              <a:gdLst/>
              <a:ahLst/>
              <a:cxnLst/>
              <a:rect l="0" t="0" r="0" b="0"/>
              <a:pathLst>
                <a:path w="100238" h="152008">
                  <a:moveTo>
                    <a:pt x="62137" y="56757"/>
                  </a:moveTo>
                  <a:lnTo>
                    <a:pt x="62137" y="56757"/>
                  </a:lnTo>
                  <a:lnTo>
                    <a:pt x="67163" y="44824"/>
                  </a:lnTo>
                  <a:lnTo>
                    <a:pt x="68481" y="19262"/>
                  </a:lnTo>
                  <a:lnTo>
                    <a:pt x="66603" y="13516"/>
                  </a:lnTo>
                  <a:lnTo>
                    <a:pt x="65114" y="10996"/>
                  </a:lnTo>
                  <a:lnTo>
                    <a:pt x="56278" y="4079"/>
                  </a:lnTo>
                  <a:lnTo>
                    <a:pt x="44723" y="932"/>
                  </a:lnTo>
                  <a:lnTo>
                    <a:pt x="32361" y="0"/>
                  </a:lnTo>
                  <a:lnTo>
                    <a:pt x="23973" y="3545"/>
                  </a:lnTo>
                  <a:lnTo>
                    <a:pt x="19761" y="6465"/>
                  </a:lnTo>
                  <a:lnTo>
                    <a:pt x="13200" y="15355"/>
                  </a:lnTo>
                  <a:lnTo>
                    <a:pt x="1704" y="35730"/>
                  </a:lnTo>
                  <a:lnTo>
                    <a:pt x="0" y="46001"/>
                  </a:lnTo>
                  <a:lnTo>
                    <a:pt x="1124" y="55739"/>
                  </a:lnTo>
                  <a:lnTo>
                    <a:pt x="2412" y="60312"/>
                  </a:lnTo>
                  <a:lnTo>
                    <a:pt x="7605" y="67274"/>
                  </a:lnTo>
                  <a:lnTo>
                    <a:pt x="10966" y="70118"/>
                  </a:lnTo>
                  <a:lnTo>
                    <a:pt x="22225" y="71397"/>
                  </a:lnTo>
                  <a:lnTo>
                    <a:pt x="40669" y="68151"/>
                  </a:lnTo>
                  <a:lnTo>
                    <a:pt x="53189" y="62720"/>
                  </a:lnTo>
                  <a:lnTo>
                    <a:pt x="67112" y="51193"/>
                  </a:lnTo>
                  <a:lnTo>
                    <a:pt x="84510" y="27882"/>
                  </a:lnTo>
                  <a:lnTo>
                    <a:pt x="88821" y="18807"/>
                  </a:lnTo>
                  <a:lnTo>
                    <a:pt x="93591" y="12687"/>
                  </a:lnTo>
                  <a:lnTo>
                    <a:pt x="93870" y="41164"/>
                  </a:lnTo>
                  <a:lnTo>
                    <a:pt x="92003" y="68676"/>
                  </a:lnTo>
                  <a:lnTo>
                    <a:pt x="88125" y="96035"/>
                  </a:lnTo>
                  <a:lnTo>
                    <a:pt x="88294" y="126656"/>
                  </a:lnTo>
                  <a:lnTo>
                    <a:pt x="93010" y="146247"/>
                  </a:lnTo>
                  <a:lnTo>
                    <a:pt x="94008" y="148167"/>
                  </a:lnTo>
                  <a:lnTo>
                    <a:pt x="100237" y="1520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006">
              <a:extLst>
                <a:ext uri="{FF2B5EF4-FFF2-40B4-BE49-F238E27FC236}">
                  <a16:creationId xmlns:a16="http://schemas.microsoft.com/office/drawing/2014/main" id="{8F2AA93F-7362-4C13-4AEC-A1B493C1A88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965950" y="26543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8" y="12700"/>
                  </a:lnTo>
                  <a:lnTo>
                    <a:pt x="1986" y="112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007">
              <a:extLst>
                <a:ext uri="{FF2B5EF4-FFF2-40B4-BE49-F238E27FC236}">
                  <a16:creationId xmlns:a16="http://schemas.microsoft.com/office/drawing/2014/main" id="{EDF0A0FD-D73E-C439-1632-1350ADE8720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777355" y="2529349"/>
              <a:ext cx="86491" cy="136378"/>
            </a:xfrm>
            <a:custGeom>
              <a:avLst/>
              <a:gdLst/>
              <a:ahLst/>
              <a:cxnLst/>
              <a:rect l="0" t="0" r="0" b="0"/>
              <a:pathLst>
                <a:path w="86491" h="136378">
                  <a:moveTo>
                    <a:pt x="67945" y="48751"/>
                  </a:moveTo>
                  <a:lnTo>
                    <a:pt x="67945" y="48751"/>
                  </a:lnTo>
                  <a:lnTo>
                    <a:pt x="67945" y="26621"/>
                  </a:lnTo>
                  <a:lnTo>
                    <a:pt x="66534" y="24826"/>
                  </a:lnTo>
                  <a:lnTo>
                    <a:pt x="61204" y="20949"/>
                  </a:lnTo>
                  <a:lnTo>
                    <a:pt x="46897" y="18171"/>
                  </a:lnTo>
                  <a:lnTo>
                    <a:pt x="37189" y="21284"/>
                  </a:lnTo>
                  <a:lnTo>
                    <a:pt x="16087" y="38152"/>
                  </a:lnTo>
                  <a:lnTo>
                    <a:pt x="4524" y="55723"/>
                  </a:lnTo>
                  <a:lnTo>
                    <a:pt x="0" y="74335"/>
                  </a:lnTo>
                  <a:lnTo>
                    <a:pt x="2030" y="93256"/>
                  </a:lnTo>
                  <a:lnTo>
                    <a:pt x="13843" y="112267"/>
                  </a:lnTo>
                  <a:lnTo>
                    <a:pt x="27378" y="127935"/>
                  </a:lnTo>
                  <a:lnTo>
                    <a:pt x="36039" y="133333"/>
                  </a:lnTo>
                  <a:lnTo>
                    <a:pt x="50731" y="136371"/>
                  </a:lnTo>
                  <a:lnTo>
                    <a:pt x="61705" y="136377"/>
                  </a:lnTo>
                  <a:lnTo>
                    <a:pt x="71287" y="134027"/>
                  </a:lnTo>
                  <a:lnTo>
                    <a:pt x="75112" y="131002"/>
                  </a:lnTo>
                  <a:lnTo>
                    <a:pt x="81244" y="121996"/>
                  </a:lnTo>
                  <a:lnTo>
                    <a:pt x="85290" y="108396"/>
                  </a:lnTo>
                  <a:lnTo>
                    <a:pt x="86490" y="81946"/>
                  </a:lnTo>
                  <a:lnTo>
                    <a:pt x="81826" y="50291"/>
                  </a:lnTo>
                  <a:lnTo>
                    <a:pt x="72228" y="23655"/>
                  </a:lnTo>
                  <a:lnTo>
                    <a:pt x="64910" y="12197"/>
                  </a:lnTo>
                  <a:lnTo>
                    <a:pt x="56953" y="4753"/>
                  </a:lnTo>
                  <a:lnTo>
                    <a:pt x="46832" y="974"/>
                  </a:lnTo>
                  <a:lnTo>
                    <a:pt x="36690" y="0"/>
                  </a:lnTo>
                  <a:lnTo>
                    <a:pt x="29830" y="1920"/>
                  </a:lnTo>
                  <a:lnTo>
                    <a:pt x="27719" y="4124"/>
                  </a:lnTo>
                  <a:lnTo>
                    <a:pt x="23495" y="170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008">
              <a:extLst>
                <a:ext uri="{FF2B5EF4-FFF2-40B4-BE49-F238E27FC236}">
                  <a16:creationId xmlns:a16="http://schemas.microsoft.com/office/drawing/2014/main" id="{57C6193E-20AC-4EA9-DCB9-EF39F3373D0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565900" y="2489878"/>
              <a:ext cx="31750" cy="548742"/>
            </a:xfrm>
            <a:custGeom>
              <a:avLst/>
              <a:gdLst/>
              <a:ahLst/>
              <a:cxnLst/>
              <a:rect l="0" t="0" r="0" b="0"/>
              <a:pathLst>
                <a:path w="31750" h="548742">
                  <a:moveTo>
                    <a:pt x="12700" y="24722"/>
                  </a:moveTo>
                  <a:lnTo>
                    <a:pt x="12700" y="24722"/>
                  </a:lnTo>
                  <a:lnTo>
                    <a:pt x="21489" y="10907"/>
                  </a:lnTo>
                  <a:lnTo>
                    <a:pt x="31149" y="0"/>
                  </a:lnTo>
                  <a:lnTo>
                    <a:pt x="31697" y="25897"/>
                  </a:lnTo>
                  <a:lnTo>
                    <a:pt x="31034" y="51060"/>
                  </a:lnTo>
                  <a:lnTo>
                    <a:pt x="27383" y="75016"/>
                  </a:lnTo>
                  <a:lnTo>
                    <a:pt x="25988" y="104143"/>
                  </a:lnTo>
                  <a:lnTo>
                    <a:pt x="26280" y="135115"/>
                  </a:lnTo>
                  <a:lnTo>
                    <a:pt x="28849" y="156101"/>
                  </a:lnTo>
                  <a:lnTo>
                    <a:pt x="30461" y="179068"/>
                  </a:lnTo>
                  <a:lnTo>
                    <a:pt x="31176" y="203387"/>
                  </a:lnTo>
                  <a:lnTo>
                    <a:pt x="31495" y="228306"/>
                  </a:lnTo>
                  <a:lnTo>
                    <a:pt x="31636" y="253493"/>
                  </a:lnTo>
                  <a:lnTo>
                    <a:pt x="31700" y="278092"/>
                  </a:lnTo>
                  <a:lnTo>
                    <a:pt x="31728" y="300785"/>
                  </a:lnTo>
                  <a:lnTo>
                    <a:pt x="31741" y="322630"/>
                  </a:lnTo>
                  <a:lnTo>
                    <a:pt x="31745" y="344098"/>
                  </a:lnTo>
                  <a:lnTo>
                    <a:pt x="31748" y="365398"/>
                  </a:lnTo>
                  <a:lnTo>
                    <a:pt x="31749" y="386625"/>
                  </a:lnTo>
                  <a:lnTo>
                    <a:pt x="29868" y="416527"/>
                  </a:lnTo>
                  <a:lnTo>
                    <a:pt x="28605" y="443260"/>
                  </a:lnTo>
                  <a:lnTo>
                    <a:pt x="29653" y="451914"/>
                  </a:lnTo>
                  <a:lnTo>
                    <a:pt x="25174" y="474700"/>
                  </a:lnTo>
                  <a:lnTo>
                    <a:pt x="17538" y="499173"/>
                  </a:lnTo>
                  <a:lnTo>
                    <a:pt x="9978" y="527407"/>
                  </a:lnTo>
                  <a:lnTo>
                    <a:pt x="6720" y="543926"/>
                  </a:lnTo>
                  <a:lnTo>
                    <a:pt x="5186" y="546541"/>
                  </a:lnTo>
                  <a:lnTo>
                    <a:pt x="3457" y="548285"/>
                  </a:lnTo>
                  <a:lnTo>
                    <a:pt x="2305" y="548741"/>
                  </a:lnTo>
                  <a:lnTo>
                    <a:pt x="1537" y="548341"/>
                  </a:lnTo>
                  <a:lnTo>
                    <a:pt x="1026" y="547368"/>
                  </a:lnTo>
                  <a:lnTo>
                    <a:pt x="0" y="5327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009">
              <a:extLst>
                <a:ext uri="{FF2B5EF4-FFF2-40B4-BE49-F238E27FC236}">
                  <a16:creationId xmlns:a16="http://schemas.microsoft.com/office/drawing/2014/main" id="{01825A03-835A-E111-B1BA-494849B322E0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690733" y="2578492"/>
              <a:ext cx="43568" cy="412335"/>
            </a:xfrm>
            <a:custGeom>
              <a:avLst/>
              <a:gdLst/>
              <a:ahLst/>
              <a:cxnLst/>
              <a:rect l="0" t="0" r="0" b="0"/>
              <a:pathLst>
                <a:path w="43568" h="412335">
                  <a:moveTo>
                    <a:pt x="43567" y="56758"/>
                  </a:moveTo>
                  <a:lnTo>
                    <a:pt x="43567" y="56758"/>
                  </a:lnTo>
                  <a:lnTo>
                    <a:pt x="43567" y="41831"/>
                  </a:lnTo>
                  <a:lnTo>
                    <a:pt x="42862" y="40457"/>
                  </a:lnTo>
                  <a:lnTo>
                    <a:pt x="41685" y="39540"/>
                  </a:lnTo>
                  <a:lnTo>
                    <a:pt x="40195" y="38930"/>
                  </a:lnTo>
                  <a:lnTo>
                    <a:pt x="39203" y="37817"/>
                  </a:lnTo>
                  <a:lnTo>
                    <a:pt x="38099" y="34699"/>
                  </a:lnTo>
                  <a:lnTo>
                    <a:pt x="37099" y="33586"/>
                  </a:lnTo>
                  <a:lnTo>
                    <a:pt x="34107" y="32348"/>
                  </a:lnTo>
                  <a:lnTo>
                    <a:pt x="33027" y="31312"/>
                  </a:lnTo>
                  <a:lnTo>
                    <a:pt x="25967" y="13506"/>
                  </a:lnTo>
                  <a:lnTo>
                    <a:pt x="25484" y="10990"/>
                  </a:lnTo>
                  <a:lnTo>
                    <a:pt x="25867" y="8607"/>
                  </a:lnTo>
                  <a:lnTo>
                    <a:pt x="28174" y="4078"/>
                  </a:lnTo>
                  <a:lnTo>
                    <a:pt x="28366" y="2588"/>
                  </a:lnTo>
                  <a:lnTo>
                    <a:pt x="27788" y="1595"/>
                  </a:lnTo>
                  <a:lnTo>
                    <a:pt x="25163" y="0"/>
                  </a:lnTo>
                  <a:lnTo>
                    <a:pt x="24533" y="29472"/>
                  </a:lnTo>
                  <a:lnTo>
                    <a:pt x="11323" y="60490"/>
                  </a:lnTo>
                  <a:lnTo>
                    <a:pt x="11719" y="86266"/>
                  </a:lnTo>
                  <a:lnTo>
                    <a:pt x="15456" y="113465"/>
                  </a:lnTo>
                  <a:lnTo>
                    <a:pt x="14626" y="139221"/>
                  </a:lnTo>
                  <a:lnTo>
                    <a:pt x="17117" y="165858"/>
                  </a:lnTo>
                  <a:lnTo>
                    <a:pt x="17700" y="189914"/>
                  </a:lnTo>
                  <a:lnTo>
                    <a:pt x="17959" y="212364"/>
                  </a:lnTo>
                  <a:lnTo>
                    <a:pt x="14735" y="241466"/>
                  </a:lnTo>
                  <a:lnTo>
                    <a:pt x="12681" y="267963"/>
                  </a:lnTo>
                  <a:lnTo>
                    <a:pt x="11931" y="298764"/>
                  </a:lnTo>
                  <a:lnTo>
                    <a:pt x="11162" y="310366"/>
                  </a:lnTo>
                  <a:lnTo>
                    <a:pt x="6060" y="341713"/>
                  </a:lnTo>
                  <a:lnTo>
                    <a:pt x="5474" y="366595"/>
                  </a:lnTo>
                  <a:lnTo>
                    <a:pt x="4766" y="367033"/>
                  </a:lnTo>
                  <a:lnTo>
                    <a:pt x="2098" y="367519"/>
                  </a:lnTo>
                  <a:lnTo>
                    <a:pt x="1104" y="368354"/>
                  </a:lnTo>
                  <a:lnTo>
                    <a:pt x="0" y="371164"/>
                  </a:lnTo>
                  <a:lnTo>
                    <a:pt x="411" y="372901"/>
                  </a:lnTo>
                  <a:lnTo>
                    <a:pt x="4259" y="380758"/>
                  </a:lnTo>
                  <a:lnTo>
                    <a:pt x="4662" y="382825"/>
                  </a:lnTo>
                  <a:lnTo>
                    <a:pt x="4225" y="384908"/>
                  </a:lnTo>
                  <a:lnTo>
                    <a:pt x="1857" y="389104"/>
                  </a:lnTo>
                  <a:lnTo>
                    <a:pt x="1649" y="391211"/>
                  </a:lnTo>
                  <a:lnTo>
                    <a:pt x="5410" y="405637"/>
                  </a:lnTo>
                  <a:lnTo>
                    <a:pt x="5465" y="412087"/>
                  </a:lnTo>
                  <a:lnTo>
                    <a:pt x="10934" y="412334"/>
                  </a:lnTo>
                  <a:lnTo>
                    <a:pt x="14927" y="408980"/>
                  </a:lnTo>
                  <a:lnTo>
                    <a:pt x="16726" y="405448"/>
                  </a:lnTo>
                  <a:lnTo>
                    <a:pt x="17206" y="403517"/>
                  </a:lnTo>
                  <a:lnTo>
                    <a:pt x="24517" y="3933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010">
              <a:extLst>
                <a:ext uri="{FF2B5EF4-FFF2-40B4-BE49-F238E27FC236}">
                  <a16:creationId xmlns:a16="http://schemas.microsoft.com/office/drawing/2014/main" id="{91444133-1333-7F97-6D9E-0D5B56E238E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817482" y="2279650"/>
              <a:ext cx="157869" cy="12701"/>
            </a:xfrm>
            <a:custGeom>
              <a:avLst/>
              <a:gdLst/>
              <a:ahLst/>
              <a:cxnLst/>
              <a:rect l="0" t="0" r="0" b="0"/>
              <a:pathLst>
                <a:path w="15786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31177" y="7233"/>
                  </a:lnTo>
                  <a:lnTo>
                    <a:pt x="60778" y="1440"/>
                  </a:lnTo>
                  <a:lnTo>
                    <a:pt x="92270" y="189"/>
                  </a:lnTo>
                  <a:lnTo>
                    <a:pt x="120468" y="25"/>
                  </a:lnTo>
                  <a:lnTo>
                    <a:pt x="1578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011">
              <a:extLst>
                <a:ext uri="{FF2B5EF4-FFF2-40B4-BE49-F238E27FC236}">
                  <a16:creationId xmlns:a16="http://schemas.microsoft.com/office/drawing/2014/main" id="{C582AF66-C551-E289-DABE-BE2B21F1BF1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115050" y="1969816"/>
              <a:ext cx="2079200" cy="932135"/>
            </a:xfrm>
            <a:custGeom>
              <a:avLst/>
              <a:gdLst/>
              <a:ahLst/>
              <a:cxnLst/>
              <a:rect l="0" t="0" r="0" b="0"/>
              <a:pathLst>
                <a:path w="2079200" h="932135">
                  <a:moveTo>
                    <a:pt x="0" y="932134"/>
                  </a:moveTo>
                  <a:lnTo>
                    <a:pt x="0" y="932134"/>
                  </a:lnTo>
                  <a:lnTo>
                    <a:pt x="12209" y="932134"/>
                  </a:lnTo>
                  <a:lnTo>
                    <a:pt x="14490" y="931428"/>
                  </a:lnTo>
                  <a:lnTo>
                    <a:pt x="16010" y="930253"/>
                  </a:lnTo>
                  <a:lnTo>
                    <a:pt x="17023" y="928763"/>
                  </a:lnTo>
                  <a:lnTo>
                    <a:pt x="18404" y="927770"/>
                  </a:lnTo>
                  <a:lnTo>
                    <a:pt x="46134" y="917023"/>
                  </a:lnTo>
                  <a:lnTo>
                    <a:pt x="77475" y="901778"/>
                  </a:lnTo>
                  <a:lnTo>
                    <a:pt x="108117" y="886448"/>
                  </a:lnTo>
                  <a:lnTo>
                    <a:pt x="138459" y="873219"/>
                  </a:lnTo>
                  <a:lnTo>
                    <a:pt x="169951" y="857702"/>
                  </a:lnTo>
                  <a:lnTo>
                    <a:pt x="196554" y="841049"/>
                  </a:lnTo>
                  <a:lnTo>
                    <a:pt x="224072" y="822289"/>
                  </a:lnTo>
                  <a:lnTo>
                    <a:pt x="253105" y="801781"/>
                  </a:lnTo>
                  <a:lnTo>
                    <a:pt x="281870" y="776706"/>
                  </a:lnTo>
                  <a:lnTo>
                    <a:pt x="309179" y="753295"/>
                  </a:lnTo>
                  <a:lnTo>
                    <a:pt x="339914" y="725306"/>
                  </a:lnTo>
                  <a:lnTo>
                    <a:pt x="368742" y="696707"/>
                  </a:lnTo>
                  <a:lnTo>
                    <a:pt x="385599" y="676111"/>
                  </a:lnTo>
                  <a:lnTo>
                    <a:pt x="407308" y="647239"/>
                  </a:lnTo>
                  <a:lnTo>
                    <a:pt x="430574" y="616322"/>
                  </a:lnTo>
                  <a:lnTo>
                    <a:pt x="455858" y="586230"/>
                  </a:lnTo>
                  <a:lnTo>
                    <a:pt x="477239" y="561359"/>
                  </a:lnTo>
                  <a:lnTo>
                    <a:pt x="498697" y="534267"/>
                  </a:lnTo>
                  <a:lnTo>
                    <a:pt x="514603" y="507324"/>
                  </a:lnTo>
                  <a:lnTo>
                    <a:pt x="531333" y="478039"/>
                  </a:lnTo>
                  <a:lnTo>
                    <a:pt x="547850" y="448041"/>
                  </a:lnTo>
                  <a:lnTo>
                    <a:pt x="563778" y="416324"/>
                  </a:lnTo>
                  <a:lnTo>
                    <a:pt x="584637" y="385348"/>
                  </a:lnTo>
                  <a:lnTo>
                    <a:pt x="604719" y="355605"/>
                  </a:lnTo>
                  <a:lnTo>
                    <a:pt x="625010" y="327699"/>
                  </a:lnTo>
                  <a:lnTo>
                    <a:pt x="642291" y="296978"/>
                  </a:lnTo>
                  <a:lnTo>
                    <a:pt x="655776" y="272271"/>
                  </a:lnTo>
                  <a:lnTo>
                    <a:pt x="679602" y="241355"/>
                  </a:lnTo>
                  <a:lnTo>
                    <a:pt x="703624" y="212527"/>
                  </a:lnTo>
                  <a:lnTo>
                    <a:pt x="725246" y="181550"/>
                  </a:lnTo>
                  <a:lnTo>
                    <a:pt x="736333" y="165035"/>
                  </a:lnTo>
                  <a:lnTo>
                    <a:pt x="763397" y="137026"/>
                  </a:lnTo>
                  <a:lnTo>
                    <a:pt x="792802" y="107583"/>
                  </a:lnTo>
                  <a:lnTo>
                    <a:pt x="798738" y="103528"/>
                  </a:lnTo>
                  <a:lnTo>
                    <a:pt x="804434" y="100315"/>
                  </a:lnTo>
                  <a:lnTo>
                    <a:pt x="817707" y="90517"/>
                  </a:lnTo>
                  <a:lnTo>
                    <a:pt x="823447" y="87476"/>
                  </a:lnTo>
                  <a:lnTo>
                    <a:pt x="852956" y="60777"/>
                  </a:lnTo>
                  <a:lnTo>
                    <a:pt x="884192" y="41721"/>
                  </a:lnTo>
                  <a:lnTo>
                    <a:pt x="914143" y="28379"/>
                  </a:lnTo>
                  <a:lnTo>
                    <a:pt x="940602" y="17742"/>
                  </a:lnTo>
                  <a:lnTo>
                    <a:pt x="970950" y="7857"/>
                  </a:lnTo>
                  <a:lnTo>
                    <a:pt x="997847" y="5406"/>
                  </a:lnTo>
                  <a:lnTo>
                    <a:pt x="1023233" y="743"/>
                  </a:lnTo>
                  <a:lnTo>
                    <a:pt x="1045816" y="0"/>
                  </a:lnTo>
                  <a:lnTo>
                    <a:pt x="1072768" y="5712"/>
                  </a:lnTo>
                  <a:lnTo>
                    <a:pt x="1101845" y="13635"/>
                  </a:lnTo>
                  <a:lnTo>
                    <a:pt x="1128077" y="24102"/>
                  </a:lnTo>
                  <a:lnTo>
                    <a:pt x="1142012" y="29736"/>
                  </a:lnTo>
                  <a:lnTo>
                    <a:pt x="1168205" y="48719"/>
                  </a:lnTo>
                  <a:lnTo>
                    <a:pt x="1195760" y="71256"/>
                  </a:lnTo>
                  <a:lnTo>
                    <a:pt x="1227003" y="101803"/>
                  </a:lnTo>
                  <a:lnTo>
                    <a:pt x="1255488" y="126860"/>
                  </a:lnTo>
                  <a:lnTo>
                    <a:pt x="1286402" y="155049"/>
                  </a:lnTo>
                  <a:lnTo>
                    <a:pt x="1317754" y="180694"/>
                  </a:lnTo>
                  <a:lnTo>
                    <a:pt x="1344002" y="211583"/>
                  </a:lnTo>
                  <a:lnTo>
                    <a:pt x="1372847" y="243257"/>
                  </a:lnTo>
                  <a:lnTo>
                    <a:pt x="1400970" y="272904"/>
                  </a:lnTo>
                  <a:lnTo>
                    <a:pt x="1426611" y="304469"/>
                  </a:lnTo>
                  <a:lnTo>
                    <a:pt x="1452032" y="332832"/>
                  </a:lnTo>
                  <a:lnTo>
                    <a:pt x="1477433" y="363960"/>
                  </a:lnTo>
                  <a:lnTo>
                    <a:pt x="1502833" y="395655"/>
                  </a:lnTo>
                  <a:lnTo>
                    <a:pt x="1520472" y="419841"/>
                  </a:lnTo>
                  <a:lnTo>
                    <a:pt x="1541726" y="451482"/>
                  </a:lnTo>
                  <a:lnTo>
                    <a:pt x="1553476" y="469161"/>
                  </a:lnTo>
                  <a:lnTo>
                    <a:pt x="1563308" y="485923"/>
                  </a:lnTo>
                  <a:lnTo>
                    <a:pt x="1585724" y="514765"/>
                  </a:lnTo>
                  <a:lnTo>
                    <a:pt x="1595205" y="530715"/>
                  </a:lnTo>
                  <a:lnTo>
                    <a:pt x="1614422" y="558860"/>
                  </a:lnTo>
                  <a:lnTo>
                    <a:pt x="1637943" y="589903"/>
                  </a:lnTo>
                  <a:lnTo>
                    <a:pt x="1658534" y="618137"/>
                  </a:lnTo>
                  <a:lnTo>
                    <a:pt x="1682348" y="647333"/>
                  </a:lnTo>
                  <a:lnTo>
                    <a:pt x="1705275" y="674601"/>
                  </a:lnTo>
                  <a:lnTo>
                    <a:pt x="1732773" y="702627"/>
                  </a:lnTo>
                  <a:lnTo>
                    <a:pt x="1760128" y="730095"/>
                  </a:lnTo>
                  <a:lnTo>
                    <a:pt x="1790748" y="760025"/>
                  </a:lnTo>
                  <a:lnTo>
                    <a:pt x="1822329" y="784474"/>
                  </a:lnTo>
                  <a:lnTo>
                    <a:pt x="1850985" y="808694"/>
                  </a:lnTo>
                  <a:lnTo>
                    <a:pt x="1882545" y="834776"/>
                  </a:lnTo>
                  <a:lnTo>
                    <a:pt x="1907463" y="850004"/>
                  </a:lnTo>
                  <a:lnTo>
                    <a:pt x="1934566" y="866442"/>
                  </a:lnTo>
                  <a:lnTo>
                    <a:pt x="1961510" y="881737"/>
                  </a:lnTo>
                  <a:lnTo>
                    <a:pt x="1982892" y="892272"/>
                  </a:lnTo>
                  <a:lnTo>
                    <a:pt x="2009959" y="904385"/>
                  </a:lnTo>
                  <a:lnTo>
                    <a:pt x="2038792" y="915171"/>
                  </a:lnTo>
                  <a:lnTo>
                    <a:pt x="2069540" y="920754"/>
                  </a:lnTo>
                  <a:lnTo>
                    <a:pt x="2074085" y="923548"/>
                  </a:lnTo>
                  <a:lnTo>
                    <a:pt x="2079199" y="925121"/>
                  </a:lnTo>
                  <a:lnTo>
                    <a:pt x="2076450" y="9257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SMARTInkShape-2012">
            <a:extLst>
              <a:ext uri="{FF2B5EF4-FFF2-40B4-BE49-F238E27FC236}">
                <a16:creationId xmlns:a16="http://schemas.microsoft.com/office/drawing/2014/main" id="{5E67685F-6121-E762-D443-C42E20C36A0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842346" y="2210139"/>
            <a:ext cx="113955" cy="170869"/>
          </a:xfrm>
          <a:custGeom>
            <a:avLst/>
            <a:gdLst/>
            <a:ahLst/>
            <a:cxnLst/>
            <a:rect l="0" t="0" r="0" b="0"/>
            <a:pathLst>
              <a:path w="113955" h="170869">
                <a:moveTo>
                  <a:pt x="12354" y="12361"/>
                </a:moveTo>
                <a:lnTo>
                  <a:pt x="12354" y="12361"/>
                </a:lnTo>
                <a:lnTo>
                  <a:pt x="12354" y="0"/>
                </a:lnTo>
                <a:lnTo>
                  <a:pt x="12354" y="3132"/>
                </a:lnTo>
                <a:lnTo>
                  <a:pt x="17380" y="25091"/>
                </a:lnTo>
                <a:lnTo>
                  <a:pt x="18312" y="50470"/>
                </a:lnTo>
                <a:lnTo>
                  <a:pt x="18589" y="77745"/>
                </a:lnTo>
                <a:lnTo>
                  <a:pt x="16789" y="106288"/>
                </a:lnTo>
                <a:lnTo>
                  <a:pt x="12233" y="135973"/>
                </a:lnTo>
                <a:lnTo>
                  <a:pt x="1405" y="166964"/>
                </a:lnTo>
                <a:lnTo>
                  <a:pt x="0" y="170292"/>
                </a:lnTo>
                <a:lnTo>
                  <a:pt x="590" y="170565"/>
                </a:lnTo>
                <a:lnTo>
                  <a:pt x="3128" y="170868"/>
                </a:lnTo>
                <a:lnTo>
                  <a:pt x="32266" y="162251"/>
                </a:lnTo>
                <a:lnTo>
                  <a:pt x="57680" y="154806"/>
                </a:lnTo>
                <a:lnTo>
                  <a:pt x="87264" y="150722"/>
                </a:lnTo>
                <a:lnTo>
                  <a:pt x="113954" y="14571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SMARTInkShape-Group505">
            <a:extLst>
              <a:ext uri="{FF2B5EF4-FFF2-40B4-BE49-F238E27FC236}">
                <a16:creationId xmlns:a16="http://schemas.microsoft.com/office/drawing/2014/main" id="{F1B7EA1E-27AF-D200-81C7-CDD93395D0A8}"/>
              </a:ext>
            </a:extLst>
          </p:cNvPr>
          <p:cNvGrpSpPr/>
          <p:nvPr/>
        </p:nvGrpSpPr>
        <p:grpSpPr>
          <a:xfrm>
            <a:off x="7582336" y="3162326"/>
            <a:ext cx="679015" cy="186435"/>
            <a:chOff x="7582336" y="3162326"/>
            <a:chExt cx="679015" cy="186435"/>
          </a:xfrm>
        </p:grpSpPr>
        <p:sp>
          <p:nvSpPr>
            <p:cNvPr id="122" name="SMARTInkShape-2013">
              <a:extLst>
                <a:ext uri="{FF2B5EF4-FFF2-40B4-BE49-F238E27FC236}">
                  <a16:creationId xmlns:a16="http://schemas.microsoft.com/office/drawing/2014/main" id="{AD7A20D6-226C-9C15-29FF-B17FDCA28E5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099846" y="3175439"/>
              <a:ext cx="161505" cy="150398"/>
            </a:xfrm>
            <a:custGeom>
              <a:avLst/>
              <a:gdLst/>
              <a:ahLst/>
              <a:cxnLst/>
              <a:rect l="0" t="0" r="0" b="0"/>
              <a:pathLst>
                <a:path w="161505" h="150398">
                  <a:moveTo>
                    <a:pt x="9104" y="24961"/>
                  </a:moveTo>
                  <a:lnTo>
                    <a:pt x="9104" y="24961"/>
                  </a:lnTo>
                  <a:lnTo>
                    <a:pt x="28876" y="7070"/>
                  </a:lnTo>
                  <a:lnTo>
                    <a:pt x="39187" y="1786"/>
                  </a:lnTo>
                  <a:lnTo>
                    <a:pt x="48991" y="0"/>
                  </a:lnTo>
                  <a:lnTo>
                    <a:pt x="53408" y="1638"/>
                  </a:lnTo>
                  <a:lnTo>
                    <a:pt x="55573" y="3062"/>
                  </a:lnTo>
                  <a:lnTo>
                    <a:pt x="61991" y="11809"/>
                  </a:lnTo>
                  <a:lnTo>
                    <a:pt x="62478" y="23114"/>
                  </a:lnTo>
                  <a:lnTo>
                    <a:pt x="56904" y="47227"/>
                  </a:lnTo>
                  <a:lnTo>
                    <a:pt x="45749" y="76867"/>
                  </a:lnTo>
                  <a:lnTo>
                    <a:pt x="31682" y="105038"/>
                  </a:lnTo>
                  <a:lnTo>
                    <a:pt x="9620" y="133967"/>
                  </a:lnTo>
                  <a:lnTo>
                    <a:pt x="0" y="148442"/>
                  </a:lnTo>
                  <a:lnTo>
                    <a:pt x="213" y="149615"/>
                  </a:lnTo>
                  <a:lnTo>
                    <a:pt x="1060" y="150397"/>
                  </a:lnTo>
                  <a:lnTo>
                    <a:pt x="32491" y="146356"/>
                  </a:lnTo>
                  <a:lnTo>
                    <a:pt x="56328" y="142461"/>
                  </a:lnTo>
                  <a:lnTo>
                    <a:pt x="81265" y="140209"/>
                  </a:lnTo>
                  <a:lnTo>
                    <a:pt x="106528" y="139542"/>
                  </a:lnTo>
                  <a:lnTo>
                    <a:pt x="134997" y="139298"/>
                  </a:lnTo>
                  <a:lnTo>
                    <a:pt x="161504" y="1392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014">
              <a:extLst>
                <a:ext uri="{FF2B5EF4-FFF2-40B4-BE49-F238E27FC236}">
                  <a16:creationId xmlns:a16="http://schemas.microsoft.com/office/drawing/2014/main" id="{7D066A9D-843D-AB8A-E371-4F5BF0723D7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937500" y="3175001"/>
              <a:ext cx="94912" cy="173760"/>
            </a:xfrm>
            <a:custGeom>
              <a:avLst/>
              <a:gdLst/>
              <a:ahLst/>
              <a:cxnLst/>
              <a:rect l="0" t="0" r="0" b="0"/>
              <a:pathLst>
                <a:path w="94912" h="173760">
                  <a:moveTo>
                    <a:pt x="82550" y="6349"/>
                  </a:moveTo>
                  <a:lnTo>
                    <a:pt x="82550" y="6349"/>
                  </a:lnTo>
                  <a:lnTo>
                    <a:pt x="85922" y="2978"/>
                  </a:lnTo>
                  <a:lnTo>
                    <a:pt x="89457" y="1324"/>
                  </a:lnTo>
                  <a:lnTo>
                    <a:pt x="94911" y="77"/>
                  </a:lnTo>
                  <a:lnTo>
                    <a:pt x="80137" y="0"/>
                  </a:lnTo>
                  <a:lnTo>
                    <a:pt x="70624" y="6741"/>
                  </a:lnTo>
                  <a:lnTo>
                    <a:pt x="42255" y="31059"/>
                  </a:lnTo>
                  <a:lnTo>
                    <a:pt x="25384" y="58685"/>
                  </a:lnTo>
                  <a:lnTo>
                    <a:pt x="11835" y="87948"/>
                  </a:lnTo>
                  <a:lnTo>
                    <a:pt x="7434" y="118475"/>
                  </a:lnTo>
                  <a:lnTo>
                    <a:pt x="6831" y="132383"/>
                  </a:lnTo>
                  <a:lnTo>
                    <a:pt x="10327" y="145620"/>
                  </a:lnTo>
                  <a:lnTo>
                    <a:pt x="16584" y="157147"/>
                  </a:lnTo>
                  <a:lnTo>
                    <a:pt x="32845" y="172797"/>
                  </a:lnTo>
                  <a:lnTo>
                    <a:pt x="36713" y="173759"/>
                  </a:lnTo>
                  <a:lnTo>
                    <a:pt x="46656" y="172946"/>
                  </a:lnTo>
                  <a:lnTo>
                    <a:pt x="64153" y="165151"/>
                  </a:lnTo>
                  <a:lnTo>
                    <a:pt x="72728" y="155950"/>
                  </a:lnTo>
                  <a:lnTo>
                    <a:pt x="78184" y="144805"/>
                  </a:lnTo>
                  <a:lnTo>
                    <a:pt x="80610" y="132796"/>
                  </a:lnTo>
                  <a:lnTo>
                    <a:pt x="79846" y="127336"/>
                  </a:lnTo>
                  <a:lnTo>
                    <a:pt x="69502" y="104062"/>
                  </a:lnTo>
                  <a:lnTo>
                    <a:pt x="60026" y="93313"/>
                  </a:lnTo>
                  <a:lnTo>
                    <a:pt x="52314" y="87803"/>
                  </a:lnTo>
                  <a:lnTo>
                    <a:pt x="42301" y="86766"/>
                  </a:lnTo>
                  <a:lnTo>
                    <a:pt x="18094" y="90593"/>
                  </a:lnTo>
                  <a:lnTo>
                    <a:pt x="14179" y="92145"/>
                  </a:lnTo>
                  <a:lnTo>
                    <a:pt x="0" y="1079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015">
              <a:extLst>
                <a:ext uri="{FF2B5EF4-FFF2-40B4-BE49-F238E27FC236}">
                  <a16:creationId xmlns:a16="http://schemas.microsoft.com/office/drawing/2014/main" id="{2DE1AE3B-0893-2B0E-C031-81FE788B1D2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793076" y="3168733"/>
              <a:ext cx="99975" cy="145968"/>
            </a:xfrm>
            <a:custGeom>
              <a:avLst/>
              <a:gdLst/>
              <a:ahLst/>
              <a:cxnLst/>
              <a:rect l="0" t="0" r="0" b="0"/>
              <a:pathLst>
                <a:path w="99975" h="145968">
                  <a:moveTo>
                    <a:pt x="4724" y="50717"/>
                  </a:moveTo>
                  <a:lnTo>
                    <a:pt x="4724" y="50717"/>
                  </a:lnTo>
                  <a:lnTo>
                    <a:pt x="4724" y="35790"/>
                  </a:lnTo>
                  <a:lnTo>
                    <a:pt x="11465" y="26147"/>
                  </a:lnTo>
                  <a:lnTo>
                    <a:pt x="38771" y="8663"/>
                  </a:lnTo>
                  <a:lnTo>
                    <a:pt x="49197" y="4701"/>
                  </a:lnTo>
                  <a:lnTo>
                    <a:pt x="53418" y="2043"/>
                  </a:lnTo>
                  <a:lnTo>
                    <a:pt x="59759" y="547"/>
                  </a:lnTo>
                  <a:lnTo>
                    <a:pt x="66969" y="0"/>
                  </a:lnTo>
                  <a:lnTo>
                    <a:pt x="71222" y="6683"/>
                  </a:lnTo>
                  <a:lnTo>
                    <a:pt x="73581" y="24343"/>
                  </a:lnTo>
                  <a:lnTo>
                    <a:pt x="64167" y="50820"/>
                  </a:lnTo>
                  <a:lnTo>
                    <a:pt x="47092" y="80527"/>
                  </a:lnTo>
                  <a:lnTo>
                    <a:pt x="25894" y="108587"/>
                  </a:lnTo>
                  <a:lnTo>
                    <a:pt x="2033" y="140117"/>
                  </a:lnTo>
                  <a:lnTo>
                    <a:pt x="0" y="143367"/>
                  </a:lnTo>
                  <a:lnTo>
                    <a:pt x="164" y="144234"/>
                  </a:lnTo>
                  <a:lnTo>
                    <a:pt x="978" y="144812"/>
                  </a:lnTo>
                  <a:lnTo>
                    <a:pt x="4471" y="145453"/>
                  </a:lnTo>
                  <a:lnTo>
                    <a:pt x="15076" y="145109"/>
                  </a:lnTo>
                  <a:lnTo>
                    <a:pt x="44456" y="140192"/>
                  </a:lnTo>
                  <a:lnTo>
                    <a:pt x="71004" y="139667"/>
                  </a:lnTo>
                  <a:lnTo>
                    <a:pt x="93598" y="139624"/>
                  </a:lnTo>
                  <a:lnTo>
                    <a:pt x="95724" y="140327"/>
                  </a:lnTo>
                  <a:lnTo>
                    <a:pt x="99974" y="1459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016">
              <a:extLst>
                <a:ext uri="{FF2B5EF4-FFF2-40B4-BE49-F238E27FC236}">
                  <a16:creationId xmlns:a16="http://schemas.microsoft.com/office/drawing/2014/main" id="{33FB9C93-C3B0-D37F-E826-3BA33E0F7AF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727950" y="3276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6350" y="2979"/>
                  </a:lnTo>
                  <a:lnTo>
                    <a:pt x="5645" y="1986"/>
                  </a:lnTo>
                  <a:lnTo>
                    <a:pt x="4468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017">
              <a:extLst>
                <a:ext uri="{FF2B5EF4-FFF2-40B4-BE49-F238E27FC236}">
                  <a16:creationId xmlns:a16="http://schemas.microsoft.com/office/drawing/2014/main" id="{3ED2765B-8133-82CC-28D7-080FB7ED114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582336" y="3162326"/>
              <a:ext cx="88465" cy="145889"/>
            </a:xfrm>
            <a:custGeom>
              <a:avLst/>
              <a:gdLst/>
              <a:ahLst/>
              <a:cxnLst/>
              <a:rect l="0" t="0" r="0" b="0"/>
              <a:pathLst>
                <a:path w="88465" h="145889">
                  <a:moveTo>
                    <a:pt x="18614" y="31724"/>
                  </a:moveTo>
                  <a:lnTo>
                    <a:pt x="18614" y="31724"/>
                  </a:lnTo>
                  <a:lnTo>
                    <a:pt x="18614" y="26257"/>
                  </a:lnTo>
                  <a:lnTo>
                    <a:pt x="22978" y="20479"/>
                  </a:lnTo>
                  <a:lnTo>
                    <a:pt x="25082" y="14595"/>
                  </a:lnTo>
                  <a:lnTo>
                    <a:pt x="28074" y="10470"/>
                  </a:lnTo>
                  <a:lnTo>
                    <a:pt x="31755" y="8167"/>
                  </a:lnTo>
                  <a:lnTo>
                    <a:pt x="35743" y="6437"/>
                  </a:lnTo>
                  <a:lnTo>
                    <a:pt x="41955" y="2203"/>
                  </a:lnTo>
                  <a:lnTo>
                    <a:pt x="48264" y="634"/>
                  </a:lnTo>
                  <a:lnTo>
                    <a:pt x="59714" y="0"/>
                  </a:lnTo>
                  <a:lnTo>
                    <a:pt x="63456" y="1867"/>
                  </a:lnTo>
                  <a:lnTo>
                    <a:pt x="65441" y="3353"/>
                  </a:lnTo>
                  <a:lnTo>
                    <a:pt x="67649" y="6885"/>
                  </a:lnTo>
                  <a:lnTo>
                    <a:pt x="69065" y="14901"/>
                  </a:lnTo>
                  <a:lnTo>
                    <a:pt x="67487" y="32915"/>
                  </a:lnTo>
                  <a:lnTo>
                    <a:pt x="60567" y="62455"/>
                  </a:lnTo>
                  <a:lnTo>
                    <a:pt x="47336" y="87967"/>
                  </a:lnTo>
                  <a:lnTo>
                    <a:pt x="22324" y="118566"/>
                  </a:lnTo>
                  <a:lnTo>
                    <a:pt x="18852" y="124648"/>
                  </a:lnTo>
                  <a:lnTo>
                    <a:pt x="0" y="145564"/>
                  </a:lnTo>
                  <a:lnTo>
                    <a:pt x="6435" y="145888"/>
                  </a:lnTo>
                  <a:lnTo>
                    <a:pt x="36993" y="135077"/>
                  </a:lnTo>
                  <a:lnTo>
                    <a:pt x="64446" y="133478"/>
                  </a:lnTo>
                  <a:lnTo>
                    <a:pt x="88464" y="1333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506">
            <a:extLst>
              <a:ext uri="{FF2B5EF4-FFF2-40B4-BE49-F238E27FC236}">
                <a16:creationId xmlns:a16="http://schemas.microsoft.com/office/drawing/2014/main" id="{7A721982-446E-CF49-E243-34DD26333BF7}"/>
              </a:ext>
            </a:extLst>
          </p:cNvPr>
          <p:cNvGrpSpPr/>
          <p:nvPr/>
        </p:nvGrpSpPr>
        <p:grpSpPr>
          <a:xfrm>
            <a:off x="4543622" y="4019628"/>
            <a:ext cx="472879" cy="241223"/>
            <a:chOff x="4543622" y="4019628"/>
            <a:chExt cx="472879" cy="241223"/>
          </a:xfrm>
        </p:grpSpPr>
        <p:sp>
          <p:nvSpPr>
            <p:cNvPr id="128" name="SMARTInkShape-2018">
              <a:extLst>
                <a:ext uri="{FF2B5EF4-FFF2-40B4-BE49-F238E27FC236}">
                  <a16:creationId xmlns:a16="http://schemas.microsoft.com/office/drawing/2014/main" id="{E3B4B52C-C4F6-0406-50D3-5A42B0D75C5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838700" y="4248202"/>
              <a:ext cx="177801" cy="12649"/>
            </a:xfrm>
            <a:custGeom>
              <a:avLst/>
              <a:gdLst/>
              <a:ahLst/>
              <a:cxnLst/>
              <a:rect l="0" t="0" r="0" b="0"/>
              <a:pathLst>
                <a:path w="177801" h="12649">
                  <a:moveTo>
                    <a:pt x="0" y="6298"/>
                  </a:moveTo>
                  <a:lnTo>
                    <a:pt x="0" y="6298"/>
                  </a:lnTo>
                  <a:lnTo>
                    <a:pt x="20722" y="4417"/>
                  </a:lnTo>
                  <a:lnTo>
                    <a:pt x="51726" y="537"/>
                  </a:lnTo>
                  <a:lnTo>
                    <a:pt x="75690" y="122"/>
                  </a:lnTo>
                  <a:lnTo>
                    <a:pt x="102704" y="0"/>
                  </a:lnTo>
                  <a:lnTo>
                    <a:pt x="127427" y="1840"/>
                  </a:lnTo>
                  <a:lnTo>
                    <a:pt x="177800" y="126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019">
              <a:extLst>
                <a:ext uri="{FF2B5EF4-FFF2-40B4-BE49-F238E27FC236}">
                  <a16:creationId xmlns:a16="http://schemas.microsoft.com/office/drawing/2014/main" id="{8598BDEA-5CC3-83B7-6CB9-C88D764B99D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908974" y="4051685"/>
              <a:ext cx="18627" cy="152016"/>
            </a:xfrm>
            <a:custGeom>
              <a:avLst/>
              <a:gdLst/>
              <a:ahLst/>
              <a:cxnLst/>
              <a:rect l="0" t="0" r="0" b="0"/>
              <a:pathLst>
                <a:path w="18627" h="152016">
                  <a:moveTo>
                    <a:pt x="12276" y="25015"/>
                  </a:moveTo>
                  <a:lnTo>
                    <a:pt x="12276" y="25015"/>
                  </a:lnTo>
                  <a:lnTo>
                    <a:pt x="7250" y="13082"/>
                  </a:lnTo>
                  <a:lnTo>
                    <a:pt x="6187" y="4000"/>
                  </a:lnTo>
                  <a:lnTo>
                    <a:pt x="6805" y="2538"/>
                  </a:lnTo>
                  <a:lnTo>
                    <a:pt x="7924" y="1564"/>
                  </a:lnTo>
                  <a:lnTo>
                    <a:pt x="11417" y="0"/>
                  </a:lnTo>
                  <a:lnTo>
                    <a:pt x="7743" y="11947"/>
                  </a:lnTo>
                  <a:lnTo>
                    <a:pt x="5759" y="35803"/>
                  </a:lnTo>
                  <a:lnTo>
                    <a:pt x="1722" y="61059"/>
                  </a:lnTo>
                  <a:lnTo>
                    <a:pt x="0" y="91114"/>
                  </a:lnTo>
                  <a:lnTo>
                    <a:pt x="470" y="101665"/>
                  </a:lnTo>
                  <a:lnTo>
                    <a:pt x="6765" y="129291"/>
                  </a:lnTo>
                  <a:lnTo>
                    <a:pt x="18626" y="1520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020">
              <a:extLst>
                <a:ext uri="{FF2B5EF4-FFF2-40B4-BE49-F238E27FC236}">
                  <a16:creationId xmlns:a16="http://schemas.microsoft.com/office/drawing/2014/main" id="{51F5C783-2CCF-BD63-823A-FABF1CE74ED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819650" y="4020520"/>
              <a:ext cx="171451" cy="68881"/>
            </a:xfrm>
            <a:custGeom>
              <a:avLst/>
              <a:gdLst/>
              <a:ahLst/>
              <a:cxnLst/>
              <a:rect l="0" t="0" r="0" b="0"/>
              <a:pathLst>
                <a:path w="171451" h="68881">
                  <a:moveTo>
                    <a:pt x="0" y="68880"/>
                  </a:moveTo>
                  <a:lnTo>
                    <a:pt x="0" y="68880"/>
                  </a:lnTo>
                  <a:lnTo>
                    <a:pt x="0" y="65509"/>
                  </a:lnTo>
                  <a:lnTo>
                    <a:pt x="6742" y="56671"/>
                  </a:lnTo>
                  <a:lnTo>
                    <a:pt x="23073" y="45406"/>
                  </a:lnTo>
                  <a:lnTo>
                    <a:pt x="50131" y="32206"/>
                  </a:lnTo>
                  <a:lnTo>
                    <a:pt x="67770" y="22971"/>
                  </a:lnTo>
                  <a:lnTo>
                    <a:pt x="78803" y="16020"/>
                  </a:lnTo>
                  <a:lnTo>
                    <a:pt x="107001" y="5809"/>
                  </a:lnTo>
                  <a:lnTo>
                    <a:pt x="133162" y="369"/>
                  </a:lnTo>
                  <a:lnTo>
                    <a:pt x="153643" y="0"/>
                  </a:lnTo>
                  <a:lnTo>
                    <a:pt x="171450" y="53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021">
              <a:extLst>
                <a:ext uri="{FF2B5EF4-FFF2-40B4-BE49-F238E27FC236}">
                  <a16:creationId xmlns:a16="http://schemas.microsoft.com/office/drawing/2014/main" id="{DEF2374E-9D79-DD92-002D-15CB1F75140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543622" y="4019628"/>
              <a:ext cx="167818" cy="214453"/>
            </a:xfrm>
            <a:custGeom>
              <a:avLst/>
              <a:gdLst/>
              <a:ahLst/>
              <a:cxnLst/>
              <a:rect l="0" t="0" r="0" b="0"/>
              <a:pathLst>
                <a:path w="167818" h="214453">
                  <a:moveTo>
                    <a:pt x="161728" y="6272"/>
                  </a:moveTo>
                  <a:lnTo>
                    <a:pt x="161728" y="6272"/>
                  </a:lnTo>
                  <a:lnTo>
                    <a:pt x="161728" y="2901"/>
                  </a:lnTo>
                  <a:lnTo>
                    <a:pt x="162433" y="1908"/>
                  </a:lnTo>
                  <a:lnTo>
                    <a:pt x="163610" y="1246"/>
                  </a:lnTo>
                  <a:lnTo>
                    <a:pt x="167817" y="0"/>
                  </a:lnTo>
                  <a:lnTo>
                    <a:pt x="152112" y="4301"/>
                  </a:lnTo>
                  <a:lnTo>
                    <a:pt x="124447" y="7764"/>
                  </a:lnTo>
                  <a:lnTo>
                    <a:pt x="101761" y="15033"/>
                  </a:lnTo>
                  <a:lnTo>
                    <a:pt x="77916" y="29744"/>
                  </a:lnTo>
                  <a:lnTo>
                    <a:pt x="50524" y="54600"/>
                  </a:lnTo>
                  <a:lnTo>
                    <a:pt x="25964" y="83688"/>
                  </a:lnTo>
                  <a:lnTo>
                    <a:pt x="10729" y="106743"/>
                  </a:lnTo>
                  <a:lnTo>
                    <a:pt x="4569" y="131448"/>
                  </a:lnTo>
                  <a:lnTo>
                    <a:pt x="0" y="155231"/>
                  </a:lnTo>
                  <a:lnTo>
                    <a:pt x="2447" y="181224"/>
                  </a:lnTo>
                  <a:lnTo>
                    <a:pt x="6505" y="190097"/>
                  </a:lnTo>
                  <a:lnTo>
                    <a:pt x="13013" y="198039"/>
                  </a:lnTo>
                  <a:lnTo>
                    <a:pt x="20608" y="203920"/>
                  </a:lnTo>
                  <a:lnTo>
                    <a:pt x="39560" y="211198"/>
                  </a:lnTo>
                  <a:lnTo>
                    <a:pt x="63049" y="214452"/>
                  </a:lnTo>
                  <a:lnTo>
                    <a:pt x="92612" y="210482"/>
                  </a:lnTo>
                  <a:lnTo>
                    <a:pt x="119455" y="204911"/>
                  </a:lnTo>
                  <a:lnTo>
                    <a:pt x="149028" y="1967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507">
            <a:extLst>
              <a:ext uri="{FF2B5EF4-FFF2-40B4-BE49-F238E27FC236}">
                <a16:creationId xmlns:a16="http://schemas.microsoft.com/office/drawing/2014/main" id="{572207DC-6409-1FF0-3201-D44CCD12D199}"/>
              </a:ext>
            </a:extLst>
          </p:cNvPr>
          <p:cNvGrpSpPr/>
          <p:nvPr/>
        </p:nvGrpSpPr>
        <p:grpSpPr>
          <a:xfrm>
            <a:off x="5181600" y="4064000"/>
            <a:ext cx="38101" cy="114301"/>
            <a:chOff x="5181600" y="4064000"/>
            <a:chExt cx="38101" cy="114301"/>
          </a:xfrm>
        </p:grpSpPr>
        <p:sp>
          <p:nvSpPr>
            <p:cNvPr id="133" name="SMARTInkShape-2022">
              <a:extLst>
                <a:ext uri="{FF2B5EF4-FFF2-40B4-BE49-F238E27FC236}">
                  <a16:creationId xmlns:a16="http://schemas.microsoft.com/office/drawing/2014/main" id="{8DFFCE4F-3E45-8A01-9B49-A7E7146AC29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201532" y="4171950"/>
              <a:ext cx="18169" cy="6351"/>
            </a:xfrm>
            <a:custGeom>
              <a:avLst/>
              <a:gdLst/>
              <a:ahLst/>
              <a:cxnLst/>
              <a:rect l="0" t="0" r="0" b="0"/>
              <a:pathLst>
                <a:path w="18169" h="6351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411" y="5761"/>
                  </a:lnTo>
                  <a:lnTo>
                    <a:pt x="18168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023">
              <a:extLst>
                <a:ext uri="{FF2B5EF4-FFF2-40B4-BE49-F238E27FC236}">
                  <a16:creationId xmlns:a16="http://schemas.microsoft.com/office/drawing/2014/main" id="{F6E8F4EB-05DE-89A3-0A56-35CA27CF3B6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181600" y="40640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4744"/>
                  </a:lnTo>
                  <a:lnTo>
                    <a:pt x="705" y="316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508">
            <a:extLst>
              <a:ext uri="{FF2B5EF4-FFF2-40B4-BE49-F238E27FC236}">
                <a16:creationId xmlns:a16="http://schemas.microsoft.com/office/drawing/2014/main" id="{AA8241B0-A90E-C0B3-D677-18FF874F1AB5}"/>
              </a:ext>
            </a:extLst>
          </p:cNvPr>
          <p:cNvGrpSpPr/>
          <p:nvPr/>
        </p:nvGrpSpPr>
        <p:grpSpPr>
          <a:xfrm>
            <a:off x="4572883" y="4631843"/>
            <a:ext cx="970668" cy="228307"/>
            <a:chOff x="4572883" y="4631843"/>
            <a:chExt cx="970668" cy="228307"/>
          </a:xfrm>
        </p:grpSpPr>
        <p:sp>
          <p:nvSpPr>
            <p:cNvPr id="136" name="SMARTInkShape-2024">
              <a:extLst>
                <a:ext uri="{FF2B5EF4-FFF2-40B4-BE49-F238E27FC236}">
                  <a16:creationId xmlns:a16="http://schemas.microsoft.com/office/drawing/2014/main" id="{8AE86C0C-38E1-5082-56EE-3935CB78A09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403850" y="463550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9433" y="35722"/>
                  </a:lnTo>
                  <a:lnTo>
                    <a:pt x="41029" y="20050"/>
                  </a:lnTo>
                  <a:lnTo>
                    <a:pt x="71386" y="12962"/>
                  </a:lnTo>
                  <a:lnTo>
                    <a:pt x="101803" y="398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025">
              <a:extLst>
                <a:ext uri="{FF2B5EF4-FFF2-40B4-BE49-F238E27FC236}">
                  <a16:creationId xmlns:a16="http://schemas.microsoft.com/office/drawing/2014/main" id="{ABBAFBD1-4880-02AE-4458-11C49E6DC84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367375" y="4664529"/>
              <a:ext cx="108380" cy="195621"/>
            </a:xfrm>
            <a:custGeom>
              <a:avLst/>
              <a:gdLst/>
              <a:ahLst/>
              <a:cxnLst/>
              <a:rect l="0" t="0" r="0" b="0"/>
              <a:pathLst>
                <a:path w="108380" h="195621">
                  <a:moveTo>
                    <a:pt x="30125" y="21771"/>
                  </a:moveTo>
                  <a:lnTo>
                    <a:pt x="30125" y="21771"/>
                  </a:lnTo>
                  <a:lnTo>
                    <a:pt x="33496" y="15029"/>
                  </a:lnTo>
                  <a:lnTo>
                    <a:pt x="38914" y="9838"/>
                  </a:lnTo>
                  <a:lnTo>
                    <a:pt x="44615" y="5178"/>
                  </a:lnTo>
                  <a:lnTo>
                    <a:pt x="47148" y="756"/>
                  </a:lnTo>
                  <a:lnTo>
                    <a:pt x="45707" y="0"/>
                  </a:lnTo>
                  <a:lnTo>
                    <a:pt x="38462" y="1041"/>
                  </a:lnTo>
                  <a:lnTo>
                    <a:pt x="25854" y="8965"/>
                  </a:lnTo>
                  <a:lnTo>
                    <a:pt x="13180" y="20250"/>
                  </a:lnTo>
                  <a:lnTo>
                    <a:pt x="3860" y="35902"/>
                  </a:lnTo>
                  <a:lnTo>
                    <a:pt x="0" y="50574"/>
                  </a:lnTo>
                  <a:lnTo>
                    <a:pt x="978" y="57620"/>
                  </a:lnTo>
                  <a:lnTo>
                    <a:pt x="10726" y="74635"/>
                  </a:lnTo>
                  <a:lnTo>
                    <a:pt x="15076" y="78180"/>
                  </a:lnTo>
                  <a:lnTo>
                    <a:pt x="46723" y="87708"/>
                  </a:lnTo>
                  <a:lnTo>
                    <a:pt x="77044" y="95917"/>
                  </a:lnTo>
                  <a:lnTo>
                    <a:pt x="89810" y="102929"/>
                  </a:lnTo>
                  <a:lnTo>
                    <a:pt x="98044" y="109817"/>
                  </a:lnTo>
                  <a:lnTo>
                    <a:pt x="107242" y="124999"/>
                  </a:lnTo>
                  <a:lnTo>
                    <a:pt x="108379" y="138676"/>
                  </a:lnTo>
                  <a:lnTo>
                    <a:pt x="105826" y="152751"/>
                  </a:lnTo>
                  <a:lnTo>
                    <a:pt x="99989" y="163710"/>
                  </a:lnTo>
                  <a:lnTo>
                    <a:pt x="85398" y="177814"/>
                  </a:lnTo>
                  <a:lnTo>
                    <a:pt x="55753" y="194914"/>
                  </a:lnTo>
                  <a:lnTo>
                    <a:pt x="46454" y="195620"/>
                  </a:lnTo>
                  <a:lnTo>
                    <a:pt x="35972" y="192876"/>
                  </a:lnTo>
                  <a:lnTo>
                    <a:pt x="11075" y="1741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026">
              <a:extLst>
                <a:ext uri="{FF2B5EF4-FFF2-40B4-BE49-F238E27FC236}">
                  <a16:creationId xmlns:a16="http://schemas.microsoft.com/office/drawing/2014/main" id="{A2ADFC38-9AD3-EB87-29EF-BEEA7EB2742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143897" y="4631843"/>
              <a:ext cx="97531" cy="213208"/>
            </a:xfrm>
            <a:custGeom>
              <a:avLst/>
              <a:gdLst/>
              <a:ahLst/>
              <a:cxnLst/>
              <a:rect l="0" t="0" r="0" b="0"/>
              <a:pathLst>
                <a:path w="97531" h="213208">
                  <a:moveTo>
                    <a:pt x="56753" y="22707"/>
                  </a:moveTo>
                  <a:lnTo>
                    <a:pt x="56753" y="22707"/>
                  </a:lnTo>
                  <a:lnTo>
                    <a:pt x="60124" y="22707"/>
                  </a:lnTo>
                  <a:lnTo>
                    <a:pt x="61117" y="22002"/>
                  </a:lnTo>
                  <a:lnTo>
                    <a:pt x="61779" y="20825"/>
                  </a:lnTo>
                  <a:lnTo>
                    <a:pt x="62221" y="19336"/>
                  </a:lnTo>
                  <a:lnTo>
                    <a:pt x="63221" y="18343"/>
                  </a:lnTo>
                  <a:lnTo>
                    <a:pt x="69895" y="14868"/>
                  </a:lnTo>
                  <a:lnTo>
                    <a:pt x="75457" y="10292"/>
                  </a:lnTo>
                  <a:lnTo>
                    <a:pt x="75803" y="3681"/>
                  </a:lnTo>
                  <a:lnTo>
                    <a:pt x="79173" y="3664"/>
                  </a:lnTo>
                  <a:lnTo>
                    <a:pt x="80167" y="2956"/>
                  </a:lnTo>
                  <a:lnTo>
                    <a:pt x="80829" y="1779"/>
                  </a:lnTo>
                  <a:lnTo>
                    <a:pt x="81270" y="288"/>
                  </a:lnTo>
                  <a:lnTo>
                    <a:pt x="81565" y="0"/>
                  </a:lnTo>
                  <a:lnTo>
                    <a:pt x="81761" y="513"/>
                  </a:lnTo>
                  <a:lnTo>
                    <a:pt x="82075" y="6407"/>
                  </a:lnTo>
                  <a:lnTo>
                    <a:pt x="75389" y="15683"/>
                  </a:lnTo>
                  <a:lnTo>
                    <a:pt x="50200" y="45234"/>
                  </a:lnTo>
                  <a:lnTo>
                    <a:pt x="23588" y="74801"/>
                  </a:lnTo>
                  <a:lnTo>
                    <a:pt x="8720" y="91186"/>
                  </a:lnTo>
                  <a:lnTo>
                    <a:pt x="1613" y="108827"/>
                  </a:lnTo>
                  <a:lnTo>
                    <a:pt x="0" y="119524"/>
                  </a:lnTo>
                  <a:lnTo>
                    <a:pt x="1279" y="121118"/>
                  </a:lnTo>
                  <a:lnTo>
                    <a:pt x="6463" y="122890"/>
                  </a:lnTo>
                  <a:lnTo>
                    <a:pt x="17314" y="123887"/>
                  </a:lnTo>
                  <a:lnTo>
                    <a:pt x="44713" y="119226"/>
                  </a:lnTo>
                  <a:lnTo>
                    <a:pt x="69583" y="114836"/>
                  </a:lnTo>
                  <a:lnTo>
                    <a:pt x="89888" y="106423"/>
                  </a:lnTo>
                  <a:lnTo>
                    <a:pt x="92249" y="106740"/>
                  </a:lnTo>
                  <a:lnTo>
                    <a:pt x="96752" y="108973"/>
                  </a:lnTo>
                  <a:lnTo>
                    <a:pt x="97530" y="111262"/>
                  </a:lnTo>
                  <a:lnTo>
                    <a:pt x="94476" y="138185"/>
                  </a:lnTo>
                  <a:lnTo>
                    <a:pt x="89430" y="168912"/>
                  </a:lnTo>
                  <a:lnTo>
                    <a:pt x="88686" y="197140"/>
                  </a:lnTo>
                  <a:lnTo>
                    <a:pt x="88503" y="2132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027">
              <a:extLst>
                <a:ext uri="{FF2B5EF4-FFF2-40B4-BE49-F238E27FC236}">
                  <a16:creationId xmlns:a16="http://schemas.microsoft.com/office/drawing/2014/main" id="{C24AE2F6-F250-CC20-980A-C82CB8DD09E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030082" y="4813300"/>
              <a:ext cx="5469" cy="12701"/>
            </a:xfrm>
            <a:custGeom>
              <a:avLst/>
              <a:gdLst/>
              <a:ahLst/>
              <a:cxnLst/>
              <a:rect l="0" t="0" r="0" b="0"/>
              <a:pathLst>
                <a:path w="5469" h="12701">
                  <a:moveTo>
                    <a:pt x="5468" y="12700"/>
                  </a:moveTo>
                  <a:lnTo>
                    <a:pt x="5468" y="12700"/>
                  </a:lnTo>
                  <a:lnTo>
                    <a:pt x="2097" y="9329"/>
                  </a:lnTo>
                  <a:lnTo>
                    <a:pt x="442" y="5793"/>
                  </a:lnTo>
                  <a:lnTo>
                    <a:pt x="0" y="3862"/>
                  </a:lnTo>
                  <a:lnTo>
                    <a:pt x="411" y="2575"/>
                  </a:lnTo>
                  <a:lnTo>
                    <a:pt x="1392" y="1717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028">
              <a:extLst>
                <a:ext uri="{FF2B5EF4-FFF2-40B4-BE49-F238E27FC236}">
                  <a16:creationId xmlns:a16="http://schemas.microsoft.com/office/drawing/2014/main" id="{C90C54E2-2986-6C54-7A84-DCFC7325A72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806950" y="4645726"/>
              <a:ext cx="130779" cy="173889"/>
            </a:xfrm>
            <a:custGeom>
              <a:avLst/>
              <a:gdLst/>
              <a:ahLst/>
              <a:cxnLst/>
              <a:rect l="0" t="0" r="0" b="0"/>
              <a:pathLst>
                <a:path w="130779" h="173889">
                  <a:moveTo>
                    <a:pt x="0" y="40574"/>
                  </a:moveTo>
                  <a:lnTo>
                    <a:pt x="0" y="40574"/>
                  </a:lnTo>
                  <a:lnTo>
                    <a:pt x="0" y="31114"/>
                  </a:lnTo>
                  <a:lnTo>
                    <a:pt x="3763" y="27433"/>
                  </a:lnTo>
                  <a:lnTo>
                    <a:pt x="32637" y="10109"/>
                  </a:lnTo>
                  <a:lnTo>
                    <a:pt x="53954" y="612"/>
                  </a:lnTo>
                  <a:lnTo>
                    <a:pt x="66784" y="0"/>
                  </a:lnTo>
                  <a:lnTo>
                    <a:pt x="78365" y="2080"/>
                  </a:lnTo>
                  <a:lnTo>
                    <a:pt x="80465" y="3622"/>
                  </a:lnTo>
                  <a:lnTo>
                    <a:pt x="81161" y="5356"/>
                  </a:lnTo>
                  <a:lnTo>
                    <a:pt x="82138" y="17909"/>
                  </a:lnTo>
                  <a:lnTo>
                    <a:pt x="78604" y="27209"/>
                  </a:lnTo>
                  <a:lnTo>
                    <a:pt x="61466" y="48047"/>
                  </a:lnTo>
                  <a:lnTo>
                    <a:pt x="34039" y="66771"/>
                  </a:lnTo>
                  <a:lnTo>
                    <a:pt x="15452" y="76114"/>
                  </a:lnTo>
                  <a:lnTo>
                    <a:pt x="8148" y="78168"/>
                  </a:lnTo>
                  <a:lnTo>
                    <a:pt x="13624" y="78524"/>
                  </a:lnTo>
                  <a:lnTo>
                    <a:pt x="38257" y="74280"/>
                  </a:lnTo>
                  <a:lnTo>
                    <a:pt x="62057" y="73609"/>
                  </a:lnTo>
                  <a:lnTo>
                    <a:pt x="78617" y="75953"/>
                  </a:lnTo>
                  <a:lnTo>
                    <a:pt x="91620" y="83109"/>
                  </a:lnTo>
                  <a:lnTo>
                    <a:pt x="120332" y="112137"/>
                  </a:lnTo>
                  <a:lnTo>
                    <a:pt x="127564" y="123885"/>
                  </a:lnTo>
                  <a:lnTo>
                    <a:pt x="130778" y="136162"/>
                  </a:lnTo>
                  <a:lnTo>
                    <a:pt x="130225" y="141694"/>
                  </a:lnTo>
                  <a:lnTo>
                    <a:pt x="125846" y="151603"/>
                  </a:lnTo>
                  <a:lnTo>
                    <a:pt x="119196" y="158829"/>
                  </a:lnTo>
                  <a:lnTo>
                    <a:pt x="105638" y="166864"/>
                  </a:lnTo>
                  <a:lnTo>
                    <a:pt x="92106" y="170786"/>
                  </a:lnTo>
                  <a:lnTo>
                    <a:pt x="62804" y="172994"/>
                  </a:lnTo>
                  <a:lnTo>
                    <a:pt x="39069" y="173648"/>
                  </a:lnTo>
                  <a:lnTo>
                    <a:pt x="7846" y="173888"/>
                  </a:lnTo>
                  <a:lnTo>
                    <a:pt x="5230" y="173194"/>
                  </a:lnTo>
                  <a:lnTo>
                    <a:pt x="0" y="1675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029">
              <a:extLst>
                <a:ext uri="{FF2B5EF4-FFF2-40B4-BE49-F238E27FC236}">
                  <a16:creationId xmlns:a16="http://schemas.microsoft.com/office/drawing/2014/main" id="{DB55BDA1-0018-FCF0-9820-D116A3DDE6E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572883" y="4636777"/>
              <a:ext cx="157868" cy="182874"/>
            </a:xfrm>
            <a:custGeom>
              <a:avLst/>
              <a:gdLst/>
              <a:ahLst/>
              <a:cxnLst/>
              <a:rect l="0" t="0" r="0" b="0"/>
              <a:pathLst>
                <a:path w="157868" h="182874">
                  <a:moveTo>
                    <a:pt x="5467" y="49523"/>
                  </a:moveTo>
                  <a:lnTo>
                    <a:pt x="5467" y="49523"/>
                  </a:lnTo>
                  <a:lnTo>
                    <a:pt x="5467" y="46152"/>
                  </a:lnTo>
                  <a:lnTo>
                    <a:pt x="3585" y="42615"/>
                  </a:lnTo>
                  <a:lnTo>
                    <a:pt x="1103" y="38692"/>
                  </a:lnTo>
                  <a:lnTo>
                    <a:pt x="0" y="34596"/>
                  </a:lnTo>
                  <a:lnTo>
                    <a:pt x="3272" y="28542"/>
                  </a:lnTo>
                  <a:lnTo>
                    <a:pt x="9431" y="21854"/>
                  </a:lnTo>
                  <a:lnTo>
                    <a:pt x="21537" y="14122"/>
                  </a:lnTo>
                  <a:lnTo>
                    <a:pt x="46114" y="5188"/>
                  </a:lnTo>
                  <a:lnTo>
                    <a:pt x="71195" y="0"/>
                  </a:lnTo>
                  <a:lnTo>
                    <a:pt x="78895" y="1172"/>
                  </a:lnTo>
                  <a:lnTo>
                    <a:pt x="81935" y="2472"/>
                  </a:lnTo>
                  <a:lnTo>
                    <a:pt x="87196" y="9561"/>
                  </a:lnTo>
                  <a:lnTo>
                    <a:pt x="92950" y="24617"/>
                  </a:lnTo>
                  <a:lnTo>
                    <a:pt x="93381" y="49595"/>
                  </a:lnTo>
                  <a:lnTo>
                    <a:pt x="87803" y="73455"/>
                  </a:lnTo>
                  <a:lnTo>
                    <a:pt x="71434" y="103038"/>
                  </a:lnTo>
                  <a:lnTo>
                    <a:pt x="64419" y="113524"/>
                  </a:lnTo>
                  <a:lnTo>
                    <a:pt x="33040" y="142797"/>
                  </a:lnTo>
                  <a:lnTo>
                    <a:pt x="16477" y="157299"/>
                  </a:lnTo>
                  <a:lnTo>
                    <a:pt x="644" y="168909"/>
                  </a:lnTo>
                  <a:lnTo>
                    <a:pt x="841" y="169331"/>
                  </a:lnTo>
                  <a:lnTo>
                    <a:pt x="2940" y="169798"/>
                  </a:lnTo>
                  <a:lnTo>
                    <a:pt x="31760" y="170140"/>
                  </a:lnTo>
                  <a:lnTo>
                    <a:pt x="60853" y="167024"/>
                  </a:lnTo>
                  <a:lnTo>
                    <a:pt x="88620" y="170464"/>
                  </a:lnTo>
                  <a:lnTo>
                    <a:pt x="115418" y="175117"/>
                  </a:lnTo>
                  <a:lnTo>
                    <a:pt x="129123" y="176604"/>
                  </a:lnTo>
                  <a:lnTo>
                    <a:pt x="157867" y="1828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509">
            <a:extLst>
              <a:ext uri="{FF2B5EF4-FFF2-40B4-BE49-F238E27FC236}">
                <a16:creationId xmlns:a16="http://schemas.microsoft.com/office/drawing/2014/main" id="{3FF4938B-E1CB-47FF-C2FC-1289E8902A05}"/>
              </a:ext>
            </a:extLst>
          </p:cNvPr>
          <p:cNvGrpSpPr/>
          <p:nvPr/>
        </p:nvGrpSpPr>
        <p:grpSpPr>
          <a:xfrm>
            <a:off x="5708650" y="4594290"/>
            <a:ext cx="228601" cy="288861"/>
            <a:chOff x="5708650" y="4594290"/>
            <a:chExt cx="228601" cy="288861"/>
          </a:xfrm>
        </p:grpSpPr>
        <p:sp>
          <p:nvSpPr>
            <p:cNvPr id="143" name="SMARTInkShape-2030">
              <a:extLst>
                <a:ext uri="{FF2B5EF4-FFF2-40B4-BE49-F238E27FC236}">
                  <a16:creationId xmlns:a16="http://schemas.microsoft.com/office/drawing/2014/main" id="{D1D4BECD-B284-1285-F393-B9D13C09E82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708650" y="4876800"/>
              <a:ext cx="184151" cy="6351"/>
            </a:xfrm>
            <a:custGeom>
              <a:avLst/>
              <a:gdLst/>
              <a:ahLst/>
              <a:cxnLst/>
              <a:rect l="0" t="0" r="0" b="0"/>
              <a:pathLst>
                <a:path w="184151" h="6351">
                  <a:moveTo>
                    <a:pt x="0" y="6350"/>
                  </a:moveTo>
                  <a:lnTo>
                    <a:pt x="0" y="6350"/>
                  </a:lnTo>
                  <a:lnTo>
                    <a:pt x="24485" y="6350"/>
                  </a:lnTo>
                  <a:lnTo>
                    <a:pt x="52410" y="6350"/>
                  </a:lnTo>
                  <a:lnTo>
                    <a:pt x="83026" y="6350"/>
                  </a:lnTo>
                  <a:lnTo>
                    <a:pt x="108796" y="4469"/>
                  </a:lnTo>
                  <a:lnTo>
                    <a:pt x="136889" y="883"/>
                  </a:lnTo>
                  <a:lnTo>
                    <a:pt x="167498" y="175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031">
              <a:extLst>
                <a:ext uri="{FF2B5EF4-FFF2-40B4-BE49-F238E27FC236}">
                  <a16:creationId xmlns:a16="http://schemas.microsoft.com/office/drawing/2014/main" id="{6D244801-5FDE-24FC-30FC-4E928F99668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730391" y="4686305"/>
              <a:ext cx="206860" cy="6346"/>
            </a:xfrm>
            <a:custGeom>
              <a:avLst/>
              <a:gdLst/>
              <a:ahLst/>
              <a:cxnLst/>
              <a:rect l="0" t="0" r="0" b="0"/>
              <a:pathLst>
                <a:path w="206860" h="6346">
                  <a:moveTo>
                    <a:pt x="3659" y="6345"/>
                  </a:moveTo>
                  <a:lnTo>
                    <a:pt x="3659" y="6345"/>
                  </a:lnTo>
                  <a:lnTo>
                    <a:pt x="0" y="6345"/>
                  </a:lnTo>
                  <a:lnTo>
                    <a:pt x="27250" y="6345"/>
                  </a:lnTo>
                  <a:lnTo>
                    <a:pt x="43105" y="4463"/>
                  </a:lnTo>
                  <a:lnTo>
                    <a:pt x="70796" y="878"/>
                  </a:lnTo>
                  <a:lnTo>
                    <a:pt x="101867" y="257"/>
                  </a:lnTo>
                  <a:lnTo>
                    <a:pt x="123742" y="111"/>
                  </a:lnTo>
                  <a:lnTo>
                    <a:pt x="150246" y="29"/>
                  </a:lnTo>
                  <a:lnTo>
                    <a:pt x="181530" y="0"/>
                  </a:lnTo>
                  <a:lnTo>
                    <a:pt x="206859" y="63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032">
              <a:extLst>
                <a:ext uri="{FF2B5EF4-FFF2-40B4-BE49-F238E27FC236}">
                  <a16:creationId xmlns:a16="http://schemas.microsoft.com/office/drawing/2014/main" id="{774B4812-60E9-BE9F-EA5E-C0A4C41FDB6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822950" y="4594290"/>
              <a:ext cx="21652" cy="180911"/>
            </a:xfrm>
            <a:custGeom>
              <a:avLst/>
              <a:gdLst/>
              <a:ahLst/>
              <a:cxnLst/>
              <a:rect l="0" t="0" r="0" b="0"/>
              <a:pathLst>
                <a:path w="21652" h="180911">
                  <a:moveTo>
                    <a:pt x="0" y="9460"/>
                  </a:moveTo>
                  <a:lnTo>
                    <a:pt x="0" y="9460"/>
                  </a:lnTo>
                  <a:lnTo>
                    <a:pt x="3371" y="6089"/>
                  </a:lnTo>
                  <a:lnTo>
                    <a:pt x="6908" y="4434"/>
                  </a:lnTo>
                  <a:lnTo>
                    <a:pt x="8838" y="3993"/>
                  </a:lnTo>
                  <a:lnTo>
                    <a:pt x="14926" y="0"/>
                  </a:lnTo>
                  <a:lnTo>
                    <a:pt x="17007" y="1037"/>
                  </a:lnTo>
                  <a:lnTo>
                    <a:pt x="21200" y="7833"/>
                  </a:lnTo>
                  <a:lnTo>
                    <a:pt x="21651" y="19790"/>
                  </a:lnTo>
                  <a:lnTo>
                    <a:pt x="17940" y="46152"/>
                  </a:lnTo>
                  <a:lnTo>
                    <a:pt x="14323" y="68101"/>
                  </a:lnTo>
                  <a:lnTo>
                    <a:pt x="9026" y="98881"/>
                  </a:lnTo>
                  <a:lnTo>
                    <a:pt x="6437" y="122738"/>
                  </a:lnTo>
                  <a:lnTo>
                    <a:pt x="1481" y="153845"/>
                  </a:lnTo>
                  <a:lnTo>
                    <a:pt x="1364" y="166059"/>
                  </a:lnTo>
                  <a:lnTo>
                    <a:pt x="6350" y="1809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033">
              <a:extLst>
                <a:ext uri="{FF2B5EF4-FFF2-40B4-BE49-F238E27FC236}">
                  <a16:creationId xmlns:a16="http://schemas.microsoft.com/office/drawing/2014/main" id="{B1145164-9FB8-C15F-FFB4-4D41B99AADC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772150" y="46101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510">
            <a:extLst>
              <a:ext uri="{FF2B5EF4-FFF2-40B4-BE49-F238E27FC236}">
                <a16:creationId xmlns:a16="http://schemas.microsoft.com/office/drawing/2014/main" id="{BAEC75C0-47EE-5D3B-4D8D-A5E49CC01483}"/>
              </a:ext>
            </a:extLst>
          </p:cNvPr>
          <p:cNvGrpSpPr/>
          <p:nvPr/>
        </p:nvGrpSpPr>
        <p:grpSpPr>
          <a:xfrm>
            <a:off x="6191427" y="4635879"/>
            <a:ext cx="806274" cy="226702"/>
            <a:chOff x="6191427" y="4635879"/>
            <a:chExt cx="806274" cy="226702"/>
          </a:xfrm>
        </p:grpSpPr>
        <p:sp>
          <p:nvSpPr>
            <p:cNvPr id="148" name="SMARTInkShape-2034">
              <a:extLst>
                <a:ext uri="{FF2B5EF4-FFF2-40B4-BE49-F238E27FC236}">
                  <a16:creationId xmlns:a16="http://schemas.microsoft.com/office/drawing/2014/main" id="{03FE64B5-3FCC-30A1-635B-B268CAC5D2C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858480" y="4668259"/>
              <a:ext cx="139221" cy="183139"/>
            </a:xfrm>
            <a:custGeom>
              <a:avLst/>
              <a:gdLst/>
              <a:ahLst/>
              <a:cxnLst/>
              <a:rect l="0" t="0" r="0" b="0"/>
              <a:pathLst>
                <a:path w="139221" h="183139">
                  <a:moveTo>
                    <a:pt x="12220" y="43441"/>
                  </a:moveTo>
                  <a:lnTo>
                    <a:pt x="12220" y="43441"/>
                  </a:lnTo>
                  <a:lnTo>
                    <a:pt x="12220" y="40070"/>
                  </a:lnTo>
                  <a:lnTo>
                    <a:pt x="15592" y="31232"/>
                  </a:lnTo>
                  <a:lnTo>
                    <a:pt x="21057" y="23047"/>
                  </a:lnTo>
                  <a:lnTo>
                    <a:pt x="47725" y="4175"/>
                  </a:lnTo>
                  <a:lnTo>
                    <a:pt x="60762" y="527"/>
                  </a:lnTo>
                  <a:lnTo>
                    <a:pt x="81468" y="0"/>
                  </a:lnTo>
                  <a:lnTo>
                    <a:pt x="88387" y="2497"/>
                  </a:lnTo>
                  <a:lnTo>
                    <a:pt x="93814" y="9722"/>
                  </a:lnTo>
                  <a:lnTo>
                    <a:pt x="96249" y="14611"/>
                  </a:lnTo>
                  <a:lnTo>
                    <a:pt x="97074" y="27571"/>
                  </a:lnTo>
                  <a:lnTo>
                    <a:pt x="91854" y="55514"/>
                  </a:lnTo>
                  <a:lnTo>
                    <a:pt x="75057" y="82782"/>
                  </a:lnTo>
                  <a:lnTo>
                    <a:pt x="55172" y="112749"/>
                  </a:lnTo>
                  <a:lnTo>
                    <a:pt x="34908" y="140574"/>
                  </a:lnTo>
                  <a:lnTo>
                    <a:pt x="4984" y="171294"/>
                  </a:lnTo>
                  <a:lnTo>
                    <a:pt x="1949" y="176229"/>
                  </a:lnTo>
                  <a:lnTo>
                    <a:pt x="0" y="181776"/>
                  </a:lnTo>
                  <a:lnTo>
                    <a:pt x="3497" y="182534"/>
                  </a:lnTo>
                  <a:lnTo>
                    <a:pt x="33440" y="183088"/>
                  </a:lnTo>
                  <a:lnTo>
                    <a:pt x="62116" y="183131"/>
                  </a:lnTo>
                  <a:lnTo>
                    <a:pt x="89642" y="183138"/>
                  </a:lnTo>
                  <a:lnTo>
                    <a:pt x="115672" y="179770"/>
                  </a:lnTo>
                  <a:lnTo>
                    <a:pt x="133837" y="176674"/>
                  </a:lnTo>
                  <a:lnTo>
                    <a:pt x="135631" y="175301"/>
                  </a:lnTo>
                  <a:lnTo>
                    <a:pt x="137626" y="171896"/>
                  </a:lnTo>
                  <a:lnTo>
                    <a:pt x="139220" y="1640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035">
              <a:extLst>
                <a:ext uri="{FF2B5EF4-FFF2-40B4-BE49-F238E27FC236}">
                  <a16:creationId xmlns:a16="http://schemas.microsoft.com/office/drawing/2014/main" id="{CEFF6FD1-5EE2-F40C-AE2A-9CD6F4440A6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708599" y="4661168"/>
              <a:ext cx="98596" cy="201413"/>
            </a:xfrm>
            <a:custGeom>
              <a:avLst/>
              <a:gdLst/>
              <a:ahLst/>
              <a:cxnLst/>
              <a:rect l="0" t="0" r="0" b="0"/>
              <a:pathLst>
                <a:path w="98596" h="201413">
                  <a:moveTo>
                    <a:pt x="92251" y="12432"/>
                  </a:moveTo>
                  <a:lnTo>
                    <a:pt x="92251" y="12432"/>
                  </a:lnTo>
                  <a:lnTo>
                    <a:pt x="98340" y="6344"/>
                  </a:lnTo>
                  <a:lnTo>
                    <a:pt x="98595" y="0"/>
                  </a:lnTo>
                  <a:lnTo>
                    <a:pt x="88486" y="3183"/>
                  </a:lnTo>
                  <a:lnTo>
                    <a:pt x="72086" y="15336"/>
                  </a:lnTo>
                  <a:lnTo>
                    <a:pt x="48286" y="42064"/>
                  </a:lnTo>
                  <a:lnTo>
                    <a:pt x="31146" y="64277"/>
                  </a:lnTo>
                  <a:lnTo>
                    <a:pt x="14119" y="95120"/>
                  </a:lnTo>
                  <a:lnTo>
                    <a:pt x="6855" y="114072"/>
                  </a:lnTo>
                  <a:lnTo>
                    <a:pt x="2162" y="143203"/>
                  </a:lnTo>
                  <a:lnTo>
                    <a:pt x="0" y="160864"/>
                  </a:lnTo>
                  <a:lnTo>
                    <a:pt x="2749" y="181295"/>
                  </a:lnTo>
                  <a:lnTo>
                    <a:pt x="8033" y="192445"/>
                  </a:lnTo>
                  <a:lnTo>
                    <a:pt x="12017" y="197800"/>
                  </a:lnTo>
                  <a:lnTo>
                    <a:pt x="16139" y="200652"/>
                  </a:lnTo>
                  <a:lnTo>
                    <a:pt x="18227" y="201412"/>
                  </a:lnTo>
                  <a:lnTo>
                    <a:pt x="20324" y="201213"/>
                  </a:lnTo>
                  <a:lnTo>
                    <a:pt x="37615" y="190590"/>
                  </a:lnTo>
                  <a:lnTo>
                    <a:pt x="45155" y="181219"/>
                  </a:lnTo>
                  <a:lnTo>
                    <a:pt x="50153" y="170703"/>
                  </a:lnTo>
                  <a:lnTo>
                    <a:pt x="53625" y="148114"/>
                  </a:lnTo>
                  <a:lnTo>
                    <a:pt x="50624" y="135263"/>
                  </a:lnTo>
                  <a:lnTo>
                    <a:pt x="47566" y="132420"/>
                  </a:lnTo>
                  <a:lnTo>
                    <a:pt x="38524" y="129259"/>
                  </a:lnTo>
                  <a:lnTo>
                    <a:pt x="24905" y="127481"/>
                  </a:lnTo>
                  <a:lnTo>
                    <a:pt x="9701" y="1330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036">
              <a:extLst>
                <a:ext uri="{FF2B5EF4-FFF2-40B4-BE49-F238E27FC236}">
                  <a16:creationId xmlns:a16="http://schemas.microsoft.com/office/drawing/2014/main" id="{A30891B7-F1CB-13B4-EF9C-F5D7A287AFD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498535" y="4635879"/>
              <a:ext cx="162616" cy="176629"/>
            </a:xfrm>
            <a:custGeom>
              <a:avLst/>
              <a:gdLst/>
              <a:ahLst/>
              <a:cxnLst/>
              <a:rect l="0" t="0" r="0" b="0"/>
              <a:pathLst>
                <a:path w="162616" h="176629">
                  <a:moveTo>
                    <a:pt x="29265" y="50421"/>
                  </a:moveTo>
                  <a:lnTo>
                    <a:pt x="29265" y="50421"/>
                  </a:lnTo>
                  <a:lnTo>
                    <a:pt x="29265" y="47050"/>
                  </a:lnTo>
                  <a:lnTo>
                    <a:pt x="31147" y="43513"/>
                  </a:lnTo>
                  <a:lnTo>
                    <a:pt x="50246" y="19981"/>
                  </a:lnTo>
                  <a:lnTo>
                    <a:pt x="72594" y="3931"/>
                  </a:lnTo>
                  <a:lnTo>
                    <a:pt x="84593" y="898"/>
                  </a:lnTo>
                  <a:lnTo>
                    <a:pt x="93715" y="0"/>
                  </a:lnTo>
                  <a:lnTo>
                    <a:pt x="96221" y="1284"/>
                  </a:lnTo>
                  <a:lnTo>
                    <a:pt x="100886" y="6475"/>
                  </a:lnTo>
                  <a:lnTo>
                    <a:pt x="103430" y="15367"/>
                  </a:lnTo>
                  <a:lnTo>
                    <a:pt x="104109" y="20702"/>
                  </a:lnTo>
                  <a:lnTo>
                    <a:pt x="98321" y="41694"/>
                  </a:lnTo>
                  <a:lnTo>
                    <a:pt x="87670" y="65788"/>
                  </a:lnTo>
                  <a:lnTo>
                    <a:pt x="72205" y="90800"/>
                  </a:lnTo>
                  <a:lnTo>
                    <a:pt x="44911" y="121059"/>
                  </a:lnTo>
                  <a:lnTo>
                    <a:pt x="15673" y="147761"/>
                  </a:lnTo>
                  <a:lnTo>
                    <a:pt x="185" y="167583"/>
                  </a:lnTo>
                  <a:lnTo>
                    <a:pt x="0" y="169451"/>
                  </a:lnTo>
                  <a:lnTo>
                    <a:pt x="1677" y="173408"/>
                  </a:lnTo>
                  <a:lnTo>
                    <a:pt x="3817" y="174746"/>
                  </a:lnTo>
                  <a:lnTo>
                    <a:pt x="13572" y="176628"/>
                  </a:lnTo>
                  <a:lnTo>
                    <a:pt x="26810" y="176480"/>
                  </a:lnTo>
                  <a:lnTo>
                    <a:pt x="55853" y="172348"/>
                  </a:lnTo>
                  <a:lnTo>
                    <a:pt x="76654" y="169568"/>
                  </a:lnTo>
                  <a:lnTo>
                    <a:pt x="97399" y="166157"/>
                  </a:lnTo>
                  <a:lnTo>
                    <a:pt x="122124" y="163265"/>
                  </a:lnTo>
                  <a:lnTo>
                    <a:pt x="162615" y="1520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037">
              <a:extLst>
                <a:ext uri="{FF2B5EF4-FFF2-40B4-BE49-F238E27FC236}">
                  <a16:creationId xmlns:a16="http://schemas.microsoft.com/office/drawing/2014/main" id="{7E077E26-D993-C54D-AB3C-5365D0B0398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404080" y="4794250"/>
              <a:ext cx="9421" cy="6351"/>
            </a:xfrm>
            <a:custGeom>
              <a:avLst/>
              <a:gdLst/>
              <a:ahLst/>
              <a:cxnLst/>
              <a:rect l="0" t="0" r="0" b="0"/>
              <a:pathLst>
                <a:path w="9421" h="6351">
                  <a:moveTo>
                    <a:pt x="9420" y="6350"/>
                  </a:moveTo>
                  <a:lnTo>
                    <a:pt x="9420" y="6350"/>
                  </a:lnTo>
                  <a:lnTo>
                    <a:pt x="6048" y="2979"/>
                  </a:lnTo>
                  <a:lnTo>
                    <a:pt x="2513" y="1324"/>
                  </a:lnTo>
                  <a:lnTo>
                    <a:pt x="582" y="883"/>
                  </a:lnTo>
                  <a:lnTo>
                    <a:pt x="0" y="589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038">
              <a:extLst>
                <a:ext uri="{FF2B5EF4-FFF2-40B4-BE49-F238E27FC236}">
                  <a16:creationId xmlns:a16="http://schemas.microsoft.com/office/drawing/2014/main" id="{D7CF39BD-3126-66A0-CA66-2E1634D7F0F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191427" y="4636861"/>
              <a:ext cx="133174" cy="189140"/>
            </a:xfrm>
            <a:custGeom>
              <a:avLst/>
              <a:gdLst/>
              <a:ahLst/>
              <a:cxnLst/>
              <a:rect l="0" t="0" r="0" b="0"/>
              <a:pathLst>
                <a:path w="133174" h="189140">
                  <a:moveTo>
                    <a:pt x="18873" y="62139"/>
                  </a:moveTo>
                  <a:lnTo>
                    <a:pt x="18873" y="62139"/>
                  </a:lnTo>
                  <a:lnTo>
                    <a:pt x="18873" y="56672"/>
                  </a:lnTo>
                  <a:lnTo>
                    <a:pt x="22245" y="52679"/>
                  </a:lnTo>
                  <a:lnTo>
                    <a:pt x="23899" y="47117"/>
                  </a:lnTo>
                  <a:lnTo>
                    <a:pt x="24341" y="43658"/>
                  </a:lnTo>
                  <a:lnTo>
                    <a:pt x="28593" y="36051"/>
                  </a:lnTo>
                  <a:lnTo>
                    <a:pt x="45893" y="13160"/>
                  </a:lnTo>
                  <a:lnTo>
                    <a:pt x="64947" y="1701"/>
                  </a:lnTo>
                  <a:lnTo>
                    <a:pt x="70630" y="0"/>
                  </a:lnTo>
                  <a:lnTo>
                    <a:pt x="73133" y="252"/>
                  </a:lnTo>
                  <a:lnTo>
                    <a:pt x="77795" y="2414"/>
                  </a:lnTo>
                  <a:lnTo>
                    <a:pt x="84387" y="10968"/>
                  </a:lnTo>
                  <a:lnTo>
                    <a:pt x="90810" y="29182"/>
                  </a:lnTo>
                  <a:lnTo>
                    <a:pt x="90439" y="52452"/>
                  </a:lnTo>
                  <a:lnTo>
                    <a:pt x="85723" y="65124"/>
                  </a:lnTo>
                  <a:lnTo>
                    <a:pt x="70819" y="94988"/>
                  </a:lnTo>
                  <a:lnTo>
                    <a:pt x="53358" y="122512"/>
                  </a:lnTo>
                  <a:lnTo>
                    <a:pt x="46194" y="132716"/>
                  </a:lnTo>
                  <a:lnTo>
                    <a:pt x="16584" y="161776"/>
                  </a:lnTo>
                  <a:lnTo>
                    <a:pt x="12917" y="167806"/>
                  </a:lnTo>
                  <a:lnTo>
                    <a:pt x="0" y="182592"/>
                  </a:lnTo>
                  <a:lnTo>
                    <a:pt x="3246" y="182730"/>
                  </a:lnTo>
                  <a:lnTo>
                    <a:pt x="6753" y="184644"/>
                  </a:lnTo>
                  <a:lnTo>
                    <a:pt x="10665" y="187141"/>
                  </a:lnTo>
                  <a:lnTo>
                    <a:pt x="18924" y="188744"/>
                  </a:lnTo>
                  <a:lnTo>
                    <a:pt x="49501" y="189132"/>
                  </a:lnTo>
                  <a:lnTo>
                    <a:pt x="77975" y="189139"/>
                  </a:lnTo>
                  <a:lnTo>
                    <a:pt x="133173" y="1827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511">
            <a:extLst>
              <a:ext uri="{FF2B5EF4-FFF2-40B4-BE49-F238E27FC236}">
                <a16:creationId xmlns:a16="http://schemas.microsoft.com/office/drawing/2014/main" id="{9CD61C22-0023-C70C-247A-9AE4E32F6B64}"/>
              </a:ext>
            </a:extLst>
          </p:cNvPr>
          <p:cNvGrpSpPr/>
          <p:nvPr/>
        </p:nvGrpSpPr>
        <p:grpSpPr>
          <a:xfrm>
            <a:off x="7165234" y="4604726"/>
            <a:ext cx="975467" cy="862700"/>
            <a:chOff x="7165234" y="4604726"/>
            <a:chExt cx="975467" cy="862700"/>
          </a:xfrm>
        </p:grpSpPr>
        <p:sp>
          <p:nvSpPr>
            <p:cNvPr id="154" name="SMARTInkShape-2039">
              <a:extLst>
                <a:ext uri="{FF2B5EF4-FFF2-40B4-BE49-F238E27FC236}">
                  <a16:creationId xmlns:a16="http://schemas.microsoft.com/office/drawing/2014/main" id="{CAA73E34-DF18-0A72-3D52-23CE4C961C6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741141" y="5284529"/>
              <a:ext cx="137612" cy="182897"/>
            </a:xfrm>
            <a:custGeom>
              <a:avLst/>
              <a:gdLst/>
              <a:ahLst/>
              <a:cxnLst/>
              <a:rect l="0" t="0" r="0" b="0"/>
              <a:pathLst>
                <a:path w="137612" h="182897">
                  <a:moveTo>
                    <a:pt x="56659" y="36771"/>
                  </a:moveTo>
                  <a:lnTo>
                    <a:pt x="56659" y="36771"/>
                  </a:lnTo>
                  <a:lnTo>
                    <a:pt x="62435" y="31702"/>
                  </a:lnTo>
                  <a:lnTo>
                    <a:pt x="71854" y="25235"/>
                  </a:lnTo>
                  <a:lnTo>
                    <a:pt x="78722" y="15400"/>
                  </a:lnTo>
                  <a:lnTo>
                    <a:pt x="80576" y="10104"/>
                  </a:lnTo>
                  <a:lnTo>
                    <a:pt x="80365" y="7705"/>
                  </a:lnTo>
                  <a:lnTo>
                    <a:pt x="78248" y="3156"/>
                  </a:lnTo>
                  <a:lnTo>
                    <a:pt x="76697" y="1661"/>
                  </a:lnTo>
                  <a:lnTo>
                    <a:pt x="73091" y="0"/>
                  </a:lnTo>
                  <a:lnTo>
                    <a:pt x="65373" y="3024"/>
                  </a:lnTo>
                  <a:lnTo>
                    <a:pt x="43171" y="19835"/>
                  </a:lnTo>
                  <a:lnTo>
                    <a:pt x="23473" y="40586"/>
                  </a:lnTo>
                  <a:lnTo>
                    <a:pt x="11000" y="65261"/>
                  </a:lnTo>
                  <a:lnTo>
                    <a:pt x="1988" y="93277"/>
                  </a:lnTo>
                  <a:lnTo>
                    <a:pt x="0" y="122565"/>
                  </a:lnTo>
                  <a:lnTo>
                    <a:pt x="1017" y="150457"/>
                  </a:lnTo>
                  <a:lnTo>
                    <a:pt x="6295" y="163498"/>
                  </a:lnTo>
                  <a:lnTo>
                    <a:pt x="20569" y="179370"/>
                  </a:lnTo>
                  <a:lnTo>
                    <a:pt x="27660" y="181931"/>
                  </a:lnTo>
                  <a:lnTo>
                    <a:pt x="44947" y="182896"/>
                  </a:lnTo>
                  <a:lnTo>
                    <a:pt x="67771" y="176102"/>
                  </a:lnTo>
                  <a:lnTo>
                    <a:pt x="97755" y="160238"/>
                  </a:lnTo>
                  <a:lnTo>
                    <a:pt x="110907" y="149501"/>
                  </a:lnTo>
                  <a:lnTo>
                    <a:pt x="127686" y="122485"/>
                  </a:lnTo>
                  <a:lnTo>
                    <a:pt x="136201" y="93161"/>
                  </a:lnTo>
                  <a:lnTo>
                    <a:pt x="137611" y="62181"/>
                  </a:lnTo>
                  <a:lnTo>
                    <a:pt x="135443" y="45948"/>
                  </a:lnTo>
                  <a:lnTo>
                    <a:pt x="128362" y="33559"/>
                  </a:lnTo>
                  <a:lnTo>
                    <a:pt x="123512" y="28280"/>
                  </a:lnTo>
                  <a:lnTo>
                    <a:pt x="110594" y="22414"/>
                  </a:lnTo>
                  <a:lnTo>
                    <a:pt x="86049" y="18648"/>
                  </a:lnTo>
                  <a:lnTo>
                    <a:pt x="68660" y="21366"/>
                  </a:lnTo>
                  <a:lnTo>
                    <a:pt x="44526" y="33675"/>
                  </a:lnTo>
                  <a:lnTo>
                    <a:pt x="34569" y="41510"/>
                  </a:lnTo>
                  <a:lnTo>
                    <a:pt x="29203" y="49696"/>
                  </a:lnTo>
                  <a:lnTo>
                    <a:pt x="24909" y="685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040">
              <a:extLst>
                <a:ext uri="{FF2B5EF4-FFF2-40B4-BE49-F238E27FC236}">
                  <a16:creationId xmlns:a16="http://schemas.microsoft.com/office/drawing/2014/main" id="{FA0649C9-AEF9-4B3F-AB51-D7CB90892F0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607300" y="5265915"/>
              <a:ext cx="43863" cy="188736"/>
            </a:xfrm>
            <a:custGeom>
              <a:avLst/>
              <a:gdLst/>
              <a:ahLst/>
              <a:cxnLst/>
              <a:rect l="0" t="0" r="0" b="0"/>
              <a:pathLst>
                <a:path w="43863" h="188736">
                  <a:moveTo>
                    <a:pt x="38100" y="10935"/>
                  </a:moveTo>
                  <a:lnTo>
                    <a:pt x="38100" y="10935"/>
                  </a:lnTo>
                  <a:lnTo>
                    <a:pt x="43568" y="0"/>
                  </a:lnTo>
                  <a:lnTo>
                    <a:pt x="43862" y="824"/>
                  </a:lnTo>
                  <a:lnTo>
                    <a:pt x="43570" y="10839"/>
                  </a:lnTo>
                  <a:lnTo>
                    <a:pt x="37918" y="35209"/>
                  </a:lnTo>
                  <a:lnTo>
                    <a:pt x="24876" y="63361"/>
                  </a:lnTo>
                  <a:lnTo>
                    <a:pt x="15314" y="92552"/>
                  </a:lnTo>
                  <a:lnTo>
                    <a:pt x="11593" y="116022"/>
                  </a:lnTo>
                  <a:lnTo>
                    <a:pt x="4014" y="145444"/>
                  </a:lnTo>
                  <a:lnTo>
                    <a:pt x="0" y="1887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041">
              <a:extLst>
                <a:ext uri="{FF2B5EF4-FFF2-40B4-BE49-F238E27FC236}">
                  <a16:creationId xmlns:a16="http://schemas.microsoft.com/office/drawing/2014/main" id="{2DA6330A-426B-B18B-A168-7DEF79937AC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290682" y="5124450"/>
              <a:ext cx="685828" cy="328799"/>
            </a:xfrm>
            <a:custGeom>
              <a:avLst/>
              <a:gdLst/>
              <a:ahLst/>
              <a:cxnLst/>
              <a:rect l="0" t="0" r="0" b="0"/>
              <a:pathLst>
                <a:path w="685828" h="328799">
                  <a:moveTo>
                    <a:pt x="5468" y="234950"/>
                  </a:moveTo>
                  <a:lnTo>
                    <a:pt x="5468" y="234950"/>
                  </a:lnTo>
                  <a:lnTo>
                    <a:pt x="0" y="234950"/>
                  </a:lnTo>
                  <a:lnTo>
                    <a:pt x="28994" y="214556"/>
                  </a:lnTo>
                  <a:lnTo>
                    <a:pt x="48706" y="201151"/>
                  </a:lnTo>
                  <a:lnTo>
                    <a:pt x="73280" y="193857"/>
                  </a:lnTo>
                  <a:lnTo>
                    <a:pt x="76781" y="193444"/>
                  </a:lnTo>
                  <a:lnTo>
                    <a:pt x="82554" y="194866"/>
                  </a:lnTo>
                  <a:lnTo>
                    <a:pt x="93141" y="203005"/>
                  </a:lnTo>
                  <a:lnTo>
                    <a:pt x="101844" y="217723"/>
                  </a:lnTo>
                  <a:lnTo>
                    <a:pt x="109980" y="246596"/>
                  </a:lnTo>
                  <a:lnTo>
                    <a:pt x="117808" y="277206"/>
                  </a:lnTo>
                  <a:lnTo>
                    <a:pt x="126149" y="306248"/>
                  </a:lnTo>
                  <a:lnTo>
                    <a:pt x="132097" y="328798"/>
                  </a:lnTo>
                  <a:lnTo>
                    <a:pt x="135729" y="323042"/>
                  </a:lnTo>
                  <a:lnTo>
                    <a:pt x="145318" y="292481"/>
                  </a:lnTo>
                  <a:lnTo>
                    <a:pt x="150292" y="266775"/>
                  </a:lnTo>
                  <a:lnTo>
                    <a:pt x="154526" y="240931"/>
                  </a:lnTo>
                  <a:lnTo>
                    <a:pt x="160249" y="210930"/>
                  </a:lnTo>
                  <a:lnTo>
                    <a:pt x="166414" y="179698"/>
                  </a:lnTo>
                  <a:lnTo>
                    <a:pt x="169337" y="148102"/>
                  </a:lnTo>
                  <a:lnTo>
                    <a:pt x="173574" y="119769"/>
                  </a:lnTo>
                  <a:lnTo>
                    <a:pt x="180622" y="89981"/>
                  </a:lnTo>
                  <a:lnTo>
                    <a:pt x="184627" y="63714"/>
                  </a:lnTo>
                  <a:lnTo>
                    <a:pt x="188811" y="51600"/>
                  </a:lnTo>
                  <a:lnTo>
                    <a:pt x="202358" y="28609"/>
                  </a:lnTo>
                  <a:lnTo>
                    <a:pt x="208450" y="23769"/>
                  </a:lnTo>
                  <a:lnTo>
                    <a:pt x="238638" y="17790"/>
                  </a:lnTo>
                  <a:lnTo>
                    <a:pt x="263409" y="14208"/>
                  </a:lnTo>
                  <a:lnTo>
                    <a:pt x="294114" y="9627"/>
                  </a:lnTo>
                  <a:lnTo>
                    <a:pt x="318966" y="7321"/>
                  </a:lnTo>
                  <a:lnTo>
                    <a:pt x="339534" y="6781"/>
                  </a:lnTo>
                  <a:lnTo>
                    <a:pt x="362081" y="6542"/>
                  </a:lnTo>
                  <a:lnTo>
                    <a:pt x="383860" y="6435"/>
                  </a:lnTo>
                  <a:lnTo>
                    <a:pt x="407181" y="6388"/>
                  </a:lnTo>
                  <a:lnTo>
                    <a:pt x="431657" y="6367"/>
                  </a:lnTo>
                  <a:lnTo>
                    <a:pt x="456647" y="6357"/>
                  </a:lnTo>
                  <a:lnTo>
                    <a:pt x="481864" y="4472"/>
                  </a:lnTo>
                  <a:lnTo>
                    <a:pt x="506478" y="1987"/>
                  </a:lnTo>
                  <a:lnTo>
                    <a:pt x="529176" y="883"/>
                  </a:lnTo>
                  <a:lnTo>
                    <a:pt x="551023" y="392"/>
                  </a:lnTo>
                  <a:lnTo>
                    <a:pt x="581275" y="116"/>
                  </a:lnTo>
                  <a:lnTo>
                    <a:pt x="608113" y="34"/>
                  </a:lnTo>
                  <a:lnTo>
                    <a:pt x="633938" y="10"/>
                  </a:lnTo>
                  <a:lnTo>
                    <a:pt x="659465" y="3"/>
                  </a:lnTo>
                  <a:lnTo>
                    <a:pt x="685827" y="0"/>
                  </a:lnTo>
                  <a:lnTo>
                    <a:pt x="68491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042">
              <a:extLst>
                <a:ext uri="{FF2B5EF4-FFF2-40B4-BE49-F238E27FC236}">
                  <a16:creationId xmlns:a16="http://schemas.microsoft.com/office/drawing/2014/main" id="{AC57F000-C940-CBC7-5586-2442175D464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378700" y="4968407"/>
              <a:ext cx="635001" cy="9994"/>
            </a:xfrm>
            <a:custGeom>
              <a:avLst/>
              <a:gdLst/>
              <a:ahLst/>
              <a:cxnLst/>
              <a:rect l="0" t="0" r="0" b="0"/>
              <a:pathLst>
                <a:path w="635001" h="9994">
                  <a:moveTo>
                    <a:pt x="0" y="9993"/>
                  </a:moveTo>
                  <a:lnTo>
                    <a:pt x="0" y="9993"/>
                  </a:lnTo>
                  <a:lnTo>
                    <a:pt x="0" y="6335"/>
                  </a:lnTo>
                  <a:lnTo>
                    <a:pt x="0" y="9372"/>
                  </a:lnTo>
                  <a:lnTo>
                    <a:pt x="31393" y="8030"/>
                  </a:lnTo>
                  <a:lnTo>
                    <a:pt x="61513" y="4944"/>
                  </a:lnTo>
                  <a:lnTo>
                    <a:pt x="92074" y="4029"/>
                  </a:lnTo>
                  <a:lnTo>
                    <a:pt x="116417" y="3815"/>
                  </a:lnTo>
                  <a:lnTo>
                    <a:pt x="143698" y="3719"/>
                  </a:lnTo>
                  <a:lnTo>
                    <a:pt x="174168" y="1795"/>
                  </a:lnTo>
                  <a:lnTo>
                    <a:pt x="190195" y="294"/>
                  </a:lnTo>
                  <a:lnTo>
                    <a:pt x="207230" y="0"/>
                  </a:lnTo>
                  <a:lnTo>
                    <a:pt x="224937" y="508"/>
                  </a:lnTo>
                  <a:lnTo>
                    <a:pt x="243091" y="1553"/>
                  </a:lnTo>
                  <a:lnTo>
                    <a:pt x="261545" y="2249"/>
                  </a:lnTo>
                  <a:lnTo>
                    <a:pt x="280197" y="2714"/>
                  </a:lnTo>
                  <a:lnTo>
                    <a:pt x="298981" y="3024"/>
                  </a:lnTo>
                  <a:lnTo>
                    <a:pt x="317854" y="3230"/>
                  </a:lnTo>
                  <a:lnTo>
                    <a:pt x="336786" y="3368"/>
                  </a:lnTo>
                  <a:lnTo>
                    <a:pt x="355758" y="3459"/>
                  </a:lnTo>
                  <a:lnTo>
                    <a:pt x="374050" y="3521"/>
                  </a:lnTo>
                  <a:lnTo>
                    <a:pt x="391888" y="3561"/>
                  </a:lnTo>
                  <a:lnTo>
                    <a:pt x="409426" y="3589"/>
                  </a:lnTo>
                  <a:lnTo>
                    <a:pt x="426056" y="4312"/>
                  </a:lnTo>
                  <a:lnTo>
                    <a:pt x="457705" y="6998"/>
                  </a:lnTo>
                  <a:lnTo>
                    <a:pt x="486352" y="8662"/>
                  </a:lnTo>
                  <a:lnTo>
                    <a:pt x="512490" y="9401"/>
                  </a:lnTo>
                  <a:lnTo>
                    <a:pt x="535866" y="9731"/>
                  </a:lnTo>
                  <a:lnTo>
                    <a:pt x="565488" y="6545"/>
                  </a:lnTo>
                  <a:lnTo>
                    <a:pt x="592139" y="4503"/>
                  </a:lnTo>
                  <a:lnTo>
                    <a:pt x="622998" y="3756"/>
                  </a:lnTo>
                  <a:lnTo>
                    <a:pt x="635000" y="36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043">
              <a:extLst>
                <a:ext uri="{FF2B5EF4-FFF2-40B4-BE49-F238E27FC236}">
                  <a16:creationId xmlns:a16="http://schemas.microsoft.com/office/drawing/2014/main" id="{79B64D6A-6E9F-1797-98DC-D44E682BA44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989965" y="4648285"/>
              <a:ext cx="150736" cy="164871"/>
            </a:xfrm>
            <a:custGeom>
              <a:avLst/>
              <a:gdLst/>
              <a:ahLst/>
              <a:cxnLst/>
              <a:rect l="0" t="0" r="0" b="0"/>
              <a:pathLst>
                <a:path w="150736" h="164871">
                  <a:moveTo>
                    <a:pt x="11035" y="44365"/>
                  </a:moveTo>
                  <a:lnTo>
                    <a:pt x="11035" y="44365"/>
                  </a:lnTo>
                  <a:lnTo>
                    <a:pt x="19872" y="30059"/>
                  </a:lnTo>
                  <a:lnTo>
                    <a:pt x="32234" y="16893"/>
                  </a:lnTo>
                  <a:lnTo>
                    <a:pt x="38331" y="14517"/>
                  </a:lnTo>
                  <a:lnTo>
                    <a:pt x="45039" y="12755"/>
                  </a:lnTo>
                  <a:lnTo>
                    <a:pt x="55094" y="7756"/>
                  </a:lnTo>
                  <a:lnTo>
                    <a:pt x="83805" y="0"/>
                  </a:lnTo>
                  <a:lnTo>
                    <a:pt x="84948" y="677"/>
                  </a:lnTo>
                  <a:lnTo>
                    <a:pt x="85710" y="1835"/>
                  </a:lnTo>
                  <a:lnTo>
                    <a:pt x="87263" y="5002"/>
                  </a:lnTo>
                  <a:lnTo>
                    <a:pt x="90305" y="8761"/>
                  </a:lnTo>
                  <a:lnTo>
                    <a:pt x="92127" y="14666"/>
                  </a:lnTo>
                  <a:lnTo>
                    <a:pt x="92613" y="18215"/>
                  </a:lnTo>
                  <a:lnTo>
                    <a:pt x="87061" y="47268"/>
                  </a:lnTo>
                  <a:lnTo>
                    <a:pt x="78467" y="73126"/>
                  </a:lnTo>
                  <a:lnTo>
                    <a:pt x="60575" y="104789"/>
                  </a:lnTo>
                  <a:lnTo>
                    <a:pt x="32289" y="131815"/>
                  </a:lnTo>
                  <a:lnTo>
                    <a:pt x="831" y="162539"/>
                  </a:lnTo>
                  <a:lnTo>
                    <a:pt x="0" y="163364"/>
                  </a:lnTo>
                  <a:lnTo>
                    <a:pt x="856" y="163914"/>
                  </a:lnTo>
                  <a:lnTo>
                    <a:pt x="19529" y="164870"/>
                  </a:lnTo>
                  <a:lnTo>
                    <a:pt x="48278" y="160623"/>
                  </a:lnTo>
                  <a:lnTo>
                    <a:pt x="79252" y="159051"/>
                  </a:lnTo>
                  <a:lnTo>
                    <a:pt x="105963" y="158741"/>
                  </a:lnTo>
                  <a:lnTo>
                    <a:pt x="136111" y="156793"/>
                  </a:lnTo>
                  <a:lnTo>
                    <a:pt x="144235" y="155011"/>
                  </a:lnTo>
                  <a:lnTo>
                    <a:pt x="150735" y="1586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044">
              <a:extLst>
                <a:ext uri="{FF2B5EF4-FFF2-40B4-BE49-F238E27FC236}">
                  <a16:creationId xmlns:a16="http://schemas.microsoft.com/office/drawing/2014/main" id="{30DE4EB9-C996-E315-2A32-794D67288A2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778750" y="4655911"/>
              <a:ext cx="119545" cy="172193"/>
            </a:xfrm>
            <a:custGeom>
              <a:avLst/>
              <a:gdLst/>
              <a:ahLst/>
              <a:cxnLst/>
              <a:rect l="0" t="0" r="0" b="0"/>
              <a:pathLst>
                <a:path w="119545" h="172193">
                  <a:moveTo>
                    <a:pt x="0" y="17689"/>
                  </a:moveTo>
                  <a:lnTo>
                    <a:pt x="0" y="17689"/>
                  </a:lnTo>
                  <a:lnTo>
                    <a:pt x="0" y="14318"/>
                  </a:lnTo>
                  <a:lnTo>
                    <a:pt x="5645" y="10782"/>
                  </a:lnTo>
                  <a:lnTo>
                    <a:pt x="18841" y="6706"/>
                  </a:lnTo>
                  <a:lnTo>
                    <a:pt x="45964" y="851"/>
                  </a:lnTo>
                  <a:lnTo>
                    <a:pt x="68104" y="0"/>
                  </a:lnTo>
                  <a:lnTo>
                    <a:pt x="86266" y="3903"/>
                  </a:lnTo>
                  <a:lnTo>
                    <a:pt x="91257" y="7564"/>
                  </a:lnTo>
                  <a:lnTo>
                    <a:pt x="90471" y="10939"/>
                  </a:lnTo>
                  <a:lnTo>
                    <a:pt x="71755" y="34152"/>
                  </a:lnTo>
                  <a:lnTo>
                    <a:pt x="43176" y="54514"/>
                  </a:lnTo>
                  <a:lnTo>
                    <a:pt x="25279" y="65702"/>
                  </a:lnTo>
                  <a:lnTo>
                    <a:pt x="19870" y="73497"/>
                  </a:lnTo>
                  <a:lnTo>
                    <a:pt x="23177" y="76124"/>
                  </a:lnTo>
                  <a:lnTo>
                    <a:pt x="26035" y="77812"/>
                  </a:lnTo>
                  <a:lnTo>
                    <a:pt x="34854" y="77807"/>
                  </a:lnTo>
                  <a:lnTo>
                    <a:pt x="45124" y="76864"/>
                  </a:lnTo>
                  <a:lnTo>
                    <a:pt x="70914" y="80480"/>
                  </a:lnTo>
                  <a:lnTo>
                    <a:pt x="101740" y="88003"/>
                  </a:lnTo>
                  <a:lnTo>
                    <a:pt x="112246" y="91978"/>
                  </a:lnTo>
                  <a:lnTo>
                    <a:pt x="116915" y="96097"/>
                  </a:lnTo>
                  <a:lnTo>
                    <a:pt x="118990" y="102161"/>
                  </a:lnTo>
                  <a:lnTo>
                    <a:pt x="119544" y="105754"/>
                  </a:lnTo>
                  <a:lnTo>
                    <a:pt x="116395" y="115390"/>
                  </a:lnTo>
                  <a:lnTo>
                    <a:pt x="108881" y="126728"/>
                  </a:lnTo>
                  <a:lnTo>
                    <a:pt x="79832" y="150791"/>
                  </a:lnTo>
                  <a:lnTo>
                    <a:pt x="50443" y="168453"/>
                  </a:lnTo>
                  <a:lnTo>
                    <a:pt x="44211" y="171115"/>
                  </a:lnTo>
                  <a:lnTo>
                    <a:pt x="31644" y="172192"/>
                  </a:lnTo>
                  <a:lnTo>
                    <a:pt x="0" y="1637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045">
              <a:extLst>
                <a:ext uri="{FF2B5EF4-FFF2-40B4-BE49-F238E27FC236}">
                  <a16:creationId xmlns:a16="http://schemas.microsoft.com/office/drawing/2014/main" id="{3BAC4B86-D122-976D-90EA-456D2E2F52A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684382" y="4790592"/>
              <a:ext cx="11819" cy="3659"/>
            </a:xfrm>
            <a:custGeom>
              <a:avLst/>
              <a:gdLst/>
              <a:ahLst/>
              <a:cxnLst/>
              <a:rect l="0" t="0" r="0" b="0"/>
              <a:pathLst>
                <a:path w="11819" h="3659">
                  <a:moveTo>
                    <a:pt x="5468" y="3658"/>
                  </a:moveTo>
                  <a:lnTo>
                    <a:pt x="5468" y="3658"/>
                  </a:lnTo>
                  <a:lnTo>
                    <a:pt x="2096" y="287"/>
                  </a:lnTo>
                  <a:lnTo>
                    <a:pt x="1104" y="0"/>
                  </a:lnTo>
                  <a:lnTo>
                    <a:pt x="442" y="514"/>
                  </a:lnTo>
                  <a:lnTo>
                    <a:pt x="0" y="1562"/>
                  </a:lnTo>
                  <a:lnTo>
                    <a:pt x="1117" y="2261"/>
                  </a:lnTo>
                  <a:lnTo>
                    <a:pt x="11818" y="3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046">
              <a:extLst>
                <a:ext uri="{FF2B5EF4-FFF2-40B4-BE49-F238E27FC236}">
                  <a16:creationId xmlns:a16="http://schemas.microsoft.com/office/drawing/2014/main" id="{CE7E1D76-423B-A91F-469F-AF3BD57113E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462589" y="4604726"/>
              <a:ext cx="124405" cy="214925"/>
            </a:xfrm>
            <a:custGeom>
              <a:avLst/>
              <a:gdLst/>
              <a:ahLst/>
              <a:cxnLst/>
              <a:rect l="0" t="0" r="0" b="0"/>
              <a:pathLst>
                <a:path w="124405" h="214925">
                  <a:moveTo>
                    <a:pt x="74861" y="30774"/>
                  </a:moveTo>
                  <a:lnTo>
                    <a:pt x="74861" y="30774"/>
                  </a:lnTo>
                  <a:lnTo>
                    <a:pt x="78233" y="30774"/>
                  </a:lnTo>
                  <a:lnTo>
                    <a:pt x="79225" y="30069"/>
                  </a:lnTo>
                  <a:lnTo>
                    <a:pt x="79887" y="28892"/>
                  </a:lnTo>
                  <a:lnTo>
                    <a:pt x="86600" y="13751"/>
                  </a:lnTo>
                  <a:lnTo>
                    <a:pt x="105565" y="0"/>
                  </a:lnTo>
                  <a:lnTo>
                    <a:pt x="75096" y="30537"/>
                  </a:lnTo>
                  <a:lnTo>
                    <a:pt x="48401" y="60604"/>
                  </a:lnTo>
                  <a:lnTo>
                    <a:pt x="22613" y="91137"/>
                  </a:lnTo>
                  <a:lnTo>
                    <a:pt x="3181" y="120353"/>
                  </a:lnTo>
                  <a:lnTo>
                    <a:pt x="670" y="125385"/>
                  </a:lnTo>
                  <a:lnTo>
                    <a:pt x="0" y="127714"/>
                  </a:lnTo>
                  <a:lnTo>
                    <a:pt x="965" y="130679"/>
                  </a:lnTo>
                  <a:lnTo>
                    <a:pt x="5799" y="137735"/>
                  </a:lnTo>
                  <a:lnTo>
                    <a:pt x="12652" y="141813"/>
                  </a:lnTo>
                  <a:lnTo>
                    <a:pt x="31919" y="144429"/>
                  </a:lnTo>
                  <a:lnTo>
                    <a:pt x="61902" y="139550"/>
                  </a:lnTo>
                  <a:lnTo>
                    <a:pt x="92103" y="132799"/>
                  </a:lnTo>
                  <a:lnTo>
                    <a:pt x="121419" y="132376"/>
                  </a:lnTo>
                  <a:lnTo>
                    <a:pt x="122832" y="133786"/>
                  </a:lnTo>
                  <a:lnTo>
                    <a:pt x="124404" y="139116"/>
                  </a:lnTo>
                  <a:lnTo>
                    <a:pt x="123221" y="146189"/>
                  </a:lnTo>
                  <a:lnTo>
                    <a:pt x="114628" y="175598"/>
                  </a:lnTo>
                  <a:lnTo>
                    <a:pt x="111573" y="189160"/>
                  </a:lnTo>
                  <a:lnTo>
                    <a:pt x="107590" y="203015"/>
                  </a:lnTo>
                  <a:lnTo>
                    <a:pt x="106611" y="2149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047">
              <a:extLst>
                <a:ext uri="{FF2B5EF4-FFF2-40B4-BE49-F238E27FC236}">
                  <a16:creationId xmlns:a16="http://schemas.microsoft.com/office/drawing/2014/main" id="{C6E1E49E-3630-36E2-0E8C-8E055BF1077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165234" y="4724478"/>
              <a:ext cx="104635" cy="101523"/>
            </a:xfrm>
            <a:custGeom>
              <a:avLst/>
              <a:gdLst/>
              <a:ahLst/>
              <a:cxnLst/>
              <a:rect l="0" t="0" r="0" b="0"/>
              <a:pathLst>
                <a:path w="104635" h="101523">
                  <a:moveTo>
                    <a:pt x="99166" y="6272"/>
                  </a:moveTo>
                  <a:lnTo>
                    <a:pt x="99166" y="6272"/>
                  </a:lnTo>
                  <a:lnTo>
                    <a:pt x="99166" y="2901"/>
                  </a:lnTo>
                  <a:lnTo>
                    <a:pt x="99871" y="1908"/>
                  </a:lnTo>
                  <a:lnTo>
                    <a:pt x="101048" y="1246"/>
                  </a:lnTo>
                  <a:lnTo>
                    <a:pt x="104634" y="184"/>
                  </a:lnTo>
                  <a:lnTo>
                    <a:pt x="101884" y="0"/>
                  </a:lnTo>
                  <a:lnTo>
                    <a:pt x="93229" y="3316"/>
                  </a:lnTo>
                  <a:lnTo>
                    <a:pt x="66012" y="32527"/>
                  </a:lnTo>
                  <a:lnTo>
                    <a:pt x="40507" y="58508"/>
                  </a:lnTo>
                  <a:lnTo>
                    <a:pt x="10691" y="88391"/>
                  </a:lnTo>
                  <a:lnTo>
                    <a:pt x="159" y="98928"/>
                  </a:lnTo>
                  <a:lnTo>
                    <a:pt x="0" y="99793"/>
                  </a:lnTo>
                  <a:lnTo>
                    <a:pt x="3916" y="1015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048">
              <a:extLst>
                <a:ext uri="{FF2B5EF4-FFF2-40B4-BE49-F238E27FC236}">
                  <a16:creationId xmlns:a16="http://schemas.microsoft.com/office/drawing/2014/main" id="{4444C1BC-CBB8-4405-C82D-84FA7A84AEF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188200" y="4712583"/>
              <a:ext cx="95251" cy="96458"/>
            </a:xfrm>
            <a:custGeom>
              <a:avLst/>
              <a:gdLst/>
              <a:ahLst/>
              <a:cxnLst/>
              <a:rect l="0" t="0" r="0" b="0"/>
              <a:pathLst>
                <a:path w="95251" h="9645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2" y="2749"/>
                  </a:lnTo>
                  <a:lnTo>
                    <a:pt x="32202" y="32040"/>
                  </a:lnTo>
                  <a:lnTo>
                    <a:pt x="54814" y="62771"/>
                  </a:lnTo>
                  <a:lnTo>
                    <a:pt x="81052" y="92719"/>
                  </a:lnTo>
                  <a:lnTo>
                    <a:pt x="83668" y="95385"/>
                  </a:lnTo>
                  <a:lnTo>
                    <a:pt x="86117" y="96457"/>
                  </a:lnTo>
                  <a:lnTo>
                    <a:pt x="95250" y="94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512">
            <a:extLst>
              <a:ext uri="{FF2B5EF4-FFF2-40B4-BE49-F238E27FC236}">
                <a16:creationId xmlns:a16="http://schemas.microsoft.com/office/drawing/2014/main" id="{34DF6014-E536-8C35-60BF-C2461444AD41}"/>
              </a:ext>
            </a:extLst>
          </p:cNvPr>
          <p:cNvGrpSpPr/>
          <p:nvPr/>
        </p:nvGrpSpPr>
        <p:grpSpPr>
          <a:xfrm>
            <a:off x="4045535" y="5607779"/>
            <a:ext cx="918687" cy="214721"/>
            <a:chOff x="4045535" y="5607779"/>
            <a:chExt cx="918687" cy="214721"/>
          </a:xfrm>
        </p:grpSpPr>
        <p:sp>
          <p:nvSpPr>
            <p:cNvPr id="165" name="SMARTInkShape-2049">
              <a:extLst>
                <a:ext uri="{FF2B5EF4-FFF2-40B4-BE49-F238E27FC236}">
                  <a16:creationId xmlns:a16="http://schemas.microsoft.com/office/drawing/2014/main" id="{B13F4E83-0E3D-FCA9-3343-5F6256B43A2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857750" y="5607779"/>
              <a:ext cx="106472" cy="210565"/>
            </a:xfrm>
            <a:custGeom>
              <a:avLst/>
              <a:gdLst/>
              <a:ahLst/>
              <a:cxnLst/>
              <a:rect l="0" t="0" r="0" b="0"/>
              <a:pathLst>
                <a:path w="106472" h="210565">
                  <a:moveTo>
                    <a:pt x="69850" y="18321"/>
                  </a:moveTo>
                  <a:lnTo>
                    <a:pt x="69850" y="18321"/>
                  </a:lnTo>
                  <a:lnTo>
                    <a:pt x="73221" y="14951"/>
                  </a:lnTo>
                  <a:lnTo>
                    <a:pt x="88704" y="7491"/>
                  </a:lnTo>
                  <a:lnTo>
                    <a:pt x="93310" y="2725"/>
                  </a:lnTo>
                  <a:lnTo>
                    <a:pt x="93957" y="2985"/>
                  </a:lnTo>
                  <a:lnTo>
                    <a:pt x="94388" y="3863"/>
                  </a:lnTo>
                  <a:lnTo>
                    <a:pt x="94675" y="3744"/>
                  </a:lnTo>
                  <a:lnTo>
                    <a:pt x="95174" y="0"/>
                  </a:lnTo>
                  <a:lnTo>
                    <a:pt x="95227" y="6229"/>
                  </a:lnTo>
                  <a:lnTo>
                    <a:pt x="76406" y="35700"/>
                  </a:lnTo>
                  <a:lnTo>
                    <a:pt x="61680" y="60394"/>
                  </a:lnTo>
                  <a:lnTo>
                    <a:pt x="45792" y="84880"/>
                  </a:lnTo>
                  <a:lnTo>
                    <a:pt x="34029" y="110714"/>
                  </a:lnTo>
                  <a:lnTo>
                    <a:pt x="27957" y="131775"/>
                  </a:lnTo>
                  <a:lnTo>
                    <a:pt x="26158" y="155183"/>
                  </a:lnTo>
                  <a:lnTo>
                    <a:pt x="27506" y="176936"/>
                  </a:lnTo>
                  <a:lnTo>
                    <a:pt x="31274" y="185477"/>
                  </a:lnTo>
                  <a:lnTo>
                    <a:pt x="45807" y="203325"/>
                  </a:lnTo>
                  <a:lnTo>
                    <a:pt x="62805" y="210564"/>
                  </a:lnTo>
                  <a:lnTo>
                    <a:pt x="75891" y="209361"/>
                  </a:lnTo>
                  <a:lnTo>
                    <a:pt x="91396" y="202631"/>
                  </a:lnTo>
                  <a:lnTo>
                    <a:pt x="94797" y="200461"/>
                  </a:lnTo>
                  <a:lnTo>
                    <a:pt x="100459" y="192405"/>
                  </a:lnTo>
                  <a:lnTo>
                    <a:pt x="104621" y="181770"/>
                  </a:lnTo>
                  <a:lnTo>
                    <a:pt x="106471" y="169987"/>
                  </a:lnTo>
                  <a:lnTo>
                    <a:pt x="103530" y="157694"/>
                  </a:lnTo>
                  <a:lnTo>
                    <a:pt x="93515" y="139298"/>
                  </a:lnTo>
                  <a:lnTo>
                    <a:pt x="81543" y="133707"/>
                  </a:lnTo>
                  <a:lnTo>
                    <a:pt x="65875" y="130281"/>
                  </a:lnTo>
                  <a:lnTo>
                    <a:pt x="38569" y="133832"/>
                  </a:lnTo>
                  <a:lnTo>
                    <a:pt x="15846" y="139706"/>
                  </a:lnTo>
                  <a:lnTo>
                    <a:pt x="7984" y="145412"/>
                  </a:lnTo>
                  <a:lnTo>
                    <a:pt x="0" y="164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050">
              <a:extLst>
                <a:ext uri="{FF2B5EF4-FFF2-40B4-BE49-F238E27FC236}">
                  <a16:creationId xmlns:a16="http://schemas.microsoft.com/office/drawing/2014/main" id="{4B3836FB-B82C-2DDF-033C-C863155A709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616450" y="5639951"/>
              <a:ext cx="155551" cy="182549"/>
            </a:xfrm>
            <a:custGeom>
              <a:avLst/>
              <a:gdLst/>
              <a:ahLst/>
              <a:cxnLst/>
              <a:rect l="0" t="0" r="0" b="0"/>
              <a:pathLst>
                <a:path w="155551" h="182549">
                  <a:moveTo>
                    <a:pt x="38100" y="17899"/>
                  </a:moveTo>
                  <a:lnTo>
                    <a:pt x="38100" y="17899"/>
                  </a:lnTo>
                  <a:lnTo>
                    <a:pt x="38100" y="11811"/>
                  </a:lnTo>
                  <a:lnTo>
                    <a:pt x="55776" y="2734"/>
                  </a:lnTo>
                  <a:lnTo>
                    <a:pt x="74696" y="0"/>
                  </a:lnTo>
                  <a:lnTo>
                    <a:pt x="84468" y="1241"/>
                  </a:lnTo>
                  <a:lnTo>
                    <a:pt x="93937" y="5907"/>
                  </a:lnTo>
                  <a:lnTo>
                    <a:pt x="96491" y="7788"/>
                  </a:lnTo>
                  <a:lnTo>
                    <a:pt x="97489" y="11158"/>
                  </a:lnTo>
                  <a:lnTo>
                    <a:pt x="96715" y="20548"/>
                  </a:lnTo>
                  <a:lnTo>
                    <a:pt x="92313" y="34363"/>
                  </a:lnTo>
                  <a:lnTo>
                    <a:pt x="83170" y="47393"/>
                  </a:lnTo>
                  <a:lnTo>
                    <a:pt x="58004" y="63733"/>
                  </a:lnTo>
                  <a:lnTo>
                    <a:pt x="27431" y="80034"/>
                  </a:lnTo>
                  <a:lnTo>
                    <a:pt x="31947" y="80792"/>
                  </a:lnTo>
                  <a:lnTo>
                    <a:pt x="60930" y="79464"/>
                  </a:lnTo>
                  <a:lnTo>
                    <a:pt x="85021" y="75920"/>
                  </a:lnTo>
                  <a:lnTo>
                    <a:pt x="113507" y="80291"/>
                  </a:lnTo>
                  <a:lnTo>
                    <a:pt x="129705" y="83964"/>
                  </a:lnTo>
                  <a:lnTo>
                    <a:pt x="142548" y="91712"/>
                  </a:lnTo>
                  <a:lnTo>
                    <a:pt x="147949" y="96740"/>
                  </a:lnTo>
                  <a:lnTo>
                    <a:pt x="153949" y="109855"/>
                  </a:lnTo>
                  <a:lnTo>
                    <a:pt x="155550" y="117302"/>
                  </a:lnTo>
                  <a:lnTo>
                    <a:pt x="153564" y="131223"/>
                  </a:lnTo>
                  <a:lnTo>
                    <a:pt x="147273" y="143760"/>
                  </a:lnTo>
                  <a:lnTo>
                    <a:pt x="137421" y="154035"/>
                  </a:lnTo>
                  <a:lnTo>
                    <a:pt x="112439" y="167766"/>
                  </a:lnTo>
                  <a:lnTo>
                    <a:pt x="84978" y="177858"/>
                  </a:lnTo>
                  <a:lnTo>
                    <a:pt x="54499" y="181475"/>
                  </a:lnTo>
                  <a:lnTo>
                    <a:pt x="25241" y="182548"/>
                  </a:lnTo>
                  <a:lnTo>
                    <a:pt x="8106" y="182160"/>
                  </a:lnTo>
                  <a:lnTo>
                    <a:pt x="0" y="176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051">
              <a:extLst>
                <a:ext uri="{FF2B5EF4-FFF2-40B4-BE49-F238E27FC236}">
                  <a16:creationId xmlns:a16="http://schemas.microsoft.com/office/drawing/2014/main" id="{A11307EC-4575-3A4C-30D6-89359ED1630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476750" y="5778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052">
              <a:extLst>
                <a:ext uri="{FF2B5EF4-FFF2-40B4-BE49-F238E27FC236}">
                  <a16:creationId xmlns:a16="http://schemas.microsoft.com/office/drawing/2014/main" id="{2295F029-9EE3-9904-1451-BAA7343EBD3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284536" y="5642460"/>
              <a:ext cx="126560" cy="162657"/>
            </a:xfrm>
            <a:custGeom>
              <a:avLst/>
              <a:gdLst/>
              <a:ahLst/>
              <a:cxnLst/>
              <a:rect l="0" t="0" r="0" b="0"/>
              <a:pathLst>
                <a:path w="126560" h="162657">
                  <a:moveTo>
                    <a:pt x="96964" y="53490"/>
                  </a:moveTo>
                  <a:lnTo>
                    <a:pt x="96964" y="53490"/>
                  </a:lnTo>
                  <a:lnTo>
                    <a:pt x="96964" y="41281"/>
                  </a:lnTo>
                  <a:lnTo>
                    <a:pt x="98846" y="35598"/>
                  </a:lnTo>
                  <a:lnTo>
                    <a:pt x="100335" y="33096"/>
                  </a:lnTo>
                  <a:lnTo>
                    <a:pt x="100623" y="30721"/>
                  </a:lnTo>
                  <a:lnTo>
                    <a:pt x="96673" y="17552"/>
                  </a:lnTo>
                  <a:lnTo>
                    <a:pt x="93777" y="13294"/>
                  </a:lnTo>
                  <a:lnTo>
                    <a:pt x="86375" y="10930"/>
                  </a:lnTo>
                  <a:lnTo>
                    <a:pt x="81438" y="10300"/>
                  </a:lnTo>
                  <a:lnTo>
                    <a:pt x="70308" y="13363"/>
                  </a:lnTo>
                  <a:lnTo>
                    <a:pt x="45916" y="26827"/>
                  </a:lnTo>
                  <a:lnTo>
                    <a:pt x="16881" y="56916"/>
                  </a:lnTo>
                  <a:lnTo>
                    <a:pt x="7305" y="70184"/>
                  </a:lnTo>
                  <a:lnTo>
                    <a:pt x="0" y="89795"/>
                  </a:lnTo>
                  <a:lnTo>
                    <a:pt x="109" y="113479"/>
                  </a:lnTo>
                  <a:lnTo>
                    <a:pt x="4609" y="135000"/>
                  </a:lnTo>
                  <a:lnTo>
                    <a:pt x="14055" y="146396"/>
                  </a:lnTo>
                  <a:lnTo>
                    <a:pt x="28366" y="155460"/>
                  </a:lnTo>
                  <a:lnTo>
                    <a:pt x="46485" y="161840"/>
                  </a:lnTo>
                  <a:lnTo>
                    <a:pt x="76520" y="162656"/>
                  </a:lnTo>
                  <a:lnTo>
                    <a:pt x="101019" y="155058"/>
                  </a:lnTo>
                  <a:lnTo>
                    <a:pt x="106017" y="151541"/>
                  </a:lnTo>
                  <a:lnTo>
                    <a:pt x="123865" y="127448"/>
                  </a:lnTo>
                  <a:lnTo>
                    <a:pt x="126559" y="119050"/>
                  </a:lnTo>
                  <a:lnTo>
                    <a:pt x="123404" y="89143"/>
                  </a:lnTo>
                  <a:lnTo>
                    <a:pt x="119199" y="60611"/>
                  </a:lnTo>
                  <a:lnTo>
                    <a:pt x="113586" y="44389"/>
                  </a:lnTo>
                  <a:lnTo>
                    <a:pt x="100713" y="27275"/>
                  </a:lnTo>
                  <a:lnTo>
                    <a:pt x="86864" y="15540"/>
                  </a:lnTo>
                  <a:lnTo>
                    <a:pt x="55225" y="2989"/>
                  </a:lnTo>
                  <a:lnTo>
                    <a:pt x="45958" y="0"/>
                  </a:lnTo>
                  <a:lnTo>
                    <a:pt x="39487" y="1025"/>
                  </a:lnTo>
                  <a:lnTo>
                    <a:pt x="37479" y="2991"/>
                  </a:lnTo>
                  <a:lnTo>
                    <a:pt x="33464" y="1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053">
              <a:extLst>
                <a:ext uri="{FF2B5EF4-FFF2-40B4-BE49-F238E27FC236}">
                  <a16:creationId xmlns:a16="http://schemas.microsoft.com/office/drawing/2014/main" id="{BA46200F-DCDD-AB8F-32CE-B25F840D130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045535" y="5621342"/>
              <a:ext cx="164516" cy="182156"/>
            </a:xfrm>
            <a:custGeom>
              <a:avLst/>
              <a:gdLst/>
              <a:ahLst/>
              <a:cxnLst/>
              <a:rect l="0" t="0" r="0" b="0"/>
              <a:pathLst>
                <a:path w="164516" h="182156">
                  <a:moveTo>
                    <a:pt x="43865" y="49208"/>
                  </a:moveTo>
                  <a:lnTo>
                    <a:pt x="43865" y="49208"/>
                  </a:lnTo>
                  <a:lnTo>
                    <a:pt x="49953" y="49208"/>
                  </a:lnTo>
                  <a:lnTo>
                    <a:pt x="52093" y="28228"/>
                  </a:lnTo>
                  <a:lnTo>
                    <a:pt x="53584" y="24637"/>
                  </a:lnTo>
                  <a:lnTo>
                    <a:pt x="65795" y="12844"/>
                  </a:lnTo>
                  <a:lnTo>
                    <a:pt x="82818" y="3783"/>
                  </a:lnTo>
                  <a:lnTo>
                    <a:pt x="97897" y="0"/>
                  </a:lnTo>
                  <a:lnTo>
                    <a:pt x="101758" y="881"/>
                  </a:lnTo>
                  <a:lnTo>
                    <a:pt x="107931" y="5622"/>
                  </a:lnTo>
                  <a:lnTo>
                    <a:pt x="115372" y="16224"/>
                  </a:lnTo>
                  <a:lnTo>
                    <a:pt x="118674" y="35045"/>
                  </a:lnTo>
                  <a:lnTo>
                    <a:pt x="116282" y="61866"/>
                  </a:lnTo>
                  <a:lnTo>
                    <a:pt x="109211" y="78118"/>
                  </a:lnTo>
                  <a:lnTo>
                    <a:pt x="87426" y="105797"/>
                  </a:lnTo>
                  <a:lnTo>
                    <a:pt x="58329" y="134271"/>
                  </a:lnTo>
                  <a:lnTo>
                    <a:pt x="30561" y="153256"/>
                  </a:lnTo>
                  <a:lnTo>
                    <a:pt x="6077" y="170764"/>
                  </a:lnTo>
                  <a:lnTo>
                    <a:pt x="2376" y="175670"/>
                  </a:lnTo>
                  <a:lnTo>
                    <a:pt x="0" y="181197"/>
                  </a:lnTo>
                  <a:lnTo>
                    <a:pt x="511" y="181651"/>
                  </a:lnTo>
                  <a:lnTo>
                    <a:pt x="2959" y="182155"/>
                  </a:lnTo>
                  <a:lnTo>
                    <a:pt x="20420" y="181773"/>
                  </a:lnTo>
                  <a:lnTo>
                    <a:pt x="48014" y="177516"/>
                  </a:lnTo>
                  <a:lnTo>
                    <a:pt x="73081" y="176596"/>
                  </a:lnTo>
                  <a:lnTo>
                    <a:pt x="97677" y="176323"/>
                  </a:lnTo>
                  <a:lnTo>
                    <a:pt x="123545" y="176242"/>
                  </a:lnTo>
                  <a:lnTo>
                    <a:pt x="142733" y="174337"/>
                  </a:lnTo>
                  <a:lnTo>
                    <a:pt x="164515" y="16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1" name="SMARTInkShape-2054">
            <a:extLst>
              <a:ext uri="{FF2B5EF4-FFF2-40B4-BE49-F238E27FC236}">
                <a16:creationId xmlns:a16="http://schemas.microsoft.com/office/drawing/2014/main" id="{7B828FE0-9846-4C3A-3F57-CD7A45A86A8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56200" y="5855141"/>
            <a:ext cx="44073" cy="113860"/>
          </a:xfrm>
          <a:custGeom>
            <a:avLst/>
            <a:gdLst/>
            <a:ahLst/>
            <a:cxnLst/>
            <a:rect l="0" t="0" r="0" b="0"/>
            <a:pathLst>
              <a:path w="44073" h="113860">
                <a:moveTo>
                  <a:pt x="19050" y="5909"/>
                </a:moveTo>
                <a:lnTo>
                  <a:pt x="19050" y="5909"/>
                </a:lnTo>
                <a:lnTo>
                  <a:pt x="30790" y="5909"/>
                </a:lnTo>
                <a:lnTo>
                  <a:pt x="31110" y="6614"/>
                </a:lnTo>
                <a:lnTo>
                  <a:pt x="31465" y="9280"/>
                </a:lnTo>
                <a:lnTo>
                  <a:pt x="30855" y="10273"/>
                </a:lnTo>
                <a:lnTo>
                  <a:pt x="29742" y="10935"/>
                </a:lnTo>
                <a:lnTo>
                  <a:pt x="14720" y="17649"/>
                </a:lnTo>
                <a:lnTo>
                  <a:pt x="13340" y="17263"/>
                </a:lnTo>
                <a:lnTo>
                  <a:pt x="1197" y="7028"/>
                </a:lnTo>
                <a:lnTo>
                  <a:pt x="1503" y="6655"/>
                </a:lnTo>
                <a:lnTo>
                  <a:pt x="3725" y="6241"/>
                </a:lnTo>
                <a:lnTo>
                  <a:pt x="12314" y="9379"/>
                </a:lnTo>
                <a:lnTo>
                  <a:pt x="20425" y="14776"/>
                </a:lnTo>
                <a:lnTo>
                  <a:pt x="23189" y="18787"/>
                </a:lnTo>
                <a:lnTo>
                  <a:pt x="23926" y="20844"/>
                </a:lnTo>
                <a:lnTo>
                  <a:pt x="23006" y="22922"/>
                </a:lnTo>
                <a:lnTo>
                  <a:pt x="18221" y="27110"/>
                </a:lnTo>
                <a:lnTo>
                  <a:pt x="16382" y="27804"/>
                </a:lnTo>
                <a:lnTo>
                  <a:pt x="15154" y="27562"/>
                </a:lnTo>
                <a:lnTo>
                  <a:pt x="14336" y="26694"/>
                </a:lnTo>
                <a:lnTo>
                  <a:pt x="11545" y="25729"/>
                </a:lnTo>
                <a:lnTo>
                  <a:pt x="9813" y="25473"/>
                </a:lnTo>
                <a:lnTo>
                  <a:pt x="8659" y="24596"/>
                </a:lnTo>
                <a:lnTo>
                  <a:pt x="3282" y="12794"/>
                </a:lnTo>
                <a:lnTo>
                  <a:pt x="2894" y="9794"/>
                </a:lnTo>
                <a:lnTo>
                  <a:pt x="4344" y="4579"/>
                </a:lnTo>
                <a:lnTo>
                  <a:pt x="5718" y="2906"/>
                </a:lnTo>
                <a:lnTo>
                  <a:pt x="9127" y="1046"/>
                </a:lnTo>
                <a:lnTo>
                  <a:pt x="18383" y="0"/>
                </a:lnTo>
                <a:lnTo>
                  <a:pt x="24163" y="1636"/>
                </a:lnTo>
                <a:lnTo>
                  <a:pt x="26691" y="3061"/>
                </a:lnTo>
                <a:lnTo>
                  <a:pt x="33622" y="11807"/>
                </a:lnTo>
                <a:lnTo>
                  <a:pt x="42537" y="34673"/>
                </a:lnTo>
                <a:lnTo>
                  <a:pt x="44072" y="52278"/>
                </a:lnTo>
                <a:lnTo>
                  <a:pt x="35578" y="83160"/>
                </a:lnTo>
                <a:lnTo>
                  <a:pt x="27437" y="97578"/>
                </a:lnTo>
                <a:lnTo>
                  <a:pt x="23248" y="102625"/>
                </a:lnTo>
                <a:lnTo>
                  <a:pt x="19034" y="105339"/>
                </a:lnTo>
                <a:lnTo>
                  <a:pt x="14810" y="107250"/>
                </a:lnTo>
                <a:lnTo>
                  <a:pt x="8465" y="111587"/>
                </a:lnTo>
                <a:lnTo>
                  <a:pt x="0" y="1138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SMARTInkShape-Group514">
            <a:extLst>
              <a:ext uri="{FF2B5EF4-FFF2-40B4-BE49-F238E27FC236}">
                <a16:creationId xmlns:a16="http://schemas.microsoft.com/office/drawing/2014/main" id="{FEE84F1B-F557-1CF0-86C2-9778552B85B8}"/>
              </a:ext>
            </a:extLst>
          </p:cNvPr>
          <p:cNvGrpSpPr/>
          <p:nvPr/>
        </p:nvGrpSpPr>
        <p:grpSpPr>
          <a:xfrm>
            <a:off x="5433663" y="5581673"/>
            <a:ext cx="1239964" cy="425428"/>
            <a:chOff x="5433663" y="5581673"/>
            <a:chExt cx="1239964" cy="425428"/>
          </a:xfrm>
        </p:grpSpPr>
        <p:sp>
          <p:nvSpPr>
            <p:cNvPr id="172" name="SMARTInkShape-2055">
              <a:extLst>
                <a:ext uri="{FF2B5EF4-FFF2-40B4-BE49-F238E27FC236}">
                  <a16:creationId xmlns:a16="http://schemas.microsoft.com/office/drawing/2014/main" id="{492C14EE-BBFC-0A11-2540-21BA2A174AB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470650" y="5581673"/>
              <a:ext cx="202977" cy="425428"/>
            </a:xfrm>
            <a:custGeom>
              <a:avLst/>
              <a:gdLst/>
              <a:ahLst/>
              <a:cxnLst/>
              <a:rect l="0" t="0" r="0" b="0"/>
              <a:pathLst>
                <a:path w="202977" h="425428">
                  <a:moveTo>
                    <a:pt x="50800" y="12677"/>
                  </a:moveTo>
                  <a:lnTo>
                    <a:pt x="50800" y="12677"/>
                  </a:lnTo>
                  <a:lnTo>
                    <a:pt x="54172" y="9306"/>
                  </a:lnTo>
                  <a:lnTo>
                    <a:pt x="59589" y="7651"/>
                  </a:lnTo>
                  <a:lnTo>
                    <a:pt x="90935" y="6443"/>
                  </a:lnTo>
                  <a:lnTo>
                    <a:pt x="121386" y="6338"/>
                  </a:lnTo>
                  <a:lnTo>
                    <a:pt x="149567" y="6329"/>
                  </a:lnTo>
                  <a:lnTo>
                    <a:pt x="172171" y="5622"/>
                  </a:lnTo>
                  <a:lnTo>
                    <a:pt x="202976" y="0"/>
                  </a:lnTo>
                  <a:lnTo>
                    <a:pt x="201289" y="29491"/>
                  </a:lnTo>
                  <a:lnTo>
                    <a:pt x="198165" y="60228"/>
                  </a:lnTo>
                  <a:lnTo>
                    <a:pt x="196729" y="83199"/>
                  </a:lnTo>
                  <a:lnTo>
                    <a:pt x="191954" y="114555"/>
                  </a:lnTo>
                  <a:lnTo>
                    <a:pt x="186776" y="138583"/>
                  </a:lnTo>
                  <a:lnTo>
                    <a:pt x="184222" y="163264"/>
                  </a:lnTo>
                  <a:lnTo>
                    <a:pt x="180722" y="188450"/>
                  </a:lnTo>
                  <a:lnTo>
                    <a:pt x="182115" y="213787"/>
                  </a:lnTo>
                  <a:lnTo>
                    <a:pt x="179392" y="239168"/>
                  </a:lnTo>
                  <a:lnTo>
                    <a:pt x="178271" y="263857"/>
                  </a:lnTo>
                  <a:lnTo>
                    <a:pt x="179775" y="291520"/>
                  </a:lnTo>
                  <a:lnTo>
                    <a:pt x="181500" y="304530"/>
                  </a:lnTo>
                  <a:lnTo>
                    <a:pt x="180622" y="330129"/>
                  </a:lnTo>
                  <a:lnTo>
                    <a:pt x="184391" y="358262"/>
                  </a:lnTo>
                  <a:lnTo>
                    <a:pt x="189556" y="389684"/>
                  </a:lnTo>
                  <a:lnTo>
                    <a:pt x="190417" y="413425"/>
                  </a:lnTo>
                  <a:lnTo>
                    <a:pt x="189740" y="415309"/>
                  </a:lnTo>
                  <a:lnTo>
                    <a:pt x="188582" y="416565"/>
                  </a:lnTo>
                  <a:lnTo>
                    <a:pt x="187105" y="417402"/>
                  </a:lnTo>
                  <a:lnTo>
                    <a:pt x="159386" y="414382"/>
                  </a:lnTo>
                  <a:lnTo>
                    <a:pt x="130168" y="413217"/>
                  </a:lnTo>
                  <a:lnTo>
                    <a:pt x="100578" y="413578"/>
                  </a:lnTo>
                  <a:lnTo>
                    <a:pt x="70903" y="417782"/>
                  </a:lnTo>
                  <a:lnTo>
                    <a:pt x="41287" y="422193"/>
                  </a:lnTo>
                  <a:lnTo>
                    <a:pt x="13677" y="425001"/>
                  </a:lnTo>
                  <a:lnTo>
                    <a:pt x="0" y="425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056">
              <a:extLst>
                <a:ext uri="{FF2B5EF4-FFF2-40B4-BE49-F238E27FC236}">
                  <a16:creationId xmlns:a16="http://schemas.microsoft.com/office/drawing/2014/main" id="{B7F440BB-0196-E025-E027-1819A20712A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351310" y="5619775"/>
              <a:ext cx="144332" cy="292076"/>
            </a:xfrm>
            <a:custGeom>
              <a:avLst/>
              <a:gdLst/>
              <a:ahLst/>
              <a:cxnLst/>
              <a:rect l="0" t="0" r="0" b="0"/>
              <a:pathLst>
                <a:path w="144332" h="292076">
                  <a:moveTo>
                    <a:pt x="81240" y="19025"/>
                  </a:moveTo>
                  <a:lnTo>
                    <a:pt x="81240" y="19025"/>
                  </a:lnTo>
                  <a:lnTo>
                    <a:pt x="81240" y="13558"/>
                  </a:lnTo>
                  <a:lnTo>
                    <a:pt x="86708" y="7285"/>
                  </a:lnTo>
                  <a:lnTo>
                    <a:pt x="87329" y="3238"/>
                  </a:lnTo>
                  <a:lnTo>
                    <a:pt x="88122" y="2150"/>
                  </a:lnTo>
                  <a:lnTo>
                    <a:pt x="89355" y="1426"/>
                  </a:lnTo>
                  <a:lnTo>
                    <a:pt x="93861" y="0"/>
                  </a:lnTo>
                  <a:lnTo>
                    <a:pt x="93916" y="3353"/>
                  </a:lnTo>
                  <a:lnTo>
                    <a:pt x="83108" y="32177"/>
                  </a:lnTo>
                  <a:lnTo>
                    <a:pt x="72959" y="56091"/>
                  </a:lnTo>
                  <a:lnTo>
                    <a:pt x="61618" y="78455"/>
                  </a:lnTo>
                  <a:lnTo>
                    <a:pt x="34858" y="109449"/>
                  </a:lnTo>
                  <a:lnTo>
                    <a:pt x="14925" y="134806"/>
                  </a:lnTo>
                  <a:lnTo>
                    <a:pt x="655" y="163156"/>
                  </a:lnTo>
                  <a:lnTo>
                    <a:pt x="0" y="165913"/>
                  </a:lnTo>
                  <a:lnTo>
                    <a:pt x="269" y="167750"/>
                  </a:lnTo>
                  <a:lnTo>
                    <a:pt x="1154" y="168974"/>
                  </a:lnTo>
                  <a:lnTo>
                    <a:pt x="2449" y="169791"/>
                  </a:lnTo>
                  <a:lnTo>
                    <a:pt x="25860" y="171281"/>
                  </a:lnTo>
                  <a:lnTo>
                    <a:pt x="50407" y="171383"/>
                  </a:lnTo>
                  <a:lnTo>
                    <a:pt x="76509" y="166347"/>
                  </a:lnTo>
                  <a:lnTo>
                    <a:pt x="103615" y="160440"/>
                  </a:lnTo>
                  <a:lnTo>
                    <a:pt x="118444" y="157351"/>
                  </a:lnTo>
                  <a:lnTo>
                    <a:pt x="129893" y="151967"/>
                  </a:lnTo>
                  <a:lnTo>
                    <a:pt x="135319" y="148666"/>
                  </a:lnTo>
                  <a:lnTo>
                    <a:pt x="144331" y="146128"/>
                  </a:lnTo>
                  <a:lnTo>
                    <a:pt x="133885" y="173468"/>
                  </a:lnTo>
                  <a:lnTo>
                    <a:pt x="125636" y="198352"/>
                  </a:lnTo>
                  <a:lnTo>
                    <a:pt x="122138" y="205970"/>
                  </a:lnTo>
                  <a:lnTo>
                    <a:pt x="112596" y="236846"/>
                  </a:lnTo>
                  <a:lnTo>
                    <a:pt x="110610" y="242556"/>
                  </a:lnTo>
                  <a:lnTo>
                    <a:pt x="110286" y="254544"/>
                  </a:lnTo>
                  <a:lnTo>
                    <a:pt x="113339" y="275661"/>
                  </a:lnTo>
                  <a:lnTo>
                    <a:pt x="117954" y="283136"/>
                  </a:lnTo>
                  <a:lnTo>
                    <a:pt x="125690" y="292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057">
              <a:extLst>
                <a:ext uri="{FF2B5EF4-FFF2-40B4-BE49-F238E27FC236}">
                  <a16:creationId xmlns:a16="http://schemas.microsoft.com/office/drawing/2014/main" id="{E507D318-A5E7-130A-F626-FC67FD7A5A7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159500" y="564515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31750"/>
                  </a:moveTo>
                  <a:lnTo>
                    <a:pt x="0" y="31750"/>
                  </a:lnTo>
                  <a:lnTo>
                    <a:pt x="12209" y="19541"/>
                  </a:lnTo>
                  <a:lnTo>
                    <a:pt x="43898" y="6693"/>
                  </a:lnTo>
                  <a:lnTo>
                    <a:pt x="66371" y="132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058">
              <a:extLst>
                <a:ext uri="{FF2B5EF4-FFF2-40B4-BE49-F238E27FC236}">
                  <a16:creationId xmlns:a16="http://schemas.microsoft.com/office/drawing/2014/main" id="{A6B0CA6A-833A-CC1C-A9B4-2FEE8B40F53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109707" y="5683635"/>
              <a:ext cx="98000" cy="171066"/>
            </a:xfrm>
            <a:custGeom>
              <a:avLst/>
              <a:gdLst/>
              <a:ahLst/>
              <a:cxnLst/>
              <a:rect l="0" t="0" r="0" b="0"/>
              <a:pathLst>
                <a:path w="98000" h="171066">
                  <a:moveTo>
                    <a:pt x="11693" y="25015"/>
                  </a:moveTo>
                  <a:lnTo>
                    <a:pt x="11693" y="25015"/>
                  </a:lnTo>
                  <a:lnTo>
                    <a:pt x="11693" y="18273"/>
                  </a:lnTo>
                  <a:lnTo>
                    <a:pt x="13810" y="15581"/>
                  </a:lnTo>
                  <a:lnTo>
                    <a:pt x="24785" y="8422"/>
                  </a:lnTo>
                  <a:lnTo>
                    <a:pt x="29684" y="2538"/>
                  </a:lnTo>
                  <a:lnTo>
                    <a:pt x="35978" y="0"/>
                  </a:lnTo>
                  <a:lnTo>
                    <a:pt x="30021" y="6472"/>
                  </a:lnTo>
                  <a:lnTo>
                    <a:pt x="25013" y="9718"/>
                  </a:lnTo>
                  <a:lnTo>
                    <a:pt x="22690" y="10583"/>
                  </a:lnTo>
                  <a:lnTo>
                    <a:pt x="12678" y="21915"/>
                  </a:lnTo>
                  <a:lnTo>
                    <a:pt x="2427" y="43296"/>
                  </a:lnTo>
                  <a:lnTo>
                    <a:pt x="11" y="54577"/>
                  </a:lnTo>
                  <a:lnTo>
                    <a:pt x="0" y="69993"/>
                  </a:lnTo>
                  <a:lnTo>
                    <a:pt x="2497" y="79342"/>
                  </a:lnTo>
                  <a:lnTo>
                    <a:pt x="5563" y="83106"/>
                  </a:lnTo>
                  <a:lnTo>
                    <a:pt x="14613" y="89168"/>
                  </a:lnTo>
                  <a:lnTo>
                    <a:pt x="31608" y="93177"/>
                  </a:lnTo>
                  <a:lnTo>
                    <a:pt x="57581" y="94643"/>
                  </a:lnTo>
                  <a:lnTo>
                    <a:pt x="87462" y="94845"/>
                  </a:lnTo>
                  <a:lnTo>
                    <a:pt x="91838" y="94853"/>
                  </a:lnTo>
                  <a:lnTo>
                    <a:pt x="94757" y="96268"/>
                  </a:lnTo>
                  <a:lnTo>
                    <a:pt x="96703" y="98622"/>
                  </a:lnTo>
                  <a:lnTo>
                    <a:pt x="97999" y="101603"/>
                  </a:lnTo>
                  <a:lnTo>
                    <a:pt x="97453" y="105001"/>
                  </a:lnTo>
                  <a:lnTo>
                    <a:pt x="79484" y="133242"/>
                  </a:lnTo>
                  <a:lnTo>
                    <a:pt x="63642" y="156007"/>
                  </a:lnTo>
                  <a:lnTo>
                    <a:pt x="48252" y="168877"/>
                  </a:lnTo>
                  <a:lnTo>
                    <a:pt x="44532" y="171017"/>
                  </a:lnTo>
                  <a:lnTo>
                    <a:pt x="37093" y="171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059">
              <a:extLst>
                <a:ext uri="{FF2B5EF4-FFF2-40B4-BE49-F238E27FC236}">
                  <a16:creationId xmlns:a16="http://schemas.microsoft.com/office/drawing/2014/main" id="{BB1C7E1F-6B8A-735E-F0CC-AA176B31819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981700" y="58420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6907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060">
              <a:extLst>
                <a:ext uri="{FF2B5EF4-FFF2-40B4-BE49-F238E27FC236}">
                  <a16:creationId xmlns:a16="http://schemas.microsoft.com/office/drawing/2014/main" id="{487BEA86-9E77-67EF-2C7F-D46C09FC223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740400" y="5594725"/>
              <a:ext cx="136731" cy="269549"/>
            </a:xfrm>
            <a:custGeom>
              <a:avLst/>
              <a:gdLst/>
              <a:ahLst/>
              <a:cxnLst/>
              <a:rect l="0" t="0" r="0" b="0"/>
              <a:pathLst>
                <a:path w="136731" h="269549">
                  <a:moveTo>
                    <a:pt x="114300" y="44075"/>
                  </a:moveTo>
                  <a:lnTo>
                    <a:pt x="114300" y="44075"/>
                  </a:lnTo>
                  <a:lnTo>
                    <a:pt x="131242" y="19295"/>
                  </a:lnTo>
                  <a:lnTo>
                    <a:pt x="133119" y="14717"/>
                  </a:lnTo>
                  <a:lnTo>
                    <a:pt x="136305" y="10330"/>
                  </a:lnTo>
                  <a:lnTo>
                    <a:pt x="136730" y="8173"/>
                  </a:lnTo>
                  <a:lnTo>
                    <a:pt x="136310" y="6029"/>
                  </a:lnTo>
                  <a:lnTo>
                    <a:pt x="133522" y="0"/>
                  </a:lnTo>
                  <a:lnTo>
                    <a:pt x="123288" y="6478"/>
                  </a:lnTo>
                  <a:lnTo>
                    <a:pt x="116413" y="15371"/>
                  </a:lnTo>
                  <a:lnTo>
                    <a:pt x="96760" y="43785"/>
                  </a:lnTo>
                  <a:lnTo>
                    <a:pt x="79091" y="71684"/>
                  </a:lnTo>
                  <a:lnTo>
                    <a:pt x="63886" y="98196"/>
                  </a:lnTo>
                  <a:lnTo>
                    <a:pt x="54285" y="123532"/>
                  </a:lnTo>
                  <a:lnTo>
                    <a:pt x="44720" y="151414"/>
                  </a:lnTo>
                  <a:lnTo>
                    <a:pt x="39407" y="173933"/>
                  </a:lnTo>
                  <a:lnTo>
                    <a:pt x="38488" y="201085"/>
                  </a:lnTo>
                  <a:lnTo>
                    <a:pt x="42035" y="216398"/>
                  </a:lnTo>
                  <a:lnTo>
                    <a:pt x="55811" y="244469"/>
                  </a:lnTo>
                  <a:lnTo>
                    <a:pt x="67963" y="262123"/>
                  </a:lnTo>
                  <a:lnTo>
                    <a:pt x="78184" y="267985"/>
                  </a:lnTo>
                  <a:lnTo>
                    <a:pt x="83872" y="269548"/>
                  </a:lnTo>
                  <a:lnTo>
                    <a:pt x="95838" y="267522"/>
                  </a:lnTo>
                  <a:lnTo>
                    <a:pt x="101992" y="265006"/>
                  </a:lnTo>
                  <a:lnTo>
                    <a:pt x="106094" y="261918"/>
                  </a:lnTo>
                  <a:lnTo>
                    <a:pt x="110653" y="254724"/>
                  </a:lnTo>
                  <a:lnTo>
                    <a:pt x="117943" y="228468"/>
                  </a:lnTo>
                  <a:lnTo>
                    <a:pt x="119447" y="212576"/>
                  </a:lnTo>
                  <a:lnTo>
                    <a:pt x="113551" y="187761"/>
                  </a:lnTo>
                  <a:lnTo>
                    <a:pt x="106238" y="172648"/>
                  </a:lnTo>
                  <a:lnTo>
                    <a:pt x="96135" y="166365"/>
                  </a:lnTo>
                  <a:lnTo>
                    <a:pt x="76766" y="159953"/>
                  </a:lnTo>
                  <a:lnTo>
                    <a:pt x="52781" y="158514"/>
                  </a:lnTo>
                  <a:lnTo>
                    <a:pt x="40177" y="161787"/>
                  </a:lnTo>
                  <a:lnTo>
                    <a:pt x="10525" y="175919"/>
                  </a:lnTo>
                  <a:lnTo>
                    <a:pt x="0" y="183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061">
              <a:extLst>
                <a:ext uri="{FF2B5EF4-FFF2-40B4-BE49-F238E27FC236}">
                  <a16:creationId xmlns:a16="http://schemas.microsoft.com/office/drawing/2014/main" id="{4757A94F-0876-D85C-6C18-9EF093420C4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433663" y="5652060"/>
              <a:ext cx="230538" cy="196291"/>
            </a:xfrm>
            <a:custGeom>
              <a:avLst/>
              <a:gdLst/>
              <a:ahLst/>
              <a:cxnLst/>
              <a:rect l="0" t="0" r="0" b="0"/>
              <a:pathLst>
                <a:path w="230538" h="196291">
                  <a:moveTo>
                    <a:pt x="78137" y="43890"/>
                  </a:moveTo>
                  <a:lnTo>
                    <a:pt x="78137" y="43890"/>
                  </a:lnTo>
                  <a:lnTo>
                    <a:pt x="78137" y="24787"/>
                  </a:lnTo>
                  <a:lnTo>
                    <a:pt x="79548" y="21983"/>
                  </a:lnTo>
                  <a:lnTo>
                    <a:pt x="84879" y="16985"/>
                  </a:lnTo>
                  <a:lnTo>
                    <a:pt x="91952" y="14293"/>
                  </a:lnTo>
                  <a:lnTo>
                    <a:pt x="100505" y="11686"/>
                  </a:lnTo>
                  <a:lnTo>
                    <a:pt x="121361" y="2277"/>
                  </a:lnTo>
                  <a:lnTo>
                    <a:pt x="139279" y="0"/>
                  </a:lnTo>
                  <a:lnTo>
                    <a:pt x="142181" y="2636"/>
                  </a:lnTo>
                  <a:lnTo>
                    <a:pt x="145406" y="13090"/>
                  </a:lnTo>
                  <a:lnTo>
                    <a:pt x="147223" y="34843"/>
                  </a:lnTo>
                  <a:lnTo>
                    <a:pt x="143885" y="49042"/>
                  </a:lnTo>
                  <a:lnTo>
                    <a:pt x="130644" y="76763"/>
                  </a:lnTo>
                  <a:lnTo>
                    <a:pt x="107548" y="107433"/>
                  </a:lnTo>
                  <a:lnTo>
                    <a:pt x="77987" y="134725"/>
                  </a:lnTo>
                  <a:lnTo>
                    <a:pt x="47134" y="159585"/>
                  </a:lnTo>
                  <a:lnTo>
                    <a:pt x="35868" y="167932"/>
                  </a:lnTo>
                  <a:lnTo>
                    <a:pt x="4132" y="183542"/>
                  </a:lnTo>
                  <a:lnTo>
                    <a:pt x="1284" y="185674"/>
                  </a:lnTo>
                  <a:lnTo>
                    <a:pt x="91" y="187802"/>
                  </a:lnTo>
                  <a:lnTo>
                    <a:pt x="0" y="189926"/>
                  </a:lnTo>
                  <a:lnTo>
                    <a:pt x="646" y="192047"/>
                  </a:lnTo>
                  <a:lnTo>
                    <a:pt x="2487" y="193462"/>
                  </a:lnTo>
                  <a:lnTo>
                    <a:pt x="8296" y="195033"/>
                  </a:lnTo>
                  <a:lnTo>
                    <a:pt x="37669" y="196124"/>
                  </a:lnTo>
                  <a:lnTo>
                    <a:pt x="59561" y="196242"/>
                  </a:lnTo>
                  <a:lnTo>
                    <a:pt x="90977" y="196276"/>
                  </a:lnTo>
                  <a:lnTo>
                    <a:pt x="122628" y="196286"/>
                  </a:lnTo>
                  <a:lnTo>
                    <a:pt x="150586" y="196288"/>
                  </a:lnTo>
                  <a:lnTo>
                    <a:pt x="178996" y="196290"/>
                  </a:lnTo>
                  <a:lnTo>
                    <a:pt x="208649" y="195585"/>
                  </a:lnTo>
                  <a:lnTo>
                    <a:pt x="230537" y="189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" name="SMARTInkShape-2062">
            <a:extLst>
              <a:ext uri="{FF2B5EF4-FFF2-40B4-BE49-F238E27FC236}">
                <a16:creationId xmlns:a16="http://schemas.microsoft.com/office/drawing/2014/main" id="{CD6A5D33-C389-651D-73FB-2D62CDEF7AB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784894" y="5499278"/>
            <a:ext cx="297895" cy="513606"/>
          </a:xfrm>
          <a:custGeom>
            <a:avLst/>
            <a:gdLst/>
            <a:ahLst/>
            <a:cxnLst/>
            <a:rect l="0" t="0" r="0" b="0"/>
            <a:pathLst>
              <a:path w="297895" h="513606">
                <a:moveTo>
                  <a:pt x="291806" y="25222"/>
                </a:moveTo>
                <a:lnTo>
                  <a:pt x="291806" y="25222"/>
                </a:lnTo>
                <a:lnTo>
                  <a:pt x="297894" y="19134"/>
                </a:lnTo>
                <a:lnTo>
                  <a:pt x="270491" y="18906"/>
                </a:lnTo>
                <a:lnTo>
                  <a:pt x="244803" y="20763"/>
                </a:lnTo>
                <a:lnTo>
                  <a:pt x="214850" y="22020"/>
                </a:lnTo>
                <a:lnTo>
                  <a:pt x="183236" y="19494"/>
                </a:lnTo>
                <a:lnTo>
                  <a:pt x="154675" y="18289"/>
                </a:lnTo>
                <a:lnTo>
                  <a:pt x="143605" y="15556"/>
                </a:lnTo>
                <a:lnTo>
                  <a:pt x="114504" y="0"/>
                </a:lnTo>
                <a:lnTo>
                  <a:pt x="107411" y="6617"/>
                </a:lnTo>
                <a:lnTo>
                  <a:pt x="104020" y="19305"/>
                </a:lnTo>
                <a:lnTo>
                  <a:pt x="100229" y="44401"/>
                </a:lnTo>
                <a:lnTo>
                  <a:pt x="94637" y="69710"/>
                </a:lnTo>
                <a:lnTo>
                  <a:pt x="88511" y="96965"/>
                </a:lnTo>
                <a:lnTo>
                  <a:pt x="84330" y="117785"/>
                </a:lnTo>
                <a:lnTo>
                  <a:pt x="80120" y="141150"/>
                </a:lnTo>
                <a:lnTo>
                  <a:pt x="75898" y="165646"/>
                </a:lnTo>
                <a:lnTo>
                  <a:pt x="71669" y="190644"/>
                </a:lnTo>
                <a:lnTo>
                  <a:pt x="67438" y="215865"/>
                </a:lnTo>
                <a:lnTo>
                  <a:pt x="63205" y="239304"/>
                </a:lnTo>
                <a:lnTo>
                  <a:pt x="58267" y="261481"/>
                </a:lnTo>
                <a:lnTo>
                  <a:pt x="51369" y="283096"/>
                </a:lnTo>
                <a:lnTo>
                  <a:pt x="45480" y="306344"/>
                </a:lnTo>
                <a:lnTo>
                  <a:pt x="41217" y="329376"/>
                </a:lnTo>
                <a:lnTo>
                  <a:pt x="38111" y="358210"/>
                </a:lnTo>
                <a:lnTo>
                  <a:pt x="33036" y="384626"/>
                </a:lnTo>
                <a:lnTo>
                  <a:pt x="27063" y="410328"/>
                </a:lnTo>
                <a:lnTo>
                  <a:pt x="18725" y="440534"/>
                </a:lnTo>
                <a:lnTo>
                  <a:pt x="8874" y="469353"/>
                </a:lnTo>
                <a:lnTo>
                  <a:pt x="1939" y="500679"/>
                </a:lnTo>
                <a:lnTo>
                  <a:pt x="0" y="512256"/>
                </a:lnTo>
                <a:lnTo>
                  <a:pt x="607" y="512895"/>
                </a:lnTo>
                <a:lnTo>
                  <a:pt x="3164" y="513605"/>
                </a:lnTo>
                <a:lnTo>
                  <a:pt x="25057" y="513355"/>
                </a:lnTo>
                <a:lnTo>
                  <a:pt x="56141" y="507243"/>
                </a:lnTo>
                <a:lnTo>
                  <a:pt x="78410" y="504037"/>
                </a:lnTo>
                <a:lnTo>
                  <a:pt x="102419" y="502612"/>
                </a:lnTo>
                <a:lnTo>
                  <a:pt x="129623" y="498439"/>
                </a:lnTo>
                <a:lnTo>
                  <a:pt x="158484" y="495778"/>
                </a:lnTo>
                <a:lnTo>
                  <a:pt x="182374" y="494610"/>
                </a:lnTo>
                <a:lnTo>
                  <a:pt x="207327" y="490815"/>
                </a:lnTo>
                <a:lnTo>
                  <a:pt x="235399" y="489175"/>
                </a:lnTo>
                <a:lnTo>
                  <a:pt x="252123" y="488795"/>
                </a:lnTo>
                <a:lnTo>
                  <a:pt x="256608" y="492150"/>
                </a:lnTo>
                <a:lnTo>
                  <a:pt x="266406" y="5014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5D5D-7490-4418-9930-AD3017C2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Estimation of the Population Mean: A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7EC1C-6AD7-4F9C-A0D0-28608E6F5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97" y="1145160"/>
            <a:ext cx="5220205" cy="45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70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Size Determination for Estimating a Population Mean for </a:t>
            </a:r>
            <a:r>
              <a:rPr lang="el-GR" dirty="0"/>
              <a:t>σ</a:t>
            </a:r>
            <a:r>
              <a:rPr lang="en-US" dirty="0"/>
              <a:t> Known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Three components affect the width of the confidence interval for the population mean: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1F497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1F497C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i="1">
                            <a:solidFill>
                              <a:srgbClr val="1F497C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dirty="0"/>
                  <a:t>: …</a:t>
                </a:r>
              </a:p>
              <a:p>
                <a:r>
                  <a:rPr lang="en-US" dirty="0"/>
                  <a:t>σ: …</a:t>
                </a:r>
              </a:p>
              <a:p>
                <a:r>
                  <a:rPr lang="en-US" i="1" dirty="0"/>
                  <a:t>n</a:t>
                </a:r>
                <a:r>
                  <a:rPr lang="en-US" dirty="0"/>
                  <a:t>: …</a:t>
                </a:r>
              </a:p>
              <a:p>
                <a:endParaRPr lang="en-US" dirty="0"/>
              </a:p>
              <a:p>
                <a:r>
                  <a:rPr lang="en-US" i="1" dirty="0">
                    <a:solidFill>
                      <a:srgbClr val="1F497C"/>
                    </a:solidFill>
                  </a:rPr>
                  <a:t>n</a:t>
                </a:r>
                <a:r>
                  <a:rPr lang="en-US" dirty="0">
                    <a:solidFill>
                      <a:srgbClr val="1F497C"/>
                    </a:solidFill>
                  </a:rPr>
                  <a:t> can be selected for a maximum </a:t>
                </a:r>
                <a:r>
                  <a:rPr lang="en-US" i="1" dirty="0">
                    <a:solidFill>
                      <a:srgbClr val="1F497C"/>
                    </a:solidFill>
                  </a:rPr>
                  <a:t>E</a:t>
                </a:r>
                <a:r>
                  <a:rPr lang="en-US" dirty="0">
                    <a:solidFill>
                      <a:srgbClr val="1F497C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1F497C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i="1">
                            <a:solidFill>
                              <a:srgbClr val="1F497C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rgbClr val="1F497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1F497C"/>
                            </a:solidFill>
                            <a:latin typeface="Cambria Math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1F497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1F497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>
                    <a:solidFill>
                      <a:srgbClr val="1F497C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572000"/>
              </a:xfrm>
              <a:blipFill>
                <a:blip r:embed="rId54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SMARTInkShape-Group526">
            <a:extLst>
              <a:ext uri="{FF2B5EF4-FFF2-40B4-BE49-F238E27FC236}">
                <a16:creationId xmlns:a16="http://schemas.microsoft.com/office/drawing/2014/main" id="{92E7697D-0675-E98C-5059-003BB326C062}"/>
              </a:ext>
            </a:extLst>
          </p:cNvPr>
          <p:cNvGrpSpPr/>
          <p:nvPr/>
        </p:nvGrpSpPr>
        <p:grpSpPr>
          <a:xfrm>
            <a:off x="2622550" y="3905250"/>
            <a:ext cx="666751" cy="217743"/>
            <a:chOff x="2622550" y="3905250"/>
            <a:chExt cx="666751" cy="217743"/>
          </a:xfrm>
        </p:grpSpPr>
        <p:sp>
          <p:nvSpPr>
            <p:cNvPr id="63" name="SMARTInkShape-2113">
              <a:extLst>
                <a:ext uri="{FF2B5EF4-FFF2-40B4-BE49-F238E27FC236}">
                  <a16:creationId xmlns:a16="http://schemas.microsoft.com/office/drawing/2014/main" id="{F8C074E4-53B9-DB86-705B-409B353837A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094082" y="3970006"/>
              <a:ext cx="195219" cy="152987"/>
            </a:xfrm>
            <a:custGeom>
              <a:avLst/>
              <a:gdLst/>
              <a:ahLst/>
              <a:cxnLst/>
              <a:rect l="0" t="0" r="0" b="0"/>
              <a:pathLst>
                <a:path w="195219" h="152987">
                  <a:moveTo>
                    <a:pt x="23768" y="49544"/>
                  </a:moveTo>
                  <a:lnTo>
                    <a:pt x="23768" y="49544"/>
                  </a:lnTo>
                  <a:lnTo>
                    <a:pt x="30510" y="52915"/>
                  </a:lnTo>
                  <a:lnTo>
                    <a:pt x="39465" y="52688"/>
                  </a:lnTo>
                  <a:lnTo>
                    <a:pt x="65831" y="50165"/>
                  </a:lnTo>
                  <a:lnTo>
                    <a:pt x="94628" y="47744"/>
                  </a:lnTo>
                  <a:lnTo>
                    <a:pt x="112967" y="40779"/>
                  </a:lnTo>
                  <a:lnTo>
                    <a:pt x="142005" y="24490"/>
                  </a:lnTo>
                  <a:lnTo>
                    <a:pt x="146873" y="20064"/>
                  </a:lnTo>
                  <a:lnTo>
                    <a:pt x="149037" y="15745"/>
                  </a:lnTo>
                  <a:lnTo>
                    <a:pt x="148908" y="13606"/>
                  </a:lnTo>
                  <a:lnTo>
                    <a:pt x="146884" y="9348"/>
                  </a:lnTo>
                  <a:lnTo>
                    <a:pt x="135035" y="2983"/>
                  </a:lnTo>
                  <a:lnTo>
                    <a:pt x="121490" y="0"/>
                  </a:lnTo>
                  <a:lnTo>
                    <a:pt x="105169" y="2487"/>
                  </a:lnTo>
                  <a:lnTo>
                    <a:pt x="74417" y="18566"/>
                  </a:lnTo>
                  <a:lnTo>
                    <a:pt x="47163" y="39768"/>
                  </a:lnTo>
                  <a:lnTo>
                    <a:pt x="20525" y="68979"/>
                  </a:lnTo>
                  <a:lnTo>
                    <a:pt x="5406" y="98513"/>
                  </a:lnTo>
                  <a:lnTo>
                    <a:pt x="1496" y="109408"/>
                  </a:lnTo>
                  <a:lnTo>
                    <a:pt x="0" y="129292"/>
                  </a:lnTo>
                  <a:lnTo>
                    <a:pt x="2151" y="137434"/>
                  </a:lnTo>
                  <a:lnTo>
                    <a:pt x="9222" y="143404"/>
                  </a:lnTo>
                  <a:lnTo>
                    <a:pt x="34379" y="152986"/>
                  </a:lnTo>
                  <a:lnTo>
                    <a:pt x="61641" y="152788"/>
                  </a:lnTo>
                  <a:lnTo>
                    <a:pt x="92319" y="150763"/>
                  </a:lnTo>
                  <a:lnTo>
                    <a:pt x="118762" y="144301"/>
                  </a:lnTo>
                  <a:lnTo>
                    <a:pt x="143637" y="138298"/>
                  </a:lnTo>
                  <a:lnTo>
                    <a:pt x="172173" y="132051"/>
                  </a:lnTo>
                  <a:lnTo>
                    <a:pt x="195218" y="1257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114">
              <a:extLst>
                <a:ext uri="{FF2B5EF4-FFF2-40B4-BE49-F238E27FC236}">
                  <a16:creationId xmlns:a16="http://schemas.microsoft.com/office/drawing/2014/main" id="{9FC9D42E-116E-DF4A-F226-8A2041674BE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952750" y="401320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24419" y="16562"/>
                  </a:lnTo>
                  <a:lnTo>
                    <a:pt x="54970" y="12758"/>
                  </a:lnTo>
                  <a:lnTo>
                    <a:pt x="85242" y="733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115">
              <a:extLst>
                <a:ext uri="{FF2B5EF4-FFF2-40B4-BE49-F238E27FC236}">
                  <a16:creationId xmlns:a16="http://schemas.microsoft.com/office/drawing/2014/main" id="{0E9A67B6-0231-95FC-AB85-1772E375DAC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954452" y="3939105"/>
              <a:ext cx="112599" cy="180557"/>
            </a:xfrm>
            <a:custGeom>
              <a:avLst/>
              <a:gdLst/>
              <a:ahLst/>
              <a:cxnLst/>
              <a:rect l="0" t="0" r="0" b="0"/>
              <a:pathLst>
                <a:path w="112599" h="180557">
                  <a:moveTo>
                    <a:pt x="17348" y="23295"/>
                  </a:moveTo>
                  <a:lnTo>
                    <a:pt x="17348" y="23295"/>
                  </a:lnTo>
                  <a:lnTo>
                    <a:pt x="17348" y="19924"/>
                  </a:lnTo>
                  <a:lnTo>
                    <a:pt x="21111" y="16388"/>
                  </a:lnTo>
                  <a:lnTo>
                    <a:pt x="41767" y="4997"/>
                  </a:lnTo>
                  <a:lnTo>
                    <a:pt x="68249" y="0"/>
                  </a:lnTo>
                  <a:lnTo>
                    <a:pt x="80658" y="712"/>
                  </a:lnTo>
                  <a:lnTo>
                    <a:pt x="84955" y="1889"/>
                  </a:lnTo>
                  <a:lnTo>
                    <a:pt x="87819" y="5497"/>
                  </a:lnTo>
                  <a:lnTo>
                    <a:pt x="91002" y="17031"/>
                  </a:lnTo>
                  <a:lnTo>
                    <a:pt x="89422" y="39391"/>
                  </a:lnTo>
                  <a:lnTo>
                    <a:pt x="77744" y="63891"/>
                  </a:lnTo>
                  <a:lnTo>
                    <a:pt x="64268" y="91678"/>
                  </a:lnTo>
                  <a:lnTo>
                    <a:pt x="39771" y="121758"/>
                  </a:lnTo>
                  <a:lnTo>
                    <a:pt x="18642" y="149466"/>
                  </a:lnTo>
                  <a:lnTo>
                    <a:pt x="851" y="174507"/>
                  </a:lnTo>
                  <a:lnTo>
                    <a:pt x="0" y="177020"/>
                  </a:lnTo>
                  <a:lnTo>
                    <a:pt x="138" y="178695"/>
                  </a:lnTo>
                  <a:lnTo>
                    <a:pt x="935" y="179811"/>
                  </a:lnTo>
                  <a:lnTo>
                    <a:pt x="2173" y="180556"/>
                  </a:lnTo>
                  <a:lnTo>
                    <a:pt x="26926" y="174941"/>
                  </a:lnTo>
                  <a:lnTo>
                    <a:pt x="54831" y="170450"/>
                  </a:lnTo>
                  <a:lnTo>
                    <a:pt x="83353" y="164464"/>
                  </a:lnTo>
                  <a:lnTo>
                    <a:pt x="94291" y="161549"/>
                  </a:lnTo>
                  <a:lnTo>
                    <a:pt x="112598" y="1502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116">
              <a:extLst>
                <a:ext uri="{FF2B5EF4-FFF2-40B4-BE49-F238E27FC236}">
                  <a16:creationId xmlns:a16="http://schemas.microsoft.com/office/drawing/2014/main" id="{734B6384-7391-2F3C-5998-4375E294704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882900" y="39052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25400"/>
                  </a:moveTo>
                  <a:lnTo>
                    <a:pt x="1270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117">
              <a:extLst>
                <a:ext uri="{FF2B5EF4-FFF2-40B4-BE49-F238E27FC236}">
                  <a16:creationId xmlns:a16="http://schemas.microsoft.com/office/drawing/2014/main" id="{EA07D4B5-9D65-B644-A8AF-352EBE6AF62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851150" y="3976345"/>
              <a:ext cx="25401" cy="144806"/>
            </a:xfrm>
            <a:custGeom>
              <a:avLst/>
              <a:gdLst/>
              <a:ahLst/>
              <a:cxnLst/>
              <a:rect l="0" t="0" r="0" b="0"/>
              <a:pathLst>
                <a:path w="25401" h="144806">
                  <a:moveTo>
                    <a:pt x="0" y="24155"/>
                  </a:moveTo>
                  <a:lnTo>
                    <a:pt x="0" y="24155"/>
                  </a:lnTo>
                  <a:lnTo>
                    <a:pt x="14746" y="11290"/>
                  </a:lnTo>
                  <a:lnTo>
                    <a:pt x="20665" y="7148"/>
                  </a:lnTo>
                  <a:lnTo>
                    <a:pt x="24777" y="0"/>
                  </a:lnTo>
                  <a:lnTo>
                    <a:pt x="24984" y="291"/>
                  </a:lnTo>
                  <a:lnTo>
                    <a:pt x="25216" y="2495"/>
                  </a:lnTo>
                  <a:lnTo>
                    <a:pt x="20349" y="27365"/>
                  </a:lnTo>
                  <a:lnTo>
                    <a:pt x="15935" y="58656"/>
                  </a:lnTo>
                  <a:lnTo>
                    <a:pt x="13126" y="85360"/>
                  </a:lnTo>
                  <a:lnTo>
                    <a:pt x="12784" y="112602"/>
                  </a:lnTo>
                  <a:lnTo>
                    <a:pt x="18175" y="141003"/>
                  </a:lnTo>
                  <a:lnTo>
                    <a:pt x="19172" y="142270"/>
                  </a:lnTo>
                  <a:lnTo>
                    <a:pt x="25400" y="1448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118">
              <a:extLst>
                <a:ext uri="{FF2B5EF4-FFF2-40B4-BE49-F238E27FC236}">
                  <a16:creationId xmlns:a16="http://schemas.microsoft.com/office/drawing/2014/main" id="{29E4AA2F-793A-D083-CEF2-DF2D3146989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622550" y="3937100"/>
              <a:ext cx="153784" cy="157141"/>
            </a:xfrm>
            <a:custGeom>
              <a:avLst/>
              <a:gdLst/>
              <a:ahLst/>
              <a:cxnLst/>
              <a:rect l="0" t="0" r="0" b="0"/>
              <a:pathLst>
                <a:path w="153784" h="157141">
                  <a:moveTo>
                    <a:pt x="114300" y="12600"/>
                  </a:moveTo>
                  <a:lnTo>
                    <a:pt x="114300" y="12600"/>
                  </a:lnTo>
                  <a:lnTo>
                    <a:pt x="120075" y="7531"/>
                  </a:lnTo>
                  <a:lnTo>
                    <a:pt x="132749" y="239"/>
                  </a:lnTo>
                  <a:lnTo>
                    <a:pt x="129801" y="0"/>
                  </a:lnTo>
                  <a:lnTo>
                    <a:pt x="102911" y="5695"/>
                  </a:lnTo>
                  <a:lnTo>
                    <a:pt x="71572" y="19677"/>
                  </a:lnTo>
                  <a:lnTo>
                    <a:pt x="48161" y="36027"/>
                  </a:lnTo>
                  <a:lnTo>
                    <a:pt x="42572" y="42532"/>
                  </a:lnTo>
                  <a:lnTo>
                    <a:pt x="40087" y="47775"/>
                  </a:lnTo>
                  <a:lnTo>
                    <a:pt x="38983" y="52458"/>
                  </a:lnTo>
                  <a:lnTo>
                    <a:pt x="39394" y="54694"/>
                  </a:lnTo>
                  <a:lnTo>
                    <a:pt x="41732" y="59060"/>
                  </a:lnTo>
                  <a:lnTo>
                    <a:pt x="72420" y="73977"/>
                  </a:lnTo>
                  <a:lnTo>
                    <a:pt x="101939" y="84566"/>
                  </a:lnTo>
                  <a:lnTo>
                    <a:pt x="129632" y="95150"/>
                  </a:lnTo>
                  <a:lnTo>
                    <a:pt x="153416" y="115434"/>
                  </a:lnTo>
                  <a:lnTo>
                    <a:pt x="153783" y="119256"/>
                  </a:lnTo>
                  <a:lnTo>
                    <a:pt x="150427" y="129147"/>
                  </a:lnTo>
                  <a:lnTo>
                    <a:pt x="142351" y="136836"/>
                  </a:lnTo>
                  <a:lnTo>
                    <a:pt x="130295" y="142605"/>
                  </a:lnTo>
                  <a:lnTo>
                    <a:pt x="103674" y="149114"/>
                  </a:lnTo>
                  <a:lnTo>
                    <a:pt x="74854" y="152062"/>
                  </a:lnTo>
                  <a:lnTo>
                    <a:pt x="43557" y="157140"/>
                  </a:lnTo>
                  <a:lnTo>
                    <a:pt x="22549" y="156321"/>
                  </a:lnTo>
                  <a:lnTo>
                    <a:pt x="0" y="152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527">
            <a:extLst>
              <a:ext uri="{FF2B5EF4-FFF2-40B4-BE49-F238E27FC236}">
                <a16:creationId xmlns:a16="http://schemas.microsoft.com/office/drawing/2014/main" id="{8D71FD43-84EB-CE37-8A49-4B47E3A9DDD0}"/>
              </a:ext>
            </a:extLst>
          </p:cNvPr>
          <p:cNvGrpSpPr/>
          <p:nvPr/>
        </p:nvGrpSpPr>
        <p:grpSpPr>
          <a:xfrm>
            <a:off x="1384300" y="3901461"/>
            <a:ext cx="977901" cy="391140"/>
            <a:chOff x="1384300" y="3901461"/>
            <a:chExt cx="977901" cy="391140"/>
          </a:xfrm>
        </p:grpSpPr>
        <p:sp>
          <p:nvSpPr>
            <p:cNvPr id="70" name="SMARTInkShape-2119">
              <a:extLst>
                <a:ext uri="{FF2B5EF4-FFF2-40B4-BE49-F238E27FC236}">
                  <a16:creationId xmlns:a16="http://schemas.microsoft.com/office/drawing/2014/main" id="{F98161F5-4EC4-8A02-3021-2E5DB275B88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200209" y="3989132"/>
              <a:ext cx="161992" cy="105725"/>
            </a:xfrm>
            <a:custGeom>
              <a:avLst/>
              <a:gdLst/>
              <a:ahLst/>
              <a:cxnLst/>
              <a:rect l="0" t="0" r="0" b="0"/>
              <a:pathLst>
                <a:path w="161992" h="105725">
                  <a:moveTo>
                    <a:pt x="22291" y="55818"/>
                  </a:moveTo>
                  <a:lnTo>
                    <a:pt x="22291" y="55818"/>
                  </a:lnTo>
                  <a:lnTo>
                    <a:pt x="25662" y="55818"/>
                  </a:lnTo>
                  <a:lnTo>
                    <a:pt x="29198" y="53937"/>
                  </a:lnTo>
                  <a:lnTo>
                    <a:pt x="31129" y="52447"/>
                  </a:lnTo>
                  <a:lnTo>
                    <a:pt x="58349" y="47979"/>
                  </a:lnTo>
                  <a:lnTo>
                    <a:pt x="87493" y="36637"/>
                  </a:lnTo>
                  <a:lnTo>
                    <a:pt x="101582" y="30379"/>
                  </a:lnTo>
                  <a:lnTo>
                    <a:pt x="107626" y="25462"/>
                  </a:lnTo>
                  <a:lnTo>
                    <a:pt x="119467" y="10131"/>
                  </a:lnTo>
                  <a:lnTo>
                    <a:pt x="118119" y="7721"/>
                  </a:lnTo>
                  <a:lnTo>
                    <a:pt x="109096" y="3162"/>
                  </a:lnTo>
                  <a:lnTo>
                    <a:pt x="91520" y="0"/>
                  </a:lnTo>
                  <a:lnTo>
                    <a:pt x="66165" y="5804"/>
                  </a:lnTo>
                  <a:lnTo>
                    <a:pt x="39790" y="21114"/>
                  </a:lnTo>
                  <a:lnTo>
                    <a:pt x="18382" y="38480"/>
                  </a:lnTo>
                  <a:lnTo>
                    <a:pt x="7383" y="53286"/>
                  </a:lnTo>
                  <a:lnTo>
                    <a:pt x="1554" y="69274"/>
                  </a:lnTo>
                  <a:lnTo>
                    <a:pt x="0" y="77489"/>
                  </a:lnTo>
                  <a:lnTo>
                    <a:pt x="2036" y="90379"/>
                  </a:lnTo>
                  <a:lnTo>
                    <a:pt x="6938" y="99401"/>
                  </a:lnTo>
                  <a:lnTo>
                    <a:pt x="11469" y="103410"/>
                  </a:lnTo>
                  <a:lnTo>
                    <a:pt x="24729" y="105667"/>
                  </a:lnTo>
                  <a:lnTo>
                    <a:pt x="53242" y="105724"/>
                  </a:lnTo>
                  <a:lnTo>
                    <a:pt x="84170" y="99673"/>
                  </a:lnTo>
                  <a:lnTo>
                    <a:pt x="114242" y="91684"/>
                  </a:lnTo>
                  <a:lnTo>
                    <a:pt x="161991" y="748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120">
              <a:extLst>
                <a:ext uri="{FF2B5EF4-FFF2-40B4-BE49-F238E27FC236}">
                  <a16:creationId xmlns:a16="http://schemas.microsoft.com/office/drawing/2014/main" id="{B5DCAD1B-398A-8B2B-10E2-29DBDE87B05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146300" y="3901461"/>
              <a:ext cx="37377" cy="245090"/>
            </a:xfrm>
            <a:custGeom>
              <a:avLst/>
              <a:gdLst/>
              <a:ahLst/>
              <a:cxnLst/>
              <a:rect l="0" t="0" r="0" b="0"/>
              <a:pathLst>
                <a:path w="37377" h="245090">
                  <a:moveTo>
                    <a:pt x="0" y="48239"/>
                  </a:moveTo>
                  <a:lnTo>
                    <a:pt x="0" y="48239"/>
                  </a:lnTo>
                  <a:lnTo>
                    <a:pt x="17677" y="21724"/>
                  </a:lnTo>
                  <a:lnTo>
                    <a:pt x="35657" y="222"/>
                  </a:lnTo>
                  <a:lnTo>
                    <a:pt x="36471" y="0"/>
                  </a:lnTo>
                  <a:lnTo>
                    <a:pt x="37014" y="557"/>
                  </a:lnTo>
                  <a:lnTo>
                    <a:pt x="37376" y="1634"/>
                  </a:lnTo>
                  <a:lnTo>
                    <a:pt x="32979" y="26109"/>
                  </a:lnTo>
                  <a:lnTo>
                    <a:pt x="30233" y="52971"/>
                  </a:lnTo>
                  <a:lnTo>
                    <a:pt x="24950" y="80215"/>
                  </a:lnTo>
                  <a:lnTo>
                    <a:pt x="20798" y="100988"/>
                  </a:lnTo>
                  <a:lnTo>
                    <a:pt x="16025" y="129920"/>
                  </a:lnTo>
                  <a:lnTo>
                    <a:pt x="8993" y="156018"/>
                  </a:lnTo>
                  <a:lnTo>
                    <a:pt x="4990" y="185318"/>
                  </a:lnTo>
                  <a:lnTo>
                    <a:pt x="986" y="214546"/>
                  </a:lnTo>
                  <a:lnTo>
                    <a:pt x="0" y="2450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121">
              <a:extLst>
                <a:ext uri="{FF2B5EF4-FFF2-40B4-BE49-F238E27FC236}">
                  <a16:creationId xmlns:a16="http://schemas.microsoft.com/office/drawing/2014/main" id="{A6C9A194-D315-15A4-8E76-80BDB47771C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012950" y="4030253"/>
              <a:ext cx="106202" cy="84548"/>
            </a:xfrm>
            <a:custGeom>
              <a:avLst/>
              <a:gdLst/>
              <a:ahLst/>
              <a:cxnLst/>
              <a:rect l="0" t="0" r="0" b="0"/>
              <a:pathLst>
                <a:path w="106202" h="84548">
                  <a:moveTo>
                    <a:pt x="0" y="84547"/>
                  </a:moveTo>
                  <a:lnTo>
                    <a:pt x="0" y="84547"/>
                  </a:lnTo>
                  <a:lnTo>
                    <a:pt x="10831" y="53464"/>
                  </a:lnTo>
                  <a:lnTo>
                    <a:pt x="20981" y="39184"/>
                  </a:lnTo>
                  <a:lnTo>
                    <a:pt x="41882" y="18810"/>
                  </a:lnTo>
                  <a:lnTo>
                    <a:pt x="69134" y="3855"/>
                  </a:lnTo>
                  <a:lnTo>
                    <a:pt x="81526" y="0"/>
                  </a:lnTo>
                  <a:lnTo>
                    <a:pt x="91737" y="639"/>
                  </a:lnTo>
                  <a:lnTo>
                    <a:pt x="95731" y="3209"/>
                  </a:lnTo>
                  <a:lnTo>
                    <a:pt x="102048" y="11708"/>
                  </a:lnTo>
                  <a:lnTo>
                    <a:pt x="106201" y="31763"/>
                  </a:lnTo>
                  <a:lnTo>
                    <a:pt x="103410" y="45565"/>
                  </a:lnTo>
                  <a:lnTo>
                    <a:pt x="93905" y="63354"/>
                  </a:lnTo>
                  <a:lnTo>
                    <a:pt x="86185" y="71600"/>
                  </a:lnTo>
                  <a:lnTo>
                    <a:pt x="61331" y="81982"/>
                  </a:lnTo>
                  <a:lnTo>
                    <a:pt x="52893" y="83407"/>
                  </a:lnTo>
                  <a:lnTo>
                    <a:pt x="12700" y="781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122">
              <a:extLst>
                <a:ext uri="{FF2B5EF4-FFF2-40B4-BE49-F238E27FC236}">
                  <a16:creationId xmlns:a16="http://schemas.microsoft.com/office/drawing/2014/main" id="{B399FC35-12AA-1069-DF35-252DAD64EFD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019300" y="4027567"/>
              <a:ext cx="12692" cy="265034"/>
            </a:xfrm>
            <a:custGeom>
              <a:avLst/>
              <a:gdLst/>
              <a:ahLst/>
              <a:cxnLst/>
              <a:rect l="0" t="0" r="0" b="0"/>
              <a:pathLst>
                <a:path w="12692" h="265034">
                  <a:moveTo>
                    <a:pt x="0" y="23733"/>
                  </a:moveTo>
                  <a:lnTo>
                    <a:pt x="0" y="23733"/>
                  </a:lnTo>
                  <a:lnTo>
                    <a:pt x="6907" y="6774"/>
                  </a:lnTo>
                  <a:lnTo>
                    <a:pt x="11555" y="0"/>
                  </a:lnTo>
                  <a:lnTo>
                    <a:pt x="11937" y="856"/>
                  </a:lnTo>
                  <a:lnTo>
                    <a:pt x="12633" y="26574"/>
                  </a:lnTo>
                  <a:lnTo>
                    <a:pt x="12680" y="54051"/>
                  </a:lnTo>
                  <a:lnTo>
                    <a:pt x="12691" y="76719"/>
                  </a:lnTo>
                  <a:lnTo>
                    <a:pt x="9326" y="106538"/>
                  </a:lnTo>
                  <a:lnTo>
                    <a:pt x="11302" y="137535"/>
                  </a:lnTo>
                  <a:lnTo>
                    <a:pt x="12286" y="163207"/>
                  </a:lnTo>
                  <a:lnTo>
                    <a:pt x="12516" y="185205"/>
                  </a:lnTo>
                  <a:lnTo>
                    <a:pt x="12618" y="209093"/>
                  </a:lnTo>
                  <a:lnTo>
                    <a:pt x="10795" y="238816"/>
                  </a:lnTo>
                  <a:lnTo>
                    <a:pt x="6229" y="264089"/>
                  </a:lnTo>
                  <a:lnTo>
                    <a:pt x="0" y="2650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123">
              <a:extLst>
                <a:ext uri="{FF2B5EF4-FFF2-40B4-BE49-F238E27FC236}">
                  <a16:creationId xmlns:a16="http://schemas.microsoft.com/office/drawing/2014/main" id="{12C063C3-EE1B-7309-8450-DDB76ED7898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582374" y="3981738"/>
              <a:ext cx="373427" cy="139413"/>
            </a:xfrm>
            <a:custGeom>
              <a:avLst/>
              <a:gdLst/>
              <a:ahLst/>
              <a:cxnLst/>
              <a:rect l="0" t="0" r="0" b="0"/>
              <a:pathLst>
                <a:path w="373427" h="139413">
                  <a:moveTo>
                    <a:pt x="81326" y="25112"/>
                  </a:moveTo>
                  <a:lnTo>
                    <a:pt x="81326" y="25112"/>
                  </a:lnTo>
                  <a:lnTo>
                    <a:pt x="81326" y="2999"/>
                  </a:lnTo>
                  <a:lnTo>
                    <a:pt x="79915" y="1903"/>
                  </a:lnTo>
                  <a:lnTo>
                    <a:pt x="74584" y="686"/>
                  </a:lnTo>
                  <a:lnTo>
                    <a:pt x="56907" y="0"/>
                  </a:lnTo>
                  <a:lnTo>
                    <a:pt x="43662" y="3603"/>
                  </a:lnTo>
                  <a:lnTo>
                    <a:pt x="26186" y="13565"/>
                  </a:lnTo>
                  <a:lnTo>
                    <a:pt x="16603" y="22802"/>
                  </a:lnTo>
                  <a:lnTo>
                    <a:pt x="4685" y="42459"/>
                  </a:lnTo>
                  <a:lnTo>
                    <a:pt x="527" y="58552"/>
                  </a:lnTo>
                  <a:lnTo>
                    <a:pt x="0" y="76413"/>
                  </a:lnTo>
                  <a:lnTo>
                    <a:pt x="2378" y="88834"/>
                  </a:lnTo>
                  <a:lnTo>
                    <a:pt x="9549" y="99529"/>
                  </a:lnTo>
                  <a:lnTo>
                    <a:pt x="32158" y="122003"/>
                  </a:lnTo>
                  <a:lnTo>
                    <a:pt x="35142" y="122867"/>
                  </a:lnTo>
                  <a:lnTo>
                    <a:pt x="42220" y="121946"/>
                  </a:lnTo>
                  <a:lnTo>
                    <a:pt x="50768" y="117460"/>
                  </a:lnTo>
                  <a:lnTo>
                    <a:pt x="76581" y="92552"/>
                  </a:lnTo>
                  <a:lnTo>
                    <a:pt x="95337" y="63055"/>
                  </a:lnTo>
                  <a:lnTo>
                    <a:pt x="100318" y="38316"/>
                  </a:lnTo>
                  <a:lnTo>
                    <a:pt x="101070" y="48051"/>
                  </a:lnTo>
                  <a:lnTo>
                    <a:pt x="111359" y="79160"/>
                  </a:lnTo>
                  <a:lnTo>
                    <a:pt x="113724" y="86528"/>
                  </a:lnTo>
                  <a:lnTo>
                    <a:pt x="127281" y="107832"/>
                  </a:lnTo>
                  <a:lnTo>
                    <a:pt x="142635" y="124404"/>
                  </a:lnTo>
                  <a:lnTo>
                    <a:pt x="144777" y="124468"/>
                  </a:lnTo>
                  <a:lnTo>
                    <a:pt x="150919" y="122657"/>
                  </a:lnTo>
                  <a:lnTo>
                    <a:pt x="156471" y="117619"/>
                  </a:lnTo>
                  <a:lnTo>
                    <a:pt x="180885" y="86388"/>
                  </a:lnTo>
                  <a:lnTo>
                    <a:pt x="204691" y="58737"/>
                  </a:lnTo>
                  <a:lnTo>
                    <a:pt x="205903" y="55995"/>
                  </a:lnTo>
                  <a:lnTo>
                    <a:pt x="207416" y="54873"/>
                  </a:lnTo>
                  <a:lnTo>
                    <a:pt x="209131" y="54830"/>
                  </a:lnTo>
                  <a:lnTo>
                    <a:pt x="212917" y="56665"/>
                  </a:lnTo>
                  <a:lnTo>
                    <a:pt x="216951" y="59832"/>
                  </a:lnTo>
                  <a:lnTo>
                    <a:pt x="219215" y="65472"/>
                  </a:lnTo>
                  <a:lnTo>
                    <a:pt x="226387" y="96348"/>
                  </a:lnTo>
                  <a:lnTo>
                    <a:pt x="227289" y="112136"/>
                  </a:lnTo>
                  <a:lnTo>
                    <a:pt x="228024" y="112056"/>
                  </a:lnTo>
                  <a:lnTo>
                    <a:pt x="230721" y="110085"/>
                  </a:lnTo>
                  <a:lnTo>
                    <a:pt x="232390" y="106857"/>
                  </a:lnTo>
                  <a:lnTo>
                    <a:pt x="232836" y="105009"/>
                  </a:lnTo>
                  <a:lnTo>
                    <a:pt x="247424" y="82958"/>
                  </a:lnTo>
                  <a:lnTo>
                    <a:pt x="259422" y="71650"/>
                  </a:lnTo>
                  <a:lnTo>
                    <a:pt x="275968" y="59959"/>
                  </a:lnTo>
                  <a:lnTo>
                    <a:pt x="283309" y="58238"/>
                  </a:lnTo>
                  <a:lnTo>
                    <a:pt x="289395" y="59355"/>
                  </a:lnTo>
                  <a:lnTo>
                    <a:pt x="292005" y="60640"/>
                  </a:lnTo>
                  <a:lnTo>
                    <a:pt x="293745" y="62909"/>
                  </a:lnTo>
                  <a:lnTo>
                    <a:pt x="300139" y="84034"/>
                  </a:lnTo>
                  <a:lnTo>
                    <a:pt x="300167" y="95749"/>
                  </a:lnTo>
                  <a:lnTo>
                    <a:pt x="299239" y="106600"/>
                  </a:lnTo>
                  <a:lnTo>
                    <a:pt x="303366" y="125251"/>
                  </a:lnTo>
                  <a:lnTo>
                    <a:pt x="303514" y="119537"/>
                  </a:lnTo>
                  <a:lnTo>
                    <a:pt x="307311" y="112705"/>
                  </a:lnTo>
                  <a:lnTo>
                    <a:pt x="322397" y="91642"/>
                  </a:lnTo>
                  <a:lnTo>
                    <a:pt x="330790" y="76810"/>
                  </a:lnTo>
                  <a:lnTo>
                    <a:pt x="357844" y="47150"/>
                  </a:lnTo>
                  <a:lnTo>
                    <a:pt x="366674" y="38218"/>
                  </a:lnTo>
                  <a:lnTo>
                    <a:pt x="368904" y="51681"/>
                  </a:lnTo>
                  <a:lnTo>
                    <a:pt x="371416" y="60909"/>
                  </a:lnTo>
                  <a:lnTo>
                    <a:pt x="373029" y="87948"/>
                  </a:lnTo>
                  <a:lnTo>
                    <a:pt x="372668" y="115205"/>
                  </a:lnTo>
                  <a:lnTo>
                    <a:pt x="369752" y="127850"/>
                  </a:lnTo>
                  <a:lnTo>
                    <a:pt x="373426" y="1394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124">
              <a:extLst>
                <a:ext uri="{FF2B5EF4-FFF2-40B4-BE49-F238E27FC236}">
                  <a16:creationId xmlns:a16="http://schemas.microsoft.com/office/drawing/2014/main" id="{A6B7C95A-46FF-BDB5-AEC5-1FDE640D348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384300" y="3956050"/>
              <a:ext cx="151563" cy="139701"/>
            </a:xfrm>
            <a:custGeom>
              <a:avLst/>
              <a:gdLst/>
              <a:ahLst/>
              <a:cxnLst/>
              <a:rect l="0" t="0" r="0" b="0"/>
              <a:pathLst>
                <a:path w="151563" h="139701">
                  <a:moveTo>
                    <a:pt x="133350" y="0"/>
                  </a:moveTo>
                  <a:lnTo>
                    <a:pt x="133350" y="0"/>
                  </a:lnTo>
                  <a:lnTo>
                    <a:pt x="138817" y="0"/>
                  </a:lnTo>
                  <a:lnTo>
                    <a:pt x="112539" y="705"/>
                  </a:lnTo>
                  <a:lnTo>
                    <a:pt x="85689" y="8838"/>
                  </a:lnTo>
                  <a:lnTo>
                    <a:pt x="54401" y="24702"/>
                  </a:lnTo>
                  <a:lnTo>
                    <a:pt x="49343" y="28148"/>
                  </a:lnTo>
                  <a:lnTo>
                    <a:pt x="46624" y="32030"/>
                  </a:lnTo>
                  <a:lnTo>
                    <a:pt x="45094" y="38183"/>
                  </a:lnTo>
                  <a:lnTo>
                    <a:pt x="44879" y="40272"/>
                  </a:lnTo>
                  <a:lnTo>
                    <a:pt x="48404" y="46356"/>
                  </a:lnTo>
                  <a:lnTo>
                    <a:pt x="51319" y="49954"/>
                  </a:lnTo>
                  <a:lnTo>
                    <a:pt x="68906" y="58389"/>
                  </a:lnTo>
                  <a:lnTo>
                    <a:pt x="98722" y="67560"/>
                  </a:lnTo>
                  <a:lnTo>
                    <a:pt x="127597" y="78294"/>
                  </a:lnTo>
                  <a:lnTo>
                    <a:pt x="149572" y="93111"/>
                  </a:lnTo>
                  <a:lnTo>
                    <a:pt x="151143" y="98063"/>
                  </a:lnTo>
                  <a:lnTo>
                    <a:pt x="151562" y="101359"/>
                  </a:lnTo>
                  <a:lnTo>
                    <a:pt x="150430" y="104261"/>
                  </a:lnTo>
                  <a:lnTo>
                    <a:pt x="145410" y="109368"/>
                  </a:lnTo>
                  <a:lnTo>
                    <a:pt x="119844" y="118395"/>
                  </a:lnTo>
                  <a:lnTo>
                    <a:pt x="93757" y="124842"/>
                  </a:lnTo>
                  <a:lnTo>
                    <a:pt x="65583" y="131460"/>
                  </a:lnTo>
                  <a:lnTo>
                    <a:pt x="38717" y="134672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528">
            <a:extLst>
              <a:ext uri="{FF2B5EF4-FFF2-40B4-BE49-F238E27FC236}">
                <a16:creationId xmlns:a16="http://schemas.microsoft.com/office/drawing/2014/main" id="{5D85C72F-F3A1-0703-B989-9AD940AF7D72}"/>
              </a:ext>
            </a:extLst>
          </p:cNvPr>
          <p:cNvGrpSpPr/>
          <p:nvPr/>
        </p:nvGrpSpPr>
        <p:grpSpPr>
          <a:xfrm>
            <a:off x="2899958" y="3280137"/>
            <a:ext cx="541743" cy="307614"/>
            <a:chOff x="2899958" y="3280137"/>
            <a:chExt cx="541743" cy="307614"/>
          </a:xfrm>
        </p:grpSpPr>
        <p:sp>
          <p:nvSpPr>
            <p:cNvPr id="77" name="SMARTInkShape-2125">
              <a:extLst>
                <a:ext uri="{FF2B5EF4-FFF2-40B4-BE49-F238E27FC236}">
                  <a16:creationId xmlns:a16="http://schemas.microsoft.com/office/drawing/2014/main" id="{E8462CE3-C3F9-64B3-605B-CE6AE7EEA3F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429000" y="3582283"/>
              <a:ext cx="12701" cy="5468"/>
            </a:xfrm>
            <a:custGeom>
              <a:avLst/>
              <a:gdLst/>
              <a:ahLst/>
              <a:cxnLst/>
              <a:rect l="0" t="0" r="0" b="0"/>
              <a:pathLst>
                <a:path w="1270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2700" y="5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126">
              <a:extLst>
                <a:ext uri="{FF2B5EF4-FFF2-40B4-BE49-F238E27FC236}">
                  <a16:creationId xmlns:a16="http://schemas.microsoft.com/office/drawing/2014/main" id="{2544AA92-2E28-EA22-FAC5-EA2D239AD4E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238500" y="3433380"/>
              <a:ext cx="158751" cy="149911"/>
            </a:xfrm>
            <a:custGeom>
              <a:avLst/>
              <a:gdLst/>
              <a:ahLst/>
              <a:cxnLst/>
              <a:rect l="0" t="0" r="0" b="0"/>
              <a:pathLst>
                <a:path w="158751" h="149911">
                  <a:moveTo>
                    <a:pt x="0" y="52770"/>
                  </a:moveTo>
                  <a:lnTo>
                    <a:pt x="0" y="52770"/>
                  </a:lnTo>
                  <a:lnTo>
                    <a:pt x="0" y="49399"/>
                  </a:lnTo>
                  <a:lnTo>
                    <a:pt x="705" y="48406"/>
                  </a:lnTo>
                  <a:lnTo>
                    <a:pt x="1881" y="47744"/>
                  </a:lnTo>
                  <a:lnTo>
                    <a:pt x="3371" y="47303"/>
                  </a:lnTo>
                  <a:lnTo>
                    <a:pt x="4363" y="46303"/>
                  </a:lnTo>
                  <a:lnTo>
                    <a:pt x="5467" y="43310"/>
                  </a:lnTo>
                  <a:lnTo>
                    <a:pt x="6467" y="42936"/>
                  </a:lnTo>
                  <a:lnTo>
                    <a:pt x="7839" y="43392"/>
                  </a:lnTo>
                  <a:lnTo>
                    <a:pt x="9460" y="44402"/>
                  </a:lnTo>
                  <a:lnTo>
                    <a:pt x="10540" y="46485"/>
                  </a:lnTo>
                  <a:lnTo>
                    <a:pt x="12273" y="61851"/>
                  </a:lnTo>
                  <a:lnTo>
                    <a:pt x="15987" y="88430"/>
                  </a:lnTo>
                  <a:lnTo>
                    <a:pt x="24220" y="111424"/>
                  </a:lnTo>
                  <a:lnTo>
                    <a:pt x="39364" y="138497"/>
                  </a:lnTo>
                  <a:lnTo>
                    <a:pt x="47834" y="145669"/>
                  </a:lnTo>
                  <a:lnTo>
                    <a:pt x="57243" y="149797"/>
                  </a:lnTo>
                  <a:lnTo>
                    <a:pt x="60740" y="149910"/>
                  </a:lnTo>
                  <a:lnTo>
                    <a:pt x="63776" y="149280"/>
                  </a:lnTo>
                  <a:lnTo>
                    <a:pt x="74793" y="141651"/>
                  </a:lnTo>
                  <a:lnTo>
                    <a:pt x="90451" y="116998"/>
                  </a:lnTo>
                  <a:lnTo>
                    <a:pt x="102951" y="91014"/>
                  </a:lnTo>
                  <a:lnTo>
                    <a:pt x="109257" y="77528"/>
                  </a:lnTo>
                  <a:lnTo>
                    <a:pt x="115185" y="47757"/>
                  </a:lnTo>
                  <a:lnTo>
                    <a:pt x="125000" y="19916"/>
                  </a:lnTo>
                  <a:lnTo>
                    <a:pt x="135482" y="1241"/>
                  </a:lnTo>
                  <a:lnTo>
                    <a:pt x="137594" y="73"/>
                  </a:lnTo>
                  <a:lnTo>
                    <a:pt x="139707" y="0"/>
                  </a:lnTo>
                  <a:lnTo>
                    <a:pt x="141821" y="656"/>
                  </a:lnTo>
                  <a:lnTo>
                    <a:pt x="158750" y="210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127">
              <a:extLst>
                <a:ext uri="{FF2B5EF4-FFF2-40B4-BE49-F238E27FC236}">
                  <a16:creationId xmlns:a16="http://schemas.microsoft.com/office/drawing/2014/main" id="{41DD19D5-87B8-D783-1AD5-23FE82C2C08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048487" y="3442838"/>
              <a:ext cx="151914" cy="118991"/>
            </a:xfrm>
            <a:custGeom>
              <a:avLst/>
              <a:gdLst/>
              <a:ahLst/>
              <a:cxnLst/>
              <a:rect l="0" t="0" r="0" b="0"/>
              <a:pathLst>
                <a:path w="151914" h="118991">
                  <a:moveTo>
                    <a:pt x="37613" y="36962"/>
                  </a:moveTo>
                  <a:lnTo>
                    <a:pt x="37613" y="36962"/>
                  </a:lnTo>
                  <a:lnTo>
                    <a:pt x="37613" y="42429"/>
                  </a:lnTo>
                  <a:lnTo>
                    <a:pt x="40984" y="46422"/>
                  </a:lnTo>
                  <a:lnTo>
                    <a:pt x="44094" y="46796"/>
                  </a:lnTo>
                  <a:lnTo>
                    <a:pt x="70216" y="43910"/>
                  </a:lnTo>
                  <a:lnTo>
                    <a:pt x="101225" y="36483"/>
                  </a:lnTo>
                  <a:lnTo>
                    <a:pt x="116422" y="31772"/>
                  </a:lnTo>
                  <a:lnTo>
                    <a:pt x="120382" y="27364"/>
                  </a:lnTo>
                  <a:lnTo>
                    <a:pt x="128673" y="16408"/>
                  </a:lnTo>
                  <a:lnTo>
                    <a:pt x="129364" y="13382"/>
                  </a:lnTo>
                  <a:lnTo>
                    <a:pt x="128250" y="6256"/>
                  </a:lnTo>
                  <a:lnTo>
                    <a:pt x="125554" y="3791"/>
                  </a:lnTo>
                  <a:lnTo>
                    <a:pt x="116914" y="1053"/>
                  </a:lnTo>
                  <a:lnTo>
                    <a:pt x="94121" y="0"/>
                  </a:lnTo>
                  <a:lnTo>
                    <a:pt x="67355" y="7736"/>
                  </a:lnTo>
                  <a:lnTo>
                    <a:pt x="47131" y="18660"/>
                  </a:lnTo>
                  <a:lnTo>
                    <a:pt x="32202" y="32715"/>
                  </a:lnTo>
                  <a:lnTo>
                    <a:pt x="5055" y="62976"/>
                  </a:lnTo>
                  <a:lnTo>
                    <a:pt x="1976" y="73688"/>
                  </a:lnTo>
                  <a:lnTo>
                    <a:pt x="0" y="96820"/>
                  </a:lnTo>
                  <a:lnTo>
                    <a:pt x="3493" y="106134"/>
                  </a:lnTo>
                  <a:lnTo>
                    <a:pt x="6399" y="110593"/>
                  </a:lnTo>
                  <a:lnTo>
                    <a:pt x="10454" y="113566"/>
                  </a:lnTo>
                  <a:lnTo>
                    <a:pt x="20604" y="116870"/>
                  </a:lnTo>
                  <a:lnTo>
                    <a:pt x="48024" y="118990"/>
                  </a:lnTo>
                  <a:lnTo>
                    <a:pt x="79758" y="116072"/>
                  </a:lnTo>
                  <a:lnTo>
                    <a:pt x="107172" y="110653"/>
                  </a:lnTo>
                  <a:lnTo>
                    <a:pt x="136490" y="102501"/>
                  </a:lnTo>
                  <a:lnTo>
                    <a:pt x="151913" y="941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128">
              <a:extLst>
                <a:ext uri="{FF2B5EF4-FFF2-40B4-BE49-F238E27FC236}">
                  <a16:creationId xmlns:a16="http://schemas.microsoft.com/office/drawing/2014/main" id="{2193D28D-32C3-099E-F806-E1251CE1C02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899958" y="3280137"/>
              <a:ext cx="122643" cy="284594"/>
            </a:xfrm>
            <a:custGeom>
              <a:avLst/>
              <a:gdLst/>
              <a:ahLst/>
              <a:cxnLst/>
              <a:rect l="0" t="0" r="0" b="0"/>
              <a:pathLst>
                <a:path w="122643" h="284594">
                  <a:moveTo>
                    <a:pt x="103592" y="186963"/>
                  </a:moveTo>
                  <a:lnTo>
                    <a:pt x="103592" y="186963"/>
                  </a:lnTo>
                  <a:lnTo>
                    <a:pt x="103592" y="171798"/>
                  </a:lnTo>
                  <a:lnTo>
                    <a:pt x="101711" y="167758"/>
                  </a:lnTo>
                  <a:lnTo>
                    <a:pt x="94754" y="159416"/>
                  </a:lnTo>
                  <a:lnTo>
                    <a:pt x="80810" y="150974"/>
                  </a:lnTo>
                  <a:lnTo>
                    <a:pt x="70184" y="146744"/>
                  </a:lnTo>
                  <a:lnTo>
                    <a:pt x="60287" y="146275"/>
                  </a:lnTo>
                  <a:lnTo>
                    <a:pt x="28817" y="155543"/>
                  </a:lnTo>
                  <a:lnTo>
                    <a:pt x="24108" y="157550"/>
                  </a:lnTo>
                  <a:lnTo>
                    <a:pt x="10740" y="170487"/>
                  </a:lnTo>
                  <a:lnTo>
                    <a:pt x="1213" y="191096"/>
                  </a:lnTo>
                  <a:lnTo>
                    <a:pt x="0" y="206910"/>
                  </a:lnTo>
                  <a:lnTo>
                    <a:pt x="1598" y="233315"/>
                  </a:lnTo>
                  <a:lnTo>
                    <a:pt x="8618" y="251027"/>
                  </a:lnTo>
                  <a:lnTo>
                    <a:pt x="28464" y="276403"/>
                  </a:lnTo>
                  <a:lnTo>
                    <a:pt x="45662" y="283863"/>
                  </a:lnTo>
                  <a:lnTo>
                    <a:pt x="58796" y="284593"/>
                  </a:lnTo>
                  <a:lnTo>
                    <a:pt x="77732" y="282683"/>
                  </a:lnTo>
                  <a:lnTo>
                    <a:pt x="85278" y="278659"/>
                  </a:lnTo>
                  <a:lnTo>
                    <a:pt x="91924" y="272872"/>
                  </a:lnTo>
                  <a:lnTo>
                    <a:pt x="103284" y="247726"/>
                  </a:lnTo>
                  <a:lnTo>
                    <a:pt x="108864" y="225493"/>
                  </a:lnTo>
                  <a:lnTo>
                    <a:pt x="112991" y="200559"/>
                  </a:lnTo>
                  <a:lnTo>
                    <a:pt x="114825" y="177719"/>
                  </a:lnTo>
                  <a:lnTo>
                    <a:pt x="115640" y="153927"/>
                  </a:lnTo>
                  <a:lnTo>
                    <a:pt x="115297" y="129947"/>
                  </a:lnTo>
                  <a:lnTo>
                    <a:pt x="112792" y="107530"/>
                  </a:lnTo>
                  <a:lnTo>
                    <a:pt x="111209" y="85808"/>
                  </a:lnTo>
                  <a:lnTo>
                    <a:pt x="110317" y="57508"/>
                  </a:lnTo>
                  <a:lnTo>
                    <a:pt x="108172" y="33836"/>
                  </a:lnTo>
                  <a:lnTo>
                    <a:pt x="103994" y="4421"/>
                  </a:lnTo>
                  <a:lnTo>
                    <a:pt x="103860" y="1768"/>
                  </a:lnTo>
                  <a:lnTo>
                    <a:pt x="105182" y="0"/>
                  </a:lnTo>
                  <a:lnTo>
                    <a:pt x="122642" y="28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529">
            <a:extLst>
              <a:ext uri="{FF2B5EF4-FFF2-40B4-BE49-F238E27FC236}">
                <a16:creationId xmlns:a16="http://schemas.microsoft.com/office/drawing/2014/main" id="{BAE6F5BD-5AB7-DE89-1658-2CB19955FE09}"/>
              </a:ext>
            </a:extLst>
          </p:cNvPr>
          <p:cNvGrpSpPr/>
          <p:nvPr/>
        </p:nvGrpSpPr>
        <p:grpSpPr>
          <a:xfrm>
            <a:off x="2082800" y="3362324"/>
            <a:ext cx="527051" cy="245406"/>
            <a:chOff x="2082800" y="3362324"/>
            <a:chExt cx="527051" cy="245406"/>
          </a:xfrm>
        </p:grpSpPr>
        <p:sp>
          <p:nvSpPr>
            <p:cNvPr id="82" name="SMARTInkShape-2129">
              <a:extLst>
                <a:ext uri="{FF2B5EF4-FFF2-40B4-BE49-F238E27FC236}">
                  <a16:creationId xmlns:a16="http://schemas.microsoft.com/office/drawing/2014/main" id="{635883EB-0404-896E-03D7-2BAD89C4A51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597412" y="3568723"/>
              <a:ext cx="12439" cy="6328"/>
            </a:xfrm>
            <a:custGeom>
              <a:avLst/>
              <a:gdLst/>
              <a:ahLst/>
              <a:cxnLst/>
              <a:rect l="0" t="0" r="0" b="0"/>
              <a:pathLst>
                <a:path w="12439" h="6328">
                  <a:moveTo>
                    <a:pt x="6088" y="6327"/>
                  </a:moveTo>
                  <a:lnTo>
                    <a:pt x="6088" y="6327"/>
                  </a:lnTo>
                  <a:lnTo>
                    <a:pt x="0" y="239"/>
                  </a:lnTo>
                  <a:lnTo>
                    <a:pt x="10696" y="0"/>
                  </a:lnTo>
                  <a:lnTo>
                    <a:pt x="11276" y="698"/>
                  </a:lnTo>
                  <a:lnTo>
                    <a:pt x="12438" y="63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130">
              <a:extLst>
                <a:ext uri="{FF2B5EF4-FFF2-40B4-BE49-F238E27FC236}">
                  <a16:creationId xmlns:a16="http://schemas.microsoft.com/office/drawing/2014/main" id="{CD7D7AE4-0F55-CBD7-B9D8-9323FD4D3DB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409095" y="3362324"/>
              <a:ext cx="98273" cy="245406"/>
            </a:xfrm>
            <a:custGeom>
              <a:avLst/>
              <a:gdLst/>
              <a:ahLst/>
              <a:cxnLst/>
              <a:rect l="0" t="0" r="0" b="0"/>
              <a:pathLst>
                <a:path w="98273" h="245406">
                  <a:moveTo>
                    <a:pt x="92805" y="168276"/>
                  </a:moveTo>
                  <a:lnTo>
                    <a:pt x="92805" y="168276"/>
                  </a:lnTo>
                  <a:lnTo>
                    <a:pt x="96176" y="164905"/>
                  </a:lnTo>
                  <a:lnTo>
                    <a:pt x="97831" y="161369"/>
                  </a:lnTo>
                  <a:lnTo>
                    <a:pt x="98272" y="159438"/>
                  </a:lnTo>
                  <a:lnTo>
                    <a:pt x="97861" y="157445"/>
                  </a:lnTo>
                  <a:lnTo>
                    <a:pt x="93911" y="151269"/>
                  </a:lnTo>
                  <a:lnTo>
                    <a:pt x="90239" y="147077"/>
                  </a:lnTo>
                  <a:lnTo>
                    <a:pt x="86255" y="144743"/>
                  </a:lnTo>
                  <a:lnTo>
                    <a:pt x="69365" y="139463"/>
                  </a:lnTo>
                  <a:lnTo>
                    <a:pt x="56047" y="140889"/>
                  </a:lnTo>
                  <a:lnTo>
                    <a:pt x="26617" y="156281"/>
                  </a:lnTo>
                  <a:lnTo>
                    <a:pt x="17997" y="162474"/>
                  </a:lnTo>
                  <a:lnTo>
                    <a:pt x="5807" y="180041"/>
                  </a:lnTo>
                  <a:lnTo>
                    <a:pt x="0" y="199749"/>
                  </a:lnTo>
                  <a:lnTo>
                    <a:pt x="2404" y="212603"/>
                  </a:lnTo>
                  <a:lnTo>
                    <a:pt x="12075" y="231360"/>
                  </a:lnTo>
                  <a:lnTo>
                    <a:pt x="32118" y="242863"/>
                  </a:lnTo>
                  <a:lnTo>
                    <a:pt x="46783" y="245405"/>
                  </a:lnTo>
                  <a:lnTo>
                    <a:pt x="59650" y="243478"/>
                  </a:lnTo>
                  <a:lnTo>
                    <a:pt x="70074" y="237917"/>
                  </a:lnTo>
                  <a:lnTo>
                    <a:pt x="80504" y="226854"/>
                  </a:lnTo>
                  <a:lnTo>
                    <a:pt x="88063" y="207896"/>
                  </a:lnTo>
                  <a:lnTo>
                    <a:pt x="90697" y="186826"/>
                  </a:lnTo>
                  <a:lnTo>
                    <a:pt x="91868" y="163115"/>
                  </a:lnTo>
                  <a:lnTo>
                    <a:pt x="92527" y="133899"/>
                  </a:lnTo>
                  <a:lnTo>
                    <a:pt x="92017" y="106663"/>
                  </a:lnTo>
                  <a:lnTo>
                    <a:pt x="87711" y="77975"/>
                  </a:lnTo>
                  <a:lnTo>
                    <a:pt x="81817" y="50485"/>
                  </a:lnTo>
                  <a:lnTo>
                    <a:pt x="80331" y="21766"/>
                  </a:lnTo>
                  <a:lnTo>
                    <a:pt x="80125" y="0"/>
                  </a:lnTo>
                  <a:lnTo>
                    <a:pt x="80114" y="1294"/>
                  </a:lnTo>
                  <a:lnTo>
                    <a:pt x="86455" y="22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131">
              <a:extLst>
                <a:ext uri="{FF2B5EF4-FFF2-40B4-BE49-F238E27FC236}">
                  <a16:creationId xmlns:a16="http://schemas.microsoft.com/office/drawing/2014/main" id="{868BC98D-401B-094E-C490-90DB8E3818B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247900" y="3499035"/>
              <a:ext cx="133351" cy="25216"/>
            </a:xfrm>
            <a:custGeom>
              <a:avLst/>
              <a:gdLst/>
              <a:ahLst/>
              <a:cxnLst/>
              <a:rect l="0" t="0" r="0" b="0"/>
              <a:pathLst>
                <a:path w="133351" h="25216">
                  <a:moveTo>
                    <a:pt x="0" y="25215"/>
                  </a:moveTo>
                  <a:lnTo>
                    <a:pt x="0" y="25215"/>
                  </a:lnTo>
                  <a:lnTo>
                    <a:pt x="0" y="21844"/>
                  </a:lnTo>
                  <a:lnTo>
                    <a:pt x="1881" y="18308"/>
                  </a:lnTo>
                  <a:lnTo>
                    <a:pt x="3371" y="16377"/>
                  </a:lnTo>
                  <a:lnTo>
                    <a:pt x="18951" y="6917"/>
                  </a:lnTo>
                  <a:lnTo>
                    <a:pt x="41442" y="1920"/>
                  </a:lnTo>
                  <a:lnTo>
                    <a:pt x="69350" y="439"/>
                  </a:lnTo>
                  <a:lnTo>
                    <a:pt x="96591" y="0"/>
                  </a:lnTo>
                  <a:lnTo>
                    <a:pt x="133350" y="61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132">
              <a:extLst>
                <a:ext uri="{FF2B5EF4-FFF2-40B4-BE49-F238E27FC236}">
                  <a16:creationId xmlns:a16="http://schemas.microsoft.com/office/drawing/2014/main" id="{F43FCAB8-3D48-5AFE-ECB3-92DEFB664EA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235200" y="3373877"/>
              <a:ext cx="120651" cy="220659"/>
            </a:xfrm>
            <a:custGeom>
              <a:avLst/>
              <a:gdLst/>
              <a:ahLst/>
              <a:cxnLst/>
              <a:rect l="0" t="0" r="0" b="0"/>
              <a:pathLst>
                <a:path w="120651" h="220659">
                  <a:moveTo>
                    <a:pt x="0" y="17023"/>
                  </a:moveTo>
                  <a:lnTo>
                    <a:pt x="0" y="17023"/>
                  </a:lnTo>
                  <a:lnTo>
                    <a:pt x="5069" y="11248"/>
                  </a:lnTo>
                  <a:lnTo>
                    <a:pt x="11555" y="0"/>
                  </a:lnTo>
                  <a:lnTo>
                    <a:pt x="12642" y="735"/>
                  </a:lnTo>
                  <a:lnTo>
                    <a:pt x="15732" y="5316"/>
                  </a:lnTo>
                  <a:lnTo>
                    <a:pt x="18394" y="30598"/>
                  </a:lnTo>
                  <a:lnTo>
                    <a:pt x="18150" y="57342"/>
                  </a:lnTo>
                  <a:lnTo>
                    <a:pt x="12104" y="86057"/>
                  </a:lnTo>
                  <a:lnTo>
                    <a:pt x="7487" y="115483"/>
                  </a:lnTo>
                  <a:lnTo>
                    <a:pt x="3315" y="143485"/>
                  </a:lnTo>
                  <a:lnTo>
                    <a:pt x="655" y="170754"/>
                  </a:lnTo>
                  <a:lnTo>
                    <a:pt x="129" y="198091"/>
                  </a:lnTo>
                  <a:lnTo>
                    <a:pt x="763" y="208270"/>
                  </a:lnTo>
                  <a:lnTo>
                    <a:pt x="3397" y="217498"/>
                  </a:lnTo>
                  <a:lnTo>
                    <a:pt x="5087" y="219817"/>
                  </a:lnTo>
                  <a:lnTo>
                    <a:pt x="6919" y="220658"/>
                  </a:lnTo>
                  <a:lnTo>
                    <a:pt x="32914" y="218380"/>
                  </a:lnTo>
                  <a:lnTo>
                    <a:pt x="47382" y="213327"/>
                  </a:lnTo>
                  <a:lnTo>
                    <a:pt x="61782" y="207361"/>
                  </a:lnTo>
                  <a:lnTo>
                    <a:pt x="88560" y="199024"/>
                  </a:lnTo>
                  <a:lnTo>
                    <a:pt x="120650" y="1884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133">
              <a:extLst>
                <a:ext uri="{FF2B5EF4-FFF2-40B4-BE49-F238E27FC236}">
                  <a16:creationId xmlns:a16="http://schemas.microsoft.com/office/drawing/2014/main" id="{0AC59F73-0D54-E72F-0105-509D5E3D9F1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082800" y="3448391"/>
              <a:ext cx="109817" cy="126600"/>
            </a:xfrm>
            <a:custGeom>
              <a:avLst/>
              <a:gdLst/>
              <a:ahLst/>
              <a:cxnLst/>
              <a:rect l="0" t="0" r="0" b="0"/>
              <a:pathLst>
                <a:path w="109817" h="126600">
                  <a:moveTo>
                    <a:pt x="69850" y="18709"/>
                  </a:moveTo>
                  <a:lnTo>
                    <a:pt x="69850" y="18709"/>
                  </a:lnTo>
                  <a:lnTo>
                    <a:pt x="73221" y="15338"/>
                  </a:lnTo>
                  <a:lnTo>
                    <a:pt x="76757" y="13683"/>
                  </a:lnTo>
                  <a:lnTo>
                    <a:pt x="93975" y="10594"/>
                  </a:lnTo>
                  <a:lnTo>
                    <a:pt x="96517" y="9065"/>
                  </a:lnTo>
                  <a:lnTo>
                    <a:pt x="98211" y="7341"/>
                  </a:lnTo>
                  <a:lnTo>
                    <a:pt x="100094" y="3544"/>
                  </a:lnTo>
                  <a:lnTo>
                    <a:pt x="99891" y="2249"/>
                  </a:lnTo>
                  <a:lnTo>
                    <a:pt x="99049" y="1385"/>
                  </a:lnTo>
                  <a:lnTo>
                    <a:pt x="97783" y="810"/>
                  </a:lnTo>
                  <a:lnTo>
                    <a:pt x="82516" y="0"/>
                  </a:lnTo>
                  <a:lnTo>
                    <a:pt x="69835" y="3573"/>
                  </a:lnTo>
                  <a:lnTo>
                    <a:pt x="39509" y="16272"/>
                  </a:lnTo>
                  <a:lnTo>
                    <a:pt x="24633" y="26877"/>
                  </a:lnTo>
                  <a:lnTo>
                    <a:pt x="20655" y="30504"/>
                  </a:lnTo>
                  <a:lnTo>
                    <a:pt x="16236" y="38298"/>
                  </a:lnTo>
                  <a:lnTo>
                    <a:pt x="15057" y="42351"/>
                  </a:lnTo>
                  <a:lnTo>
                    <a:pt x="14977" y="45760"/>
                  </a:lnTo>
                  <a:lnTo>
                    <a:pt x="16770" y="51428"/>
                  </a:lnTo>
                  <a:lnTo>
                    <a:pt x="28487" y="61956"/>
                  </a:lnTo>
                  <a:lnTo>
                    <a:pt x="59438" y="77303"/>
                  </a:lnTo>
                  <a:lnTo>
                    <a:pt x="79465" y="85224"/>
                  </a:lnTo>
                  <a:lnTo>
                    <a:pt x="89645" y="88488"/>
                  </a:lnTo>
                  <a:lnTo>
                    <a:pt x="108632" y="102670"/>
                  </a:lnTo>
                  <a:lnTo>
                    <a:pt x="109816" y="105727"/>
                  </a:lnTo>
                  <a:lnTo>
                    <a:pt x="109249" y="112888"/>
                  </a:lnTo>
                  <a:lnTo>
                    <a:pt x="107405" y="116067"/>
                  </a:lnTo>
                  <a:lnTo>
                    <a:pt x="101593" y="121481"/>
                  </a:lnTo>
                  <a:lnTo>
                    <a:pt x="90543" y="124358"/>
                  </a:lnTo>
                  <a:lnTo>
                    <a:pt x="61025" y="126356"/>
                  </a:lnTo>
                  <a:lnTo>
                    <a:pt x="32724" y="126599"/>
                  </a:lnTo>
                  <a:lnTo>
                    <a:pt x="0" y="1203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530">
            <a:extLst>
              <a:ext uri="{FF2B5EF4-FFF2-40B4-BE49-F238E27FC236}">
                <a16:creationId xmlns:a16="http://schemas.microsoft.com/office/drawing/2014/main" id="{BFAFC57C-8162-EAC4-CA0C-14916362F3FB}"/>
              </a:ext>
            </a:extLst>
          </p:cNvPr>
          <p:cNvGrpSpPr/>
          <p:nvPr/>
        </p:nvGrpSpPr>
        <p:grpSpPr>
          <a:xfrm>
            <a:off x="1327150" y="3486412"/>
            <a:ext cx="495301" cy="234689"/>
            <a:chOff x="1327150" y="3486412"/>
            <a:chExt cx="495301" cy="234689"/>
          </a:xfrm>
        </p:grpSpPr>
        <p:sp>
          <p:nvSpPr>
            <p:cNvPr id="88" name="SMARTInkShape-2134">
              <a:extLst>
                <a:ext uri="{FF2B5EF4-FFF2-40B4-BE49-F238E27FC236}">
                  <a16:creationId xmlns:a16="http://schemas.microsoft.com/office/drawing/2014/main" id="{61FA73AC-354B-2129-F2A9-55FAE0CC32D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803662" y="3568700"/>
              <a:ext cx="18789" cy="6351"/>
            </a:xfrm>
            <a:custGeom>
              <a:avLst/>
              <a:gdLst/>
              <a:ahLst/>
              <a:cxnLst/>
              <a:rect l="0" t="0" r="0" b="0"/>
              <a:pathLst>
                <a:path w="18789" h="6351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9223" y="4364"/>
                  </a:lnTo>
                  <a:lnTo>
                    <a:pt x="18788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135">
              <a:extLst>
                <a:ext uri="{FF2B5EF4-FFF2-40B4-BE49-F238E27FC236}">
                  <a16:creationId xmlns:a16="http://schemas.microsoft.com/office/drawing/2014/main" id="{B806053A-9D21-217F-9853-CC124F11AA2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647027" y="3493907"/>
              <a:ext cx="94617" cy="81122"/>
            </a:xfrm>
            <a:custGeom>
              <a:avLst/>
              <a:gdLst/>
              <a:ahLst/>
              <a:cxnLst/>
              <a:rect l="0" t="0" r="0" b="0"/>
              <a:pathLst>
                <a:path w="94617" h="81122">
                  <a:moveTo>
                    <a:pt x="16673" y="49393"/>
                  </a:moveTo>
                  <a:lnTo>
                    <a:pt x="16673" y="49393"/>
                  </a:lnTo>
                  <a:lnTo>
                    <a:pt x="16673" y="43305"/>
                  </a:lnTo>
                  <a:lnTo>
                    <a:pt x="12309" y="38025"/>
                  </a:lnTo>
                  <a:lnTo>
                    <a:pt x="11206" y="34228"/>
                  </a:lnTo>
                  <a:lnTo>
                    <a:pt x="13956" y="21381"/>
                  </a:lnTo>
                  <a:lnTo>
                    <a:pt x="19228" y="13895"/>
                  </a:lnTo>
                  <a:lnTo>
                    <a:pt x="26981" y="8216"/>
                  </a:lnTo>
                  <a:lnTo>
                    <a:pt x="42540" y="1758"/>
                  </a:lnTo>
                  <a:lnTo>
                    <a:pt x="51923" y="0"/>
                  </a:lnTo>
                  <a:lnTo>
                    <a:pt x="58916" y="1100"/>
                  </a:lnTo>
                  <a:lnTo>
                    <a:pt x="75896" y="10926"/>
                  </a:lnTo>
                  <a:lnTo>
                    <a:pt x="83681" y="20302"/>
                  </a:lnTo>
                  <a:lnTo>
                    <a:pt x="94428" y="40197"/>
                  </a:lnTo>
                  <a:lnTo>
                    <a:pt x="94616" y="45379"/>
                  </a:lnTo>
                  <a:lnTo>
                    <a:pt x="91060" y="56781"/>
                  </a:lnTo>
                  <a:lnTo>
                    <a:pt x="82895" y="67023"/>
                  </a:lnTo>
                  <a:lnTo>
                    <a:pt x="77755" y="71730"/>
                  </a:lnTo>
                  <a:lnTo>
                    <a:pt x="66398" y="76960"/>
                  </a:lnTo>
                  <a:lnTo>
                    <a:pt x="35119" y="80317"/>
                  </a:lnTo>
                  <a:lnTo>
                    <a:pt x="6083" y="81071"/>
                  </a:lnTo>
                  <a:lnTo>
                    <a:pt x="130" y="81121"/>
                  </a:lnTo>
                  <a:lnTo>
                    <a:pt x="0" y="80423"/>
                  </a:lnTo>
                  <a:lnTo>
                    <a:pt x="3973" y="747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136">
              <a:extLst>
                <a:ext uri="{FF2B5EF4-FFF2-40B4-BE49-F238E27FC236}">
                  <a16:creationId xmlns:a16="http://schemas.microsoft.com/office/drawing/2014/main" id="{9CC6193E-7E54-7F5B-7516-27EB4529136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644650" y="3509323"/>
              <a:ext cx="19051" cy="211778"/>
            </a:xfrm>
            <a:custGeom>
              <a:avLst/>
              <a:gdLst/>
              <a:ahLst/>
              <a:cxnLst/>
              <a:rect l="0" t="0" r="0" b="0"/>
              <a:pathLst>
                <a:path w="19051" h="211778">
                  <a:moveTo>
                    <a:pt x="0" y="14927"/>
                  </a:moveTo>
                  <a:lnTo>
                    <a:pt x="0" y="14927"/>
                  </a:lnTo>
                  <a:lnTo>
                    <a:pt x="14927" y="0"/>
                  </a:lnTo>
                  <a:lnTo>
                    <a:pt x="16301" y="37"/>
                  </a:lnTo>
                  <a:lnTo>
                    <a:pt x="17218" y="1472"/>
                  </a:lnTo>
                  <a:lnTo>
                    <a:pt x="18688" y="17287"/>
                  </a:lnTo>
                  <a:lnTo>
                    <a:pt x="18943" y="41418"/>
                  </a:lnTo>
                  <a:lnTo>
                    <a:pt x="14665" y="73155"/>
                  </a:lnTo>
                  <a:lnTo>
                    <a:pt x="13573" y="94428"/>
                  </a:lnTo>
                  <a:lnTo>
                    <a:pt x="13088" y="117995"/>
                  </a:lnTo>
                  <a:lnTo>
                    <a:pt x="12873" y="141168"/>
                  </a:lnTo>
                  <a:lnTo>
                    <a:pt x="13457" y="169376"/>
                  </a:lnTo>
                  <a:lnTo>
                    <a:pt x="17736" y="196346"/>
                  </a:lnTo>
                  <a:lnTo>
                    <a:pt x="19050" y="2117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137">
              <a:extLst>
                <a:ext uri="{FF2B5EF4-FFF2-40B4-BE49-F238E27FC236}">
                  <a16:creationId xmlns:a16="http://schemas.microsoft.com/office/drawing/2014/main" id="{7840C032-4A06-E40A-5C9B-40870FEBDD0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513450" y="3499134"/>
              <a:ext cx="59675" cy="99426"/>
            </a:xfrm>
            <a:custGeom>
              <a:avLst/>
              <a:gdLst/>
              <a:ahLst/>
              <a:cxnLst/>
              <a:rect l="0" t="0" r="0" b="0"/>
              <a:pathLst>
                <a:path w="59675" h="99426">
                  <a:moveTo>
                    <a:pt x="35950" y="12416"/>
                  </a:moveTo>
                  <a:lnTo>
                    <a:pt x="35950" y="12416"/>
                  </a:lnTo>
                  <a:lnTo>
                    <a:pt x="35950" y="2956"/>
                  </a:lnTo>
                  <a:lnTo>
                    <a:pt x="34539" y="1876"/>
                  </a:lnTo>
                  <a:lnTo>
                    <a:pt x="24017" y="143"/>
                  </a:lnTo>
                  <a:lnTo>
                    <a:pt x="21644" y="0"/>
                  </a:lnTo>
                  <a:lnTo>
                    <a:pt x="19357" y="1317"/>
                  </a:lnTo>
                  <a:lnTo>
                    <a:pt x="5107" y="20788"/>
                  </a:lnTo>
                  <a:lnTo>
                    <a:pt x="0" y="45157"/>
                  </a:lnTo>
                  <a:lnTo>
                    <a:pt x="1858" y="67978"/>
                  </a:lnTo>
                  <a:lnTo>
                    <a:pt x="6922" y="79679"/>
                  </a:lnTo>
                  <a:lnTo>
                    <a:pt x="18300" y="95318"/>
                  </a:lnTo>
                  <a:lnTo>
                    <a:pt x="26694" y="98650"/>
                  </a:lnTo>
                  <a:lnTo>
                    <a:pt x="36775" y="99425"/>
                  </a:lnTo>
                  <a:lnTo>
                    <a:pt x="45959" y="97418"/>
                  </a:lnTo>
                  <a:lnTo>
                    <a:pt x="49678" y="94484"/>
                  </a:lnTo>
                  <a:lnTo>
                    <a:pt x="55692" y="85579"/>
                  </a:lnTo>
                  <a:lnTo>
                    <a:pt x="59674" y="65295"/>
                  </a:lnTo>
                  <a:lnTo>
                    <a:pt x="57482" y="48153"/>
                  </a:lnTo>
                  <a:lnTo>
                    <a:pt x="48994" y="30766"/>
                  </a:lnTo>
                  <a:lnTo>
                    <a:pt x="39630" y="22218"/>
                  </a:lnTo>
                  <a:lnTo>
                    <a:pt x="29119" y="16772"/>
                  </a:lnTo>
                  <a:lnTo>
                    <a:pt x="10550" y="12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138">
              <a:extLst>
                <a:ext uri="{FF2B5EF4-FFF2-40B4-BE49-F238E27FC236}">
                  <a16:creationId xmlns:a16="http://schemas.microsoft.com/office/drawing/2014/main" id="{15104E02-FB78-0565-49FE-C0AF38EAC31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327150" y="3489257"/>
              <a:ext cx="118381" cy="103816"/>
            </a:xfrm>
            <a:custGeom>
              <a:avLst/>
              <a:gdLst/>
              <a:ahLst/>
              <a:cxnLst/>
              <a:rect l="0" t="0" r="0" b="0"/>
              <a:pathLst>
                <a:path w="118381" h="103816">
                  <a:moveTo>
                    <a:pt x="31750" y="28643"/>
                  </a:moveTo>
                  <a:lnTo>
                    <a:pt x="31750" y="28643"/>
                  </a:lnTo>
                  <a:lnTo>
                    <a:pt x="31750" y="25272"/>
                  </a:lnTo>
                  <a:lnTo>
                    <a:pt x="33632" y="21736"/>
                  </a:lnTo>
                  <a:lnTo>
                    <a:pt x="43959" y="10345"/>
                  </a:lnTo>
                  <a:lnTo>
                    <a:pt x="51523" y="6400"/>
                  </a:lnTo>
                  <a:lnTo>
                    <a:pt x="77132" y="0"/>
                  </a:lnTo>
                  <a:lnTo>
                    <a:pt x="94115" y="2674"/>
                  </a:lnTo>
                  <a:lnTo>
                    <a:pt x="101331" y="6048"/>
                  </a:lnTo>
                  <a:lnTo>
                    <a:pt x="112731" y="18656"/>
                  </a:lnTo>
                  <a:lnTo>
                    <a:pt x="117130" y="29848"/>
                  </a:lnTo>
                  <a:lnTo>
                    <a:pt x="118380" y="41879"/>
                  </a:lnTo>
                  <a:lnTo>
                    <a:pt x="116584" y="54281"/>
                  </a:lnTo>
                  <a:lnTo>
                    <a:pt x="111552" y="64968"/>
                  </a:lnTo>
                  <a:lnTo>
                    <a:pt x="108235" y="69792"/>
                  </a:lnTo>
                  <a:lnTo>
                    <a:pt x="90082" y="83326"/>
                  </a:lnTo>
                  <a:lnTo>
                    <a:pt x="64439" y="94765"/>
                  </a:lnTo>
                  <a:lnTo>
                    <a:pt x="37248" y="101373"/>
                  </a:lnTo>
                  <a:lnTo>
                    <a:pt x="25540" y="103815"/>
                  </a:lnTo>
                  <a:lnTo>
                    <a:pt x="0" y="984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139">
              <a:extLst>
                <a:ext uri="{FF2B5EF4-FFF2-40B4-BE49-F238E27FC236}">
                  <a16:creationId xmlns:a16="http://schemas.microsoft.com/office/drawing/2014/main" id="{948D5B79-F47E-14F1-0472-D4BFB65D563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346200" y="3486412"/>
              <a:ext cx="19051" cy="221989"/>
            </a:xfrm>
            <a:custGeom>
              <a:avLst/>
              <a:gdLst/>
              <a:ahLst/>
              <a:cxnLst/>
              <a:rect l="0" t="0" r="0" b="0"/>
              <a:pathLst>
                <a:path w="19051" h="221989">
                  <a:moveTo>
                    <a:pt x="0" y="6088"/>
                  </a:moveTo>
                  <a:lnTo>
                    <a:pt x="0" y="6088"/>
                  </a:lnTo>
                  <a:lnTo>
                    <a:pt x="3371" y="6088"/>
                  </a:lnTo>
                  <a:lnTo>
                    <a:pt x="4364" y="5383"/>
                  </a:lnTo>
                  <a:lnTo>
                    <a:pt x="5026" y="4207"/>
                  </a:lnTo>
                  <a:lnTo>
                    <a:pt x="6272" y="0"/>
                  </a:lnTo>
                  <a:lnTo>
                    <a:pt x="6327" y="3187"/>
                  </a:lnTo>
                  <a:lnTo>
                    <a:pt x="11373" y="25165"/>
                  </a:lnTo>
                  <a:lnTo>
                    <a:pt x="12438" y="55639"/>
                  </a:lnTo>
                  <a:lnTo>
                    <a:pt x="9251" y="85681"/>
                  </a:lnTo>
                  <a:lnTo>
                    <a:pt x="10580" y="111280"/>
                  </a:lnTo>
                  <a:lnTo>
                    <a:pt x="12281" y="138188"/>
                  </a:lnTo>
                  <a:lnTo>
                    <a:pt x="12617" y="163467"/>
                  </a:lnTo>
                  <a:lnTo>
                    <a:pt x="16055" y="195063"/>
                  </a:lnTo>
                  <a:lnTo>
                    <a:pt x="19050" y="221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531">
            <a:extLst>
              <a:ext uri="{FF2B5EF4-FFF2-40B4-BE49-F238E27FC236}">
                <a16:creationId xmlns:a16="http://schemas.microsoft.com/office/drawing/2014/main" id="{4E23549F-E062-AE7E-814C-9172D5107B29}"/>
              </a:ext>
            </a:extLst>
          </p:cNvPr>
          <p:cNvGrpSpPr/>
          <p:nvPr/>
        </p:nvGrpSpPr>
        <p:grpSpPr>
          <a:xfrm>
            <a:off x="5462200" y="2757306"/>
            <a:ext cx="649571" cy="297045"/>
            <a:chOff x="5462200" y="2757306"/>
            <a:chExt cx="649571" cy="297045"/>
          </a:xfrm>
        </p:grpSpPr>
        <p:sp>
          <p:nvSpPr>
            <p:cNvPr id="95" name="SMARTInkShape-2140">
              <a:extLst>
                <a:ext uri="{FF2B5EF4-FFF2-40B4-BE49-F238E27FC236}">
                  <a16:creationId xmlns:a16="http://schemas.microsoft.com/office/drawing/2014/main" id="{DD28879B-4A4A-92E2-BF3F-F513E9723E8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064324" y="2776715"/>
              <a:ext cx="47447" cy="277636"/>
            </a:xfrm>
            <a:custGeom>
              <a:avLst/>
              <a:gdLst/>
              <a:ahLst/>
              <a:cxnLst/>
              <a:rect l="0" t="0" r="0" b="0"/>
              <a:pathLst>
                <a:path w="47447" h="277636">
                  <a:moveTo>
                    <a:pt x="38026" y="10935"/>
                  </a:moveTo>
                  <a:lnTo>
                    <a:pt x="38026" y="10935"/>
                  </a:lnTo>
                  <a:lnTo>
                    <a:pt x="41397" y="4193"/>
                  </a:lnTo>
                  <a:lnTo>
                    <a:pt x="43097" y="2207"/>
                  </a:lnTo>
                  <a:lnTo>
                    <a:pt x="46864" y="0"/>
                  </a:lnTo>
                  <a:lnTo>
                    <a:pt x="47446" y="118"/>
                  </a:lnTo>
                  <a:lnTo>
                    <a:pt x="47128" y="901"/>
                  </a:lnTo>
                  <a:lnTo>
                    <a:pt x="46210" y="2129"/>
                  </a:lnTo>
                  <a:lnTo>
                    <a:pt x="39668" y="28036"/>
                  </a:lnTo>
                  <a:lnTo>
                    <a:pt x="33463" y="56882"/>
                  </a:lnTo>
                  <a:lnTo>
                    <a:pt x="28442" y="83110"/>
                  </a:lnTo>
                  <a:lnTo>
                    <a:pt x="19900" y="111342"/>
                  </a:lnTo>
                  <a:lnTo>
                    <a:pt x="12900" y="137582"/>
                  </a:lnTo>
                  <a:lnTo>
                    <a:pt x="4213" y="168361"/>
                  </a:lnTo>
                  <a:lnTo>
                    <a:pt x="1196" y="191714"/>
                  </a:lnTo>
                  <a:lnTo>
                    <a:pt x="302" y="219878"/>
                  </a:lnTo>
                  <a:lnTo>
                    <a:pt x="0" y="246497"/>
                  </a:lnTo>
                  <a:lnTo>
                    <a:pt x="653" y="263705"/>
                  </a:lnTo>
                  <a:lnTo>
                    <a:pt x="3306" y="270974"/>
                  </a:lnTo>
                  <a:lnTo>
                    <a:pt x="5707" y="273194"/>
                  </a:lnTo>
                  <a:lnTo>
                    <a:pt x="12138" y="275661"/>
                  </a:lnTo>
                  <a:lnTo>
                    <a:pt x="25326" y="2776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141">
              <a:extLst>
                <a:ext uri="{FF2B5EF4-FFF2-40B4-BE49-F238E27FC236}">
                  <a16:creationId xmlns:a16="http://schemas.microsoft.com/office/drawing/2014/main" id="{1DF1FFEA-5EA6-6E67-0444-D5BF08D0BC0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843375" y="2896914"/>
              <a:ext cx="182776" cy="119308"/>
            </a:xfrm>
            <a:custGeom>
              <a:avLst/>
              <a:gdLst/>
              <a:ahLst/>
              <a:cxnLst/>
              <a:rect l="0" t="0" r="0" b="0"/>
              <a:pathLst>
                <a:path w="182776" h="119308">
                  <a:moveTo>
                    <a:pt x="55775" y="24086"/>
                  </a:moveTo>
                  <a:lnTo>
                    <a:pt x="55775" y="24086"/>
                  </a:lnTo>
                  <a:lnTo>
                    <a:pt x="59146" y="30828"/>
                  </a:lnTo>
                  <a:lnTo>
                    <a:pt x="66446" y="36019"/>
                  </a:lnTo>
                  <a:lnTo>
                    <a:pt x="76746" y="39973"/>
                  </a:lnTo>
                  <a:lnTo>
                    <a:pt x="94444" y="41493"/>
                  </a:lnTo>
                  <a:lnTo>
                    <a:pt x="113798" y="37083"/>
                  </a:lnTo>
                  <a:lnTo>
                    <a:pt x="143424" y="26077"/>
                  </a:lnTo>
                  <a:lnTo>
                    <a:pt x="149526" y="21208"/>
                  </a:lnTo>
                  <a:lnTo>
                    <a:pt x="153887" y="15045"/>
                  </a:lnTo>
                  <a:lnTo>
                    <a:pt x="155825" y="9955"/>
                  </a:lnTo>
                  <a:lnTo>
                    <a:pt x="154930" y="7609"/>
                  </a:lnTo>
                  <a:lnTo>
                    <a:pt x="150174" y="3122"/>
                  </a:lnTo>
                  <a:lnTo>
                    <a:pt x="126078" y="0"/>
                  </a:lnTo>
                  <a:lnTo>
                    <a:pt x="95498" y="5818"/>
                  </a:lnTo>
                  <a:lnTo>
                    <a:pt x="70839" y="13107"/>
                  </a:lnTo>
                  <a:lnTo>
                    <a:pt x="44247" y="26961"/>
                  </a:lnTo>
                  <a:lnTo>
                    <a:pt x="13399" y="53999"/>
                  </a:lnTo>
                  <a:lnTo>
                    <a:pt x="10591" y="56728"/>
                  </a:lnTo>
                  <a:lnTo>
                    <a:pt x="3268" y="74053"/>
                  </a:lnTo>
                  <a:lnTo>
                    <a:pt x="0" y="90318"/>
                  </a:lnTo>
                  <a:lnTo>
                    <a:pt x="3000" y="99619"/>
                  </a:lnTo>
                  <a:lnTo>
                    <a:pt x="5775" y="104075"/>
                  </a:lnTo>
                  <a:lnTo>
                    <a:pt x="9036" y="107045"/>
                  </a:lnTo>
                  <a:lnTo>
                    <a:pt x="16422" y="110346"/>
                  </a:lnTo>
                  <a:lnTo>
                    <a:pt x="47870" y="116828"/>
                  </a:lnTo>
                  <a:lnTo>
                    <a:pt x="76324" y="118593"/>
                  </a:lnTo>
                  <a:lnTo>
                    <a:pt x="107499" y="119189"/>
                  </a:lnTo>
                  <a:lnTo>
                    <a:pt x="133882" y="119307"/>
                  </a:lnTo>
                  <a:lnTo>
                    <a:pt x="157046" y="114261"/>
                  </a:lnTo>
                  <a:lnTo>
                    <a:pt x="182775" y="939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142">
              <a:extLst>
                <a:ext uri="{FF2B5EF4-FFF2-40B4-BE49-F238E27FC236}">
                  <a16:creationId xmlns:a16="http://schemas.microsoft.com/office/drawing/2014/main" id="{71DB3BFA-5B2C-3DBB-E3E4-B5D91A05BC6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753100" y="2882900"/>
              <a:ext cx="120651" cy="122319"/>
            </a:xfrm>
            <a:custGeom>
              <a:avLst/>
              <a:gdLst/>
              <a:ahLst/>
              <a:cxnLst/>
              <a:rect l="0" t="0" r="0" b="0"/>
              <a:pathLst>
                <a:path w="120651" h="122319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3371" y="44941"/>
                  </a:lnTo>
                  <a:lnTo>
                    <a:pt x="4364" y="43366"/>
                  </a:lnTo>
                  <a:lnTo>
                    <a:pt x="5026" y="43022"/>
                  </a:lnTo>
                  <a:lnTo>
                    <a:pt x="5468" y="43498"/>
                  </a:lnTo>
                  <a:lnTo>
                    <a:pt x="6271" y="72156"/>
                  </a:lnTo>
                  <a:lnTo>
                    <a:pt x="7040" y="100096"/>
                  </a:lnTo>
                  <a:lnTo>
                    <a:pt x="11415" y="114638"/>
                  </a:lnTo>
                  <a:lnTo>
                    <a:pt x="15188" y="121035"/>
                  </a:lnTo>
                  <a:lnTo>
                    <a:pt x="17885" y="122318"/>
                  </a:lnTo>
                  <a:lnTo>
                    <a:pt x="24648" y="121862"/>
                  </a:lnTo>
                  <a:lnTo>
                    <a:pt x="48803" y="106451"/>
                  </a:lnTo>
                  <a:lnTo>
                    <a:pt x="64790" y="89553"/>
                  </a:lnTo>
                  <a:lnTo>
                    <a:pt x="79721" y="63629"/>
                  </a:lnTo>
                  <a:lnTo>
                    <a:pt x="93646" y="38126"/>
                  </a:lnTo>
                  <a:lnTo>
                    <a:pt x="103400" y="1944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143">
              <a:extLst>
                <a:ext uri="{FF2B5EF4-FFF2-40B4-BE49-F238E27FC236}">
                  <a16:creationId xmlns:a16="http://schemas.microsoft.com/office/drawing/2014/main" id="{0CC8FC66-A824-3010-FEF0-B38DC733CC1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528847" y="2859335"/>
              <a:ext cx="154404" cy="147482"/>
            </a:xfrm>
            <a:custGeom>
              <a:avLst/>
              <a:gdLst/>
              <a:ahLst/>
              <a:cxnLst/>
              <a:rect l="0" t="0" r="0" b="0"/>
              <a:pathLst>
                <a:path w="154404" h="147482">
                  <a:moveTo>
                    <a:pt x="27403" y="55315"/>
                  </a:moveTo>
                  <a:lnTo>
                    <a:pt x="27403" y="55315"/>
                  </a:lnTo>
                  <a:lnTo>
                    <a:pt x="34144" y="62057"/>
                  </a:lnTo>
                  <a:lnTo>
                    <a:pt x="44980" y="65367"/>
                  </a:lnTo>
                  <a:lnTo>
                    <a:pt x="74933" y="67492"/>
                  </a:lnTo>
                  <a:lnTo>
                    <a:pt x="102251" y="62842"/>
                  </a:lnTo>
                  <a:lnTo>
                    <a:pt x="126430" y="53075"/>
                  </a:lnTo>
                  <a:lnTo>
                    <a:pt x="139451" y="43441"/>
                  </a:lnTo>
                  <a:lnTo>
                    <a:pt x="148876" y="28278"/>
                  </a:lnTo>
                  <a:lnTo>
                    <a:pt x="150064" y="18369"/>
                  </a:lnTo>
                  <a:lnTo>
                    <a:pt x="149394" y="13751"/>
                  </a:lnTo>
                  <a:lnTo>
                    <a:pt x="147536" y="9967"/>
                  </a:lnTo>
                  <a:lnTo>
                    <a:pt x="141709" y="3881"/>
                  </a:lnTo>
                  <a:lnTo>
                    <a:pt x="128770" y="705"/>
                  </a:lnTo>
                  <a:lnTo>
                    <a:pt x="113378" y="0"/>
                  </a:lnTo>
                  <a:lnTo>
                    <a:pt x="84029" y="7152"/>
                  </a:lnTo>
                  <a:lnTo>
                    <a:pt x="59755" y="20271"/>
                  </a:lnTo>
                  <a:lnTo>
                    <a:pt x="40641" y="38332"/>
                  </a:lnTo>
                  <a:lnTo>
                    <a:pt x="16632" y="67639"/>
                  </a:lnTo>
                  <a:lnTo>
                    <a:pt x="4374" y="94202"/>
                  </a:lnTo>
                  <a:lnTo>
                    <a:pt x="0" y="106465"/>
                  </a:lnTo>
                  <a:lnTo>
                    <a:pt x="1348" y="118971"/>
                  </a:lnTo>
                  <a:lnTo>
                    <a:pt x="3682" y="125269"/>
                  </a:lnTo>
                  <a:lnTo>
                    <a:pt x="8062" y="130173"/>
                  </a:lnTo>
                  <a:lnTo>
                    <a:pt x="20453" y="137504"/>
                  </a:lnTo>
                  <a:lnTo>
                    <a:pt x="51462" y="145213"/>
                  </a:lnTo>
                  <a:lnTo>
                    <a:pt x="70551" y="147481"/>
                  </a:lnTo>
                  <a:lnTo>
                    <a:pt x="93146" y="146137"/>
                  </a:lnTo>
                  <a:lnTo>
                    <a:pt x="122926" y="141414"/>
                  </a:lnTo>
                  <a:lnTo>
                    <a:pt x="154403" y="131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144">
              <a:extLst>
                <a:ext uri="{FF2B5EF4-FFF2-40B4-BE49-F238E27FC236}">
                  <a16:creationId xmlns:a16="http://schemas.microsoft.com/office/drawing/2014/main" id="{B4766F81-85B0-9FEE-E954-A977739B151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462200" y="2757306"/>
              <a:ext cx="44232" cy="246245"/>
            </a:xfrm>
            <a:custGeom>
              <a:avLst/>
              <a:gdLst/>
              <a:ahLst/>
              <a:cxnLst/>
              <a:rect l="0" t="0" r="0" b="0"/>
              <a:pathLst>
                <a:path w="44232" h="246245">
                  <a:moveTo>
                    <a:pt x="17850" y="17644"/>
                  </a:moveTo>
                  <a:lnTo>
                    <a:pt x="17850" y="17644"/>
                  </a:lnTo>
                  <a:lnTo>
                    <a:pt x="26577" y="8210"/>
                  </a:lnTo>
                  <a:lnTo>
                    <a:pt x="30079" y="1757"/>
                  </a:lnTo>
                  <a:lnTo>
                    <a:pt x="33398" y="0"/>
                  </a:lnTo>
                  <a:lnTo>
                    <a:pt x="35976" y="942"/>
                  </a:lnTo>
                  <a:lnTo>
                    <a:pt x="42604" y="5752"/>
                  </a:lnTo>
                  <a:lnTo>
                    <a:pt x="44231" y="10422"/>
                  </a:lnTo>
                  <a:lnTo>
                    <a:pt x="43148" y="29772"/>
                  </a:lnTo>
                  <a:lnTo>
                    <a:pt x="36463" y="55631"/>
                  </a:lnTo>
                  <a:lnTo>
                    <a:pt x="28347" y="84493"/>
                  </a:lnTo>
                  <a:lnTo>
                    <a:pt x="16292" y="112301"/>
                  </a:lnTo>
                  <a:lnTo>
                    <a:pt x="10565" y="138177"/>
                  </a:lnTo>
                  <a:lnTo>
                    <a:pt x="2848" y="163671"/>
                  </a:lnTo>
                  <a:lnTo>
                    <a:pt x="0" y="189479"/>
                  </a:lnTo>
                  <a:lnTo>
                    <a:pt x="2527" y="216098"/>
                  </a:lnTo>
                  <a:lnTo>
                    <a:pt x="7744" y="231746"/>
                  </a:lnTo>
                  <a:lnTo>
                    <a:pt x="17850" y="2462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2145">
            <a:extLst>
              <a:ext uri="{FF2B5EF4-FFF2-40B4-BE49-F238E27FC236}">
                <a16:creationId xmlns:a16="http://schemas.microsoft.com/office/drawing/2014/main" id="{F55A3EFB-B369-31AC-F3F2-EBB916D5B60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95750" y="2789455"/>
            <a:ext cx="104671" cy="310465"/>
          </a:xfrm>
          <a:custGeom>
            <a:avLst/>
            <a:gdLst/>
            <a:ahLst/>
            <a:cxnLst/>
            <a:rect l="0" t="0" r="0" b="0"/>
            <a:pathLst>
              <a:path w="104671" h="310465">
                <a:moveTo>
                  <a:pt x="95250" y="55345"/>
                </a:moveTo>
                <a:lnTo>
                  <a:pt x="95250" y="55345"/>
                </a:lnTo>
                <a:lnTo>
                  <a:pt x="104088" y="37668"/>
                </a:lnTo>
                <a:lnTo>
                  <a:pt x="104670" y="34388"/>
                </a:lnTo>
                <a:lnTo>
                  <a:pt x="104352" y="31496"/>
                </a:lnTo>
                <a:lnTo>
                  <a:pt x="102823" y="24990"/>
                </a:lnTo>
                <a:lnTo>
                  <a:pt x="101648" y="0"/>
                </a:lnTo>
                <a:lnTo>
                  <a:pt x="100221" y="103"/>
                </a:lnTo>
                <a:lnTo>
                  <a:pt x="94873" y="2100"/>
                </a:lnTo>
                <a:lnTo>
                  <a:pt x="71748" y="32942"/>
                </a:lnTo>
                <a:lnTo>
                  <a:pt x="55696" y="56643"/>
                </a:lnTo>
                <a:lnTo>
                  <a:pt x="44999" y="87770"/>
                </a:lnTo>
                <a:lnTo>
                  <a:pt x="36381" y="112695"/>
                </a:lnTo>
                <a:lnTo>
                  <a:pt x="26772" y="137954"/>
                </a:lnTo>
                <a:lnTo>
                  <a:pt x="19457" y="163313"/>
                </a:lnTo>
                <a:lnTo>
                  <a:pt x="12821" y="188700"/>
                </a:lnTo>
                <a:lnTo>
                  <a:pt x="7628" y="219192"/>
                </a:lnTo>
                <a:lnTo>
                  <a:pt x="2239" y="247714"/>
                </a:lnTo>
                <a:lnTo>
                  <a:pt x="663" y="277913"/>
                </a:lnTo>
                <a:lnTo>
                  <a:pt x="87" y="308159"/>
                </a:lnTo>
                <a:lnTo>
                  <a:pt x="39" y="310464"/>
                </a:lnTo>
                <a:lnTo>
                  <a:pt x="0" y="30934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SMARTInkShape-Group533">
            <a:extLst>
              <a:ext uri="{FF2B5EF4-FFF2-40B4-BE49-F238E27FC236}">
                <a16:creationId xmlns:a16="http://schemas.microsoft.com/office/drawing/2014/main" id="{63F93310-4952-5380-00F9-532551E87C89}"/>
              </a:ext>
            </a:extLst>
          </p:cNvPr>
          <p:cNvGrpSpPr/>
          <p:nvPr/>
        </p:nvGrpSpPr>
        <p:grpSpPr>
          <a:xfrm>
            <a:off x="3441240" y="2743200"/>
            <a:ext cx="1695911" cy="311151"/>
            <a:chOff x="3441240" y="2743200"/>
            <a:chExt cx="1695911" cy="311151"/>
          </a:xfrm>
        </p:grpSpPr>
        <p:sp>
          <p:nvSpPr>
            <p:cNvPr id="102" name="SMARTInkShape-2146">
              <a:extLst>
                <a:ext uri="{FF2B5EF4-FFF2-40B4-BE49-F238E27FC236}">
                  <a16:creationId xmlns:a16="http://schemas.microsoft.com/office/drawing/2014/main" id="{FFB3448E-D3CA-29EC-AAB8-B60F8F727E9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906930" y="2909442"/>
              <a:ext cx="230221" cy="94109"/>
            </a:xfrm>
            <a:custGeom>
              <a:avLst/>
              <a:gdLst/>
              <a:ahLst/>
              <a:cxnLst/>
              <a:rect l="0" t="0" r="0" b="0"/>
              <a:pathLst>
                <a:path w="230221" h="94109">
                  <a:moveTo>
                    <a:pt x="46070" y="30608"/>
                  </a:moveTo>
                  <a:lnTo>
                    <a:pt x="46070" y="30608"/>
                  </a:lnTo>
                  <a:lnTo>
                    <a:pt x="46070" y="33979"/>
                  </a:lnTo>
                  <a:lnTo>
                    <a:pt x="46775" y="34972"/>
                  </a:lnTo>
                  <a:lnTo>
                    <a:pt x="47952" y="35634"/>
                  </a:lnTo>
                  <a:lnTo>
                    <a:pt x="78394" y="41868"/>
                  </a:lnTo>
                  <a:lnTo>
                    <a:pt x="105978" y="41000"/>
                  </a:lnTo>
                  <a:lnTo>
                    <a:pt x="130888" y="37756"/>
                  </a:lnTo>
                  <a:lnTo>
                    <a:pt x="162490" y="31341"/>
                  </a:lnTo>
                  <a:lnTo>
                    <a:pt x="174483" y="24819"/>
                  </a:lnTo>
                  <a:lnTo>
                    <a:pt x="180752" y="19098"/>
                  </a:lnTo>
                  <a:lnTo>
                    <a:pt x="182425" y="16585"/>
                  </a:lnTo>
                  <a:lnTo>
                    <a:pt x="180718" y="13498"/>
                  </a:lnTo>
                  <a:lnTo>
                    <a:pt x="171295" y="6305"/>
                  </a:lnTo>
                  <a:lnTo>
                    <a:pt x="146752" y="1065"/>
                  </a:lnTo>
                  <a:lnTo>
                    <a:pt x="116994" y="0"/>
                  </a:lnTo>
                  <a:lnTo>
                    <a:pt x="88850" y="5852"/>
                  </a:lnTo>
                  <a:lnTo>
                    <a:pt x="59694" y="13802"/>
                  </a:lnTo>
                  <a:lnTo>
                    <a:pt x="38621" y="22872"/>
                  </a:lnTo>
                  <a:lnTo>
                    <a:pt x="8634" y="45675"/>
                  </a:lnTo>
                  <a:lnTo>
                    <a:pt x="1680" y="54003"/>
                  </a:lnTo>
                  <a:lnTo>
                    <a:pt x="249" y="57493"/>
                  </a:lnTo>
                  <a:lnTo>
                    <a:pt x="0" y="60526"/>
                  </a:lnTo>
                  <a:lnTo>
                    <a:pt x="540" y="63253"/>
                  </a:lnTo>
                  <a:lnTo>
                    <a:pt x="8666" y="68165"/>
                  </a:lnTo>
                  <a:lnTo>
                    <a:pt x="40249" y="77067"/>
                  </a:lnTo>
                  <a:lnTo>
                    <a:pt x="66766" y="80122"/>
                  </a:lnTo>
                  <a:lnTo>
                    <a:pt x="92497" y="81027"/>
                  </a:lnTo>
                  <a:lnTo>
                    <a:pt x="123524" y="85696"/>
                  </a:lnTo>
                  <a:lnTo>
                    <a:pt x="154156" y="87147"/>
                  </a:lnTo>
                  <a:lnTo>
                    <a:pt x="178285" y="87577"/>
                  </a:lnTo>
                  <a:lnTo>
                    <a:pt x="230220" y="94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147">
              <a:extLst>
                <a:ext uri="{FF2B5EF4-FFF2-40B4-BE49-F238E27FC236}">
                  <a16:creationId xmlns:a16="http://schemas.microsoft.com/office/drawing/2014/main" id="{7167B7D2-7F81-4762-FC79-F8F08BA76E0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845695" y="2872120"/>
              <a:ext cx="100722" cy="166502"/>
            </a:xfrm>
            <a:custGeom>
              <a:avLst/>
              <a:gdLst/>
              <a:ahLst/>
              <a:cxnLst/>
              <a:rect l="0" t="0" r="0" b="0"/>
              <a:pathLst>
                <a:path w="100722" h="166502">
                  <a:moveTo>
                    <a:pt x="81905" y="23480"/>
                  </a:moveTo>
                  <a:lnTo>
                    <a:pt x="81905" y="23480"/>
                  </a:lnTo>
                  <a:lnTo>
                    <a:pt x="98307" y="12545"/>
                  </a:lnTo>
                  <a:lnTo>
                    <a:pt x="99778" y="7802"/>
                  </a:lnTo>
                  <a:lnTo>
                    <a:pt x="100721" y="0"/>
                  </a:lnTo>
                  <a:lnTo>
                    <a:pt x="99389" y="65"/>
                  </a:lnTo>
                  <a:lnTo>
                    <a:pt x="85228" y="7122"/>
                  </a:lnTo>
                  <a:lnTo>
                    <a:pt x="65628" y="21895"/>
                  </a:lnTo>
                  <a:lnTo>
                    <a:pt x="43803" y="47835"/>
                  </a:lnTo>
                  <a:lnTo>
                    <a:pt x="24172" y="77121"/>
                  </a:lnTo>
                  <a:lnTo>
                    <a:pt x="13768" y="101652"/>
                  </a:lnTo>
                  <a:lnTo>
                    <a:pt x="4253" y="127624"/>
                  </a:lnTo>
                  <a:lnTo>
                    <a:pt x="0" y="159308"/>
                  </a:lnTo>
                  <a:lnTo>
                    <a:pt x="1902" y="162715"/>
                  </a:lnTo>
                  <a:lnTo>
                    <a:pt x="5286" y="164987"/>
                  </a:lnTo>
                  <a:lnTo>
                    <a:pt x="9659" y="166501"/>
                  </a:lnTo>
                  <a:lnTo>
                    <a:pt x="20163" y="164421"/>
                  </a:lnTo>
                  <a:lnTo>
                    <a:pt x="36094" y="155316"/>
                  </a:lnTo>
                  <a:lnTo>
                    <a:pt x="50155" y="1441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148">
              <a:extLst>
                <a:ext uri="{FF2B5EF4-FFF2-40B4-BE49-F238E27FC236}">
                  <a16:creationId xmlns:a16="http://schemas.microsoft.com/office/drawing/2014/main" id="{578A372C-2C31-7613-E0C6-403B1171124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502150" y="2885957"/>
              <a:ext cx="276444" cy="142994"/>
            </a:xfrm>
            <a:custGeom>
              <a:avLst/>
              <a:gdLst/>
              <a:ahLst/>
              <a:cxnLst/>
              <a:rect l="0" t="0" r="0" b="0"/>
              <a:pathLst>
                <a:path w="276444" h="142994">
                  <a:moveTo>
                    <a:pt x="0" y="35043"/>
                  </a:moveTo>
                  <a:lnTo>
                    <a:pt x="0" y="35043"/>
                  </a:lnTo>
                  <a:lnTo>
                    <a:pt x="18418" y="34337"/>
                  </a:lnTo>
                  <a:lnTo>
                    <a:pt x="46232" y="29282"/>
                  </a:lnTo>
                  <a:lnTo>
                    <a:pt x="58462" y="28162"/>
                  </a:lnTo>
                  <a:lnTo>
                    <a:pt x="73121" y="22241"/>
                  </a:lnTo>
                  <a:lnTo>
                    <a:pt x="74147" y="20864"/>
                  </a:lnTo>
                  <a:lnTo>
                    <a:pt x="75794" y="16955"/>
                  </a:lnTo>
                  <a:lnTo>
                    <a:pt x="76079" y="9536"/>
                  </a:lnTo>
                  <a:lnTo>
                    <a:pt x="75414" y="7455"/>
                  </a:lnTo>
                  <a:lnTo>
                    <a:pt x="74265" y="6068"/>
                  </a:lnTo>
                  <a:lnTo>
                    <a:pt x="67351" y="470"/>
                  </a:lnTo>
                  <a:lnTo>
                    <a:pt x="63951" y="0"/>
                  </a:lnTo>
                  <a:lnTo>
                    <a:pt x="37323" y="6091"/>
                  </a:lnTo>
                  <a:lnTo>
                    <a:pt x="32643" y="9392"/>
                  </a:lnTo>
                  <a:lnTo>
                    <a:pt x="14238" y="35846"/>
                  </a:lnTo>
                  <a:lnTo>
                    <a:pt x="5316" y="50960"/>
                  </a:lnTo>
                  <a:lnTo>
                    <a:pt x="1575" y="67746"/>
                  </a:lnTo>
                  <a:lnTo>
                    <a:pt x="3837" y="89496"/>
                  </a:lnTo>
                  <a:lnTo>
                    <a:pt x="8996" y="101813"/>
                  </a:lnTo>
                  <a:lnTo>
                    <a:pt x="15287" y="110579"/>
                  </a:lnTo>
                  <a:lnTo>
                    <a:pt x="20435" y="114476"/>
                  </a:lnTo>
                  <a:lnTo>
                    <a:pt x="48108" y="120690"/>
                  </a:lnTo>
                  <a:lnTo>
                    <a:pt x="58776" y="118734"/>
                  </a:lnTo>
                  <a:lnTo>
                    <a:pt x="76129" y="109352"/>
                  </a:lnTo>
                  <a:lnTo>
                    <a:pt x="95519" y="89783"/>
                  </a:lnTo>
                  <a:lnTo>
                    <a:pt x="121529" y="59811"/>
                  </a:lnTo>
                  <a:lnTo>
                    <a:pt x="138217" y="37835"/>
                  </a:lnTo>
                  <a:lnTo>
                    <a:pt x="148276" y="31715"/>
                  </a:lnTo>
                  <a:lnTo>
                    <a:pt x="158353" y="29290"/>
                  </a:lnTo>
                  <a:lnTo>
                    <a:pt x="163768" y="28811"/>
                  </a:lnTo>
                  <a:lnTo>
                    <a:pt x="168076" y="32099"/>
                  </a:lnTo>
                  <a:lnTo>
                    <a:pt x="169951" y="37497"/>
                  </a:lnTo>
                  <a:lnTo>
                    <a:pt x="173293" y="67249"/>
                  </a:lnTo>
                  <a:lnTo>
                    <a:pt x="178346" y="77747"/>
                  </a:lnTo>
                  <a:lnTo>
                    <a:pt x="189277" y="96304"/>
                  </a:lnTo>
                  <a:lnTo>
                    <a:pt x="190391" y="97051"/>
                  </a:lnTo>
                  <a:lnTo>
                    <a:pt x="193509" y="97880"/>
                  </a:lnTo>
                  <a:lnTo>
                    <a:pt x="195329" y="97395"/>
                  </a:lnTo>
                  <a:lnTo>
                    <a:pt x="201965" y="92637"/>
                  </a:lnTo>
                  <a:lnTo>
                    <a:pt x="224630" y="65624"/>
                  </a:lnTo>
                  <a:lnTo>
                    <a:pt x="242197" y="41631"/>
                  </a:lnTo>
                  <a:lnTo>
                    <a:pt x="252776" y="33624"/>
                  </a:lnTo>
                  <a:lnTo>
                    <a:pt x="261477" y="30154"/>
                  </a:lnTo>
                  <a:lnTo>
                    <a:pt x="263923" y="31078"/>
                  </a:lnTo>
                  <a:lnTo>
                    <a:pt x="268523" y="35868"/>
                  </a:lnTo>
                  <a:lnTo>
                    <a:pt x="271038" y="42701"/>
                  </a:lnTo>
                  <a:lnTo>
                    <a:pt x="276443" y="72166"/>
                  </a:lnTo>
                  <a:lnTo>
                    <a:pt x="273636" y="101393"/>
                  </a:lnTo>
                  <a:lnTo>
                    <a:pt x="272460" y="123095"/>
                  </a:lnTo>
                  <a:lnTo>
                    <a:pt x="266700" y="1429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149">
              <a:extLst>
                <a:ext uri="{FF2B5EF4-FFF2-40B4-BE49-F238E27FC236}">
                  <a16:creationId xmlns:a16="http://schemas.microsoft.com/office/drawing/2014/main" id="{CAC57DA6-E2D3-E107-E7C6-CDF528D68E4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366994" y="2743200"/>
              <a:ext cx="122457" cy="303753"/>
            </a:xfrm>
            <a:custGeom>
              <a:avLst/>
              <a:gdLst/>
              <a:ahLst/>
              <a:cxnLst/>
              <a:rect l="0" t="0" r="0" b="0"/>
              <a:pathLst>
                <a:path w="122457" h="303753">
                  <a:moveTo>
                    <a:pt x="90706" y="196850"/>
                  </a:moveTo>
                  <a:lnTo>
                    <a:pt x="90706" y="196850"/>
                  </a:lnTo>
                  <a:lnTo>
                    <a:pt x="90706" y="190108"/>
                  </a:lnTo>
                  <a:lnTo>
                    <a:pt x="92588" y="184917"/>
                  </a:lnTo>
                  <a:lnTo>
                    <a:pt x="94077" y="182544"/>
                  </a:lnTo>
                  <a:lnTo>
                    <a:pt x="93659" y="179552"/>
                  </a:lnTo>
                  <a:lnTo>
                    <a:pt x="87034" y="169304"/>
                  </a:lnTo>
                  <a:lnTo>
                    <a:pt x="82489" y="163911"/>
                  </a:lnTo>
                  <a:lnTo>
                    <a:pt x="76236" y="161044"/>
                  </a:lnTo>
                  <a:lnTo>
                    <a:pt x="72594" y="160279"/>
                  </a:lnTo>
                  <a:lnTo>
                    <a:pt x="68753" y="161181"/>
                  </a:lnTo>
                  <a:lnTo>
                    <a:pt x="54332" y="170885"/>
                  </a:lnTo>
                  <a:lnTo>
                    <a:pt x="26955" y="195072"/>
                  </a:lnTo>
                  <a:lnTo>
                    <a:pt x="12627" y="225531"/>
                  </a:lnTo>
                  <a:lnTo>
                    <a:pt x="2271" y="255275"/>
                  </a:lnTo>
                  <a:lnTo>
                    <a:pt x="0" y="263317"/>
                  </a:lnTo>
                  <a:lnTo>
                    <a:pt x="1237" y="279777"/>
                  </a:lnTo>
                  <a:lnTo>
                    <a:pt x="7987" y="299268"/>
                  </a:lnTo>
                  <a:lnTo>
                    <a:pt x="10161" y="303228"/>
                  </a:lnTo>
                  <a:lnTo>
                    <a:pt x="13726" y="303752"/>
                  </a:lnTo>
                  <a:lnTo>
                    <a:pt x="23331" y="298690"/>
                  </a:lnTo>
                  <a:lnTo>
                    <a:pt x="30893" y="289384"/>
                  </a:lnTo>
                  <a:lnTo>
                    <a:pt x="43789" y="259287"/>
                  </a:lnTo>
                  <a:lnTo>
                    <a:pt x="50385" y="235419"/>
                  </a:lnTo>
                  <a:lnTo>
                    <a:pt x="56809" y="205612"/>
                  </a:lnTo>
                  <a:lnTo>
                    <a:pt x="61059" y="182400"/>
                  </a:lnTo>
                  <a:lnTo>
                    <a:pt x="65300" y="156091"/>
                  </a:lnTo>
                  <a:lnTo>
                    <a:pt x="69537" y="128640"/>
                  </a:lnTo>
                  <a:lnTo>
                    <a:pt x="73772" y="102329"/>
                  </a:lnTo>
                  <a:lnTo>
                    <a:pt x="78006" y="78405"/>
                  </a:lnTo>
                  <a:lnTo>
                    <a:pt x="84356" y="48867"/>
                  </a:lnTo>
                  <a:lnTo>
                    <a:pt x="92588" y="26708"/>
                  </a:lnTo>
                  <a:lnTo>
                    <a:pt x="104640" y="7000"/>
                  </a:lnTo>
                  <a:lnTo>
                    <a:pt x="1224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150">
              <a:extLst>
                <a:ext uri="{FF2B5EF4-FFF2-40B4-BE49-F238E27FC236}">
                  <a16:creationId xmlns:a16="http://schemas.microsoft.com/office/drawing/2014/main" id="{190BB02F-99F5-E503-6C7C-445900331B8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279900" y="28765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0" y="38100"/>
                  </a:lnTo>
                  <a:lnTo>
                    <a:pt x="10125" y="772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151">
              <a:extLst>
                <a:ext uri="{FF2B5EF4-FFF2-40B4-BE49-F238E27FC236}">
                  <a16:creationId xmlns:a16="http://schemas.microsoft.com/office/drawing/2014/main" id="{923E3753-F1E4-4AC9-AC95-8EB96F392B3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235450" y="2940835"/>
              <a:ext cx="38101" cy="107166"/>
            </a:xfrm>
            <a:custGeom>
              <a:avLst/>
              <a:gdLst/>
              <a:ahLst/>
              <a:cxnLst/>
              <a:rect l="0" t="0" r="0" b="0"/>
              <a:pathLst>
                <a:path w="38101" h="107166">
                  <a:moveTo>
                    <a:pt x="38100" y="18265"/>
                  </a:moveTo>
                  <a:lnTo>
                    <a:pt x="38100" y="18265"/>
                  </a:lnTo>
                  <a:lnTo>
                    <a:pt x="38100" y="0"/>
                  </a:lnTo>
                  <a:lnTo>
                    <a:pt x="34729" y="2818"/>
                  </a:lnTo>
                  <a:lnTo>
                    <a:pt x="21093" y="29875"/>
                  </a:lnTo>
                  <a:lnTo>
                    <a:pt x="12685" y="57822"/>
                  </a:lnTo>
                  <a:lnTo>
                    <a:pt x="6345" y="76552"/>
                  </a:lnTo>
                  <a:lnTo>
                    <a:pt x="2820" y="85093"/>
                  </a:lnTo>
                  <a:lnTo>
                    <a:pt x="0" y="1071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152">
              <a:extLst>
                <a:ext uri="{FF2B5EF4-FFF2-40B4-BE49-F238E27FC236}">
                  <a16:creationId xmlns:a16="http://schemas.microsoft.com/office/drawing/2014/main" id="{4E7491E3-1C3A-1205-7B38-7D82AD664CB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044950" y="2937241"/>
              <a:ext cx="146051" cy="40910"/>
            </a:xfrm>
            <a:custGeom>
              <a:avLst/>
              <a:gdLst/>
              <a:ahLst/>
              <a:cxnLst/>
              <a:rect l="0" t="0" r="0" b="0"/>
              <a:pathLst>
                <a:path w="146051" h="40910">
                  <a:moveTo>
                    <a:pt x="0" y="40909"/>
                  </a:moveTo>
                  <a:lnTo>
                    <a:pt x="0" y="40909"/>
                  </a:lnTo>
                  <a:lnTo>
                    <a:pt x="15580" y="28700"/>
                  </a:lnTo>
                  <a:lnTo>
                    <a:pt x="42327" y="18141"/>
                  </a:lnTo>
                  <a:lnTo>
                    <a:pt x="70546" y="7110"/>
                  </a:lnTo>
                  <a:lnTo>
                    <a:pt x="95387" y="0"/>
                  </a:lnTo>
                  <a:lnTo>
                    <a:pt x="146050" y="2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153">
              <a:extLst>
                <a:ext uri="{FF2B5EF4-FFF2-40B4-BE49-F238E27FC236}">
                  <a16:creationId xmlns:a16="http://schemas.microsoft.com/office/drawing/2014/main" id="{7A446014-25A9-6341-C505-DA677B74F66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771900" y="2925291"/>
              <a:ext cx="165101" cy="129060"/>
            </a:xfrm>
            <a:custGeom>
              <a:avLst/>
              <a:gdLst/>
              <a:ahLst/>
              <a:cxnLst/>
              <a:rect l="0" t="0" r="0" b="0"/>
              <a:pathLst>
                <a:path w="165101" h="129060">
                  <a:moveTo>
                    <a:pt x="0" y="40159"/>
                  </a:moveTo>
                  <a:lnTo>
                    <a:pt x="0" y="40159"/>
                  </a:lnTo>
                  <a:lnTo>
                    <a:pt x="8789" y="26344"/>
                  </a:lnTo>
                  <a:lnTo>
                    <a:pt x="32755" y="1131"/>
                  </a:lnTo>
                  <a:lnTo>
                    <a:pt x="35242" y="29"/>
                  </a:lnTo>
                  <a:lnTo>
                    <a:pt x="37606" y="0"/>
                  </a:lnTo>
                  <a:lnTo>
                    <a:pt x="42114" y="1850"/>
                  </a:lnTo>
                  <a:lnTo>
                    <a:pt x="46469" y="5023"/>
                  </a:lnTo>
                  <a:lnTo>
                    <a:pt x="46994" y="16312"/>
                  </a:lnTo>
                  <a:lnTo>
                    <a:pt x="45204" y="40619"/>
                  </a:lnTo>
                  <a:lnTo>
                    <a:pt x="44599" y="70746"/>
                  </a:lnTo>
                  <a:lnTo>
                    <a:pt x="44470" y="99743"/>
                  </a:lnTo>
                  <a:lnTo>
                    <a:pt x="44456" y="105086"/>
                  </a:lnTo>
                  <a:lnTo>
                    <a:pt x="44453" y="104610"/>
                  </a:lnTo>
                  <a:lnTo>
                    <a:pt x="62127" y="77227"/>
                  </a:lnTo>
                  <a:lnTo>
                    <a:pt x="89555" y="46373"/>
                  </a:lnTo>
                  <a:lnTo>
                    <a:pt x="117005" y="20330"/>
                  </a:lnTo>
                  <a:lnTo>
                    <a:pt x="130389" y="11941"/>
                  </a:lnTo>
                  <a:lnTo>
                    <a:pt x="133492" y="10764"/>
                  </a:lnTo>
                  <a:lnTo>
                    <a:pt x="136973" y="11390"/>
                  </a:lnTo>
                  <a:lnTo>
                    <a:pt x="144602" y="15849"/>
                  </a:lnTo>
                  <a:lnTo>
                    <a:pt x="153460" y="26292"/>
                  </a:lnTo>
                  <a:lnTo>
                    <a:pt x="158411" y="53308"/>
                  </a:lnTo>
                  <a:lnTo>
                    <a:pt x="162804" y="80352"/>
                  </a:lnTo>
                  <a:lnTo>
                    <a:pt x="165100" y="1290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154">
              <a:extLst>
                <a:ext uri="{FF2B5EF4-FFF2-40B4-BE49-F238E27FC236}">
                  <a16:creationId xmlns:a16="http://schemas.microsoft.com/office/drawing/2014/main" id="{FFE37B5B-1CED-DB2A-1EA1-882622CA237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664522" y="2914659"/>
              <a:ext cx="81879" cy="124052"/>
            </a:xfrm>
            <a:custGeom>
              <a:avLst/>
              <a:gdLst/>
              <a:ahLst/>
              <a:cxnLst/>
              <a:rect l="0" t="0" r="0" b="0"/>
              <a:pathLst>
                <a:path w="81879" h="124052">
                  <a:moveTo>
                    <a:pt x="69278" y="38091"/>
                  </a:moveTo>
                  <a:lnTo>
                    <a:pt x="69278" y="38091"/>
                  </a:lnTo>
                  <a:lnTo>
                    <a:pt x="79403" y="27260"/>
                  </a:lnTo>
                  <a:lnTo>
                    <a:pt x="81215" y="21084"/>
                  </a:lnTo>
                  <a:lnTo>
                    <a:pt x="81878" y="10565"/>
                  </a:lnTo>
                  <a:lnTo>
                    <a:pt x="80052" y="6337"/>
                  </a:lnTo>
                  <a:lnTo>
                    <a:pt x="78577" y="4222"/>
                  </a:lnTo>
                  <a:lnTo>
                    <a:pt x="75057" y="1872"/>
                  </a:lnTo>
                  <a:lnTo>
                    <a:pt x="69334" y="238"/>
                  </a:lnTo>
                  <a:lnTo>
                    <a:pt x="54380" y="0"/>
                  </a:lnTo>
                  <a:lnTo>
                    <a:pt x="52291" y="1409"/>
                  </a:lnTo>
                  <a:lnTo>
                    <a:pt x="29501" y="27429"/>
                  </a:lnTo>
                  <a:lnTo>
                    <a:pt x="9210" y="54199"/>
                  </a:lnTo>
                  <a:lnTo>
                    <a:pt x="5949" y="59413"/>
                  </a:lnTo>
                  <a:lnTo>
                    <a:pt x="1360" y="80235"/>
                  </a:lnTo>
                  <a:lnTo>
                    <a:pt x="0" y="100908"/>
                  </a:lnTo>
                  <a:lnTo>
                    <a:pt x="3445" y="112106"/>
                  </a:lnTo>
                  <a:lnTo>
                    <a:pt x="8974" y="120375"/>
                  </a:lnTo>
                  <a:lnTo>
                    <a:pt x="13783" y="124051"/>
                  </a:lnTo>
                  <a:lnTo>
                    <a:pt x="30571" y="122749"/>
                  </a:lnTo>
                  <a:lnTo>
                    <a:pt x="41727" y="115933"/>
                  </a:lnTo>
                  <a:lnTo>
                    <a:pt x="60386" y="94311"/>
                  </a:lnTo>
                  <a:lnTo>
                    <a:pt x="65326" y="84009"/>
                  </a:lnTo>
                  <a:lnTo>
                    <a:pt x="75628" y="444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155">
              <a:extLst>
                <a:ext uri="{FF2B5EF4-FFF2-40B4-BE49-F238E27FC236}">
                  <a16:creationId xmlns:a16="http://schemas.microsoft.com/office/drawing/2014/main" id="{234E9787-C6A4-F0D6-3A0C-060576BFC2C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441240" y="2884420"/>
              <a:ext cx="178261" cy="151984"/>
            </a:xfrm>
            <a:custGeom>
              <a:avLst/>
              <a:gdLst/>
              <a:ahLst/>
              <a:cxnLst/>
              <a:rect l="0" t="0" r="0" b="0"/>
              <a:pathLst>
                <a:path w="178261" h="151984">
                  <a:moveTo>
                    <a:pt x="140160" y="17530"/>
                  </a:moveTo>
                  <a:lnTo>
                    <a:pt x="140160" y="17530"/>
                  </a:lnTo>
                  <a:lnTo>
                    <a:pt x="143531" y="17530"/>
                  </a:lnTo>
                  <a:lnTo>
                    <a:pt x="147067" y="15649"/>
                  </a:lnTo>
                  <a:lnTo>
                    <a:pt x="155087" y="8692"/>
                  </a:lnTo>
                  <a:lnTo>
                    <a:pt x="155050" y="6699"/>
                  </a:lnTo>
                  <a:lnTo>
                    <a:pt x="153615" y="4665"/>
                  </a:lnTo>
                  <a:lnTo>
                    <a:pt x="151246" y="2603"/>
                  </a:lnTo>
                  <a:lnTo>
                    <a:pt x="142971" y="312"/>
                  </a:lnTo>
                  <a:lnTo>
                    <a:pt x="131531" y="0"/>
                  </a:lnTo>
                  <a:lnTo>
                    <a:pt x="103074" y="5548"/>
                  </a:lnTo>
                  <a:lnTo>
                    <a:pt x="83310" y="13274"/>
                  </a:lnTo>
                  <a:lnTo>
                    <a:pt x="52005" y="33328"/>
                  </a:lnTo>
                  <a:lnTo>
                    <a:pt x="23995" y="64238"/>
                  </a:lnTo>
                  <a:lnTo>
                    <a:pt x="6860" y="89708"/>
                  </a:lnTo>
                  <a:lnTo>
                    <a:pt x="482" y="104642"/>
                  </a:lnTo>
                  <a:lnTo>
                    <a:pt x="0" y="118335"/>
                  </a:lnTo>
                  <a:lnTo>
                    <a:pt x="7065" y="137945"/>
                  </a:lnTo>
                  <a:lnTo>
                    <a:pt x="17977" y="147013"/>
                  </a:lnTo>
                  <a:lnTo>
                    <a:pt x="30823" y="151983"/>
                  </a:lnTo>
                  <a:lnTo>
                    <a:pt x="58094" y="151307"/>
                  </a:lnTo>
                  <a:lnTo>
                    <a:pt x="77580" y="149659"/>
                  </a:lnTo>
                  <a:lnTo>
                    <a:pt x="107338" y="138984"/>
                  </a:lnTo>
                  <a:lnTo>
                    <a:pt x="133598" y="129872"/>
                  </a:lnTo>
                  <a:lnTo>
                    <a:pt x="178260" y="1127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534">
            <a:extLst>
              <a:ext uri="{FF2B5EF4-FFF2-40B4-BE49-F238E27FC236}">
                <a16:creationId xmlns:a16="http://schemas.microsoft.com/office/drawing/2014/main" id="{AD752721-991C-FAD6-99A0-0608CFACB486}"/>
              </a:ext>
            </a:extLst>
          </p:cNvPr>
          <p:cNvGrpSpPr/>
          <p:nvPr/>
        </p:nvGrpSpPr>
        <p:grpSpPr>
          <a:xfrm>
            <a:off x="2782084" y="2934039"/>
            <a:ext cx="316717" cy="100588"/>
            <a:chOff x="2782084" y="2934039"/>
            <a:chExt cx="316717" cy="100588"/>
          </a:xfrm>
        </p:grpSpPr>
        <p:sp>
          <p:nvSpPr>
            <p:cNvPr id="113" name="SMARTInkShape-2156">
              <a:extLst>
                <a:ext uri="{FF2B5EF4-FFF2-40B4-BE49-F238E27FC236}">
                  <a16:creationId xmlns:a16="http://schemas.microsoft.com/office/drawing/2014/main" id="{E3990BA7-D1B6-1C56-9105-16C9217BAC0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876550" y="2934793"/>
              <a:ext cx="222251" cy="99834"/>
            </a:xfrm>
            <a:custGeom>
              <a:avLst/>
              <a:gdLst/>
              <a:ahLst/>
              <a:cxnLst/>
              <a:rect l="0" t="0" r="0" b="0"/>
              <a:pathLst>
                <a:path w="222251" h="99834">
                  <a:moveTo>
                    <a:pt x="0" y="49707"/>
                  </a:moveTo>
                  <a:lnTo>
                    <a:pt x="0" y="49707"/>
                  </a:lnTo>
                  <a:lnTo>
                    <a:pt x="3371" y="49707"/>
                  </a:lnTo>
                  <a:lnTo>
                    <a:pt x="6907" y="47826"/>
                  </a:lnTo>
                  <a:lnTo>
                    <a:pt x="15732" y="40248"/>
                  </a:lnTo>
                  <a:lnTo>
                    <a:pt x="17575" y="36566"/>
                  </a:lnTo>
                  <a:lnTo>
                    <a:pt x="22129" y="25082"/>
                  </a:lnTo>
                  <a:lnTo>
                    <a:pt x="31173" y="13326"/>
                  </a:lnTo>
                  <a:lnTo>
                    <a:pt x="36903" y="8843"/>
                  </a:lnTo>
                  <a:lnTo>
                    <a:pt x="44095" y="4438"/>
                  </a:lnTo>
                  <a:lnTo>
                    <a:pt x="48526" y="1365"/>
                  </a:lnTo>
                  <a:lnTo>
                    <a:pt x="52846" y="0"/>
                  </a:lnTo>
                  <a:lnTo>
                    <a:pt x="54281" y="341"/>
                  </a:lnTo>
                  <a:lnTo>
                    <a:pt x="55238" y="1274"/>
                  </a:lnTo>
                  <a:lnTo>
                    <a:pt x="60143" y="14583"/>
                  </a:lnTo>
                  <a:lnTo>
                    <a:pt x="62837" y="41959"/>
                  </a:lnTo>
                  <a:lnTo>
                    <a:pt x="61487" y="70362"/>
                  </a:lnTo>
                  <a:lnTo>
                    <a:pt x="57225" y="99833"/>
                  </a:lnTo>
                  <a:lnTo>
                    <a:pt x="66598" y="84460"/>
                  </a:lnTo>
                  <a:lnTo>
                    <a:pt x="77857" y="58741"/>
                  </a:lnTo>
                  <a:lnTo>
                    <a:pt x="96719" y="30893"/>
                  </a:lnTo>
                  <a:lnTo>
                    <a:pt x="115844" y="13770"/>
                  </a:lnTo>
                  <a:lnTo>
                    <a:pt x="134936" y="2575"/>
                  </a:lnTo>
                  <a:lnTo>
                    <a:pt x="143697" y="537"/>
                  </a:lnTo>
                  <a:lnTo>
                    <a:pt x="148009" y="1405"/>
                  </a:lnTo>
                  <a:lnTo>
                    <a:pt x="156564" y="6132"/>
                  </a:lnTo>
                  <a:lnTo>
                    <a:pt x="161306" y="11055"/>
                  </a:lnTo>
                  <a:lnTo>
                    <a:pt x="167722" y="26707"/>
                  </a:lnTo>
                  <a:lnTo>
                    <a:pt x="172841" y="56373"/>
                  </a:lnTo>
                  <a:lnTo>
                    <a:pt x="178212" y="71438"/>
                  </a:lnTo>
                  <a:lnTo>
                    <a:pt x="186348" y="82849"/>
                  </a:lnTo>
                  <a:lnTo>
                    <a:pt x="192418" y="85603"/>
                  </a:lnTo>
                  <a:lnTo>
                    <a:pt x="196011" y="86338"/>
                  </a:lnTo>
                  <a:lnTo>
                    <a:pt x="203769" y="85273"/>
                  </a:lnTo>
                  <a:lnTo>
                    <a:pt x="211214" y="82448"/>
                  </a:lnTo>
                  <a:lnTo>
                    <a:pt x="222250" y="751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157">
              <a:extLst>
                <a:ext uri="{FF2B5EF4-FFF2-40B4-BE49-F238E27FC236}">
                  <a16:creationId xmlns:a16="http://schemas.microsoft.com/office/drawing/2014/main" id="{1087DD57-1A92-234A-DC58-42E07E86545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782084" y="2934039"/>
              <a:ext cx="47710" cy="88310"/>
            </a:xfrm>
            <a:custGeom>
              <a:avLst/>
              <a:gdLst/>
              <a:ahLst/>
              <a:cxnLst/>
              <a:rect l="0" t="0" r="0" b="0"/>
              <a:pathLst>
                <a:path w="47710" h="88310">
                  <a:moveTo>
                    <a:pt x="30966" y="12361"/>
                  </a:moveTo>
                  <a:lnTo>
                    <a:pt x="30966" y="12361"/>
                  </a:lnTo>
                  <a:lnTo>
                    <a:pt x="37238" y="12361"/>
                  </a:lnTo>
                  <a:lnTo>
                    <a:pt x="40664" y="8990"/>
                  </a:lnTo>
                  <a:lnTo>
                    <a:pt x="42332" y="5454"/>
                  </a:lnTo>
                  <a:lnTo>
                    <a:pt x="42776" y="3523"/>
                  </a:lnTo>
                  <a:lnTo>
                    <a:pt x="42368" y="2235"/>
                  </a:lnTo>
                  <a:lnTo>
                    <a:pt x="41389" y="1377"/>
                  </a:lnTo>
                  <a:lnTo>
                    <a:pt x="38421" y="424"/>
                  </a:lnTo>
                  <a:lnTo>
                    <a:pt x="34749" y="0"/>
                  </a:lnTo>
                  <a:lnTo>
                    <a:pt x="21974" y="9874"/>
                  </a:lnTo>
                  <a:lnTo>
                    <a:pt x="8154" y="26206"/>
                  </a:lnTo>
                  <a:lnTo>
                    <a:pt x="3189" y="38270"/>
                  </a:lnTo>
                  <a:lnTo>
                    <a:pt x="0" y="63262"/>
                  </a:lnTo>
                  <a:lnTo>
                    <a:pt x="3328" y="74024"/>
                  </a:lnTo>
                  <a:lnTo>
                    <a:pt x="8805" y="82100"/>
                  </a:lnTo>
                  <a:lnTo>
                    <a:pt x="13591" y="85689"/>
                  </a:lnTo>
                  <a:lnTo>
                    <a:pt x="20252" y="87710"/>
                  </a:lnTo>
                  <a:lnTo>
                    <a:pt x="30065" y="88309"/>
                  </a:lnTo>
                  <a:lnTo>
                    <a:pt x="37856" y="84686"/>
                  </a:lnTo>
                  <a:lnTo>
                    <a:pt x="41910" y="81745"/>
                  </a:lnTo>
                  <a:lnTo>
                    <a:pt x="46413" y="70950"/>
                  </a:lnTo>
                  <a:lnTo>
                    <a:pt x="47709" y="56745"/>
                  </a:lnTo>
                  <a:lnTo>
                    <a:pt x="43767" y="33587"/>
                  </a:lnTo>
                  <a:lnTo>
                    <a:pt x="34680" y="15122"/>
                  </a:lnTo>
                  <a:lnTo>
                    <a:pt x="26080" y="7211"/>
                  </a:lnTo>
                  <a:lnTo>
                    <a:pt x="25592" y="7516"/>
                  </a:lnTo>
                  <a:lnTo>
                    <a:pt x="24616" y="123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535">
            <a:extLst>
              <a:ext uri="{FF2B5EF4-FFF2-40B4-BE49-F238E27FC236}">
                <a16:creationId xmlns:a16="http://schemas.microsoft.com/office/drawing/2014/main" id="{550FD88E-7758-3D1A-5D73-A9554491E6C8}"/>
              </a:ext>
            </a:extLst>
          </p:cNvPr>
          <p:cNvGrpSpPr/>
          <p:nvPr/>
        </p:nvGrpSpPr>
        <p:grpSpPr>
          <a:xfrm>
            <a:off x="1717708" y="2821074"/>
            <a:ext cx="815943" cy="257128"/>
            <a:chOff x="1717708" y="2821074"/>
            <a:chExt cx="815943" cy="257128"/>
          </a:xfrm>
        </p:grpSpPr>
        <p:sp>
          <p:nvSpPr>
            <p:cNvPr id="116" name="SMARTInkShape-2158">
              <a:extLst>
                <a:ext uri="{FF2B5EF4-FFF2-40B4-BE49-F238E27FC236}">
                  <a16:creationId xmlns:a16="http://schemas.microsoft.com/office/drawing/2014/main" id="{3E4DAE94-9A5B-0C21-DB7B-D5DBFE6BA70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411147" y="2821074"/>
              <a:ext cx="122504" cy="238080"/>
            </a:xfrm>
            <a:custGeom>
              <a:avLst/>
              <a:gdLst/>
              <a:ahLst/>
              <a:cxnLst/>
              <a:rect l="0" t="0" r="0" b="0"/>
              <a:pathLst>
                <a:path w="122504" h="238080">
                  <a:moveTo>
                    <a:pt x="71703" y="157076"/>
                  </a:moveTo>
                  <a:lnTo>
                    <a:pt x="71703" y="157076"/>
                  </a:lnTo>
                  <a:lnTo>
                    <a:pt x="75074" y="153705"/>
                  </a:lnTo>
                  <a:lnTo>
                    <a:pt x="76729" y="150169"/>
                  </a:lnTo>
                  <a:lnTo>
                    <a:pt x="77170" y="148238"/>
                  </a:lnTo>
                  <a:lnTo>
                    <a:pt x="76759" y="146245"/>
                  </a:lnTo>
                  <a:lnTo>
                    <a:pt x="72809" y="140069"/>
                  </a:lnTo>
                  <a:lnTo>
                    <a:pt x="69137" y="135877"/>
                  </a:lnTo>
                  <a:lnTo>
                    <a:pt x="65153" y="133543"/>
                  </a:lnTo>
                  <a:lnTo>
                    <a:pt x="63103" y="132921"/>
                  </a:lnTo>
                  <a:lnTo>
                    <a:pt x="43363" y="135416"/>
                  </a:lnTo>
                  <a:lnTo>
                    <a:pt x="30650" y="142510"/>
                  </a:lnTo>
                  <a:lnTo>
                    <a:pt x="20296" y="153424"/>
                  </a:lnTo>
                  <a:lnTo>
                    <a:pt x="4033" y="183427"/>
                  </a:lnTo>
                  <a:lnTo>
                    <a:pt x="0" y="198421"/>
                  </a:lnTo>
                  <a:lnTo>
                    <a:pt x="559" y="209788"/>
                  </a:lnTo>
                  <a:lnTo>
                    <a:pt x="5041" y="219544"/>
                  </a:lnTo>
                  <a:lnTo>
                    <a:pt x="16045" y="237306"/>
                  </a:lnTo>
                  <a:lnTo>
                    <a:pt x="19781" y="238079"/>
                  </a:lnTo>
                  <a:lnTo>
                    <a:pt x="29576" y="233294"/>
                  </a:lnTo>
                  <a:lnTo>
                    <a:pt x="47336" y="218045"/>
                  </a:lnTo>
                  <a:lnTo>
                    <a:pt x="53348" y="209808"/>
                  </a:lnTo>
                  <a:lnTo>
                    <a:pt x="58591" y="182884"/>
                  </a:lnTo>
                  <a:lnTo>
                    <a:pt x="63036" y="157275"/>
                  </a:lnTo>
                  <a:lnTo>
                    <a:pt x="64323" y="135292"/>
                  </a:lnTo>
                  <a:lnTo>
                    <a:pt x="64895" y="111411"/>
                  </a:lnTo>
                  <a:lnTo>
                    <a:pt x="65149" y="88097"/>
                  </a:lnTo>
                  <a:lnTo>
                    <a:pt x="65999" y="59810"/>
                  </a:lnTo>
                  <a:lnTo>
                    <a:pt x="72248" y="32814"/>
                  </a:lnTo>
                  <a:lnTo>
                    <a:pt x="76885" y="22826"/>
                  </a:lnTo>
                  <a:lnTo>
                    <a:pt x="87428" y="9975"/>
                  </a:lnTo>
                  <a:lnTo>
                    <a:pt x="98783" y="2091"/>
                  </a:lnTo>
                  <a:lnTo>
                    <a:pt x="104435" y="0"/>
                  </a:lnTo>
                  <a:lnTo>
                    <a:pt x="122503" y="46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159">
              <a:extLst>
                <a:ext uri="{FF2B5EF4-FFF2-40B4-BE49-F238E27FC236}">
                  <a16:creationId xmlns:a16="http://schemas.microsoft.com/office/drawing/2014/main" id="{B9C1A9EB-45EC-A0DC-3705-6107CD544F9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220089" y="2941589"/>
              <a:ext cx="110362" cy="110163"/>
            </a:xfrm>
            <a:custGeom>
              <a:avLst/>
              <a:gdLst/>
              <a:ahLst/>
              <a:cxnLst/>
              <a:rect l="0" t="0" r="0" b="0"/>
              <a:pathLst>
                <a:path w="110362" h="110163">
                  <a:moveTo>
                    <a:pt x="2411" y="81011"/>
                  </a:moveTo>
                  <a:lnTo>
                    <a:pt x="2411" y="81011"/>
                  </a:lnTo>
                  <a:lnTo>
                    <a:pt x="16226" y="69078"/>
                  </a:lnTo>
                  <a:lnTo>
                    <a:pt x="24073" y="65124"/>
                  </a:lnTo>
                  <a:lnTo>
                    <a:pt x="52680" y="57169"/>
                  </a:lnTo>
                  <a:lnTo>
                    <a:pt x="80771" y="42878"/>
                  </a:lnTo>
                  <a:lnTo>
                    <a:pt x="90860" y="37957"/>
                  </a:lnTo>
                  <a:lnTo>
                    <a:pt x="97696" y="31067"/>
                  </a:lnTo>
                  <a:lnTo>
                    <a:pt x="101204" y="25182"/>
                  </a:lnTo>
                  <a:lnTo>
                    <a:pt x="102764" y="19510"/>
                  </a:lnTo>
                  <a:lnTo>
                    <a:pt x="103847" y="3654"/>
                  </a:lnTo>
                  <a:lnTo>
                    <a:pt x="101785" y="1923"/>
                  </a:lnTo>
                  <a:lnTo>
                    <a:pt x="93849" y="0"/>
                  </a:lnTo>
                  <a:lnTo>
                    <a:pt x="77482" y="2288"/>
                  </a:lnTo>
                  <a:lnTo>
                    <a:pt x="45879" y="13428"/>
                  </a:lnTo>
                  <a:lnTo>
                    <a:pt x="30891" y="23043"/>
                  </a:lnTo>
                  <a:lnTo>
                    <a:pt x="10769" y="53134"/>
                  </a:lnTo>
                  <a:lnTo>
                    <a:pt x="691" y="75426"/>
                  </a:lnTo>
                  <a:lnTo>
                    <a:pt x="0" y="85819"/>
                  </a:lnTo>
                  <a:lnTo>
                    <a:pt x="5306" y="103990"/>
                  </a:lnTo>
                  <a:lnTo>
                    <a:pt x="9985" y="106913"/>
                  </a:lnTo>
                  <a:lnTo>
                    <a:pt x="24592" y="110162"/>
                  </a:lnTo>
                  <a:lnTo>
                    <a:pt x="52650" y="108620"/>
                  </a:lnTo>
                  <a:lnTo>
                    <a:pt x="83596" y="106142"/>
                  </a:lnTo>
                  <a:lnTo>
                    <a:pt x="110361" y="1000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160">
              <a:extLst>
                <a:ext uri="{FF2B5EF4-FFF2-40B4-BE49-F238E27FC236}">
                  <a16:creationId xmlns:a16="http://schemas.microsoft.com/office/drawing/2014/main" id="{778E4276-9443-57C3-479D-D5AFD19A66F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20900" y="2909899"/>
              <a:ext cx="78963" cy="150802"/>
            </a:xfrm>
            <a:custGeom>
              <a:avLst/>
              <a:gdLst/>
              <a:ahLst/>
              <a:cxnLst/>
              <a:rect l="0" t="0" r="0" b="0"/>
              <a:pathLst>
                <a:path w="78963" h="150802">
                  <a:moveTo>
                    <a:pt x="38100" y="55551"/>
                  </a:moveTo>
                  <a:lnTo>
                    <a:pt x="38100" y="55551"/>
                  </a:lnTo>
                  <a:lnTo>
                    <a:pt x="51915" y="46762"/>
                  </a:lnTo>
                  <a:lnTo>
                    <a:pt x="67044" y="32077"/>
                  </a:lnTo>
                  <a:lnTo>
                    <a:pt x="78226" y="12914"/>
                  </a:lnTo>
                  <a:lnTo>
                    <a:pt x="78962" y="9487"/>
                  </a:lnTo>
                  <a:lnTo>
                    <a:pt x="78747" y="6497"/>
                  </a:lnTo>
                  <a:lnTo>
                    <a:pt x="77898" y="3798"/>
                  </a:lnTo>
                  <a:lnTo>
                    <a:pt x="75920" y="1999"/>
                  </a:lnTo>
                  <a:lnTo>
                    <a:pt x="69961" y="0"/>
                  </a:lnTo>
                  <a:lnTo>
                    <a:pt x="60727" y="2875"/>
                  </a:lnTo>
                  <a:lnTo>
                    <a:pt x="32064" y="22313"/>
                  </a:lnTo>
                  <a:lnTo>
                    <a:pt x="24128" y="28078"/>
                  </a:lnTo>
                  <a:lnTo>
                    <a:pt x="10973" y="43998"/>
                  </a:lnTo>
                  <a:lnTo>
                    <a:pt x="10138" y="47849"/>
                  </a:lnTo>
                  <a:lnTo>
                    <a:pt x="11091" y="57772"/>
                  </a:lnTo>
                  <a:lnTo>
                    <a:pt x="13866" y="65475"/>
                  </a:lnTo>
                  <a:lnTo>
                    <a:pt x="15594" y="68517"/>
                  </a:lnTo>
                  <a:lnTo>
                    <a:pt x="24768" y="76170"/>
                  </a:lnTo>
                  <a:lnTo>
                    <a:pt x="41921" y="85076"/>
                  </a:lnTo>
                  <a:lnTo>
                    <a:pt x="67732" y="93511"/>
                  </a:lnTo>
                  <a:lnTo>
                    <a:pt x="71966" y="96646"/>
                  </a:lnTo>
                  <a:lnTo>
                    <a:pt x="72672" y="98470"/>
                  </a:lnTo>
                  <a:lnTo>
                    <a:pt x="72437" y="100391"/>
                  </a:lnTo>
                  <a:lnTo>
                    <a:pt x="66990" y="111916"/>
                  </a:lnTo>
                  <a:lnTo>
                    <a:pt x="59407" y="117761"/>
                  </a:lnTo>
                  <a:lnTo>
                    <a:pt x="28804" y="136664"/>
                  </a:lnTo>
                  <a:lnTo>
                    <a:pt x="25552" y="139259"/>
                  </a:lnTo>
                  <a:lnTo>
                    <a:pt x="16296" y="142144"/>
                  </a:lnTo>
                  <a:lnTo>
                    <a:pt x="7242" y="144131"/>
                  </a:lnTo>
                  <a:lnTo>
                    <a:pt x="4828" y="145649"/>
                  </a:lnTo>
                  <a:lnTo>
                    <a:pt x="0" y="1508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161">
              <a:extLst>
                <a:ext uri="{FF2B5EF4-FFF2-40B4-BE49-F238E27FC236}">
                  <a16:creationId xmlns:a16="http://schemas.microsoft.com/office/drawing/2014/main" id="{14F87B20-BE96-90BA-29A4-BAF38BB85CA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886415" y="2902328"/>
              <a:ext cx="183686" cy="150651"/>
            </a:xfrm>
            <a:custGeom>
              <a:avLst/>
              <a:gdLst/>
              <a:ahLst/>
              <a:cxnLst/>
              <a:rect l="0" t="0" r="0" b="0"/>
              <a:pathLst>
                <a:path w="183686" h="150651">
                  <a:moveTo>
                    <a:pt x="88435" y="56772"/>
                  </a:moveTo>
                  <a:lnTo>
                    <a:pt x="88435" y="56772"/>
                  </a:lnTo>
                  <a:lnTo>
                    <a:pt x="100175" y="45032"/>
                  </a:lnTo>
                  <a:lnTo>
                    <a:pt x="100851" y="40985"/>
                  </a:lnTo>
                  <a:lnTo>
                    <a:pt x="101110" y="25799"/>
                  </a:lnTo>
                  <a:lnTo>
                    <a:pt x="99242" y="19958"/>
                  </a:lnTo>
                  <a:lnTo>
                    <a:pt x="88269" y="6085"/>
                  </a:lnTo>
                  <a:lnTo>
                    <a:pt x="86208" y="3931"/>
                  </a:lnTo>
                  <a:lnTo>
                    <a:pt x="80154" y="1537"/>
                  </a:lnTo>
                  <a:lnTo>
                    <a:pt x="64771" y="0"/>
                  </a:lnTo>
                  <a:lnTo>
                    <a:pt x="56516" y="3553"/>
                  </a:lnTo>
                  <a:lnTo>
                    <a:pt x="31837" y="22012"/>
                  </a:lnTo>
                  <a:lnTo>
                    <a:pt x="13728" y="50862"/>
                  </a:lnTo>
                  <a:lnTo>
                    <a:pt x="3070" y="75203"/>
                  </a:lnTo>
                  <a:lnTo>
                    <a:pt x="0" y="102116"/>
                  </a:lnTo>
                  <a:lnTo>
                    <a:pt x="3044" y="117166"/>
                  </a:lnTo>
                  <a:lnTo>
                    <a:pt x="14757" y="134188"/>
                  </a:lnTo>
                  <a:lnTo>
                    <a:pt x="23017" y="142661"/>
                  </a:lnTo>
                  <a:lnTo>
                    <a:pt x="30197" y="147391"/>
                  </a:lnTo>
                  <a:lnTo>
                    <a:pt x="42173" y="150650"/>
                  </a:lnTo>
                  <a:lnTo>
                    <a:pt x="46305" y="149696"/>
                  </a:lnTo>
                  <a:lnTo>
                    <a:pt x="54659" y="144874"/>
                  </a:lnTo>
                  <a:lnTo>
                    <a:pt x="63924" y="134225"/>
                  </a:lnTo>
                  <a:lnTo>
                    <a:pt x="81115" y="106242"/>
                  </a:lnTo>
                  <a:lnTo>
                    <a:pt x="96631" y="76097"/>
                  </a:lnTo>
                  <a:lnTo>
                    <a:pt x="99133" y="68653"/>
                  </a:lnTo>
                  <a:lnTo>
                    <a:pt x="100740" y="59119"/>
                  </a:lnTo>
                  <a:lnTo>
                    <a:pt x="101100" y="71284"/>
                  </a:lnTo>
                  <a:lnTo>
                    <a:pt x="99238" y="75686"/>
                  </a:lnTo>
                  <a:lnTo>
                    <a:pt x="97754" y="77848"/>
                  </a:lnTo>
                  <a:lnTo>
                    <a:pt x="95046" y="107033"/>
                  </a:lnTo>
                  <a:lnTo>
                    <a:pt x="101727" y="131856"/>
                  </a:lnTo>
                  <a:lnTo>
                    <a:pt x="107661" y="143460"/>
                  </a:lnTo>
                  <a:lnTo>
                    <a:pt x="109719" y="146314"/>
                  </a:lnTo>
                  <a:lnTo>
                    <a:pt x="112502" y="147511"/>
                  </a:lnTo>
                  <a:lnTo>
                    <a:pt x="119358" y="146960"/>
                  </a:lnTo>
                  <a:lnTo>
                    <a:pt x="131150" y="139312"/>
                  </a:lnTo>
                  <a:lnTo>
                    <a:pt x="160424" y="112386"/>
                  </a:lnTo>
                  <a:lnTo>
                    <a:pt x="172403" y="104843"/>
                  </a:lnTo>
                  <a:lnTo>
                    <a:pt x="183685" y="1012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162">
              <a:extLst>
                <a:ext uri="{FF2B5EF4-FFF2-40B4-BE49-F238E27FC236}">
                  <a16:creationId xmlns:a16="http://schemas.microsoft.com/office/drawing/2014/main" id="{BFDABAC0-F2A9-DD65-7435-361DC058737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717708" y="2825750"/>
              <a:ext cx="103332" cy="252452"/>
            </a:xfrm>
            <a:custGeom>
              <a:avLst/>
              <a:gdLst/>
              <a:ahLst/>
              <a:cxnLst/>
              <a:rect l="0" t="0" r="0" b="0"/>
              <a:pathLst>
                <a:path w="103332" h="252452">
                  <a:moveTo>
                    <a:pt x="22192" y="6350"/>
                  </a:moveTo>
                  <a:lnTo>
                    <a:pt x="22192" y="6350"/>
                  </a:lnTo>
                  <a:lnTo>
                    <a:pt x="27659" y="6350"/>
                  </a:lnTo>
                  <a:lnTo>
                    <a:pt x="27953" y="5644"/>
                  </a:lnTo>
                  <a:lnTo>
                    <a:pt x="28542" y="0"/>
                  </a:lnTo>
                  <a:lnTo>
                    <a:pt x="31913" y="0"/>
                  </a:lnTo>
                  <a:lnTo>
                    <a:pt x="32906" y="706"/>
                  </a:lnTo>
                  <a:lnTo>
                    <a:pt x="33568" y="1881"/>
                  </a:lnTo>
                  <a:lnTo>
                    <a:pt x="34009" y="3371"/>
                  </a:lnTo>
                  <a:lnTo>
                    <a:pt x="38002" y="8838"/>
                  </a:lnTo>
                  <a:lnTo>
                    <a:pt x="38376" y="11537"/>
                  </a:lnTo>
                  <a:lnTo>
                    <a:pt x="35158" y="40161"/>
                  </a:lnTo>
                  <a:lnTo>
                    <a:pt x="33034" y="71355"/>
                  </a:lnTo>
                  <a:lnTo>
                    <a:pt x="28428" y="101798"/>
                  </a:lnTo>
                  <a:lnTo>
                    <a:pt x="19782" y="133376"/>
                  </a:lnTo>
                  <a:lnTo>
                    <a:pt x="14479" y="160077"/>
                  </a:lnTo>
                  <a:lnTo>
                    <a:pt x="10149" y="185605"/>
                  </a:lnTo>
                  <a:lnTo>
                    <a:pt x="10255" y="211609"/>
                  </a:lnTo>
                  <a:lnTo>
                    <a:pt x="18953" y="240064"/>
                  </a:lnTo>
                  <a:lnTo>
                    <a:pt x="26397" y="246160"/>
                  </a:lnTo>
                  <a:lnTo>
                    <a:pt x="36055" y="250516"/>
                  </a:lnTo>
                  <a:lnTo>
                    <a:pt x="45051" y="252451"/>
                  </a:lnTo>
                  <a:lnTo>
                    <a:pt x="71053" y="248624"/>
                  </a:lnTo>
                  <a:lnTo>
                    <a:pt x="81773" y="245026"/>
                  </a:lnTo>
                  <a:lnTo>
                    <a:pt x="89359" y="239193"/>
                  </a:lnTo>
                  <a:lnTo>
                    <a:pt x="95083" y="231191"/>
                  </a:lnTo>
                  <a:lnTo>
                    <a:pt x="101566" y="215492"/>
                  </a:lnTo>
                  <a:lnTo>
                    <a:pt x="103331" y="206076"/>
                  </a:lnTo>
                  <a:lnTo>
                    <a:pt x="100352" y="195306"/>
                  </a:lnTo>
                  <a:lnTo>
                    <a:pt x="86942" y="171145"/>
                  </a:lnTo>
                  <a:lnTo>
                    <a:pt x="77075" y="162377"/>
                  </a:lnTo>
                  <a:lnTo>
                    <a:pt x="64929" y="156834"/>
                  </a:lnTo>
                  <a:lnTo>
                    <a:pt x="34135" y="151394"/>
                  </a:lnTo>
                  <a:lnTo>
                    <a:pt x="19034" y="149131"/>
                  </a:lnTo>
                  <a:lnTo>
                    <a:pt x="7618" y="150477"/>
                  </a:lnTo>
                  <a:lnTo>
                    <a:pt x="4009" y="151823"/>
                  </a:lnTo>
                  <a:lnTo>
                    <a:pt x="1603" y="153426"/>
                  </a:lnTo>
                  <a:lnTo>
                    <a:pt x="0" y="155201"/>
                  </a:lnTo>
                  <a:lnTo>
                    <a:pt x="342" y="157795"/>
                  </a:lnTo>
                  <a:lnTo>
                    <a:pt x="9492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SMARTInkShape-2163">
            <a:extLst>
              <a:ext uri="{FF2B5EF4-FFF2-40B4-BE49-F238E27FC236}">
                <a16:creationId xmlns:a16="http://schemas.microsoft.com/office/drawing/2014/main" id="{FBC463E7-C717-A4A3-3074-63712000D06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943721" y="4763173"/>
            <a:ext cx="24398" cy="729578"/>
          </a:xfrm>
          <a:custGeom>
            <a:avLst/>
            <a:gdLst/>
            <a:ahLst/>
            <a:cxnLst/>
            <a:rect l="0" t="0" r="0" b="0"/>
            <a:pathLst>
              <a:path w="24398" h="729578">
                <a:moveTo>
                  <a:pt x="18929" y="56477"/>
                </a:moveTo>
                <a:lnTo>
                  <a:pt x="18929" y="56477"/>
                </a:lnTo>
                <a:lnTo>
                  <a:pt x="19634" y="37610"/>
                </a:lnTo>
                <a:lnTo>
                  <a:pt x="24397" y="17817"/>
                </a:lnTo>
                <a:lnTo>
                  <a:pt x="19168" y="0"/>
                </a:lnTo>
                <a:lnTo>
                  <a:pt x="10111" y="31368"/>
                </a:lnTo>
                <a:lnTo>
                  <a:pt x="6995" y="57240"/>
                </a:lnTo>
                <a:lnTo>
                  <a:pt x="4500" y="88796"/>
                </a:lnTo>
                <a:lnTo>
                  <a:pt x="1247" y="113796"/>
                </a:lnTo>
                <a:lnTo>
                  <a:pt x="284" y="139077"/>
                </a:lnTo>
                <a:lnTo>
                  <a:pt x="0" y="166323"/>
                </a:lnTo>
                <a:lnTo>
                  <a:pt x="1797" y="196739"/>
                </a:lnTo>
                <a:lnTo>
                  <a:pt x="4916" y="228094"/>
                </a:lnTo>
                <a:lnTo>
                  <a:pt x="5841" y="259726"/>
                </a:lnTo>
                <a:lnTo>
                  <a:pt x="6114" y="291441"/>
                </a:lnTo>
                <a:lnTo>
                  <a:pt x="6195" y="323182"/>
                </a:lnTo>
                <a:lnTo>
                  <a:pt x="6213" y="345051"/>
                </a:lnTo>
                <a:lnTo>
                  <a:pt x="6223" y="368882"/>
                </a:lnTo>
                <a:lnTo>
                  <a:pt x="6226" y="393585"/>
                </a:lnTo>
                <a:lnTo>
                  <a:pt x="6227" y="417970"/>
                </a:lnTo>
                <a:lnTo>
                  <a:pt x="6228" y="440567"/>
                </a:lnTo>
                <a:lnTo>
                  <a:pt x="6229" y="462369"/>
                </a:lnTo>
                <a:lnTo>
                  <a:pt x="6229" y="483818"/>
                </a:lnTo>
                <a:lnTo>
                  <a:pt x="6229" y="515021"/>
                </a:lnTo>
                <a:lnTo>
                  <a:pt x="6229" y="542454"/>
                </a:lnTo>
                <a:lnTo>
                  <a:pt x="6934" y="568457"/>
                </a:lnTo>
                <a:lnTo>
                  <a:pt x="10593" y="593330"/>
                </a:lnTo>
                <a:lnTo>
                  <a:pt x="14069" y="621055"/>
                </a:lnTo>
                <a:lnTo>
                  <a:pt x="17969" y="646914"/>
                </a:lnTo>
                <a:lnTo>
                  <a:pt x="14375" y="676063"/>
                </a:lnTo>
                <a:lnTo>
                  <a:pt x="12736" y="705870"/>
                </a:lnTo>
                <a:lnTo>
                  <a:pt x="12600" y="724033"/>
                </a:lnTo>
                <a:lnTo>
                  <a:pt x="11887" y="725881"/>
                </a:lnTo>
                <a:lnTo>
                  <a:pt x="10706" y="727114"/>
                </a:lnTo>
                <a:lnTo>
                  <a:pt x="9214" y="727934"/>
                </a:lnTo>
                <a:lnTo>
                  <a:pt x="8925" y="728482"/>
                </a:lnTo>
                <a:lnTo>
                  <a:pt x="12579" y="72957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Shape-2164">
            <a:extLst>
              <a:ext uri="{FF2B5EF4-FFF2-40B4-BE49-F238E27FC236}">
                <a16:creationId xmlns:a16="http://schemas.microsoft.com/office/drawing/2014/main" id="{8AB9863A-C262-30CC-1E54-FFB8A78A382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88092" y="4673600"/>
            <a:ext cx="1403208" cy="971523"/>
          </a:xfrm>
          <a:custGeom>
            <a:avLst/>
            <a:gdLst/>
            <a:ahLst/>
            <a:cxnLst/>
            <a:rect l="0" t="0" r="0" b="0"/>
            <a:pathLst>
              <a:path w="1403208" h="971523">
                <a:moveTo>
                  <a:pt x="25358" y="57150"/>
                </a:moveTo>
                <a:lnTo>
                  <a:pt x="25358" y="57150"/>
                </a:lnTo>
                <a:lnTo>
                  <a:pt x="21987" y="57150"/>
                </a:lnTo>
                <a:lnTo>
                  <a:pt x="20994" y="56445"/>
                </a:lnTo>
                <a:lnTo>
                  <a:pt x="20332" y="55268"/>
                </a:lnTo>
                <a:lnTo>
                  <a:pt x="19031" y="50878"/>
                </a:lnTo>
                <a:lnTo>
                  <a:pt x="49414" y="46441"/>
                </a:lnTo>
                <a:lnTo>
                  <a:pt x="74271" y="45040"/>
                </a:lnTo>
                <a:lnTo>
                  <a:pt x="100215" y="43919"/>
                </a:lnTo>
                <a:lnTo>
                  <a:pt x="129226" y="39432"/>
                </a:lnTo>
                <a:lnTo>
                  <a:pt x="157420" y="34339"/>
                </a:lnTo>
                <a:lnTo>
                  <a:pt x="180007" y="32901"/>
                </a:lnTo>
                <a:lnTo>
                  <a:pt x="204158" y="30381"/>
                </a:lnTo>
                <a:lnTo>
                  <a:pt x="229003" y="27613"/>
                </a:lnTo>
                <a:lnTo>
                  <a:pt x="254155" y="26384"/>
                </a:lnTo>
                <a:lnTo>
                  <a:pt x="281328" y="23956"/>
                </a:lnTo>
                <a:lnTo>
                  <a:pt x="309867" y="21231"/>
                </a:lnTo>
                <a:lnTo>
                  <a:pt x="339014" y="20019"/>
                </a:lnTo>
                <a:lnTo>
                  <a:pt x="366550" y="19481"/>
                </a:lnTo>
                <a:lnTo>
                  <a:pt x="393604" y="18536"/>
                </a:lnTo>
                <a:lnTo>
                  <a:pt x="422092" y="15764"/>
                </a:lnTo>
                <a:lnTo>
                  <a:pt x="451215" y="14062"/>
                </a:lnTo>
                <a:lnTo>
                  <a:pt x="481327" y="12600"/>
                </a:lnTo>
                <a:lnTo>
                  <a:pt x="497261" y="11222"/>
                </a:lnTo>
                <a:lnTo>
                  <a:pt x="513525" y="9598"/>
                </a:lnTo>
                <a:lnTo>
                  <a:pt x="544770" y="7794"/>
                </a:lnTo>
                <a:lnTo>
                  <a:pt x="575824" y="6992"/>
                </a:lnTo>
                <a:lnTo>
                  <a:pt x="592007" y="6778"/>
                </a:lnTo>
                <a:lnTo>
                  <a:pt x="608441" y="6635"/>
                </a:lnTo>
                <a:lnTo>
                  <a:pt x="625041" y="5834"/>
                </a:lnTo>
                <a:lnTo>
                  <a:pt x="641752" y="4595"/>
                </a:lnTo>
                <a:lnTo>
                  <a:pt x="658537" y="3063"/>
                </a:lnTo>
                <a:lnTo>
                  <a:pt x="674666" y="2042"/>
                </a:lnTo>
                <a:lnTo>
                  <a:pt x="705758" y="907"/>
                </a:lnTo>
                <a:lnTo>
                  <a:pt x="736039" y="403"/>
                </a:lnTo>
                <a:lnTo>
                  <a:pt x="765961" y="179"/>
                </a:lnTo>
                <a:lnTo>
                  <a:pt x="795722" y="79"/>
                </a:lnTo>
                <a:lnTo>
                  <a:pt x="825412" y="36"/>
                </a:lnTo>
                <a:lnTo>
                  <a:pt x="855071" y="16"/>
                </a:lnTo>
                <a:lnTo>
                  <a:pt x="884716" y="7"/>
                </a:lnTo>
                <a:lnTo>
                  <a:pt x="912472" y="3"/>
                </a:lnTo>
                <a:lnTo>
                  <a:pt x="938920" y="1"/>
                </a:lnTo>
                <a:lnTo>
                  <a:pt x="964785" y="0"/>
                </a:lnTo>
                <a:lnTo>
                  <a:pt x="988511" y="1881"/>
                </a:lnTo>
                <a:lnTo>
                  <a:pt x="1011520" y="4364"/>
                </a:lnTo>
                <a:lnTo>
                  <a:pt x="1035858" y="5467"/>
                </a:lnTo>
                <a:lnTo>
                  <a:pt x="1058904" y="5958"/>
                </a:lnTo>
                <a:lnTo>
                  <a:pt x="1089830" y="6234"/>
                </a:lnTo>
                <a:lnTo>
                  <a:pt x="1120631" y="6316"/>
                </a:lnTo>
                <a:lnTo>
                  <a:pt x="1150923" y="8221"/>
                </a:lnTo>
                <a:lnTo>
                  <a:pt x="1175187" y="11373"/>
                </a:lnTo>
                <a:lnTo>
                  <a:pt x="1205298" y="12438"/>
                </a:lnTo>
                <a:lnTo>
                  <a:pt x="1231906" y="12622"/>
                </a:lnTo>
                <a:lnTo>
                  <a:pt x="1258761" y="12677"/>
                </a:lnTo>
                <a:lnTo>
                  <a:pt x="1282981" y="13401"/>
                </a:lnTo>
                <a:lnTo>
                  <a:pt x="1312422" y="18657"/>
                </a:lnTo>
                <a:lnTo>
                  <a:pt x="1315201" y="18788"/>
                </a:lnTo>
                <a:lnTo>
                  <a:pt x="1320170" y="20815"/>
                </a:lnTo>
                <a:lnTo>
                  <a:pt x="1322483" y="22344"/>
                </a:lnTo>
                <a:lnTo>
                  <a:pt x="1324025" y="24773"/>
                </a:lnTo>
                <a:lnTo>
                  <a:pt x="1333835" y="54156"/>
                </a:lnTo>
                <a:lnTo>
                  <a:pt x="1337859" y="62875"/>
                </a:lnTo>
                <a:lnTo>
                  <a:pt x="1344091" y="87618"/>
                </a:lnTo>
                <a:lnTo>
                  <a:pt x="1350406" y="115880"/>
                </a:lnTo>
                <a:lnTo>
                  <a:pt x="1358861" y="145108"/>
                </a:lnTo>
                <a:lnTo>
                  <a:pt x="1363955" y="171264"/>
                </a:lnTo>
                <a:lnTo>
                  <a:pt x="1369324" y="197519"/>
                </a:lnTo>
                <a:lnTo>
                  <a:pt x="1372999" y="227269"/>
                </a:lnTo>
                <a:lnTo>
                  <a:pt x="1376938" y="257108"/>
                </a:lnTo>
                <a:lnTo>
                  <a:pt x="1380991" y="281811"/>
                </a:lnTo>
                <a:lnTo>
                  <a:pt x="1383290" y="310374"/>
                </a:lnTo>
                <a:lnTo>
                  <a:pt x="1383971" y="337810"/>
                </a:lnTo>
                <a:lnTo>
                  <a:pt x="1387544" y="363813"/>
                </a:lnTo>
                <a:lnTo>
                  <a:pt x="1389700" y="389392"/>
                </a:lnTo>
                <a:lnTo>
                  <a:pt x="1390340" y="414844"/>
                </a:lnTo>
                <a:lnTo>
                  <a:pt x="1390529" y="440260"/>
                </a:lnTo>
                <a:lnTo>
                  <a:pt x="1390584" y="465665"/>
                </a:lnTo>
                <a:lnTo>
                  <a:pt x="1390601" y="491066"/>
                </a:lnTo>
                <a:lnTo>
                  <a:pt x="1390606" y="519837"/>
                </a:lnTo>
                <a:lnTo>
                  <a:pt x="1390608" y="547334"/>
                </a:lnTo>
                <a:lnTo>
                  <a:pt x="1390608" y="573355"/>
                </a:lnTo>
                <a:lnTo>
                  <a:pt x="1387236" y="598939"/>
                </a:lnTo>
                <a:lnTo>
                  <a:pt x="1385140" y="624393"/>
                </a:lnTo>
                <a:lnTo>
                  <a:pt x="1384519" y="649810"/>
                </a:lnTo>
                <a:lnTo>
                  <a:pt x="1386256" y="670509"/>
                </a:lnTo>
                <a:lnTo>
                  <a:pt x="1388674" y="693821"/>
                </a:lnTo>
                <a:lnTo>
                  <a:pt x="1389748" y="718293"/>
                </a:lnTo>
                <a:lnTo>
                  <a:pt x="1390353" y="749128"/>
                </a:lnTo>
                <a:lnTo>
                  <a:pt x="1393903" y="776139"/>
                </a:lnTo>
                <a:lnTo>
                  <a:pt x="1402158" y="804413"/>
                </a:lnTo>
                <a:lnTo>
                  <a:pt x="1403207" y="831836"/>
                </a:lnTo>
                <a:lnTo>
                  <a:pt x="1401830" y="834664"/>
                </a:lnTo>
                <a:lnTo>
                  <a:pt x="1396536" y="839686"/>
                </a:lnTo>
                <a:lnTo>
                  <a:pt x="1380229" y="848658"/>
                </a:lnTo>
                <a:lnTo>
                  <a:pt x="1353175" y="855345"/>
                </a:lnTo>
                <a:lnTo>
                  <a:pt x="1328011" y="856685"/>
                </a:lnTo>
                <a:lnTo>
                  <a:pt x="1297507" y="858964"/>
                </a:lnTo>
                <a:lnTo>
                  <a:pt x="1276558" y="862245"/>
                </a:lnTo>
                <a:lnTo>
                  <a:pt x="1248432" y="866056"/>
                </a:lnTo>
                <a:lnTo>
                  <a:pt x="1222761" y="868219"/>
                </a:lnTo>
                <a:lnTo>
                  <a:pt x="1199593" y="869886"/>
                </a:lnTo>
                <a:lnTo>
                  <a:pt x="1177536" y="872979"/>
                </a:lnTo>
                <a:lnTo>
                  <a:pt x="1155974" y="874824"/>
                </a:lnTo>
                <a:lnTo>
                  <a:pt x="1133927" y="876350"/>
                </a:lnTo>
                <a:lnTo>
                  <a:pt x="1110017" y="879379"/>
                </a:lnTo>
                <a:lnTo>
                  <a:pt x="1085279" y="881196"/>
                </a:lnTo>
                <a:lnTo>
                  <a:pt x="1060173" y="882004"/>
                </a:lnTo>
                <a:lnTo>
                  <a:pt x="1034903" y="882363"/>
                </a:lnTo>
                <a:lnTo>
                  <a:pt x="1007680" y="884405"/>
                </a:lnTo>
                <a:lnTo>
                  <a:pt x="979118" y="886958"/>
                </a:lnTo>
                <a:lnTo>
                  <a:pt x="949960" y="888093"/>
                </a:lnTo>
                <a:lnTo>
                  <a:pt x="920537" y="890478"/>
                </a:lnTo>
                <a:lnTo>
                  <a:pt x="890999" y="893890"/>
                </a:lnTo>
                <a:lnTo>
                  <a:pt x="861409" y="897759"/>
                </a:lnTo>
                <a:lnTo>
                  <a:pt x="833675" y="901830"/>
                </a:lnTo>
                <a:lnTo>
                  <a:pt x="806532" y="905286"/>
                </a:lnTo>
                <a:lnTo>
                  <a:pt x="778006" y="906822"/>
                </a:lnTo>
                <a:lnTo>
                  <a:pt x="748864" y="909385"/>
                </a:lnTo>
                <a:lnTo>
                  <a:pt x="719450" y="912171"/>
                </a:lnTo>
                <a:lnTo>
                  <a:pt x="689914" y="913409"/>
                </a:lnTo>
                <a:lnTo>
                  <a:pt x="660324" y="915841"/>
                </a:lnTo>
                <a:lnTo>
                  <a:pt x="631415" y="919274"/>
                </a:lnTo>
                <a:lnTo>
                  <a:pt x="604455" y="923151"/>
                </a:lnTo>
                <a:lnTo>
                  <a:pt x="578363" y="925345"/>
                </a:lnTo>
                <a:lnTo>
                  <a:pt x="552654" y="927025"/>
                </a:lnTo>
                <a:lnTo>
                  <a:pt x="527117" y="930124"/>
                </a:lnTo>
                <a:lnTo>
                  <a:pt x="501656" y="931973"/>
                </a:lnTo>
                <a:lnTo>
                  <a:pt x="476936" y="933499"/>
                </a:lnTo>
                <a:lnTo>
                  <a:pt x="454189" y="936529"/>
                </a:lnTo>
                <a:lnTo>
                  <a:pt x="432319" y="938346"/>
                </a:lnTo>
                <a:lnTo>
                  <a:pt x="410841" y="939154"/>
                </a:lnTo>
                <a:lnTo>
                  <a:pt x="379621" y="939609"/>
                </a:lnTo>
                <a:lnTo>
                  <a:pt x="351476" y="939744"/>
                </a:lnTo>
                <a:lnTo>
                  <a:pt x="322520" y="939783"/>
                </a:lnTo>
                <a:lnTo>
                  <a:pt x="297791" y="939795"/>
                </a:lnTo>
                <a:lnTo>
                  <a:pt x="276262" y="939798"/>
                </a:lnTo>
                <a:lnTo>
                  <a:pt x="252583" y="939799"/>
                </a:lnTo>
                <a:lnTo>
                  <a:pt x="222976" y="939800"/>
                </a:lnTo>
                <a:lnTo>
                  <a:pt x="196961" y="939800"/>
                </a:lnTo>
                <a:lnTo>
                  <a:pt x="165663" y="939800"/>
                </a:lnTo>
                <a:lnTo>
                  <a:pt x="138583" y="940505"/>
                </a:lnTo>
                <a:lnTo>
                  <a:pt x="107627" y="945267"/>
                </a:lnTo>
                <a:lnTo>
                  <a:pt x="83028" y="947916"/>
                </a:lnTo>
                <a:lnTo>
                  <a:pt x="55002" y="958974"/>
                </a:lnTo>
                <a:lnTo>
                  <a:pt x="23366" y="969199"/>
                </a:lnTo>
                <a:lnTo>
                  <a:pt x="441" y="971522"/>
                </a:lnTo>
                <a:lnTo>
                  <a:pt x="0" y="966080"/>
                </a:lnTo>
                <a:lnTo>
                  <a:pt x="11698" y="953467"/>
                </a:lnTo>
                <a:lnTo>
                  <a:pt x="12574" y="947117"/>
                </a:lnTo>
                <a:lnTo>
                  <a:pt x="12658" y="918273"/>
                </a:lnTo>
                <a:lnTo>
                  <a:pt x="9287" y="888119"/>
                </a:lnTo>
                <a:lnTo>
                  <a:pt x="2533" y="856919"/>
                </a:lnTo>
                <a:lnTo>
                  <a:pt x="1427" y="829792"/>
                </a:lnTo>
                <a:lnTo>
                  <a:pt x="12658" y="7874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Size Determination for Estimating a Population Mean for </a:t>
            </a:r>
            <a:r>
              <a:rPr lang="el-GR" dirty="0"/>
              <a:t>σ</a:t>
            </a:r>
            <a:r>
              <a:rPr lang="en-US" dirty="0"/>
              <a:t> Known (cont.)</a:t>
            </a:r>
          </a:p>
        </p:txBody>
      </p:sp>
      <p:grpSp>
        <p:nvGrpSpPr>
          <p:cNvPr id="7" name="SMARTInkShape-Group538">
            <a:extLst>
              <a:ext uri="{FF2B5EF4-FFF2-40B4-BE49-F238E27FC236}">
                <a16:creationId xmlns:a16="http://schemas.microsoft.com/office/drawing/2014/main" id="{2EC5DE8D-F25F-0B2E-3043-B478E99F14BC}"/>
              </a:ext>
            </a:extLst>
          </p:cNvPr>
          <p:cNvGrpSpPr/>
          <p:nvPr/>
        </p:nvGrpSpPr>
        <p:grpSpPr>
          <a:xfrm>
            <a:off x="1060450" y="1270278"/>
            <a:ext cx="165101" cy="247373"/>
            <a:chOff x="1060450" y="1270278"/>
            <a:chExt cx="165101" cy="247373"/>
          </a:xfrm>
        </p:grpSpPr>
        <p:sp>
          <p:nvSpPr>
            <p:cNvPr id="3" name="SMARTInkShape-2165">
              <a:extLst>
                <a:ext uri="{FF2B5EF4-FFF2-40B4-BE49-F238E27FC236}">
                  <a16:creationId xmlns:a16="http://schemas.microsoft.com/office/drawing/2014/main" id="{58614969-5FBB-A396-ED4E-E8BB7EF1FDF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92200" y="1360440"/>
              <a:ext cx="101601" cy="30211"/>
            </a:xfrm>
            <a:custGeom>
              <a:avLst/>
              <a:gdLst/>
              <a:ahLst/>
              <a:cxnLst/>
              <a:rect l="0" t="0" r="0" b="0"/>
              <a:pathLst>
                <a:path w="101601" h="30211">
                  <a:moveTo>
                    <a:pt x="0" y="30210"/>
                  </a:moveTo>
                  <a:lnTo>
                    <a:pt x="0" y="30210"/>
                  </a:lnTo>
                  <a:lnTo>
                    <a:pt x="0" y="26839"/>
                  </a:lnTo>
                  <a:lnTo>
                    <a:pt x="5644" y="23303"/>
                  </a:lnTo>
                  <a:lnTo>
                    <a:pt x="36714" y="11111"/>
                  </a:lnTo>
                  <a:lnTo>
                    <a:pt x="64859" y="1276"/>
                  </a:lnTo>
                  <a:lnTo>
                    <a:pt x="85696" y="0"/>
                  </a:lnTo>
                  <a:lnTo>
                    <a:pt x="101600" y="48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166">
              <a:extLst>
                <a:ext uri="{FF2B5EF4-FFF2-40B4-BE49-F238E27FC236}">
                  <a16:creationId xmlns:a16="http://schemas.microsoft.com/office/drawing/2014/main" id="{B0A6529F-FB63-0FC6-7FF3-748311B6698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60450" y="1505856"/>
              <a:ext cx="165101" cy="11795"/>
            </a:xfrm>
            <a:custGeom>
              <a:avLst/>
              <a:gdLst/>
              <a:ahLst/>
              <a:cxnLst/>
              <a:rect l="0" t="0" r="0" b="0"/>
              <a:pathLst>
                <a:path w="165101" h="11795">
                  <a:moveTo>
                    <a:pt x="0" y="11794"/>
                  </a:moveTo>
                  <a:lnTo>
                    <a:pt x="0" y="11794"/>
                  </a:lnTo>
                  <a:lnTo>
                    <a:pt x="28562" y="9912"/>
                  </a:lnTo>
                  <a:lnTo>
                    <a:pt x="59422" y="6032"/>
                  </a:lnTo>
                  <a:lnTo>
                    <a:pt x="87885" y="3679"/>
                  </a:lnTo>
                  <a:lnTo>
                    <a:pt x="107357" y="0"/>
                  </a:lnTo>
                  <a:lnTo>
                    <a:pt x="131796" y="4343"/>
                  </a:lnTo>
                  <a:lnTo>
                    <a:pt x="165100" y="117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167">
              <a:extLst>
                <a:ext uri="{FF2B5EF4-FFF2-40B4-BE49-F238E27FC236}">
                  <a16:creationId xmlns:a16="http://schemas.microsoft.com/office/drawing/2014/main" id="{5FF5A410-F498-A976-11F9-C7E94AE7BDE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60450" y="1270278"/>
              <a:ext cx="107951" cy="18773"/>
            </a:xfrm>
            <a:custGeom>
              <a:avLst/>
              <a:gdLst/>
              <a:ahLst/>
              <a:cxnLst/>
              <a:rect l="0" t="0" r="0" b="0"/>
              <a:pathLst>
                <a:path w="107951" h="18773">
                  <a:moveTo>
                    <a:pt x="0" y="18772"/>
                  </a:moveTo>
                  <a:lnTo>
                    <a:pt x="0" y="18772"/>
                  </a:lnTo>
                  <a:lnTo>
                    <a:pt x="23144" y="4466"/>
                  </a:lnTo>
                  <a:lnTo>
                    <a:pt x="39313" y="1128"/>
                  </a:lnTo>
                  <a:lnTo>
                    <a:pt x="64445" y="0"/>
                  </a:lnTo>
                  <a:lnTo>
                    <a:pt x="107950" y="60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168">
              <a:extLst>
                <a:ext uri="{FF2B5EF4-FFF2-40B4-BE49-F238E27FC236}">
                  <a16:creationId xmlns:a16="http://schemas.microsoft.com/office/drawing/2014/main" id="{AEF576ED-534A-F998-4620-D8E4A205FCD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69681" y="1309244"/>
              <a:ext cx="16053" cy="202057"/>
            </a:xfrm>
            <a:custGeom>
              <a:avLst/>
              <a:gdLst/>
              <a:ahLst/>
              <a:cxnLst/>
              <a:rect l="0" t="0" r="0" b="0"/>
              <a:pathLst>
                <a:path w="16053" h="202057">
                  <a:moveTo>
                    <a:pt x="9819" y="11556"/>
                  </a:moveTo>
                  <a:lnTo>
                    <a:pt x="9819" y="11556"/>
                  </a:lnTo>
                  <a:lnTo>
                    <a:pt x="13190" y="8185"/>
                  </a:lnTo>
                  <a:lnTo>
                    <a:pt x="14845" y="4649"/>
                  </a:lnTo>
                  <a:lnTo>
                    <a:pt x="15907" y="0"/>
                  </a:lnTo>
                  <a:lnTo>
                    <a:pt x="16052" y="1246"/>
                  </a:lnTo>
                  <a:lnTo>
                    <a:pt x="12791" y="32764"/>
                  </a:lnTo>
                  <a:lnTo>
                    <a:pt x="9700" y="59281"/>
                  </a:lnTo>
                  <a:lnTo>
                    <a:pt x="5629" y="89197"/>
                  </a:lnTo>
                  <a:lnTo>
                    <a:pt x="3404" y="116562"/>
                  </a:lnTo>
                  <a:lnTo>
                    <a:pt x="0" y="141133"/>
                  </a:lnTo>
                  <a:lnTo>
                    <a:pt x="2873" y="170785"/>
                  </a:lnTo>
                  <a:lnTo>
                    <a:pt x="9819" y="202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539">
            <a:extLst>
              <a:ext uri="{FF2B5EF4-FFF2-40B4-BE49-F238E27FC236}">
                <a16:creationId xmlns:a16="http://schemas.microsoft.com/office/drawing/2014/main" id="{139BF67F-F08F-95C8-E872-0214A09899E7}"/>
              </a:ext>
            </a:extLst>
          </p:cNvPr>
          <p:cNvGrpSpPr/>
          <p:nvPr/>
        </p:nvGrpSpPr>
        <p:grpSpPr>
          <a:xfrm>
            <a:off x="1466850" y="1365250"/>
            <a:ext cx="31751" cy="95251"/>
            <a:chOff x="1466850" y="1365250"/>
            <a:chExt cx="31751" cy="95251"/>
          </a:xfrm>
        </p:grpSpPr>
        <p:sp>
          <p:nvSpPr>
            <p:cNvPr id="8" name="SMARTInkShape-2169">
              <a:extLst>
                <a:ext uri="{FF2B5EF4-FFF2-40B4-BE49-F238E27FC236}">
                  <a16:creationId xmlns:a16="http://schemas.microsoft.com/office/drawing/2014/main" id="{AA6E63A1-766D-BB2F-EF18-2A0DBA77B1A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466850" y="13652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170">
              <a:extLst>
                <a:ext uri="{FF2B5EF4-FFF2-40B4-BE49-F238E27FC236}">
                  <a16:creationId xmlns:a16="http://schemas.microsoft.com/office/drawing/2014/main" id="{0A19AE3C-1C68-A8EB-72AA-C507629C77D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466850" y="14478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19559" y="2574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540">
            <a:extLst>
              <a:ext uri="{FF2B5EF4-FFF2-40B4-BE49-F238E27FC236}">
                <a16:creationId xmlns:a16="http://schemas.microsoft.com/office/drawing/2014/main" id="{97B97610-D44C-1095-D156-265AB184F941}"/>
              </a:ext>
            </a:extLst>
          </p:cNvPr>
          <p:cNvGrpSpPr/>
          <p:nvPr/>
        </p:nvGrpSpPr>
        <p:grpSpPr>
          <a:xfrm>
            <a:off x="1809750" y="1333500"/>
            <a:ext cx="1205159" cy="279119"/>
            <a:chOff x="1809750" y="1333500"/>
            <a:chExt cx="1205159" cy="279119"/>
          </a:xfrm>
        </p:grpSpPr>
        <p:sp>
          <p:nvSpPr>
            <p:cNvPr id="11" name="SMARTInkShape-2171">
              <a:extLst>
                <a:ext uri="{FF2B5EF4-FFF2-40B4-BE49-F238E27FC236}">
                  <a16:creationId xmlns:a16="http://schemas.microsoft.com/office/drawing/2014/main" id="{7A440DCD-171B-712F-B813-D8F7B50B544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809750" y="1335107"/>
              <a:ext cx="292101" cy="131744"/>
            </a:xfrm>
            <a:custGeom>
              <a:avLst/>
              <a:gdLst/>
              <a:ahLst/>
              <a:cxnLst/>
              <a:rect l="0" t="0" r="0" b="0"/>
              <a:pathLst>
                <a:path w="292101" h="131744">
                  <a:moveTo>
                    <a:pt x="0" y="42843"/>
                  </a:moveTo>
                  <a:lnTo>
                    <a:pt x="0" y="42843"/>
                  </a:lnTo>
                  <a:lnTo>
                    <a:pt x="0" y="36101"/>
                  </a:lnTo>
                  <a:lnTo>
                    <a:pt x="3763" y="29028"/>
                  </a:lnTo>
                  <a:lnTo>
                    <a:pt x="15697" y="17113"/>
                  </a:lnTo>
                  <a:lnTo>
                    <a:pt x="35321" y="3815"/>
                  </a:lnTo>
                  <a:lnTo>
                    <a:pt x="48487" y="0"/>
                  </a:lnTo>
                  <a:lnTo>
                    <a:pt x="55181" y="989"/>
                  </a:lnTo>
                  <a:lnTo>
                    <a:pt x="57954" y="2240"/>
                  </a:lnTo>
                  <a:lnTo>
                    <a:pt x="61035" y="13038"/>
                  </a:lnTo>
                  <a:lnTo>
                    <a:pt x="62770" y="37069"/>
                  </a:lnTo>
                  <a:lnTo>
                    <a:pt x="63284" y="62064"/>
                  </a:lnTo>
                  <a:lnTo>
                    <a:pt x="60086" y="92423"/>
                  </a:lnTo>
                  <a:lnTo>
                    <a:pt x="58020" y="105590"/>
                  </a:lnTo>
                  <a:lnTo>
                    <a:pt x="59418" y="111417"/>
                  </a:lnTo>
                  <a:lnTo>
                    <a:pt x="61686" y="116359"/>
                  </a:lnTo>
                  <a:lnTo>
                    <a:pt x="62693" y="120908"/>
                  </a:lnTo>
                  <a:lnTo>
                    <a:pt x="64373" y="120992"/>
                  </a:lnTo>
                  <a:lnTo>
                    <a:pt x="70003" y="117322"/>
                  </a:lnTo>
                  <a:lnTo>
                    <a:pt x="87865" y="86584"/>
                  </a:lnTo>
                  <a:lnTo>
                    <a:pt x="106211" y="57331"/>
                  </a:lnTo>
                  <a:lnTo>
                    <a:pt x="112821" y="47871"/>
                  </a:lnTo>
                  <a:lnTo>
                    <a:pt x="127033" y="36023"/>
                  </a:lnTo>
                  <a:lnTo>
                    <a:pt x="141263" y="27546"/>
                  </a:lnTo>
                  <a:lnTo>
                    <a:pt x="144270" y="27001"/>
                  </a:lnTo>
                  <a:lnTo>
                    <a:pt x="151374" y="28276"/>
                  </a:lnTo>
                  <a:lnTo>
                    <a:pt x="163306" y="36332"/>
                  </a:lnTo>
                  <a:lnTo>
                    <a:pt x="172408" y="51027"/>
                  </a:lnTo>
                  <a:lnTo>
                    <a:pt x="177440" y="75661"/>
                  </a:lnTo>
                  <a:lnTo>
                    <a:pt x="183127" y="105116"/>
                  </a:lnTo>
                  <a:lnTo>
                    <a:pt x="184653" y="120630"/>
                  </a:lnTo>
                  <a:lnTo>
                    <a:pt x="187431" y="126334"/>
                  </a:lnTo>
                  <a:lnTo>
                    <a:pt x="188454" y="127431"/>
                  </a:lnTo>
                  <a:lnTo>
                    <a:pt x="189136" y="127457"/>
                  </a:lnTo>
                  <a:lnTo>
                    <a:pt x="189591" y="126769"/>
                  </a:lnTo>
                  <a:lnTo>
                    <a:pt x="199253" y="101911"/>
                  </a:lnTo>
                  <a:lnTo>
                    <a:pt x="210887" y="81714"/>
                  </a:lnTo>
                  <a:lnTo>
                    <a:pt x="241975" y="52074"/>
                  </a:lnTo>
                  <a:lnTo>
                    <a:pt x="272717" y="34815"/>
                  </a:lnTo>
                  <a:lnTo>
                    <a:pt x="275651" y="33963"/>
                  </a:lnTo>
                  <a:lnTo>
                    <a:pt x="278311" y="34101"/>
                  </a:lnTo>
                  <a:lnTo>
                    <a:pt x="283149" y="36135"/>
                  </a:lnTo>
                  <a:lnTo>
                    <a:pt x="287652" y="39392"/>
                  </a:lnTo>
                  <a:lnTo>
                    <a:pt x="290123" y="50716"/>
                  </a:lnTo>
                  <a:lnTo>
                    <a:pt x="291709" y="79990"/>
                  </a:lnTo>
                  <a:lnTo>
                    <a:pt x="292049" y="110686"/>
                  </a:lnTo>
                  <a:lnTo>
                    <a:pt x="292100" y="1317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172">
              <a:extLst>
                <a:ext uri="{FF2B5EF4-FFF2-40B4-BE49-F238E27FC236}">
                  <a16:creationId xmlns:a16="http://schemas.microsoft.com/office/drawing/2014/main" id="{0C0E1776-A771-DED0-8A71-FDC00DAE502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133904" y="1346200"/>
              <a:ext cx="374347" cy="159403"/>
            </a:xfrm>
            <a:custGeom>
              <a:avLst/>
              <a:gdLst/>
              <a:ahLst/>
              <a:cxnLst/>
              <a:rect l="0" t="0" r="0" b="0"/>
              <a:pathLst>
                <a:path w="374347" h="159403">
                  <a:moveTo>
                    <a:pt x="88596" y="50800"/>
                  </a:moveTo>
                  <a:lnTo>
                    <a:pt x="88596" y="50800"/>
                  </a:lnTo>
                  <a:lnTo>
                    <a:pt x="97324" y="41366"/>
                  </a:lnTo>
                  <a:lnTo>
                    <a:pt x="99531" y="36494"/>
                  </a:lnTo>
                  <a:lnTo>
                    <a:pt x="104851" y="16833"/>
                  </a:lnTo>
                  <a:lnTo>
                    <a:pt x="103346" y="11479"/>
                  </a:lnTo>
                  <a:lnTo>
                    <a:pt x="98444" y="6748"/>
                  </a:lnTo>
                  <a:lnTo>
                    <a:pt x="95161" y="4499"/>
                  </a:lnTo>
                  <a:lnTo>
                    <a:pt x="83988" y="3881"/>
                  </a:lnTo>
                  <a:lnTo>
                    <a:pt x="60561" y="9233"/>
                  </a:lnTo>
                  <a:lnTo>
                    <a:pt x="42345" y="17790"/>
                  </a:lnTo>
                  <a:lnTo>
                    <a:pt x="14296" y="39598"/>
                  </a:lnTo>
                  <a:lnTo>
                    <a:pt x="11546" y="43332"/>
                  </a:lnTo>
                  <a:lnTo>
                    <a:pt x="8491" y="53125"/>
                  </a:lnTo>
                  <a:lnTo>
                    <a:pt x="3158" y="80030"/>
                  </a:lnTo>
                  <a:lnTo>
                    <a:pt x="0" y="109494"/>
                  </a:lnTo>
                  <a:lnTo>
                    <a:pt x="3157" y="124087"/>
                  </a:lnTo>
                  <a:lnTo>
                    <a:pt x="6237" y="127880"/>
                  </a:lnTo>
                  <a:lnTo>
                    <a:pt x="15303" y="133976"/>
                  </a:lnTo>
                  <a:lnTo>
                    <a:pt x="19978" y="135179"/>
                  </a:lnTo>
                  <a:lnTo>
                    <a:pt x="28936" y="134633"/>
                  </a:lnTo>
                  <a:lnTo>
                    <a:pt x="37621" y="128276"/>
                  </a:lnTo>
                  <a:lnTo>
                    <a:pt x="58581" y="102909"/>
                  </a:lnTo>
                  <a:lnTo>
                    <a:pt x="71629" y="72778"/>
                  </a:lnTo>
                  <a:lnTo>
                    <a:pt x="79417" y="57310"/>
                  </a:lnTo>
                  <a:lnTo>
                    <a:pt x="80360" y="56551"/>
                  </a:lnTo>
                  <a:lnTo>
                    <a:pt x="80989" y="56751"/>
                  </a:lnTo>
                  <a:lnTo>
                    <a:pt x="81873" y="63774"/>
                  </a:lnTo>
                  <a:lnTo>
                    <a:pt x="82197" y="94798"/>
                  </a:lnTo>
                  <a:lnTo>
                    <a:pt x="83636" y="107749"/>
                  </a:lnTo>
                  <a:lnTo>
                    <a:pt x="92379" y="126235"/>
                  </a:lnTo>
                  <a:lnTo>
                    <a:pt x="103201" y="139552"/>
                  </a:lnTo>
                  <a:lnTo>
                    <a:pt x="108728" y="143162"/>
                  </a:lnTo>
                  <a:lnTo>
                    <a:pt x="111895" y="143419"/>
                  </a:lnTo>
                  <a:lnTo>
                    <a:pt x="123095" y="140410"/>
                  </a:lnTo>
                  <a:lnTo>
                    <a:pt x="131210" y="136958"/>
                  </a:lnTo>
                  <a:lnTo>
                    <a:pt x="143713" y="124306"/>
                  </a:lnTo>
                  <a:lnTo>
                    <a:pt x="148370" y="114984"/>
                  </a:lnTo>
                  <a:lnTo>
                    <a:pt x="158676" y="83934"/>
                  </a:lnTo>
                  <a:lnTo>
                    <a:pt x="174129" y="52838"/>
                  </a:lnTo>
                  <a:lnTo>
                    <a:pt x="194544" y="28064"/>
                  </a:lnTo>
                  <a:lnTo>
                    <a:pt x="201065" y="23056"/>
                  </a:lnTo>
                  <a:lnTo>
                    <a:pt x="203792" y="21721"/>
                  </a:lnTo>
                  <a:lnTo>
                    <a:pt x="207021" y="22242"/>
                  </a:lnTo>
                  <a:lnTo>
                    <a:pt x="218308" y="29717"/>
                  </a:lnTo>
                  <a:lnTo>
                    <a:pt x="226444" y="36961"/>
                  </a:lnTo>
                  <a:lnTo>
                    <a:pt x="231001" y="44884"/>
                  </a:lnTo>
                  <a:lnTo>
                    <a:pt x="239900" y="74109"/>
                  </a:lnTo>
                  <a:lnTo>
                    <a:pt x="246367" y="104953"/>
                  </a:lnTo>
                  <a:lnTo>
                    <a:pt x="247259" y="134527"/>
                  </a:lnTo>
                  <a:lnTo>
                    <a:pt x="246623" y="149549"/>
                  </a:lnTo>
                  <a:lnTo>
                    <a:pt x="243967" y="157248"/>
                  </a:lnTo>
                  <a:lnTo>
                    <a:pt x="240860" y="159160"/>
                  </a:lnTo>
                  <a:lnTo>
                    <a:pt x="231763" y="159402"/>
                  </a:lnTo>
                  <a:lnTo>
                    <a:pt x="228491" y="157774"/>
                  </a:lnTo>
                  <a:lnTo>
                    <a:pt x="226309" y="155277"/>
                  </a:lnTo>
                  <a:lnTo>
                    <a:pt x="218157" y="132056"/>
                  </a:lnTo>
                  <a:lnTo>
                    <a:pt x="217060" y="113211"/>
                  </a:lnTo>
                  <a:lnTo>
                    <a:pt x="222302" y="89361"/>
                  </a:lnTo>
                  <a:lnTo>
                    <a:pt x="235927" y="62383"/>
                  </a:lnTo>
                  <a:lnTo>
                    <a:pt x="244858" y="49833"/>
                  </a:lnTo>
                  <a:lnTo>
                    <a:pt x="276399" y="25830"/>
                  </a:lnTo>
                  <a:lnTo>
                    <a:pt x="292879" y="14709"/>
                  </a:lnTo>
                  <a:lnTo>
                    <a:pt x="317410" y="4630"/>
                  </a:lnTo>
                  <a:lnTo>
                    <a:pt x="343052" y="1372"/>
                  </a:lnTo>
                  <a:lnTo>
                    <a:pt x="37434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173">
              <a:extLst>
                <a:ext uri="{FF2B5EF4-FFF2-40B4-BE49-F238E27FC236}">
                  <a16:creationId xmlns:a16="http://schemas.microsoft.com/office/drawing/2014/main" id="{DF028194-E7A0-6491-C5DB-C5A80762D4E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512114" y="1341333"/>
              <a:ext cx="192987" cy="271286"/>
            </a:xfrm>
            <a:custGeom>
              <a:avLst/>
              <a:gdLst/>
              <a:ahLst/>
              <a:cxnLst/>
              <a:rect l="0" t="0" r="0" b="0"/>
              <a:pathLst>
                <a:path w="192987" h="271286">
                  <a:moveTo>
                    <a:pt x="78686" y="23917"/>
                  </a:moveTo>
                  <a:lnTo>
                    <a:pt x="78686" y="23917"/>
                  </a:lnTo>
                  <a:lnTo>
                    <a:pt x="90241" y="23917"/>
                  </a:lnTo>
                  <a:lnTo>
                    <a:pt x="94418" y="20546"/>
                  </a:lnTo>
                  <a:lnTo>
                    <a:pt x="96261" y="15128"/>
                  </a:lnTo>
                  <a:lnTo>
                    <a:pt x="96753" y="11708"/>
                  </a:lnTo>
                  <a:lnTo>
                    <a:pt x="95418" y="6026"/>
                  </a:lnTo>
                  <a:lnTo>
                    <a:pt x="94074" y="3523"/>
                  </a:lnTo>
                  <a:lnTo>
                    <a:pt x="85055" y="742"/>
                  </a:lnTo>
                  <a:lnTo>
                    <a:pt x="78699" y="0"/>
                  </a:lnTo>
                  <a:lnTo>
                    <a:pt x="56269" y="5698"/>
                  </a:lnTo>
                  <a:lnTo>
                    <a:pt x="29181" y="24630"/>
                  </a:lnTo>
                  <a:lnTo>
                    <a:pt x="18818" y="33876"/>
                  </a:lnTo>
                  <a:lnTo>
                    <a:pt x="8423" y="53758"/>
                  </a:lnTo>
                  <a:lnTo>
                    <a:pt x="0" y="79984"/>
                  </a:lnTo>
                  <a:lnTo>
                    <a:pt x="910" y="90228"/>
                  </a:lnTo>
                  <a:lnTo>
                    <a:pt x="7430" y="99485"/>
                  </a:lnTo>
                  <a:lnTo>
                    <a:pt x="12132" y="103929"/>
                  </a:lnTo>
                  <a:lnTo>
                    <a:pt x="17384" y="106186"/>
                  </a:lnTo>
                  <a:lnTo>
                    <a:pt x="28863" y="106812"/>
                  </a:lnTo>
                  <a:lnTo>
                    <a:pt x="43855" y="103198"/>
                  </a:lnTo>
                  <a:lnTo>
                    <a:pt x="74396" y="83705"/>
                  </a:lnTo>
                  <a:lnTo>
                    <a:pt x="89494" y="76701"/>
                  </a:lnTo>
                  <a:lnTo>
                    <a:pt x="99479" y="75109"/>
                  </a:lnTo>
                  <a:lnTo>
                    <a:pt x="101015" y="77801"/>
                  </a:lnTo>
                  <a:lnTo>
                    <a:pt x="105361" y="104280"/>
                  </a:lnTo>
                  <a:lnTo>
                    <a:pt x="108932" y="131219"/>
                  </a:lnTo>
                  <a:lnTo>
                    <a:pt x="110139" y="162235"/>
                  </a:lnTo>
                  <a:lnTo>
                    <a:pt x="110348" y="192371"/>
                  </a:lnTo>
                  <a:lnTo>
                    <a:pt x="110410" y="217997"/>
                  </a:lnTo>
                  <a:lnTo>
                    <a:pt x="105406" y="248389"/>
                  </a:lnTo>
                  <a:lnTo>
                    <a:pt x="104966" y="251882"/>
                  </a:lnTo>
                  <a:lnTo>
                    <a:pt x="94234" y="266910"/>
                  </a:lnTo>
                  <a:lnTo>
                    <a:pt x="88346" y="269873"/>
                  </a:lnTo>
                  <a:lnTo>
                    <a:pt x="74277" y="271285"/>
                  </a:lnTo>
                  <a:lnTo>
                    <a:pt x="50490" y="264741"/>
                  </a:lnTo>
                  <a:lnTo>
                    <a:pt x="37698" y="255833"/>
                  </a:lnTo>
                  <a:lnTo>
                    <a:pt x="28014" y="244819"/>
                  </a:lnTo>
                  <a:lnTo>
                    <a:pt x="21358" y="232868"/>
                  </a:lnTo>
                  <a:lnTo>
                    <a:pt x="17929" y="212975"/>
                  </a:lnTo>
                  <a:lnTo>
                    <a:pt x="17880" y="181534"/>
                  </a:lnTo>
                  <a:lnTo>
                    <a:pt x="21322" y="166641"/>
                  </a:lnTo>
                  <a:lnTo>
                    <a:pt x="38999" y="137640"/>
                  </a:lnTo>
                  <a:lnTo>
                    <a:pt x="51326" y="122367"/>
                  </a:lnTo>
                  <a:lnTo>
                    <a:pt x="79264" y="105286"/>
                  </a:lnTo>
                  <a:lnTo>
                    <a:pt x="93054" y="98181"/>
                  </a:lnTo>
                  <a:lnTo>
                    <a:pt x="120651" y="90214"/>
                  </a:lnTo>
                  <a:lnTo>
                    <a:pt x="149054" y="84091"/>
                  </a:lnTo>
                  <a:lnTo>
                    <a:pt x="168053" y="82669"/>
                  </a:lnTo>
                  <a:lnTo>
                    <a:pt x="192986" y="87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174">
              <a:extLst>
                <a:ext uri="{FF2B5EF4-FFF2-40B4-BE49-F238E27FC236}">
                  <a16:creationId xmlns:a16="http://schemas.microsoft.com/office/drawing/2014/main" id="{8006F44B-D4C7-F249-68BA-F7FB7883432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749550" y="1401970"/>
              <a:ext cx="25401" cy="115681"/>
            </a:xfrm>
            <a:custGeom>
              <a:avLst/>
              <a:gdLst/>
              <a:ahLst/>
              <a:cxnLst/>
              <a:rect l="0" t="0" r="0" b="0"/>
              <a:pathLst>
                <a:path w="25401" h="115681">
                  <a:moveTo>
                    <a:pt x="0" y="52180"/>
                  </a:moveTo>
                  <a:lnTo>
                    <a:pt x="0" y="52180"/>
                  </a:lnTo>
                  <a:lnTo>
                    <a:pt x="0" y="48809"/>
                  </a:lnTo>
                  <a:lnTo>
                    <a:pt x="11933" y="24237"/>
                  </a:lnTo>
                  <a:lnTo>
                    <a:pt x="15887" y="17183"/>
                  </a:lnTo>
                  <a:lnTo>
                    <a:pt x="18772" y="0"/>
                  </a:lnTo>
                  <a:lnTo>
                    <a:pt x="19034" y="29758"/>
                  </a:lnTo>
                  <a:lnTo>
                    <a:pt x="15676" y="61235"/>
                  </a:lnTo>
                  <a:lnTo>
                    <a:pt x="15904" y="74078"/>
                  </a:lnTo>
                  <a:lnTo>
                    <a:pt x="25400" y="1156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175">
              <a:extLst>
                <a:ext uri="{FF2B5EF4-FFF2-40B4-BE49-F238E27FC236}">
                  <a16:creationId xmlns:a16="http://schemas.microsoft.com/office/drawing/2014/main" id="{1499A320-4224-E261-118E-EE54EB9D34F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787650" y="13335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44450"/>
                  </a:moveTo>
                  <a:lnTo>
                    <a:pt x="0" y="44450"/>
                  </a:lnTo>
                  <a:lnTo>
                    <a:pt x="0" y="1583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176">
              <a:extLst>
                <a:ext uri="{FF2B5EF4-FFF2-40B4-BE49-F238E27FC236}">
                  <a16:creationId xmlns:a16="http://schemas.microsoft.com/office/drawing/2014/main" id="{5FEE66FA-304B-6E93-E2A0-3BFD6E68BCC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832100" y="1412564"/>
              <a:ext cx="182809" cy="101189"/>
            </a:xfrm>
            <a:custGeom>
              <a:avLst/>
              <a:gdLst/>
              <a:ahLst/>
              <a:cxnLst/>
              <a:rect l="0" t="0" r="0" b="0"/>
              <a:pathLst>
                <a:path w="182809" h="101189">
                  <a:moveTo>
                    <a:pt x="0" y="54286"/>
                  </a:moveTo>
                  <a:lnTo>
                    <a:pt x="0" y="54286"/>
                  </a:lnTo>
                  <a:lnTo>
                    <a:pt x="5069" y="48511"/>
                  </a:lnTo>
                  <a:lnTo>
                    <a:pt x="26006" y="20440"/>
                  </a:lnTo>
                  <a:lnTo>
                    <a:pt x="33431" y="11021"/>
                  </a:lnTo>
                  <a:lnTo>
                    <a:pt x="46231" y="1107"/>
                  </a:lnTo>
                  <a:lnTo>
                    <a:pt x="48459" y="1900"/>
                  </a:lnTo>
                  <a:lnTo>
                    <a:pt x="52817" y="8426"/>
                  </a:lnTo>
                  <a:lnTo>
                    <a:pt x="60658" y="29862"/>
                  </a:lnTo>
                  <a:lnTo>
                    <a:pt x="64820" y="56360"/>
                  </a:lnTo>
                  <a:lnTo>
                    <a:pt x="66909" y="70730"/>
                  </a:lnTo>
                  <a:lnTo>
                    <a:pt x="63616" y="101188"/>
                  </a:lnTo>
                  <a:lnTo>
                    <a:pt x="63578" y="101076"/>
                  </a:lnTo>
                  <a:lnTo>
                    <a:pt x="63551" y="100296"/>
                  </a:lnTo>
                  <a:lnTo>
                    <a:pt x="70414" y="72574"/>
                  </a:lnTo>
                  <a:lnTo>
                    <a:pt x="75040" y="53948"/>
                  </a:lnTo>
                  <a:lnTo>
                    <a:pt x="86283" y="34822"/>
                  </a:lnTo>
                  <a:lnTo>
                    <a:pt x="114791" y="6802"/>
                  </a:lnTo>
                  <a:lnTo>
                    <a:pt x="125337" y="1432"/>
                  </a:lnTo>
                  <a:lnTo>
                    <a:pt x="130125" y="0"/>
                  </a:lnTo>
                  <a:lnTo>
                    <a:pt x="134727" y="456"/>
                  </a:lnTo>
                  <a:lnTo>
                    <a:pt x="143604" y="4727"/>
                  </a:lnTo>
                  <a:lnTo>
                    <a:pt x="153164" y="15064"/>
                  </a:lnTo>
                  <a:lnTo>
                    <a:pt x="169948" y="42274"/>
                  </a:lnTo>
                  <a:lnTo>
                    <a:pt x="181130" y="72721"/>
                  </a:lnTo>
                  <a:lnTo>
                    <a:pt x="182808" y="82705"/>
                  </a:lnTo>
                  <a:lnTo>
                    <a:pt x="181844" y="86638"/>
                  </a:lnTo>
                  <a:lnTo>
                    <a:pt x="171450" y="987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541">
            <a:extLst>
              <a:ext uri="{FF2B5EF4-FFF2-40B4-BE49-F238E27FC236}">
                <a16:creationId xmlns:a16="http://schemas.microsoft.com/office/drawing/2014/main" id="{3EE566D0-84D5-EC35-618C-AC03812FFC9E}"/>
              </a:ext>
            </a:extLst>
          </p:cNvPr>
          <p:cNvGrpSpPr/>
          <p:nvPr/>
        </p:nvGrpSpPr>
        <p:grpSpPr>
          <a:xfrm>
            <a:off x="3328491" y="1242658"/>
            <a:ext cx="208460" cy="325793"/>
            <a:chOff x="3328491" y="1242658"/>
            <a:chExt cx="208460" cy="325793"/>
          </a:xfrm>
        </p:grpSpPr>
        <p:sp>
          <p:nvSpPr>
            <p:cNvPr id="18" name="SMARTInkShape-2177">
              <a:extLst>
                <a:ext uri="{FF2B5EF4-FFF2-40B4-BE49-F238E27FC236}">
                  <a16:creationId xmlns:a16="http://schemas.microsoft.com/office/drawing/2014/main" id="{12E3A390-3348-A0E5-0AC3-9929051B309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328491" y="1343494"/>
              <a:ext cx="53814" cy="110874"/>
            </a:xfrm>
            <a:custGeom>
              <a:avLst/>
              <a:gdLst/>
              <a:ahLst/>
              <a:cxnLst/>
              <a:rect l="0" t="0" r="0" b="0"/>
              <a:pathLst>
                <a:path w="53814" h="110874">
                  <a:moveTo>
                    <a:pt x="24309" y="28106"/>
                  </a:moveTo>
                  <a:lnTo>
                    <a:pt x="24309" y="28106"/>
                  </a:lnTo>
                  <a:lnTo>
                    <a:pt x="24309" y="24735"/>
                  </a:lnTo>
                  <a:lnTo>
                    <a:pt x="25014" y="23742"/>
                  </a:lnTo>
                  <a:lnTo>
                    <a:pt x="26190" y="23080"/>
                  </a:lnTo>
                  <a:lnTo>
                    <a:pt x="27680" y="22639"/>
                  </a:lnTo>
                  <a:lnTo>
                    <a:pt x="31216" y="18385"/>
                  </a:lnTo>
                  <a:lnTo>
                    <a:pt x="34434" y="12497"/>
                  </a:lnTo>
                  <a:lnTo>
                    <a:pt x="36500" y="2968"/>
                  </a:lnTo>
                  <a:lnTo>
                    <a:pt x="36670" y="764"/>
                  </a:lnTo>
                  <a:lnTo>
                    <a:pt x="36077" y="0"/>
                  </a:lnTo>
                  <a:lnTo>
                    <a:pt x="34977" y="196"/>
                  </a:lnTo>
                  <a:lnTo>
                    <a:pt x="33537" y="1033"/>
                  </a:lnTo>
                  <a:lnTo>
                    <a:pt x="10577" y="30032"/>
                  </a:lnTo>
                  <a:lnTo>
                    <a:pt x="2588" y="61477"/>
                  </a:lnTo>
                  <a:lnTo>
                    <a:pt x="0" y="77113"/>
                  </a:lnTo>
                  <a:lnTo>
                    <a:pt x="2603" y="92956"/>
                  </a:lnTo>
                  <a:lnTo>
                    <a:pt x="11214" y="107685"/>
                  </a:lnTo>
                  <a:lnTo>
                    <a:pt x="15579" y="110086"/>
                  </a:lnTo>
                  <a:lnTo>
                    <a:pt x="26073" y="110873"/>
                  </a:lnTo>
                  <a:lnTo>
                    <a:pt x="34030" y="108871"/>
                  </a:lnTo>
                  <a:lnTo>
                    <a:pt x="40624" y="104924"/>
                  </a:lnTo>
                  <a:lnTo>
                    <a:pt x="48258" y="98466"/>
                  </a:lnTo>
                  <a:lnTo>
                    <a:pt x="52592" y="87129"/>
                  </a:lnTo>
                  <a:lnTo>
                    <a:pt x="53813" y="72683"/>
                  </a:lnTo>
                  <a:lnTo>
                    <a:pt x="50389" y="42190"/>
                  </a:lnTo>
                  <a:lnTo>
                    <a:pt x="46248" y="34130"/>
                  </a:lnTo>
                  <a:lnTo>
                    <a:pt x="30659" y="15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178">
              <a:extLst>
                <a:ext uri="{FF2B5EF4-FFF2-40B4-BE49-F238E27FC236}">
                  <a16:creationId xmlns:a16="http://schemas.microsoft.com/office/drawing/2014/main" id="{9CD62970-16B9-9F35-1834-C7160157804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422738" y="1242658"/>
              <a:ext cx="88813" cy="325793"/>
            </a:xfrm>
            <a:custGeom>
              <a:avLst/>
              <a:gdLst/>
              <a:ahLst/>
              <a:cxnLst/>
              <a:rect l="0" t="0" r="0" b="0"/>
              <a:pathLst>
                <a:path w="88813" h="325793">
                  <a:moveTo>
                    <a:pt x="88812" y="46392"/>
                  </a:moveTo>
                  <a:lnTo>
                    <a:pt x="88812" y="46392"/>
                  </a:lnTo>
                  <a:lnTo>
                    <a:pt x="85441" y="39650"/>
                  </a:lnTo>
                  <a:lnTo>
                    <a:pt x="82724" y="11071"/>
                  </a:lnTo>
                  <a:lnTo>
                    <a:pt x="80697" y="4118"/>
                  </a:lnTo>
                  <a:lnTo>
                    <a:pt x="79168" y="1276"/>
                  </a:lnTo>
                  <a:lnTo>
                    <a:pt x="77444" y="87"/>
                  </a:lnTo>
                  <a:lnTo>
                    <a:pt x="75589" y="0"/>
                  </a:lnTo>
                  <a:lnTo>
                    <a:pt x="73647" y="647"/>
                  </a:lnTo>
                  <a:lnTo>
                    <a:pt x="60800" y="11671"/>
                  </a:lnTo>
                  <a:lnTo>
                    <a:pt x="43588" y="38456"/>
                  </a:lnTo>
                  <a:lnTo>
                    <a:pt x="35196" y="66462"/>
                  </a:lnTo>
                  <a:lnTo>
                    <a:pt x="25967" y="92634"/>
                  </a:lnTo>
                  <a:lnTo>
                    <a:pt x="17667" y="118262"/>
                  </a:lnTo>
                  <a:lnTo>
                    <a:pt x="10739" y="147101"/>
                  </a:lnTo>
                  <a:lnTo>
                    <a:pt x="7589" y="174618"/>
                  </a:lnTo>
                  <a:lnTo>
                    <a:pt x="3284" y="200645"/>
                  </a:lnTo>
                  <a:lnTo>
                    <a:pt x="911" y="226230"/>
                  </a:lnTo>
                  <a:lnTo>
                    <a:pt x="208" y="251686"/>
                  </a:lnTo>
                  <a:lnTo>
                    <a:pt x="0" y="280473"/>
                  </a:lnTo>
                  <a:lnTo>
                    <a:pt x="4294" y="310255"/>
                  </a:lnTo>
                  <a:lnTo>
                    <a:pt x="6262" y="325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179">
              <a:extLst>
                <a:ext uri="{FF2B5EF4-FFF2-40B4-BE49-F238E27FC236}">
                  <a16:creationId xmlns:a16="http://schemas.microsoft.com/office/drawing/2014/main" id="{E0E6B101-EED5-A089-63C8-17F9809F843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371850" y="1409700"/>
              <a:ext cx="165101" cy="38101"/>
            </a:xfrm>
            <a:custGeom>
              <a:avLst/>
              <a:gdLst/>
              <a:ahLst/>
              <a:cxnLst/>
              <a:rect l="0" t="0" r="0" b="0"/>
              <a:pathLst>
                <a:path w="165101" h="38101">
                  <a:moveTo>
                    <a:pt x="0" y="38100"/>
                  </a:moveTo>
                  <a:lnTo>
                    <a:pt x="0" y="38100"/>
                  </a:lnTo>
                  <a:lnTo>
                    <a:pt x="31096" y="22905"/>
                  </a:lnTo>
                  <a:lnTo>
                    <a:pt x="57021" y="14925"/>
                  </a:lnTo>
                  <a:lnTo>
                    <a:pt x="88177" y="8629"/>
                  </a:lnTo>
                  <a:lnTo>
                    <a:pt x="118551" y="665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542">
            <a:extLst>
              <a:ext uri="{FF2B5EF4-FFF2-40B4-BE49-F238E27FC236}">
                <a16:creationId xmlns:a16="http://schemas.microsoft.com/office/drawing/2014/main" id="{0DA66B42-93EE-6E1F-213C-28E9AEA62AC8}"/>
              </a:ext>
            </a:extLst>
          </p:cNvPr>
          <p:cNvGrpSpPr/>
          <p:nvPr/>
        </p:nvGrpSpPr>
        <p:grpSpPr>
          <a:xfrm>
            <a:off x="3820751" y="1309675"/>
            <a:ext cx="922700" cy="167335"/>
            <a:chOff x="3820751" y="1309675"/>
            <a:chExt cx="922700" cy="167335"/>
          </a:xfrm>
        </p:grpSpPr>
        <p:sp>
          <p:nvSpPr>
            <p:cNvPr id="22" name="SMARTInkShape-2180">
              <a:extLst>
                <a:ext uri="{FF2B5EF4-FFF2-40B4-BE49-F238E27FC236}">
                  <a16:creationId xmlns:a16="http://schemas.microsoft.com/office/drawing/2014/main" id="{A3B2DD3C-AED9-0A86-B0E0-8194D6C2BE4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820751" y="1309675"/>
              <a:ext cx="169536" cy="139767"/>
            </a:xfrm>
            <a:custGeom>
              <a:avLst/>
              <a:gdLst/>
              <a:ahLst/>
              <a:cxnLst/>
              <a:rect l="0" t="0" r="0" b="0"/>
              <a:pathLst>
                <a:path w="169536" h="139767">
                  <a:moveTo>
                    <a:pt x="65449" y="55575"/>
                  </a:moveTo>
                  <a:lnTo>
                    <a:pt x="65449" y="55575"/>
                  </a:lnTo>
                  <a:lnTo>
                    <a:pt x="68820" y="55575"/>
                  </a:lnTo>
                  <a:lnTo>
                    <a:pt x="72356" y="53693"/>
                  </a:lnTo>
                  <a:lnTo>
                    <a:pt x="74287" y="52204"/>
                  </a:lnTo>
                  <a:lnTo>
                    <a:pt x="105271" y="47736"/>
                  </a:lnTo>
                  <a:lnTo>
                    <a:pt x="134385" y="43835"/>
                  </a:lnTo>
                  <a:lnTo>
                    <a:pt x="145711" y="39539"/>
                  </a:lnTo>
                  <a:lnTo>
                    <a:pt x="158139" y="32950"/>
                  </a:lnTo>
                  <a:lnTo>
                    <a:pt x="161110" y="32025"/>
                  </a:lnTo>
                  <a:lnTo>
                    <a:pt x="166291" y="27234"/>
                  </a:lnTo>
                  <a:lnTo>
                    <a:pt x="168661" y="23981"/>
                  </a:lnTo>
                  <a:lnTo>
                    <a:pt x="169535" y="20401"/>
                  </a:lnTo>
                  <a:lnTo>
                    <a:pt x="168624" y="12661"/>
                  </a:lnTo>
                  <a:lnTo>
                    <a:pt x="164571" y="9327"/>
                  </a:lnTo>
                  <a:lnTo>
                    <a:pt x="144129" y="1969"/>
                  </a:lnTo>
                  <a:lnTo>
                    <a:pt x="133109" y="0"/>
                  </a:lnTo>
                  <a:lnTo>
                    <a:pt x="109466" y="3806"/>
                  </a:lnTo>
                  <a:lnTo>
                    <a:pt x="78092" y="13393"/>
                  </a:lnTo>
                  <a:lnTo>
                    <a:pt x="49079" y="23149"/>
                  </a:lnTo>
                  <a:lnTo>
                    <a:pt x="19304" y="51709"/>
                  </a:lnTo>
                  <a:lnTo>
                    <a:pt x="7013" y="70422"/>
                  </a:lnTo>
                  <a:lnTo>
                    <a:pt x="0" y="96271"/>
                  </a:lnTo>
                  <a:lnTo>
                    <a:pt x="612" y="111057"/>
                  </a:lnTo>
                  <a:lnTo>
                    <a:pt x="5118" y="122802"/>
                  </a:lnTo>
                  <a:lnTo>
                    <a:pt x="11824" y="132020"/>
                  </a:lnTo>
                  <a:lnTo>
                    <a:pt x="19508" y="138469"/>
                  </a:lnTo>
                  <a:lnTo>
                    <a:pt x="24239" y="139766"/>
                  </a:lnTo>
                  <a:lnTo>
                    <a:pt x="50802" y="138658"/>
                  </a:lnTo>
                  <a:lnTo>
                    <a:pt x="79454" y="136402"/>
                  </a:lnTo>
                  <a:lnTo>
                    <a:pt x="106523" y="131265"/>
                  </a:lnTo>
                  <a:lnTo>
                    <a:pt x="138003" y="119836"/>
                  </a:lnTo>
                  <a:lnTo>
                    <a:pt x="167049" y="112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181">
              <a:extLst>
                <a:ext uri="{FF2B5EF4-FFF2-40B4-BE49-F238E27FC236}">
                  <a16:creationId xmlns:a16="http://schemas.microsoft.com/office/drawing/2014/main" id="{4D5FB690-4F8B-9275-100C-EAE7809ADDF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019550" y="1352550"/>
              <a:ext cx="247651" cy="117821"/>
            </a:xfrm>
            <a:custGeom>
              <a:avLst/>
              <a:gdLst/>
              <a:ahLst/>
              <a:cxnLst/>
              <a:rect l="0" t="0" r="0" b="0"/>
              <a:pathLst>
                <a:path w="247651" h="117821">
                  <a:moveTo>
                    <a:pt x="0" y="38100"/>
                  </a:moveTo>
                  <a:lnTo>
                    <a:pt x="0" y="38100"/>
                  </a:lnTo>
                  <a:lnTo>
                    <a:pt x="27136" y="14335"/>
                  </a:lnTo>
                  <a:lnTo>
                    <a:pt x="40753" y="9899"/>
                  </a:lnTo>
                  <a:lnTo>
                    <a:pt x="48335" y="8716"/>
                  </a:lnTo>
                  <a:lnTo>
                    <a:pt x="54801" y="10044"/>
                  </a:lnTo>
                  <a:lnTo>
                    <a:pt x="65749" y="17164"/>
                  </a:lnTo>
                  <a:lnTo>
                    <a:pt x="73437" y="29266"/>
                  </a:lnTo>
                  <a:lnTo>
                    <a:pt x="87492" y="60030"/>
                  </a:lnTo>
                  <a:lnTo>
                    <a:pt x="92951" y="78151"/>
                  </a:lnTo>
                  <a:lnTo>
                    <a:pt x="94569" y="95828"/>
                  </a:lnTo>
                  <a:lnTo>
                    <a:pt x="91184" y="106326"/>
                  </a:lnTo>
                  <a:lnTo>
                    <a:pt x="88307" y="111100"/>
                  </a:lnTo>
                  <a:lnTo>
                    <a:pt x="83565" y="114283"/>
                  </a:lnTo>
                  <a:lnTo>
                    <a:pt x="70771" y="117820"/>
                  </a:lnTo>
                  <a:lnTo>
                    <a:pt x="64820" y="117353"/>
                  </a:lnTo>
                  <a:lnTo>
                    <a:pt x="54444" y="113070"/>
                  </a:lnTo>
                  <a:lnTo>
                    <a:pt x="40669" y="99354"/>
                  </a:lnTo>
                  <a:lnTo>
                    <a:pt x="38401" y="94458"/>
                  </a:lnTo>
                  <a:lnTo>
                    <a:pt x="37764" y="85255"/>
                  </a:lnTo>
                  <a:lnTo>
                    <a:pt x="41372" y="68770"/>
                  </a:lnTo>
                  <a:lnTo>
                    <a:pt x="50280" y="53851"/>
                  </a:lnTo>
                  <a:lnTo>
                    <a:pt x="61856" y="43865"/>
                  </a:lnTo>
                  <a:lnTo>
                    <a:pt x="89520" y="31952"/>
                  </a:lnTo>
                  <a:lnTo>
                    <a:pt x="114422" y="19952"/>
                  </a:lnTo>
                  <a:lnTo>
                    <a:pt x="144088" y="13427"/>
                  </a:lnTo>
                  <a:lnTo>
                    <a:pt x="174825" y="6076"/>
                  </a:lnTo>
                  <a:lnTo>
                    <a:pt x="202319" y="1800"/>
                  </a:lnTo>
                  <a:lnTo>
                    <a:pt x="230151" y="356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82">
              <a:extLst>
                <a:ext uri="{FF2B5EF4-FFF2-40B4-BE49-F238E27FC236}">
                  <a16:creationId xmlns:a16="http://schemas.microsoft.com/office/drawing/2014/main" id="{35B5907E-61BE-B4E2-13EC-6D5F16F0188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203700" y="1365250"/>
              <a:ext cx="203201" cy="107105"/>
            </a:xfrm>
            <a:custGeom>
              <a:avLst/>
              <a:gdLst/>
              <a:ahLst/>
              <a:cxnLst/>
              <a:rect l="0" t="0" r="0" b="0"/>
              <a:pathLst>
                <a:path w="203201" h="107105">
                  <a:moveTo>
                    <a:pt x="0" y="19050"/>
                  </a:moveTo>
                  <a:lnTo>
                    <a:pt x="0" y="19050"/>
                  </a:lnTo>
                  <a:lnTo>
                    <a:pt x="28129" y="8219"/>
                  </a:lnTo>
                  <a:lnTo>
                    <a:pt x="39313" y="4123"/>
                  </a:lnTo>
                  <a:lnTo>
                    <a:pt x="49457" y="3714"/>
                  </a:lnTo>
                  <a:lnTo>
                    <a:pt x="54139" y="4593"/>
                  </a:lnTo>
                  <a:lnTo>
                    <a:pt x="63102" y="11213"/>
                  </a:lnTo>
                  <a:lnTo>
                    <a:pt x="71085" y="21211"/>
                  </a:lnTo>
                  <a:lnTo>
                    <a:pt x="78840" y="38035"/>
                  </a:lnTo>
                  <a:lnTo>
                    <a:pt x="82061" y="64467"/>
                  </a:lnTo>
                  <a:lnTo>
                    <a:pt x="82405" y="82836"/>
                  </a:lnTo>
                  <a:lnTo>
                    <a:pt x="78722" y="93496"/>
                  </a:lnTo>
                  <a:lnTo>
                    <a:pt x="73087" y="101526"/>
                  </a:lnTo>
                  <a:lnTo>
                    <a:pt x="68231" y="105095"/>
                  </a:lnTo>
                  <a:lnTo>
                    <a:pt x="54789" y="107104"/>
                  </a:lnTo>
                  <a:lnTo>
                    <a:pt x="45282" y="103811"/>
                  </a:lnTo>
                  <a:lnTo>
                    <a:pt x="40772" y="100957"/>
                  </a:lnTo>
                  <a:lnTo>
                    <a:pt x="37764" y="96233"/>
                  </a:lnTo>
                  <a:lnTo>
                    <a:pt x="34423" y="83457"/>
                  </a:lnTo>
                  <a:lnTo>
                    <a:pt x="36701" y="68372"/>
                  </a:lnTo>
                  <a:lnTo>
                    <a:pt x="43123" y="53671"/>
                  </a:lnTo>
                  <a:lnTo>
                    <a:pt x="57933" y="38167"/>
                  </a:lnTo>
                  <a:lnTo>
                    <a:pt x="83629" y="20479"/>
                  </a:lnTo>
                  <a:lnTo>
                    <a:pt x="111821" y="9167"/>
                  </a:lnTo>
                  <a:lnTo>
                    <a:pt x="130577" y="3030"/>
                  </a:lnTo>
                  <a:lnTo>
                    <a:pt x="159574" y="898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83">
              <a:extLst>
                <a:ext uri="{FF2B5EF4-FFF2-40B4-BE49-F238E27FC236}">
                  <a16:creationId xmlns:a16="http://schemas.microsoft.com/office/drawing/2014/main" id="{2A6ACC89-1B0B-2D0E-C226-6D87A129046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410823" y="1349618"/>
              <a:ext cx="68168" cy="122791"/>
            </a:xfrm>
            <a:custGeom>
              <a:avLst/>
              <a:gdLst/>
              <a:ahLst/>
              <a:cxnLst/>
              <a:rect l="0" t="0" r="0" b="0"/>
              <a:pathLst>
                <a:path w="68168" h="122791">
                  <a:moveTo>
                    <a:pt x="53227" y="28332"/>
                  </a:moveTo>
                  <a:lnTo>
                    <a:pt x="53227" y="28332"/>
                  </a:lnTo>
                  <a:lnTo>
                    <a:pt x="56598" y="24961"/>
                  </a:lnTo>
                  <a:lnTo>
                    <a:pt x="58253" y="19543"/>
                  </a:lnTo>
                  <a:lnTo>
                    <a:pt x="59315" y="7938"/>
                  </a:lnTo>
                  <a:lnTo>
                    <a:pt x="58698" y="6269"/>
                  </a:lnTo>
                  <a:lnTo>
                    <a:pt x="57580" y="5157"/>
                  </a:lnTo>
                  <a:lnTo>
                    <a:pt x="52635" y="1710"/>
                  </a:lnTo>
                  <a:lnTo>
                    <a:pt x="50716" y="0"/>
                  </a:lnTo>
                  <a:lnTo>
                    <a:pt x="48025" y="272"/>
                  </a:lnTo>
                  <a:lnTo>
                    <a:pt x="29537" y="11188"/>
                  </a:lnTo>
                  <a:lnTo>
                    <a:pt x="17123" y="27799"/>
                  </a:lnTo>
                  <a:lnTo>
                    <a:pt x="2968" y="58130"/>
                  </a:lnTo>
                  <a:lnTo>
                    <a:pt x="672" y="63014"/>
                  </a:lnTo>
                  <a:lnTo>
                    <a:pt x="0" y="75967"/>
                  </a:lnTo>
                  <a:lnTo>
                    <a:pt x="3518" y="105396"/>
                  </a:lnTo>
                  <a:lnTo>
                    <a:pt x="9027" y="114559"/>
                  </a:lnTo>
                  <a:lnTo>
                    <a:pt x="14298" y="119571"/>
                  </a:lnTo>
                  <a:lnTo>
                    <a:pt x="16691" y="120908"/>
                  </a:lnTo>
                  <a:lnTo>
                    <a:pt x="33543" y="122790"/>
                  </a:lnTo>
                  <a:lnTo>
                    <a:pt x="46595" y="119467"/>
                  </a:lnTo>
                  <a:lnTo>
                    <a:pt x="57335" y="113992"/>
                  </a:lnTo>
                  <a:lnTo>
                    <a:pt x="62109" y="109207"/>
                  </a:lnTo>
                  <a:lnTo>
                    <a:pt x="68167" y="89062"/>
                  </a:lnTo>
                  <a:lnTo>
                    <a:pt x="67688" y="64122"/>
                  </a:lnTo>
                  <a:lnTo>
                    <a:pt x="61205" y="36891"/>
                  </a:lnTo>
                  <a:lnTo>
                    <a:pt x="57243" y="29079"/>
                  </a:lnTo>
                  <a:lnTo>
                    <a:pt x="54494" y="26713"/>
                  </a:lnTo>
                  <a:lnTo>
                    <a:pt x="40527" y="21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84">
              <a:extLst>
                <a:ext uri="{FF2B5EF4-FFF2-40B4-BE49-F238E27FC236}">
                  <a16:creationId xmlns:a16="http://schemas.microsoft.com/office/drawing/2014/main" id="{39B07571-ED49-F03A-B70F-3701AA8A217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514850" y="1327150"/>
              <a:ext cx="228601" cy="149860"/>
            </a:xfrm>
            <a:custGeom>
              <a:avLst/>
              <a:gdLst/>
              <a:ahLst/>
              <a:cxnLst/>
              <a:rect l="0" t="0" r="0" b="0"/>
              <a:pathLst>
                <a:path w="228601" h="149860">
                  <a:moveTo>
                    <a:pt x="0" y="38100"/>
                  </a:moveTo>
                  <a:lnTo>
                    <a:pt x="0" y="38100"/>
                  </a:lnTo>
                  <a:lnTo>
                    <a:pt x="8838" y="20423"/>
                  </a:lnTo>
                  <a:lnTo>
                    <a:pt x="16628" y="14251"/>
                  </a:lnTo>
                  <a:lnTo>
                    <a:pt x="28763" y="7911"/>
                  </a:lnTo>
                  <a:lnTo>
                    <a:pt x="51261" y="6487"/>
                  </a:lnTo>
                  <a:lnTo>
                    <a:pt x="58296" y="12055"/>
                  </a:lnTo>
                  <a:lnTo>
                    <a:pt x="70939" y="29506"/>
                  </a:lnTo>
                  <a:lnTo>
                    <a:pt x="81383" y="52409"/>
                  </a:lnTo>
                  <a:lnTo>
                    <a:pt x="86673" y="81537"/>
                  </a:lnTo>
                  <a:lnTo>
                    <a:pt x="88240" y="109139"/>
                  </a:lnTo>
                  <a:lnTo>
                    <a:pt x="88705" y="128450"/>
                  </a:lnTo>
                  <a:lnTo>
                    <a:pt x="86654" y="133611"/>
                  </a:lnTo>
                  <a:lnTo>
                    <a:pt x="78729" y="143109"/>
                  </a:lnTo>
                  <a:lnTo>
                    <a:pt x="68152" y="148271"/>
                  </a:lnTo>
                  <a:lnTo>
                    <a:pt x="56395" y="149859"/>
                  </a:lnTo>
                  <a:lnTo>
                    <a:pt x="44115" y="148213"/>
                  </a:lnTo>
                  <a:lnTo>
                    <a:pt x="35364" y="143249"/>
                  </a:lnTo>
                  <a:lnTo>
                    <a:pt x="32043" y="139949"/>
                  </a:lnTo>
                  <a:lnTo>
                    <a:pt x="28352" y="128757"/>
                  </a:lnTo>
                  <a:lnTo>
                    <a:pt x="27417" y="115081"/>
                  </a:lnTo>
                  <a:lnTo>
                    <a:pt x="32567" y="90936"/>
                  </a:lnTo>
                  <a:lnTo>
                    <a:pt x="43748" y="68998"/>
                  </a:lnTo>
                  <a:lnTo>
                    <a:pt x="59546" y="50057"/>
                  </a:lnTo>
                  <a:lnTo>
                    <a:pt x="89055" y="29809"/>
                  </a:lnTo>
                  <a:lnTo>
                    <a:pt x="111326" y="19503"/>
                  </a:lnTo>
                  <a:lnTo>
                    <a:pt x="139112" y="14044"/>
                  </a:lnTo>
                  <a:lnTo>
                    <a:pt x="165318" y="9727"/>
                  </a:lnTo>
                  <a:lnTo>
                    <a:pt x="191275" y="7017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543">
            <a:extLst>
              <a:ext uri="{FF2B5EF4-FFF2-40B4-BE49-F238E27FC236}">
                <a16:creationId xmlns:a16="http://schemas.microsoft.com/office/drawing/2014/main" id="{5D91271E-9302-A9E6-F048-246A6BF99511}"/>
              </a:ext>
            </a:extLst>
          </p:cNvPr>
          <p:cNvGrpSpPr/>
          <p:nvPr/>
        </p:nvGrpSpPr>
        <p:grpSpPr>
          <a:xfrm>
            <a:off x="1352550" y="1975228"/>
            <a:ext cx="184151" cy="228223"/>
            <a:chOff x="1352550" y="1975228"/>
            <a:chExt cx="184151" cy="228223"/>
          </a:xfrm>
        </p:grpSpPr>
        <p:sp>
          <p:nvSpPr>
            <p:cNvPr id="28" name="SMARTInkShape-2185">
              <a:extLst>
                <a:ext uri="{FF2B5EF4-FFF2-40B4-BE49-F238E27FC236}">
                  <a16:creationId xmlns:a16="http://schemas.microsoft.com/office/drawing/2014/main" id="{BAA1E813-78D6-0882-7747-78227E3E7E8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365250" y="2000589"/>
              <a:ext cx="9994" cy="202862"/>
            </a:xfrm>
            <a:custGeom>
              <a:avLst/>
              <a:gdLst/>
              <a:ahLst/>
              <a:cxnLst/>
              <a:rect l="0" t="0" r="0" b="0"/>
              <a:pathLst>
                <a:path w="9994" h="202862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1881" y="5453"/>
                  </a:lnTo>
                  <a:lnTo>
                    <a:pt x="6088" y="0"/>
                  </a:lnTo>
                  <a:lnTo>
                    <a:pt x="9993" y="26426"/>
                  </a:lnTo>
                  <a:lnTo>
                    <a:pt x="7743" y="54942"/>
                  </a:lnTo>
                  <a:lnTo>
                    <a:pt x="6969" y="77853"/>
                  </a:lnTo>
                  <a:lnTo>
                    <a:pt x="6534" y="104438"/>
                  </a:lnTo>
                  <a:lnTo>
                    <a:pt x="6405" y="132463"/>
                  </a:lnTo>
                  <a:lnTo>
                    <a:pt x="6366" y="159738"/>
                  </a:lnTo>
                  <a:lnTo>
                    <a:pt x="6351" y="184744"/>
                  </a:lnTo>
                  <a:lnTo>
                    <a:pt x="4469" y="189635"/>
                  </a:lnTo>
                  <a:lnTo>
                    <a:pt x="1986" y="194160"/>
                  </a:lnTo>
                  <a:lnTo>
                    <a:pt x="0" y="2028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186">
              <a:extLst>
                <a:ext uri="{FF2B5EF4-FFF2-40B4-BE49-F238E27FC236}">
                  <a16:creationId xmlns:a16="http://schemas.microsoft.com/office/drawing/2014/main" id="{68F48EB8-5B58-2E0A-DF0D-43B30E88213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352550" y="1975228"/>
              <a:ext cx="107951" cy="50423"/>
            </a:xfrm>
            <a:custGeom>
              <a:avLst/>
              <a:gdLst/>
              <a:ahLst/>
              <a:cxnLst/>
              <a:rect l="0" t="0" r="0" b="0"/>
              <a:pathLst>
                <a:path w="107951" h="50423">
                  <a:moveTo>
                    <a:pt x="0" y="50422"/>
                  </a:moveTo>
                  <a:lnTo>
                    <a:pt x="0" y="50422"/>
                  </a:lnTo>
                  <a:lnTo>
                    <a:pt x="0" y="41584"/>
                  </a:lnTo>
                  <a:lnTo>
                    <a:pt x="1881" y="37557"/>
                  </a:lnTo>
                  <a:lnTo>
                    <a:pt x="6481" y="32710"/>
                  </a:lnTo>
                  <a:lnTo>
                    <a:pt x="26680" y="19981"/>
                  </a:lnTo>
                  <a:lnTo>
                    <a:pt x="57318" y="8261"/>
                  </a:lnTo>
                  <a:lnTo>
                    <a:pt x="85831" y="473"/>
                  </a:lnTo>
                  <a:lnTo>
                    <a:pt x="93651" y="0"/>
                  </a:lnTo>
                  <a:lnTo>
                    <a:pt x="107950" y="5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187">
              <a:extLst>
                <a:ext uri="{FF2B5EF4-FFF2-40B4-BE49-F238E27FC236}">
                  <a16:creationId xmlns:a16="http://schemas.microsoft.com/office/drawing/2014/main" id="{84025A36-291A-122C-521A-46D4B39C9EE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377950" y="2077695"/>
              <a:ext cx="114301" cy="24156"/>
            </a:xfrm>
            <a:custGeom>
              <a:avLst/>
              <a:gdLst/>
              <a:ahLst/>
              <a:cxnLst/>
              <a:rect l="0" t="0" r="0" b="0"/>
              <a:pathLst>
                <a:path w="114301" h="24156">
                  <a:moveTo>
                    <a:pt x="0" y="24155"/>
                  </a:moveTo>
                  <a:lnTo>
                    <a:pt x="0" y="24155"/>
                  </a:lnTo>
                  <a:lnTo>
                    <a:pt x="27437" y="13324"/>
                  </a:lnTo>
                  <a:lnTo>
                    <a:pt x="57971" y="5056"/>
                  </a:lnTo>
                  <a:lnTo>
                    <a:pt x="84437" y="0"/>
                  </a:lnTo>
                  <a:lnTo>
                    <a:pt x="114300" y="51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188">
              <a:extLst>
                <a:ext uri="{FF2B5EF4-FFF2-40B4-BE49-F238E27FC236}">
                  <a16:creationId xmlns:a16="http://schemas.microsoft.com/office/drawing/2014/main" id="{7F49EF29-B708-BDD3-85DC-6B3356658AE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409700" y="21780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9"/>
                  </a:lnTo>
                  <a:lnTo>
                    <a:pt x="40067" y="6233"/>
                  </a:lnTo>
                  <a:lnTo>
                    <a:pt x="65770" y="1440"/>
                  </a:lnTo>
                  <a:lnTo>
                    <a:pt x="89572" y="42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544">
            <a:extLst>
              <a:ext uri="{FF2B5EF4-FFF2-40B4-BE49-F238E27FC236}">
                <a16:creationId xmlns:a16="http://schemas.microsoft.com/office/drawing/2014/main" id="{D9FBD033-80EE-0D73-6852-65E369C67D05}"/>
              </a:ext>
            </a:extLst>
          </p:cNvPr>
          <p:cNvGrpSpPr/>
          <p:nvPr/>
        </p:nvGrpSpPr>
        <p:grpSpPr>
          <a:xfrm>
            <a:off x="1949450" y="2025650"/>
            <a:ext cx="133351" cy="101601"/>
            <a:chOff x="1949450" y="2025650"/>
            <a:chExt cx="133351" cy="101601"/>
          </a:xfrm>
        </p:grpSpPr>
        <p:sp>
          <p:nvSpPr>
            <p:cNvPr id="33" name="SMARTInkShape-2189">
              <a:extLst>
                <a:ext uri="{FF2B5EF4-FFF2-40B4-BE49-F238E27FC236}">
                  <a16:creationId xmlns:a16="http://schemas.microsoft.com/office/drawing/2014/main" id="{C9A630C9-7C60-17E7-9E2F-A555CEBAC5F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955800" y="202565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0" y="0"/>
                  </a:lnTo>
                  <a:lnTo>
                    <a:pt x="30756" y="0"/>
                  </a:lnTo>
                  <a:lnTo>
                    <a:pt x="60826" y="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190">
              <a:extLst>
                <a:ext uri="{FF2B5EF4-FFF2-40B4-BE49-F238E27FC236}">
                  <a16:creationId xmlns:a16="http://schemas.microsoft.com/office/drawing/2014/main" id="{CB1BD751-F827-9A10-6228-6B7EBE742B7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949450" y="2099021"/>
              <a:ext cx="133351" cy="28230"/>
            </a:xfrm>
            <a:custGeom>
              <a:avLst/>
              <a:gdLst/>
              <a:ahLst/>
              <a:cxnLst/>
              <a:rect l="0" t="0" r="0" b="0"/>
              <a:pathLst>
                <a:path w="133351" h="28230">
                  <a:moveTo>
                    <a:pt x="0" y="28229"/>
                  </a:moveTo>
                  <a:lnTo>
                    <a:pt x="0" y="28229"/>
                  </a:lnTo>
                  <a:lnTo>
                    <a:pt x="27630" y="21321"/>
                  </a:lnTo>
                  <a:lnTo>
                    <a:pt x="56336" y="13302"/>
                  </a:lnTo>
                  <a:lnTo>
                    <a:pt x="86753" y="4924"/>
                  </a:lnTo>
                  <a:lnTo>
                    <a:pt x="107314" y="0"/>
                  </a:lnTo>
                  <a:lnTo>
                    <a:pt x="133350" y="28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545">
            <a:extLst>
              <a:ext uri="{FF2B5EF4-FFF2-40B4-BE49-F238E27FC236}">
                <a16:creationId xmlns:a16="http://schemas.microsoft.com/office/drawing/2014/main" id="{C7A56E9A-1461-27F2-B3E6-0F227C4991ED}"/>
              </a:ext>
            </a:extLst>
          </p:cNvPr>
          <p:cNvGrpSpPr/>
          <p:nvPr/>
        </p:nvGrpSpPr>
        <p:grpSpPr>
          <a:xfrm>
            <a:off x="2432050" y="1924956"/>
            <a:ext cx="641351" cy="429522"/>
            <a:chOff x="2432050" y="1924956"/>
            <a:chExt cx="641351" cy="429522"/>
          </a:xfrm>
        </p:grpSpPr>
        <p:sp>
          <p:nvSpPr>
            <p:cNvPr id="36" name="SMARTInkShape-2191">
              <a:extLst>
                <a:ext uri="{FF2B5EF4-FFF2-40B4-BE49-F238E27FC236}">
                  <a16:creationId xmlns:a16="http://schemas.microsoft.com/office/drawing/2014/main" id="{298E6E2F-4E62-B165-DD73-C0B911DB55F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441247" y="1924956"/>
              <a:ext cx="206704" cy="202295"/>
            </a:xfrm>
            <a:custGeom>
              <a:avLst/>
              <a:gdLst/>
              <a:ahLst/>
              <a:cxnLst/>
              <a:rect l="0" t="0" r="0" b="0"/>
              <a:pathLst>
                <a:path w="206704" h="202295">
                  <a:moveTo>
                    <a:pt x="47953" y="11794"/>
                  </a:moveTo>
                  <a:lnTo>
                    <a:pt x="47953" y="11794"/>
                  </a:lnTo>
                  <a:lnTo>
                    <a:pt x="41865" y="11794"/>
                  </a:lnTo>
                  <a:lnTo>
                    <a:pt x="35253" y="18144"/>
                  </a:lnTo>
                  <a:lnTo>
                    <a:pt x="38624" y="14773"/>
                  </a:lnTo>
                  <a:lnTo>
                    <a:pt x="42160" y="13118"/>
                  </a:lnTo>
                  <a:lnTo>
                    <a:pt x="54223" y="11794"/>
                  </a:lnTo>
                  <a:lnTo>
                    <a:pt x="54279" y="11794"/>
                  </a:lnTo>
                  <a:lnTo>
                    <a:pt x="50640" y="11794"/>
                  </a:lnTo>
                  <a:lnTo>
                    <a:pt x="53681" y="11794"/>
                  </a:lnTo>
                  <a:lnTo>
                    <a:pt x="50522" y="11794"/>
                  </a:lnTo>
                  <a:lnTo>
                    <a:pt x="52152" y="11794"/>
                  </a:lnTo>
                  <a:lnTo>
                    <a:pt x="71790" y="6327"/>
                  </a:lnTo>
                  <a:lnTo>
                    <a:pt x="99384" y="3679"/>
                  </a:lnTo>
                  <a:lnTo>
                    <a:pt x="124278" y="0"/>
                  </a:lnTo>
                  <a:lnTo>
                    <a:pt x="155522" y="4641"/>
                  </a:lnTo>
                  <a:lnTo>
                    <a:pt x="170371" y="11948"/>
                  </a:lnTo>
                  <a:lnTo>
                    <a:pt x="174016" y="16130"/>
                  </a:lnTo>
                  <a:lnTo>
                    <a:pt x="178064" y="26421"/>
                  </a:lnTo>
                  <a:lnTo>
                    <a:pt x="177982" y="38051"/>
                  </a:lnTo>
                  <a:lnTo>
                    <a:pt x="174183" y="50980"/>
                  </a:lnTo>
                  <a:lnTo>
                    <a:pt x="160848" y="72010"/>
                  </a:lnTo>
                  <a:lnTo>
                    <a:pt x="134093" y="100295"/>
                  </a:lnTo>
                  <a:lnTo>
                    <a:pt x="104740" y="118272"/>
                  </a:lnTo>
                  <a:lnTo>
                    <a:pt x="78331" y="138879"/>
                  </a:lnTo>
                  <a:lnTo>
                    <a:pt x="50661" y="155744"/>
                  </a:lnTo>
                  <a:lnTo>
                    <a:pt x="19430" y="171958"/>
                  </a:lnTo>
                  <a:lnTo>
                    <a:pt x="4380" y="180292"/>
                  </a:lnTo>
                  <a:lnTo>
                    <a:pt x="365" y="184989"/>
                  </a:lnTo>
                  <a:lnTo>
                    <a:pt x="0" y="187230"/>
                  </a:lnTo>
                  <a:lnTo>
                    <a:pt x="462" y="189429"/>
                  </a:lnTo>
                  <a:lnTo>
                    <a:pt x="1476" y="191601"/>
                  </a:lnTo>
                  <a:lnTo>
                    <a:pt x="10128" y="194013"/>
                  </a:lnTo>
                  <a:lnTo>
                    <a:pt x="41639" y="199348"/>
                  </a:lnTo>
                  <a:lnTo>
                    <a:pt x="70773" y="198707"/>
                  </a:lnTo>
                  <a:lnTo>
                    <a:pt x="99870" y="201231"/>
                  </a:lnTo>
                  <a:lnTo>
                    <a:pt x="127071" y="201979"/>
                  </a:lnTo>
                  <a:lnTo>
                    <a:pt x="158596" y="202232"/>
                  </a:lnTo>
                  <a:lnTo>
                    <a:pt x="189097" y="202289"/>
                  </a:lnTo>
                  <a:lnTo>
                    <a:pt x="206703" y="202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192">
              <a:extLst>
                <a:ext uri="{FF2B5EF4-FFF2-40B4-BE49-F238E27FC236}">
                  <a16:creationId xmlns:a16="http://schemas.microsoft.com/office/drawing/2014/main" id="{6BEF60EE-8C57-F8AC-E002-FE4F4925CF3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432050" y="2013935"/>
              <a:ext cx="254001" cy="37116"/>
            </a:xfrm>
            <a:custGeom>
              <a:avLst/>
              <a:gdLst/>
              <a:ahLst/>
              <a:cxnLst/>
              <a:rect l="0" t="0" r="0" b="0"/>
              <a:pathLst>
                <a:path w="254001" h="37116">
                  <a:moveTo>
                    <a:pt x="0" y="37115"/>
                  </a:moveTo>
                  <a:lnTo>
                    <a:pt x="0" y="37115"/>
                  </a:lnTo>
                  <a:lnTo>
                    <a:pt x="20723" y="35234"/>
                  </a:lnTo>
                  <a:lnTo>
                    <a:pt x="44241" y="32089"/>
                  </a:lnTo>
                  <a:lnTo>
                    <a:pt x="72375" y="29276"/>
                  </a:lnTo>
                  <a:lnTo>
                    <a:pt x="100844" y="25375"/>
                  </a:lnTo>
                  <a:lnTo>
                    <a:pt x="130510" y="20241"/>
                  </a:lnTo>
                  <a:lnTo>
                    <a:pt x="159352" y="14980"/>
                  </a:lnTo>
                  <a:lnTo>
                    <a:pt x="189339" y="7996"/>
                  </a:lnTo>
                  <a:lnTo>
                    <a:pt x="218676" y="4003"/>
                  </a:lnTo>
                  <a:lnTo>
                    <a:pt x="238477" y="0"/>
                  </a:lnTo>
                  <a:lnTo>
                    <a:pt x="254000" y="53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193">
              <a:extLst>
                <a:ext uri="{FF2B5EF4-FFF2-40B4-BE49-F238E27FC236}">
                  <a16:creationId xmlns:a16="http://schemas.microsoft.com/office/drawing/2014/main" id="{344A5E24-9597-696F-6429-18041850B27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759251" y="2159000"/>
              <a:ext cx="114607" cy="120651"/>
            </a:xfrm>
            <a:custGeom>
              <a:avLst/>
              <a:gdLst/>
              <a:ahLst/>
              <a:cxnLst/>
              <a:rect l="0" t="0" r="0" b="0"/>
              <a:pathLst>
                <a:path w="114607" h="120651">
                  <a:moveTo>
                    <a:pt x="104599" y="0"/>
                  </a:moveTo>
                  <a:lnTo>
                    <a:pt x="104599" y="0"/>
                  </a:lnTo>
                  <a:lnTo>
                    <a:pt x="114606" y="0"/>
                  </a:lnTo>
                  <a:lnTo>
                    <a:pt x="107762" y="0"/>
                  </a:lnTo>
                  <a:lnTo>
                    <a:pt x="104123" y="1881"/>
                  </a:lnTo>
                  <a:lnTo>
                    <a:pt x="100154" y="5775"/>
                  </a:lnTo>
                  <a:lnTo>
                    <a:pt x="74585" y="36126"/>
                  </a:lnTo>
                  <a:lnTo>
                    <a:pt x="58663" y="53650"/>
                  </a:lnTo>
                  <a:lnTo>
                    <a:pt x="39093" y="84786"/>
                  </a:lnTo>
                  <a:lnTo>
                    <a:pt x="26575" y="107853"/>
                  </a:lnTo>
                  <a:lnTo>
                    <a:pt x="22179" y="111434"/>
                  </a:lnTo>
                  <a:lnTo>
                    <a:pt x="17873" y="113732"/>
                  </a:lnTo>
                  <a:lnTo>
                    <a:pt x="13608" y="117105"/>
                  </a:lnTo>
                  <a:lnTo>
                    <a:pt x="11483" y="117581"/>
                  </a:lnTo>
                  <a:lnTo>
                    <a:pt x="9360" y="117193"/>
                  </a:lnTo>
                  <a:lnTo>
                    <a:pt x="7240" y="116229"/>
                  </a:lnTo>
                  <a:lnTo>
                    <a:pt x="5826" y="114880"/>
                  </a:lnTo>
                  <a:lnTo>
                    <a:pt x="0" y="102260"/>
                  </a:lnTo>
                  <a:lnTo>
                    <a:pt x="20" y="94603"/>
                  </a:lnTo>
                  <a:lnTo>
                    <a:pt x="5782" y="78189"/>
                  </a:lnTo>
                  <a:lnTo>
                    <a:pt x="11663" y="68949"/>
                  </a:lnTo>
                  <a:lnTo>
                    <a:pt x="14419" y="67133"/>
                  </a:lnTo>
                  <a:lnTo>
                    <a:pt x="21245" y="65115"/>
                  </a:lnTo>
                  <a:lnTo>
                    <a:pt x="36393" y="67349"/>
                  </a:lnTo>
                  <a:lnTo>
                    <a:pt x="44417" y="72502"/>
                  </a:lnTo>
                  <a:lnTo>
                    <a:pt x="68628" y="103115"/>
                  </a:lnTo>
                  <a:lnTo>
                    <a:pt x="83247" y="117589"/>
                  </a:lnTo>
                  <a:lnTo>
                    <a:pt x="87584" y="119290"/>
                  </a:lnTo>
                  <a:lnTo>
                    <a:pt x="98249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194">
              <a:extLst>
                <a:ext uri="{FF2B5EF4-FFF2-40B4-BE49-F238E27FC236}">
                  <a16:creationId xmlns:a16="http://schemas.microsoft.com/office/drawing/2014/main" id="{ABEE70F3-CD1A-DD89-A8B7-F0163318022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895600" y="2184400"/>
              <a:ext cx="82551" cy="165101"/>
            </a:xfrm>
            <a:custGeom>
              <a:avLst/>
              <a:gdLst/>
              <a:ahLst/>
              <a:cxnLst/>
              <a:rect l="0" t="0" r="0" b="0"/>
              <a:pathLst>
                <a:path w="82551" h="165101">
                  <a:moveTo>
                    <a:pt x="82550" y="0"/>
                  </a:moveTo>
                  <a:lnTo>
                    <a:pt x="82550" y="0"/>
                  </a:lnTo>
                  <a:lnTo>
                    <a:pt x="72411" y="11550"/>
                  </a:lnTo>
                  <a:lnTo>
                    <a:pt x="58701" y="39545"/>
                  </a:lnTo>
                  <a:lnTo>
                    <a:pt x="49378" y="60165"/>
                  </a:lnTo>
                  <a:lnTo>
                    <a:pt x="33586" y="86516"/>
                  </a:lnTo>
                  <a:lnTo>
                    <a:pt x="16878" y="118193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195">
              <a:extLst>
                <a:ext uri="{FF2B5EF4-FFF2-40B4-BE49-F238E27FC236}">
                  <a16:creationId xmlns:a16="http://schemas.microsoft.com/office/drawing/2014/main" id="{2952416C-0612-1F27-2569-D9455D90544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960482" y="2267053"/>
              <a:ext cx="112919" cy="87425"/>
            </a:xfrm>
            <a:custGeom>
              <a:avLst/>
              <a:gdLst/>
              <a:ahLst/>
              <a:cxnLst/>
              <a:rect l="0" t="0" r="0" b="0"/>
              <a:pathLst>
                <a:path w="112919" h="87425">
                  <a:moveTo>
                    <a:pt x="17668" y="18947"/>
                  </a:moveTo>
                  <a:lnTo>
                    <a:pt x="17668" y="18947"/>
                  </a:lnTo>
                  <a:lnTo>
                    <a:pt x="17668" y="15576"/>
                  </a:lnTo>
                  <a:lnTo>
                    <a:pt x="18373" y="14583"/>
                  </a:lnTo>
                  <a:lnTo>
                    <a:pt x="19549" y="13921"/>
                  </a:lnTo>
                  <a:lnTo>
                    <a:pt x="21039" y="13480"/>
                  </a:lnTo>
                  <a:lnTo>
                    <a:pt x="30533" y="5806"/>
                  </a:lnTo>
                  <a:lnTo>
                    <a:pt x="34675" y="2523"/>
                  </a:lnTo>
                  <a:lnTo>
                    <a:pt x="40973" y="675"/>
                  </a:lnTo>
                  <a:lnTo>
                    <a:pt x="51537" y="0"/>
                  </a:lnTo>
                  <a:lnTo>
                    <a:pt x="52948" y="1377"/>
                  </a:lnTo>
                  <a:lnTo>
                    <a:pt x="54515" y="6669"/>
                  </a:lnTo>
                  <a:lnTo>
                    <a:pt x="55397" y="20954"/>
                  </a:lnTo>
                  <a:lnTo>
                    <a:pt x="51840" y="32539"/>
                  </a:lnTo>
                  <a:lnTo>
                    <a:pt x="44851" y="44038"/>
                  </a:lnTo>
                  <a:lnTo>
                    <a:pt x="13490" y="74073"/>
                  </a:lnTo>
                  <a:lnTo>
                    <a:pt x="0" y="87424"/>
                  </a:lnTo>
                  <a:lnTo>
                    <a:pt x="28508" y="77205"/>
                  </a:lnTo>
                  <a:lnTo>
                    <a:pt x="59141" y="70727"/>
                  </a:lnTo>
                  <a:lnTo>
                    <a:pt x="81834" y="70646"/>
                  </a:lnTo>
                  <a:lnTo>
                    <a:pt x="112918" y="760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MARTInkShape-2196">
            <a:extLst>
              <a:ext uri="{FF2B5EF4-FFF2-40B4-BE49-F238E27FC236}">
                <a16:creationId xmlns:a16="http://schemas.microsoft.com/office/drawing/2014/main" id="{5F9FC1D3-8CB5-4838-5CDF-26F30BBD2A7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02000" y="2104941"/>
            <a:ext cx="31667" cy="22203"/>
          </a:xfrm>
          <a:custGeom>
            <a:avLst/>
            <a:gdLst/>
            <a:ahLst/>
            <a:cxnLst/>
            <a:rect l="0" t="0" r="0" b="0"/>
            <a:pathLst>
              <a:path w="31667" h="22203">
                <a:moveTo>
                  <a:pt x="19050" y="3259"/>
                </a:moveTo>
                <a:lnTo>
                  <a:pt x="19050" y="3259"/>
                </a:lnTo>
                <a:lnTo>
                  <a:pt x="28510" y="3259"/>
                </a:lnTo>
                <a:lnTo>
                  <a:pt x="29590" y="3965"/>
                </a:lnTo>
                <a:lnTo>
                  <a:pt x="30310" y="5140"/>
                </a:lnTo>
                <a:lnTo>
                  <a:pt x="31323" y="10167"/>
                </a:lnTo>
                <a:lnTo>
                  <a:pt x="31666" y="18186"/>
                </a:lnTo>
                <a:lnTo>
                  <a:pt x="30988" y="19560"/>
                </a:lnTo>
                <a:lnTo>
                  <a:pt x="29831" y="20477"/>
                </a:lnTo>
                <a:lnTo>
                  <a:pt x="25958" y="21495"/>
                </a:lnTo>
                <a:lnTo>
                  <a:pt x="11354" y="22202"/>
                </a:lnTo>
                <a:lnTo>
                  <a:pt x="9686" y="21532"/>
                </a:lnTo>
                <a:lnTo>
                  <a:pt x="8574" y="20380"/>
                </a:lnTo>
                <a:lnTo>
                  <a:pt x="7833" y="18906"/>
                </a:lnTo>
                <a:lnTo>
                  <a:pt x="6789" y="10090"/>
                </a:lnTo>
                <a:lnTo>
                  <a:pt x="7348" y="7813"/>
                </a:lnTo>
                <a:lnTo>
                  <a:pt x="8427" y="6295"/>
                </a:lnTo>
                <a:lnTo>
                  <a:pt x="9851" y="5283"/>
                </a:lnTo>
                <a:lnTo>
                  <a:pt x="10801" y="3903"/>
                </a:lnTo>
                <a:lnTo>
                  <a:pt x="12137" y="0"/>
                </a:lnTo>
                <a:lnTo>
                  <a:pt x="12325" y="381"/>
                </a:lnTo>
                <a:lnTo>
                  <a:pt x="12450" y="1340"/>
                </a:lnTo>
                <a:lnTo>
                  <a:pt x="13239" y="1980"/>
                </a:lnTo>
                <a:lnTo>
                  <a:pt x="15997" y="2690"/>
                </a:lnTo>
                <a:lnTo>
                  <a:pt x="17015" y="3586"/>
                </a:lnTo>
                <a:lnTo>
                  <a:pt x="18145" y="6462"/>
                </a:lnTo>
                <a:lnTo>
                  <a:pt x="17742" y="8216"/>
                </a:lnTo>
                <a:lnTo>
                  <a:pt x="13905" y="16102"/>
                </a:lnTo>
                <a:lnTo>
                  <a:pt x="12938" y="21083"/>
                </a:lnTo>
                <a:lnTo>
                  <a:pt x="12153" y="20786"/>
                </a:lnTo>
                <a:lnTo>
                  <a:pt x="7677" y="17703"/>
                </a:lnTo>
                <a:lnTo>
                  <a:pt x="0" y="1595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547">
            <a:extLst>
              <a:ext uri="{FF2B5EF4-FFF2-40B4-BE49-F238E27FC236}">
                <a16:creationId xmlns:a16="http://schemas.microsoft.com/office/drawing/2014/main" id="{9B8E6261-87CB-B9D2-6A76-F2EA6B334009}"/>
              </a:ext>
            </a:extLst>
          </p:cNvPr>
          <p:cNvGrpSpPr/>
          <p:nvPr/>
        </p:nvGrpSpPr>
        <p:grpSpPr>
          <a:xfrm>
            <a:off x="3390900" y="1898738"/>
            <a:ext cx="482601" cy="850813"/>
            <a:chOff x="3390900" y="1898738"/>
            <a:chExt cx="482601" cy="850813"/>
          </a:xfrm>
        </p:grpSpPr>
        <p:sp>
          <p:nvSpPr>
            <p:cNvPr id="43" name="SMARTInkShape-2197">
              <a:extLst>
                <a:ext uri="{FF2B5EF4-FFF2-40B4-BE49-F238E27FC236}">
                  <a16:creationId xmlns:a16="http://schemas.microsoft.com/office/drawing/2014/main" id="{E966F448-A962-C490-8B0A-3607BEF064B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482791" y="1898738"/>
              <a:ext cx="384360" cy="231065"/>
            </a:xfrm>
            <a:custGeom>
              <a:avLst/>
              <a:gdLst/>
              <a:ahLst/>
              <a:cxnLst/>
              <a:rect l="0" t="0" r="0" b="0"/>
              <a:pathLst>
                <a:path w="384360" h="231065">
                  <a:moveTo>
                    <a:pt x="79559" y="82462"/>
                  </a:moveTo>
                  <a:lnTo>
                    <a:pt x="79559" y="82462"/>
                  </a:lnTo>
                  <a:lnTo>
                    <a:pt x="79559" y="76995"/>
                  </a:lnTo>
                  <a:lnTo>
                    <a:pt x="78854" y="76700"/>
                  </a:lnTo>
                  <a:lnTo>
                    <a:pt x="76188" y="76374"/>
                  </a:lnTo>
                  <a:lnTo>
                    <a:pt x="75901" y="75581"/>
                  </a:lnTo>
                  <a:lnTo>
                    <a:pt x="77463" y="72818"/>
                  </a:lnTo>
                  <a:lnTo>
                    <a:pt x="91584" y="57821"/>
                  </a:lnTo>
                  <a:lnTo>
                    <a:pt x="106641" y="49447"/>
                  </a:lnTo>
                  <a:lnTo>
                    <a:pt x="117765" y="45869"/>
                  </a:lnTo>
                  <a:lnTo>
                    <a:pt x="146011" y="44450"/>
                  </a:lnTo>
                  <a:lnTo>
                    <a:pt x="157071" y="44401"/>
                  </a:lnTo>
                  <a:lnTo>
                    <a:pt x="167161" y="48142"/>
                  </a:lnTo>
                  <a:lnTo>
                    <a:pt x="181765" y="58671"/>
                  </a:lnTo>
                  <a:lnTo>
                    <a:pt x="189178" y="72120"/>
                  </a:lnTo>
                  <a:lnTo>
                    <a:pt x="198269" y="99941"/>
                  </a:lnTo>
                  <a:lnTo>
                    <a:pt x="198641" y="109986"/>
                  </a:lnTo>
                  <a:lnTo>
                    <a:pt x="193132" y="135563"/>
                  </a:lnTo>
                  <a:lnTo>
                    <a:pt x="185412" y="157462"/>
                  </a:lnTo>
                  <a:lnTo>
                    <a:pt x="170161" y="183825"/>
                  </a:lnTo>
                  <a:lnTo>
                    <a:pt x="157219" y="204346"/>
                  </a:lnTo>
                  <a:lnTo>
                    <a:pt x="141610" y="216961"/>
                  </a:lnTo>
                  <a:lnTo>
                    <a:pt x="115491" y="227903"/>
                  </a:lnTo>
                  <a:lnTo>
                    <a:pt x="101879" y="231064"/>
                  </a:lnTo>
                  <a:lnTo>
                    <a:pt x="74667" y="225616"/>
                  </a:lnTo>
                  <a:lnTo>
                    <a:pt x="48803" y="217069"/>
                  </a:lnTo>
                  <a:lnTo>
                    <a:pt x="33914" y="205758"/>
                  </a:lnTo>
                  <a:lnTo>
                    <a:pt x="8576" y="177224"/>
                  </a:lnTo>
                  <a:lnTo>
                    <a:pt x="2150" y="162914"/>
                  </a:lnTo>
                  <a:lnTo>
                    <a:pt x="0" y="147146"/>
                  </a:lnTo>
                  <a:lnTo>
                    <a:pt x="4368" y="117791"/>
                  </a:lnTo>
                  <a:lnTo>
                    <a:pt x="8746" y="107336"/>
                  </a:lnTo>
                  <a:lnTo>
                    <a:pt x="27073" y="84788"/>
                  </a:lnTo>
                  <a:lnTo>
                    <a:pt x="53095" y="63323"/>
                  </a:lnTo>
                  <a:lnTo>
                    <a:pt x="82398" y="43767"/>
                  </a:lnTo>
                  <a:lnTo>
                    <a:pt x="113565" y="29981"/>
                  </a:lnTo>
                  <a:lnTo>
                    <a:pt x="142251" y="17767"/>
                  </a:lnTo>
                  <a:lnTo>
                    <a:pt x="172663" y="9266"/>
                  </a:lnTo>
                  <a:lnTo>
                    <a:pt x="199785" y="4974"/>
                  </a:lnTo>
                  <a:lnTo>
                    <a:pt x="226659" y="1412"/>
                  </a:lnTo>
                  <a:lnTo>
                    <a:pt x="251476" y="579"/>
                  </a:lnTo>
                  <a:lnTo>
                    <a:pt x="276617" y="208"/>
                  </a:lnTo>
                  <a:lnTo>
                    <a:pt x="307828" y="0"/>
                  </a:lnTo>
                  <a:lnTo>
                    <a:pt x="334225" y="4293"/>
                  </a:lnTo>
                  <a:lnTo>
                    <a:pt x="365942" y="6089"/>
                  </a:lnTo>
                  <a:lnTo>
                    <a:pt x="372175" y="6185"/>
                  </a:lnTo>
                  <a:lnTo>
                    <a:pt x="374120" y="6916"/>
                  </a:lnTo>
                  <a:lnTo>
                    <a:pt x="375416" y="8109"/>
                  </a:lnTo>
                  <a:lnTo>
                    <a:pt x="377496" y="11723"/>
                  </a:lnTo>
                  <a:lnTo>
                    <a:pt x="379663" y="12217"/>
                  </a:lnTo>
                  <a:lnTo>
                    <a:pt x="384359" y="126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198">
              <a:extLst>
                <a:ext uri="{FF2B5EF4-FFF2-40B4-BE49-F238E27FC236}">
                  <a16:creationId xmlns:a16="http://schemas.microsoft.com/office/drawing/2014/main" id="{6CE60B1F-BB81-7209-C59A-A796F66DEAB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416300" y="2286001"/>
              <a:ext cx="438151" cy="19050"/>
            </a:xfrm>
            <a:custGeom>
              <a:avLst/>
              <a:gdLst/>
              <a:ahLst/>
              <a:cxnLst/>
              <a:rect l="0" t="0" r="0" b="0"/>
              <a:pathLst>
                <a:path w="438151" h="19050">
                  <a:moveTo>
                    <a:pt x="0" y="19049"/>
                  </a:moveTo>
                  <a:lnTo>
                    <a:pt x="0" y="19049"/>
                  </a:lnTo>
                  <a:lnTo>
                    <a:pt x="28301" y="18343"/>
                  </a:lnTo>
                  <a:lnTo>
                    <a:pt x="51189" y="14685"/>
                  </a:lnTo>
                  <a:lnTo>
                    <a:pt x="79686" y="12582"/>
                  </a:lnTo>
                  <a:lnTo>
                    <a:pt x="111178" y="7804"/>
                  </a:lnTo>
                  <a:lnTo>
                    <a:pt x="134784" y="3938"/>
                  </a:lnTo>
                  <a:lnTo>
                    <a:pt x="161269" y="1750"/>
                  </a:lnTo>
                  <a:lnTo>
                    <a:pt x="188797" y="777"/>
                  </a:lnTo>
                  <a:lnTo>
                    <a:pt x="215143" y="345"/>
                  </a:lnTo>
                  <a:lnTo>
                    <a:pt x="240964" y="153"/>
                  </a:lnTo>
                  <a:lnTo>
                    <a:pt x="266550" y="67"/>
                  </a:lnTo>
                  <a:lnTo>
                    <a:pt x="292034" y="29"/>
                  </a:lnTo>
                  <a:lnTo>
                    <a:pt x="323438" y="8"/>
                  </a:lnTo>
                  <a:lnTo>
                    <a:pt x="345539" y="3"/>
                  </a:lnTo>
                  <a:lnTo>
                    <a:pt x="374256" y="0"/>
                  </a:lnTo>
                  <a:lnTo>
                    <a:pt x="397346" y="0"/>
                  </a:lnTo>
                  <a:lnTo>
                    <a:pt x="426819" y="705"/>
                  </a:lnTo>
                  <a:lnTo>
                    <a:pt x="438150" y="6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199">
              <a:extLst>
                <a:ext uri="{FF2B5EF4-FFF2-40B4-BE49-F238E27FC236}">
                  <a16:creationId xmlns:a16="http://schemas.microsoft.com/office/drawing/2014/main" id="{F432F3D9-19C5-C72F-2E45-BEC6E4F3226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390900" y="2419544"/>
              <a:ext cx="482601" cy="297150"/>
            </a:xfrm>
            <a:custGeom>
              <a:avLst/>
              <a:gdLst/>
              <a:ahLst/>
              <a:cxnLst/>
              <a:rect l="0" t="0" r="0" b="0"/>
              <a:pathLst>
                <a:path w="482601" h="297150">
                  <a:moveTo>
                    <a:pt x="0" y="222056"/>
                  </a:moveTo>
                  <a:lnTo>
                    <a:pt x="0" y="222056"/>
                  </a:lnTo>
                  <a:lnTo>
                    <a:pt x="10139" y="221350"/>
                  </a:lnTo>
                  <a:lnTo>
                    <a:pt x="17676" y="218685"/>
                  </a:lnTo>
                  <a:lnTo>
                    <a:pt x="45803" y="200144"/>
                  </a:lnTo>
                  <a:lnTo>
                    <a:pt x="54224" y="193973"/>
                  </a:lnTo>
                  <a:lnTo>
                    <a:pt x="73113" y="186144"/>
                  </a:lnTo>
                  <a:lnTo>
                    <a:pt x="90799" y="184388"/>
                  </a:lnTo>
                  <a:lnTo>
                    <a:pt x="100562" y="187911"/>
                  </a:lnTo>
                  <a:lnTo>
                    <a:pt x="118328" y="201671"/>
                  </a:lnTo>
                  <a:lnTo>
                    <a:pt x="127802" y="217192"/>
                  </a:lnTo>
                  <a:lnTo>
                    <a:pt x="136234" y="248469"/>
                  </a:lnTo>
                  <a:lnTo>
                    <a:pt x="144270" y="279340"/>
                  </a:lnTo>
                  <a:lnTo>
                    <a:pt x="145964" y="289849"/>
                  </a:lnTo>
                  <a:lnTo>
                    <a:pt x="147404" y="292651"/>
                  </a:lnTo>
                  <a:lnTo>
                    <a:pt x="151413" y="297149"/>
                  </a:lnTo>
                  <a:lnTo>
                    <a:pt x="161151" y="271644"/>
                  </a:lnTo>
                  <a:lnTo>
                    <a:pt x="165026" y="248758"/>
                  </a:lnTo>
                  <a:lnTo>
                    <a:pt x="168124" y="226633"/>
                  </a:lnTo>
                  <a:lnTo>
                    <a:pt x="170465" y="196523"/>
                  </a:lnTo>
                  <a:lnTo>
                    <a:pt x="174529" y="166356"/>
                  </a:lnTo>
                  <a:lnTo>
                    <a:pt x="176831" y="138446"/>
                  </a:lnTo>
                  <a:lnTo>
                    <a:pt x="181973" y="109506"/>
                  </a:lnTo>
                  <a:lnTo>
                    <a:pt x="187234" y="78240"/>
                  </a:lnTo>
                  <a:lnTo>
                    <a:pt x="193584" y="46940"/>
                  </a:lnTo>
                  <a:lnTo>
                    <a:pt x="196910" y="34621"/>
                  </a:lnTo>
                  <a:lnTo>
                    <a:pt x="199934" y="29861"/>
                  </a:lnTo>
                  <a:lnTo>
                    <a:pt x="215716" y="23214"/>
                  </a:lnTo>
                  <a:lnTo>
                    <a:pt x="242675" y="19717"/>
                  </a:lnTo>
                  <a:lnTo>
                    <a:pt x="269773" y="18405"/>
                  </a:lnTo>
                  <a:lnTo>
                    <a:pt x="297400" y="13862"/>
                  </a:lnTo>
                  <a:lnTo>
                    <a:pt x="319856" y="10051"/>
                  </a:lnTo>
                  <a:lnTo>
                    <a:pt x="349556" y="7310"/>
                  </a:lnTo>
                  <a:lnTo>
                    <a:pt x="377559" y="2020"/>
                  </a:lnTo>
                  <a:lnTo>
                    <a:pt x="408437" y="462"/>
                  </a:lnTo>
                  <a:lnTo>
                    <a:pt x="437421" y="0"/>
                  </a:lnTo>
                  <a:lnTo>
                    <a:pt x="469168" y="529"/>
                  </a:lnTo>
                  <a:lnTo>
                    <a:pt x="482600" y="125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200">
              <a:extLst>
                <a:ext uri="{FF2B5EF4-FFF2-40B4-BE49-F238E27FC236}">
                  <a16:creationId xmlns:a16="http://schemas.microsoft.com/office/drawing/2014/main" id="{73D02D56-6F10-76D8-4FE8-F4289D56A2A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663950" y="2601686"/>
              <a:ext cx="165101" cy="147865"/>
            </a:xfrm>
            <a:custGeom>
              <a:avLst/>
              <a:gdLst/>
              <a:ahLst/>
              <a:cxnLst/>
              <a:rect l="0" t="0" r="0" b="0"/>
              <a:pathLst>
                <a:path w="165101" h="147865">
                  <a:moveTo>
                    <a:pt x="0" y="14514"/>
                  </a:moveTo>
                  <a:lnTo>
                    <a:pt x="0" y="14514"/>
                  </a:lnTo>
                  <a:lnTo>
                    <a:pt x="3371" y="11143"/>
                  </a:lnTo>
                  <a:lnTo>
                    <a:pt x="6907" y="9488"/>
                  </a:lnTo>
                  <a:lnTo>
                    <a:pt x="8838" y="9047"/>
                  </a:lnTo>
                  <a:lnTo>
                    <a:pt x="18418" y="3974"/>
                  </a:lnTo>
                  <a:lnTo>
                    <a:pt x="38461" y="2098"/>
                  </a:lnTo>
                  <a:lnTo>
                    <a:pt x="43670" y="3822"/>
                  </a:lnTo>
                  <a:lnTo>
                    <a:pt x="46047" y="5269"/>
                  </a:lnTo>
                  <a:lnTo>
                    <a:pt x="52762" y="17419"/>
                  </a:lnTo>
                  <a:lnTo>
                    <a:pt x="58454" y="43502"/>
                  </a:lnTo>
                  <a:lnTo>
                    <a:pt x="62503" y="71118"/>
                  </a:lnTo>
                  <a:lnTo>
                    <a:pt x="63303" y="96956"/>
                  </a:lnTo>
                  <a:lnTo>
                    <a:pt x="63483" y="119240"/>
                  </a:lnTo>
                  <a:lnTo>
                    <a:pt x="62790" y="114532"/>
                  </a:lnTo>
                  <a:lnTo>
                    <a:pt x="59840" y="96203"/>
                  </a:lnTo>
                  <a:lnTo>
                    <a:pt x="61402" y="80924"/>
                  </a:lnTo>
                  <a:lnTo>
                    <a:pt x="66331" y="68489"/>
                  </a:lnTo>
                  <a:lnTo>
                    <a:pt x="82086" y="43860"/>
                  </a:lnTo>
                  <a:lnTo>
                    <a:pt x="110729" y="17568"/>
                  </a:lnTo>
                  <a:lnTo>
                    <a:pt x="139552" y="151"/>
                  </a:lnTo>
                  <a:lnTo>
                    <a:pt x="143835" y="0"/>
                  </a:lnTo>
                  <a:lnTo>
                    <a:pt x="154237" y="3595"/>
                  </a:lnTo>
                  <a:lnTo>
                    <a:pt x="157858" y="7940"/>
                  </a:lnTo>
                  <a:lnTo>
                    <a:pt x="161881" y="20294"/>
                  </a:lnTo>
                  <a:lnTo>
                    <a:pt x="164147" y="46487"/>
                  </a:lnTo>
                  <a:lnTo>
                    <a:pt x="164817" y="73220"/>
                  </a:lnTo>
                  <a:lnTo>
                    <a:pt x="165016" y="99014"/>
                  </a:lnTo>
                  <a:lnTo>
                    <a:pt x="165089" y="127677"/>
                  </a:lnTo>
                  <a:lnTo>
                    <a:pt x="165100" y="1478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MARTInkShape-2201">
            <a:extLst>
              <a:ext uri="{FF2B5EF4-FFF2-40B4-BE49-F238E27FC236}">
                <a16:creationId xmlns:a16="http://schemas.microsoft.com/office/drawing/2014/main" id="{681EC037-0A05-2DA1-1AA8-DC486B87936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301750" y="3317939"/>
            <a:ext cx="266701" cy="219012"/>
          </a:xfrm>
          <a:custGeom>
            <a:avLst/>
            <a:gdLst/>
            <a:ahLst/>
            <a:cxnLst/>
            <a:rect l="0" t="0" r="0" b="0"/>
            <a:pathLst>
              <a:path w="266701" h="219012">
                <a:moveTo>
                  <a:pt x="0" y="41211"/>
                </a:moveTo>
                <a:lnTo>
                  <a:pt x="0" y="41211"/>
                </a:lnTo>
                <a:lnTo>
                  <a:pt x="3371" y="37840"/>
                </a:lnTo>
                <a:lnTo>
                  <a:pt x="6907" y="36185"/>
                </a:lnTo>
                <a:lnTo>
                  <a:pt x="8838" y="35744"/>
                </a:lnTo>
                <a:lnTo>
                  <a:pt x="14927" y="31751"/>
                </a:lnTo>
                <a:lnTo>
                  <a:pt x="32994" y="14490"/>
                </a:lnTo>
                <a:lnTo>
                  <a:pt x="39594" y="11696"/>
                </a:lnTo>
                <a:lnTo>
                  <a:pt x="51958" y="9902"/>
                </a:lnTo>
                <a:lnTo>
                  <a:pt x="58605" y="13420"/>
                </a:lnTo>
                <a:lnTo>
                  <a:pt x="64852" y="18982"/>
                </a:lnTo>
                <a:lnTo>
                  <a:pt x="67629" y="23805"/>
                </a:lnTo>
                <a:lnTo>
                  <a:pt x="76465" y="55521"/>
                </a:lnTo>
                <a:lnTo>
                  <a:pt x="82628" y="81669"/>
                </a:lnTo>
                <a:lnTo>
                  <a:pt x="87661" y="108626"/>
                </a:lnTo>
                <a:lnTo>
                  <a:pt x="84291" y="139612"/>
                </a:lnTo>
                <a:lnTo>
                  <a:pt x="82894" y="167580"/>
                </a:lnTo>
                <a:lnTo>
                  <a:pt x="82556" y="193008"/>
                </a:lnTo>
                <a:lnTo>
                  <a:pt x="79181" y="190061"/>
                </a:lnTo>
                <a:lnTo>
                  <a:pt x="77083" y="174607"/>
                </a:lnTo>
                <a:lnTo>
                  <a:pt x="81444" y="144806"/>
                </a:lnTo>
                <a:lnTo>
                  <a:pt x="88494" y="123646"/>
                </a:lnTo>
                <a:lnTo>
                  <a:pt x="107243" y="93452"/>
                </a:lnTo>
                <a:lnTo>
                  <a:pt x="129024" y="65520"/>
                </a:lnTo>
                <a:lnTo>
                  <a:pt x="160284" y="38479"/>
                </a:lnTo>
                <a:lnTo>
                  <a:pt x="191221" y="17153"/>
                </a:lnTo>
                <a:lnTo>
                  <a:pt x="222522" y="2462"/>
                </a:lnTo>
                <a:lnTo>
                  <a:pt x="226665" y="562"/>
                </a:lnTo>
                <a:lnTo>
                  <a:pt x="230132" y="0"/>
                </a:lnTo>
                <a:lnTo>
                  <a:pt x="235866" y="1258"/>
                </a:lnTo>
                <a:lnTo>
                  <a:pt x="240766" y="7932"/>
                </a:lnTo>
                <a:lnTo>
                  <a:pt x="249661" y="29463"/>
                </a:lnTo>
                <a:lnTo>
                  <a:pt x="252714" y="54585"/>
                </a:lnTo>
                <a:lnTo>
                  <a:pt x="255310" y="76083"/>
                </a:lnTo>
                <a:lnTo>
                  <a:pt x="258110" y="99043"/>
                </a:lnTo>
                <a:lnTo>
                  <a:pt x="259686" y="129686"/>
                </a:lnTo>
                <a:lnTo>
                  <a:pt x="262101" y="157517"/>
                </a:lnTo>
                <a:lnTo>
                  <a:pt x="265791" y="186403"/>
                </a:lnTo>
                <a:lnTo>
                  <a:pt x="266684" y="217839"/>
                </a:lnTo>
                <a:lnTo>
                  <a:pt x="266700" y="21901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549">
            <a:extLst>
              <a:ext uri="{FF2B5EF4-FFF2-40B4-BE49-F238E27FC236}">
                <a16:creationId xmlns:a16="http://schemas.microsoft.com/office/drawing/2014/main" id="{A15ED20F-D3AB-63C6-28C6-F03F67BF4676}"/>
              </a:ext>
            </a:extLst>
          </p:cNvPr>
          <p:cNvGrpSpPr/>
          <p:nvPr/>
        </p:nvGrpSpPr>
        <p:grpSpPr>
          <a:xfrm>
            <a:off x="2025650" y="3384942"/>
            <a:ext cx="133351" cy="82159"/>
            <a:chOff x="2025650" y="3384942"/>
            <a:chExt cx="133351" cy="82159"/>
          </a:xfrm>
        </p:grpSpPr>
        <p:sp>
          <p:nvSpPr>
            <p:cNvPr id="49" name="SMARTInkShape-2202">
              <a:extLst>
                <a:ext uri="{FF2B5EF4-FFF2-40B4-BE49-F238E27FC236}">
                  <a16:creationId xmlns:a16="http://schemas.microsoft.com/office/drawing/2014/main" id="{1BB6E745-DB75-174F-DCFD-EFA6B0F429B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025650" y="3384942"/>
              <a:ext cx="82551" cy="5959"/>
            </a:xfrm>
            <a:custGeom>
              <a:avLst/>
              <a:gdLst/>
              <a:ahLst/>
              <a:cxnLst/>
              <a:rect l="0" t="0" r="0" b="0"/>
              <a:pathLst>
                <a:path w="82551" h="5959">
                  <a:moveTo>
                    <a:pt x="0" y="5958"/>
                  </a:moveTo>
                  <a:lnTo>
                    <a:pt x="0" y="5958"/>
                  </a:lnTo>
                  <a:lnTo>
                    <a:pt x="29770" y="4077"/>
                  </a:lnTo>
                  <a:lnTo>
                    <a:pt x="60887" y="0"/>
                  </a:lnTo>
                  <a:lnTo>
                    <a:pt x="67278" y="488"/>
                  </a:lnTo>
                  <a:lnTo>
                    <a:pt x="82550" y="5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203">
              <a:extLst>
                <a:ext uri="{FF2B5EF4-FFF2-40B4-BE49-F238E27FC236}">
                  <a16:creationId xmlns:a16="http://schemas.microsoft.com/office/drawing/2014/main" id="{FB7EA5DF-B1DE-8F8F-B16F-2D4E7C4218D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034692" y="3460750"/>
              <a:ext cx="124309" cy="6351"/>
            </a:xfrm>
            <a:custGeom>
              <a:avLst/>
              <a:gdLst/>
              <a:ahLst/>
              <a:cxnLst/>
              <a:rect l="0" t="0" r="0" b="0"/>
              <a:pathLst>
                <a:path w="124309" h="63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4608" y="1881"/>
                  </a:lnTo>
                  <a:lnTo>
                    <a:pt x="6408" y="3371"/>
                  </a:lnTo>
                  <a:lnTo>
                    <a:pt x="33233" y="5761"/>
                  </a:lnTo>
                  <a:lnTo>
                    <a:pt x="63501" y="6272"/>
                  </a:lnTo>
                  <a:lnTo>
                    <a:pt x="91581" y="6343"/>
                  </a:lnTo>
                  <a:lnTo>
                    <a:pt x="124308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550">
            <a:extLst>
              <a:ext uri="{FF2B5EF4-FFF2-40B4-BE49-F238E27FC236}">
                <a16:creationId xmlns:a16="http://schemas.microsoft.com/office/drawing/2014/main" id="{23431716-4769-BDE8-1620-A4A68E157E3B}"/>
              </a:ext>
            </a:extLst>
          </p:cNvPr>
          <p:cNvGrpSpPr/>
          <p:nvPr/>
        </p:nvGrpSpPr>
        <p:grpSpPr>
          <a:xfrm>
            <a:off x="2679700" y="3273172"/>
            <a:ext cx="609601" cy="390779"/>
            <a:chOff x="2679700" y="3273172"/>
            <a:chExt cx="609601" cy="390779"/>
          </a:xfrm>
        </p:grpSpPr>
        <p:sp>
          <p:nvSpPr>
            <p:cNvPr id="52" name="SMARTInkShape-2204">
              <a:extLst>
                <a:ext uri="{FF2B5EF4-FFF2-40B4-BE49-F238E27FC236}">
                  <a16:creationId xmlns:a16="http://schemas.microsoft.com/office/drawing/2014/main" id="{9FDC4945-5681-480F-53BE-DB8CE4F4CA8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683880" y="3273172"/>
              <a:ext cx="186321" cy="198985"/>
            </a:xfrm>
            <a:custGeom>
              <a:avLst/>
              <a:gdLst/>
              <a:ahLst/>
              <a:cxnLst/>
              <a:rect l="0" t="0" r="0" b="0"/>
              <a:pathLst>
                <a:path w="186321" h="198985">
                  <a:moveTo>
                    <a:pt x="27570" y="22478"/>
                  </a:moveTo>
                  <a:lnTo>
                    <a:pt x="27570" y="22478"/>
                  </a:lnTo>
                  <a:lnTo>
                    <a:pt x="27570" y="17011"/>
                  </a:lnTo>
                  <a:lnTo>
                    <a:pt x="53318" y="9337"/>
                  </a:lnTo>
                  <a:lnTo>
                    <a:pt x="84766" y="3500"/>
                  </a:lnTo>
                  <a:lnTo>
                    <a:pt x="103783" y="0"/>
                  </a:lnTo>
                  <a:lnTo>
                    <a:pt x="116476" y="1434"/>
                  </a:lnTo>
                  <a:lnTo>
                    <a:pt x="135522" y="9579"/>
                  </a:lnTo>
                  <a:lnTo>
                    <a:pt x="151199" y="20930"/>
                  </a:lnTo>
                  <a:lnTo>
                    <a:pt x="153734" y="25679"/>
                  </a:lnTo>
                  <a:lnTo>
                    <a:pt x="154669" y="36601"/>
                  </a:lnTo>
                  <a:lnTo>
                    <a:pt x="151229" y="51279"/>
                  </a:lnTo>
                  <a:lnTo>
                    <a:pt x="134311" y="77608"/>
                  </a:lnTo>
                  <a:lnTo>
                    <a:pt x="114768" y="97861"/>
                  </a:lnTo>
                  <a:lnTo>
                    <a:pt x="87363" y="118821"/>
                  </a:lnTo>
                  <a:lnTo>
                    <a:pt x="58344" y="140833"/>
                  </a:lnTo>
                  <a:lnTo>
                    <a:pt x="40469" y="151141"/>
                  </a:lnTo>
                  <a:lnTo>
                    <a:pt x="9704" y="176721"/>
                  </a:lnTo>
                  <a:lnTo>
                    <a:pt x="1031" y="186635"/>
                  </a:lnTo>
                  <a:lnTo>
                    <a:pt x="0" y="189066"/>
                  </a:lnTo>
                  <a:lnTo>
                    <a:pt x="17" y="190686"/>
                  </a:lnTo>
                  <a:lnTo>
                    <a:pt x="735" y="191767"/>
                  </a:lnTo>
                  <a:lnTo>
                    <a:pt x="29611" y="193644"/>
                  </a:lnTo>
                  <a:lnTo>
                    <a:pt x="58469" y="193872"/>
                  </a:lnTo>
                  <a:lnTo>
                    <a:pt x="89621" y="193917"/>
                  </a:lnTo>
                  <a:lnTo>
                    <a:pt x="114551" y="194631"/>
                  </a:lnTo>
                  <a:lnTo>
                    <a:pt x="144496" y="198953"/>
                  </a:lnTo>
                  <a:lnTo>
                    <a:pt x="155737" y="198984"/>
                  </a:lnTo>
                  <a:lnTo>
                    <a:pt x="186320" y="1939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205">
              <a:extLst>
                <a:ext uri="{FF2B5EF4-FFF2-40B4-BE49-F238E27FC236}">
                  <a16:creationId xmlns:a16="http://schemas.microsoft.com/office/drawing/2014/main" id="{C4F76C57-9EED-1E5B-2693-755959102A2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679700" y="3366145"/>
              <a:ext cx="215901" cy="31106"/>
            </a:xfrm>
            <a:custGeom>
              <a:avLst/>
              <a:gdLst/>
              <a:ahLst/>
              <a:cxnLst/>
              <a:rect l="0" t="0" r="0" b="0"/>
              <a:pathLst>
                <a:path w="215901" h="31106">
                  <a:moveTo>
                    <a:pt x="0" y="31105"/>
                  </a:moveTo>
                  <a:lnTo>
                    <a:pt x="0" y="31105"/>
                  </a:lnTo>
                  <a:lnTo>
                    <a:pt x="0" y="27734"/>
                  </a:lnTo>
                  <a:lnTo>
                    <a:pt x="705" y="26741"/>
                  </a:lnTo>
                  <a:lnTo>
                    <a:pt x="1881" y="26079"/>
                  </a:lnTo>
                  <a:lnTo>
                    <a:pt x="29825" y="19845"/>
                  </a:lnTo>
                  <a:lnTo>
                    <a:pt x="57733" y="14230"/>
                  </a:lnTo>
                  <a:lnTo>
                    <a:pt x="86428" y="10603"/>
                  </a:lnTo>
                  <a:lnTo>
                    <a:pt x="113567" y="7156"/>
                  </a:lnTo>
                  <a:lnTo>
                    <a:pt x="144651" y="2621"/>
                  </a:lnTo>
                  <a:lnTo>
                    <a:pt x="171173" y="0"/>
                  </a:lnTo>
                  <a:lnTo>
                    <a:pt x="189712" y="251"/>
                  </a:lnTo>
                  <a:lnTo>
                    <a:pt x="215900" y="120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206">
              <a:extLst>
                <a:ext uri="{FF2B5EF4-FFF2-40B4-BE49-F238E27FC236}">
                  <a16:creationId xmlns:a16="http://schemas.microsoft.com/office/drawing/2014/main" id="{E8870B07-FEF1-862F-C28A-7BCBEEFAC94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912304" y="3461633"/>
              <a:ext cx="160214" cy="126118"/>
            </a:xfrm>
            <a:custGeom>
              <a:avLst/>
              <a:gdLst/>
              <a:ahLst/>
              <a:cxnLst/>
              <a:rect l="0" t="0" r="0" b="0"/>
              <a:pathLst>
                <a:path w="160214" h="126118">
                  <a:moveTo>
                    <a:pt x="154746" y="5467"/>
                  </a:moveTo>
                  <a:lnTo>
                    <a:pt x="154746" y="5467"/>
                  </a:lnTo>
                  <a:lnTo>
                    <a:pt x="160213" y="0"/>
                  </a:lnTo>
                  <a:lnTo>
                    <a:pt x="145471" y="14036"/>
                  </a:lnTo>
                  <a:lnTo>
                    <a:pt x="140511" y="16331"/>
                  </a:lnTo>
                  <a:lnTo>
                    <a:pt x="114316" y="45484"/>
                  </a:lnTo>
                  <a:lnTo>
                    <a:pt x="89110" y="75430"/>
                  </a:lnTo>
                  <a:lnTo>
                    <a:pt x="62640" y="101924"/>
                  </a:lnTo>
                  <a:lnTo>
                    <a:pt x="51015" y="109014"/>
                  </a:lnTo>
                  <a:lnTo>
                    <a:pt x="36442" y="114518"/>
                  </a:lnTo>
                  <a:lnTo>
                    <a:pt x="24320" y="115553"/>
                  </a:lnTo>
                  <a:lnTo>
                    <a:pt x="14934" y="113661"/>
                  </a:lnTo>
                  <a:lnTo>
                    <a:pt x="8411" y="110468"/>
                  </a:lnTo>
                  <a:lnTo>
                    <a:pt x="3160" y="102934"/>
                  </a:lnTo>
                  <a:lnTo>
                    <a:pt x="772" y="97962"/>
                  </a:lnTo>
                  <a:lnTo>
                    <a:pt x="0" y="88674"/>
                  </a:lnTo>
                  <a:lnTo>
                    <a:pt x="5254" y="71213"/>
                  </a:lnTo>
                  <a:lnTo>
                    <a:pt x="17789" y="58422"/>
                  </a:lnTo>
                  <a:lnTo>
                    <a:pt x="27084" y="53697"/>
                  </a:lnTo>
                  <a:lnTo>
                    <a:pt x="44549" y="50664"/>
                  </a:lnTo>
                  <a:lnTo>
                    <a:pt x="54970" y="54012"/>
                  </a:lnTo>
                  <a:lnTo>
                    <a:pt x="72164" y="64288"/>
                  </a:lnTo>
                  <a:lnTo>
                    <a:pt x="86824" y="91700"/>
                  </a:lnTo>
                  <a:lnTo>
                    <a:pt x="101793" y="119698"/>
                  </a:lnTo>
                  <a:lnTo>
                    <a:pt x="103921" y="121838"/>
                  </a:lnTo>
                  <a:lnTo>
                    <a:pt x="110050" y="124215"/>
                  </a:lnTo>
                  <a:lnTo>
                    <a:pt x="122996" y="126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207">
              <a:extLst>
                <a:ext uri="{FF2B5EF4-FFF2-40B4-BE49-F238E27FC236}">
                  <a16:creationId xmlns:a16="http://schemas.microsoft.com/office/drawing/2014/main" id="{9480A62F-EB8E-F909-F09E-569D28031A5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098800" y="3473528"/>
              <a:ext cx="88901" cy="171373"/>
            </a:xfrm>
            <a:custGeom>
              <a:avLst/>
              <a:gdLst/>
              <a:ahLst/>
              <a:cxnLst/>
              <a:rect l="0" t="0" r="0" b="0"/>
              <a:pathLst>
                <a:path w="88901" h="171373">
                  <a:moveTo>
                    <a:pt x="88900" y="6272"/>
                  </a:moveTo>
                  <a:lnTo>
                    <a:pt x="88900" y="6272"/>
                  </a:lnTo>
                  <a:lnTo>
                    <a:pt x="88900" y="0"/>
                  </a:lnTo>
                  <a:lnTo>
                    <a:pt x="73203" y="27562"/>
                  </a:lnTo>
                  <a:lnTo>
                    <a:pt x="56950" y="56260"/>
                  </a:lnTo>
                  <a:lnTo>
                    <a:pt x="44702" y="83689"/>
                  </a:lnTo>
                  <a:lnTo>
                    <a:pt x="32662" y="111483"/>
                  </a:lnTo>
                  <a:lnTo>
                    <a:pt x="20810" y="135832"/>
                  </a:lnTo>
                  <a:lnTo>
                    <a:pt x="2477" y="167277"/>
                  </a:lnTo>
                  <a:lnTo>
                    <a:pt x="0" y="1713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208">
              <a:extLst>
                <a:ext uri="{FF2B5EF4-FFF2-40B4-BE49-F238E27FC236}">
                  <a16:creationId xmlns:a16="http://schemas.microsoft.com/office/drawing/2014/main" id="{DA6447F4-D8A7-8E5A-64C2-243EA4A0E8A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169383" y="3569064"/>
              <a:ext cx="119918" cy="94887"/>
            </a:xfrm>
            <a:custGeom>
              <a:avLst/>
              <a:gdLst/>
              <a:ahLst/>
              <a:cxnLst/>
              <a:rect l="0" t="0" r="0" b="0"/>
              <a:pathLst>
                <a:path w="119918" h="94887">
                  <a:moveTo>
                    <a:pt x="11967" y="25036"/>
                  </a:moveTo>
                  <a:lnTo>
                    <a:pt x="11967" y="25036"/>
                  </a:lnTo>
                  <a:lnTo>
                    <a:pt x="33221" y="3782"/>
                  </a:lnTo>
                  <a:lnTo>
                    <a:pt x="39287" y="1479"/>
                  </a:lnTo>
                  <a:lnTo>
                    <a:pt x="51309" y="0"/>
                  </a:lnTo>
                  <a:lnTo>
                    <a:pt x="53012" y="584"/>
                  </a:lnTo>
                  <a:lnTo>
                    <a:pt x="54147" y="1679"/>
                  </a:lnTo>
                  <a:lnTo>
                    <a:pt x="54904" y="3115"/>
                  </a:lnTo>
                  <a:lnTo>
                    <a:pt x="53862" y="8473"/>
                  </a:lnTo>
                  <a:lnTo>
                    <a:pt x="43493" y="39775"/>
                  </a:lnTo>
                  <a:lnTo>
                    <a:pt x="24090" y="70222"/>
                  </a:lnTo>
                  <a:lnTo>
                    <a:pt x="15944" y="81102"/>
                  </a:lnTo>
                  <a:lnTo>
                    <a:pt x="0" y="94307"/>
                  </a:lnTo>
                  <a:lnTo>
                    <a:pt x="28145" y="94852"/>
                  </a:lnTo>
                  <a:lnTo>
                    <a:pt x="57522" y="94879"/>
                  </a:lnTo>
                  <a:lnTo>
                    <a:pt x="87131" y="94884"/>
                  </a:lnTo>
                  <a:lnTo>
                    <a:pt x="119917" y="948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SMARTInkShape-2209">
            <a:extLst>
              <a:ext uri="{FF2B5EF4-FFF2-40B4-BE49-F238E27FC236}">
                <a16:creationId xmlns:a16="http://schemas.microsoft.com/office/drawing/2014/main" id="{D9C57DDF-9D99-371E-2EF6-CE685945A8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511550" y="3492500"/>
            <a:ext cx="25114" cy="25131"/>
          </a:xfrm>
          <a:custGeom>
            <a:avLst/>
            <a:gdLst/>
            <a:ahLst/>
            <a:cxnLst/>
            <a:rect l="0" t="0" r="0" b="0"/>
            <a:pathLst>
              <a:path w="25114" h="25131">
                <a:moveTo>
                  <a:pt x="0" y="12700"/>
                </a:moveTo>
                <a:lnTo>
                  <a:pt x="0" y="12700"/>
                </a:lnTo>
                <a:lnTo>
                  <a:pt x="5467" y="7233"/>
                </a:lnTo>
                <a:lnTo>
                  <a:pt x="11740" y="6428"/>
                </a:lnTo>
                <a:lnTo>
                  <a:pt x="15787" y="6373"/>
                </a:lnTo>
                <a:lnTo>
                  <a:pt x="16169" y="7071"/>
                </a:lnTo>
                <a:lnTo>
                  <a:pt x="15718" y="8242"/>
                </a:lnTo>
                <a:lnTo>
                  <a:pt x="14041" y="11424"/>
                </a:lnTo>
                <a:lnTo>
                  <a:pt x="12735" y="19529"/>
                </a:lnTo>
                <a:lnTo>
                  <a:pt x="12705" y="24488"/>
                </a:lnTo>
                <a:lnTo>
                  <a:pt x="11997" y="24792"/>
                </a:lnTo>
                <a:lnTo>
                  <a:pt x="9330" y="25130"/>
                </a:lnTo>
                <a:lnTo>
                  <a:pt x="8337" y="24514"/>
                </a:lnTo>
                <a:lnTo>
                  <a:pt x="7675" y="23399"/>
                </a:lnTo>
                <a:lnTo>
                  <a:pt x="6742" y="18457"/>
                </a:lnTo>
                <a:lnTo>
                  <a:pt x="6612" y="16538"/>
                </a:lnTo>
                <a:lnTo>
                  <a:pt x="8348" y="12524"/>
                </a:lnTo>
                <a:lnTo>
                  <a:pt x="10766" y="8389"/>
                </a:lnTo>
                <a:lnTo>
                  <a:pt x="11840" y="4199"/>
                </a:lnTo>
                <a:lnTo>
                  <a:pt x="12832" y="2799"/>
                </a:lnTo>
                <a:lnTo>
                  <a:pt x="14199" y="1866"/>
                </a:lnTo>
                <a:lnTo>
                  <a:pt x="18092" y="369"/>
                </a:lnTo>
                <a:lnTo>
                  <a:pt x="22137" y="109"/>
                </a:lnTo>
                <a:lnTo>
                  <a:pt x="23225" y="778"/>
                </a:lnTo>
                <a:lnTo>
                  <a:pt x="23950" y="1930"/>
                </a:lnTo>
                <a:lnTo>
                  <a:pt x="24971" y="6922"/>
                </a:lnTo>
                <a:lnTo>
                  <a:pt x="25113" y="8848"/>
                </a:lnTo>
                <a:lnTo>
                  <a:pt x="23391" y="12869"/>
                </a:lnTo>
                <a:lnTo>
                  <a:pt x="21944" y="14930"/>
                </a:lnTo>
                <a:lnTo>
                  <a:pt x="18455" y="17219"/>
                </a:lnTo>
                <a:lnTo>
                  <a:pt x="13836" y="18688"/>
                </a:lnTo>
                <a:lnTo>
                  <a:pt x="13458" y="18103"/>
                </a:lnTo>
                <a:lnTo>
                  <a:pt x="12729" y="4114"/>
                </a:lnTo>
                <a:lnTo>
                  <a:pt x="13425" y="2742"/>
                </a:lnTo>
                <a:lnTo>
                  <a:pt x="190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Shape-2210">
            <a:extLst>
              <a:ext uri="{FF2B5EF4-FFF2-40B4-BE49-F238E27FC236}">
                <a16:creationId xmlns:a16="http://schemas.microsoft.com/office/drawing/2014/main" id="{E89BC8DF-F565-48AD-92C7-C281A82211D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880172" y="3238500"/>
            <a:ext cx="367577" cy="244997"/>
          </a:xfrm>
          <a:custGeom>
            <a:avLst/>
            <a:gdLst/>
            <a:ahLst/>
            <a:cxnLst/>
            <a:rect l="0" t="0" r="0" b="0"/>
            <a:pathLst>
              <a:path w="367577" h="244997">
                <a:moveTo>
                  <a:pt x="50478" y="101600"/>
                </a:moveTo>
                <a:lnTo>
                  <a:pt x="50478" y="101600"/>
                </a:lnTo>
                <a:lnTo>
                  <a:pt x="47107" y="98229"/>
                </a:lnTo>
                <a:lnTo>
                  <a:pt x="45452" y="94693"/>
                </a:lnTo>
                <a:lnTo>
                  <a:pt x="44390" y="86673"/>
                </a:lnTo>
                <a:lnTo>
                  <a:pt x="46126" y="82501"/>
                </a:lnTo>
                <a:lnTo>
                  <a:pt x="47577" y="80401"/>
                </a:lnTo>
                <a:lnTo>
                  <a:pt x="77732" y="65615"/>
                </a:lnTo>
                <a:lnTo>
                  <a:pt x="86345" y="61382"/>
                </a:lnTo>
                <a:lnTo>
                  <a:pt x="98639" y="62794"/>
                </a:lnTo>
                <a:lnTo>
                  <a:pt x="111394" y="68125"/>
                </a:lnTo>
                <a:lnTo>
                  <a:pt x="119415" y="75199"/>
                </a:lnTo>
                <a:lnTo>
                  <a:pt x="127897" y="90485"/>
                </a:lnTo>
                <a:lnTo>
                  <a:pt x="131508" y="115162"/>
                </a:lnTo>
                <a:lnTo>
                  <a:pt x="132022" y="142013"/>
                </a:lnTo>
                <a:lnTo>
                  <a:pt x="127870" y="168451"/>
                </a:lnTo>
                <a:lnTo>
                  <a:pt x="121465" y="193766"/>
                </a:lnTo>
                <a:lnTo>
                  <a:pt x="107016" y="219759"/>
                </a:lnTo>
                <a:lnTo>
                  <a:pt x="92865" y="234212"/>
                </a:lnTo>
                <a:lnTo>
                  <a:pt x="82017" y="241677"/>
                </a:lnTo>
                <a:lnTo>
                  <a:pt x="72492" y="244996"/>
                </a:lnTo>
                <a:lnTo>
                  <a:pt x="55825" y="243492"/>
                </a:lnTo>
                <a:lnTo>
                  <a:pt x="32641" y="232299"/>
                </a:lnTo>
                <a:lnTo>
                  <a:pt x="13958" y="216971"/>
                </a:lnTo>
                <a:lnTo>
                  <a:pt x="9553" y="209085"/>
                </a:lnTo>
                <a:lnTo>
                  <a:pt x="2128" y="177478"/>
                </a:lnTo>
                <a:lnTo>
                  <a:pt x="404" y="151050"/>
                </a:lnTo>
                <a:lnTo>
                  <a:pt x="0" y="138630"/>
                </a:lnTo>
                <a:lnTo>
                  <a:pt x="6516" y="116962"/>
                </a:lnTo>
                <a:lnTo>
                  <a:pt x="23539" y="86663"/>
                </a:lnTo>
                <a:lnTo>
                  <a:pt x="48643" y="59136"/>
                </a:lnTo>
                <a:lnTo>
                  <a:pt x="77157" y="39322"/>
                </a:lnTo>
                <a:lnTo>
                  <a:pt x="107796" y="25840"/>
                </a:lnTo>
                <a:lnTo>
                  <a:pt x="133061" y="17020"/>
                </a:lnTo>
                <a:lnTo>
                  <a:pt x="163504" y="8484"/>
                </a:lnTo>
                <a:lnTo>
                  <a:pt x="188311" y="2827"/>
                </a:lnTo>
                <a:lnTo>
                  <a:pt x="213535" y="838"/>
                </a:lnTo>
                <a:lnTo>
                  <a:pt x="238178" y="248"/>
                </a:lnTo>
                <a:lnTo>
                  <a:pt x="261315" y="74"/>
                </a:lnTo>
                <a:lnTo>
                  <a:pt x="282472" y="33"/>
                </a:lnTo>
                <a:lnTo>
                  <a:pt x="304105" y="15"/>
                </a:lnTo>
                <a:lnTo>
                  <a:pt x="334236" y="4"/>
                </a:lnTo>
                <a:lnTo>
                  <a:pt x="363396" y="0"/>
                </a:lnTo>
                <a:lnTo>
                  <a:pt x="364923" y="705"/>
                </a:lnTo>
                <a:lnTo>
                  <a:pt x="365941" y="1881"/>
                </a:lnTo>
                <a:lnTo>
                  <a:pt x="367073" y="5069"/>
                </a:lnTo>
                <a:lnTo>
                  <a:pt x="367576" y="8838"/>
                </a:lnTo>
                <a:lnTo>
                  <a:pt x="361628" y="19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Shape-2211">
            <a:extLst>
              <a:ext uri="{FF2B5EF4-FFF2-40B4-BE49-F238E27FC236}">
                <a16:creationId xmlns:a16="http://schemas.microsoft.com/office/drawing/2014/main" id="{D3FBA58B-A49B-5090-4FB5-F3390B024ED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73350" y="3822701"/>
            <a:ext cx="1327151" cy="69850"/>
          </a:xfrm>
          <a:custGeom>
            <a:avLst/>
            <a:gdLst/>
            <a:ahLst/>
            <a:cxnLst/>
            <a:rect l="0" t="0" r="0" b="0"/>
            <a:pathLst>
              <a:path w="1327151" h="69850">
                <a:moveTo>
                  <a:pt x="0" y="69849"/>
                </a:moveTo>
                <a:lnTo>
                  <a:pt x="0" y="69849"/>
                </a:lnTo>
                <a:lnTo>
                  <a:pt x="24419" y="61011"/>
                </a:lnTo>
                <a:lnTo>
                  <a:pt x="50606" y="57207"/>
                </a:lnTo>
                <a:lnTo>
                  <a:pt x="76161" y="50392"/>
                </a:lnTo>
                <a:lnTo>
                  <a:pt x="97120" y="46210"/>
                </a:lnTo>
                <a:lnTo>
                  <a:pt x="124967" y="43089"/>
                </a:lnTo>
                <a:lnTo>
                  <a:pt x="147969" y="39611"/>
                </a:lnTo>
                <a:lnTo>
                  <a:pt x="172303" y="35713"/>
                </a:lnTo>
                <a:lnTo>
                  <a:pt x="200992" y="31630"/>
                </a:lnTo>
                <a:lnTo>
                  <a:pt x="232558" y="28168"/>
                </a:lnTo>
                <a:lnTo>
                  <a:pt x="248877" y="27245"/>
                </a:lnTo>
                <a:lnTo>
                  <a:pt x="265402" y="26630"/>
                </a:lnTo>
                <a:lnTo>
                  <a:pt x="282768" y="25514"/>
                </a:lnTo>
                <a:lnTo>
                  <a:pt x="300695" y="24065"/>
                </a:lnTo>
                <a:lnTo>
                  <a:pt x="318997" y="22393"/>
                </a:lnTo>
                <a:lnTo>
                  <a:pt x="338253" y="21278"/>
                </a:lnTo>
                <a:lnTo>
                  <a:pt x="358147" y="20535"/>
                </a:lnTo>
                <a:lnTo>
                  <a:pt x="378464" y="20040"/>
                </a:lnTo>
                <a:lnTo>
                  <a:pt x="399770" y="19004"/>
                </a:lnTo>
                <a:lnTo>
                  <a:pt x="421736" y="17608"/>
                </a:lnTo>
                <a:lnTo>
                  <a:pt x="444141" y="15971"/>
                </a:lnTo>
                <a:lnTo>
                  <a:pt x="466838" y="14881"/>
                </a:lnTo>
                <a:lnTo>
                  <a:pt x="489731" y="14154"/>
                </a:lnTo>
                <a:lnTo>
                  <a:pt x="512754" y="13669"/>
                </a:lnTo>
                <a:lnTo>
                  <a:pt x="535864" y="12640"/>
                </a:lnTo>
                <a:lnTo>
                  <a:pt x="559032" y="11249"/>
                </a:lnTo>
                <a:lnTo>
                  <a:pt x="582238" y="9615"/>
                </a:lnTo>
                <a:lnTo>
                  <a:pt x="606175" y="8527"/>
                </a:lnTo>
                <a:lnTo>
                  <a:pt x="630600" y="7801"/>
                </a:lnTo>
                <a:lnTo>
                  <a:pt x="655350" y="7317"/>
                </a:lnTo>
                <a:lnTo>
                  <a:pt x="680317" y="6995"/>
                </a:lnTo>
                <a:lnTo>
                  <a:pt x="705428" y="6779"/>
                </a:lnTo>
                <a:lnTo>
                  <a:pt x="730635" y="6636"/>
                </a:lnTo>
                <a:lnTo>
                  <a:pt x="755907" y="6540"/>
                </a:lnTo>
                <a:lnTo>
                  <a:pt x="781221" y="6477"/>
                </a:lnTo>
                <a:lnTo>
                  <a:pt x="806564" y="6434"/>
                </a:lnTo>
                <a:lnTo>
                  <a:pt x="831221" y="5700"/>
                </a:lnTo>
                <a:lnTo>
                  <a:pt x="855419" y="4505"/>
                </a:lnTo>
                <a:lnTo>
                  <a:pt x="879313" y="3003"/>
                </a:lnTo>
                <a:lnTo>
                  <a:pt x="903003" y="2002"/>
                </a:lnTo>
                <a:lnTo>
                  <a:pt x="926558" y="1334"/>
                </a:lnTo>
                <a:lnTo>
                  <a:pt x="950022" y="889"/>
                </a:lnTo>
                <a:lnTo>
                  <a:pt x="972720" y="592"/>
                </a:lnTo>
                <a:lnTo>
                  <a:pt x="994908" y="394"/>
                </a:lnTo>
                <a:lnTo>
                  <a:pt x="1016755" y="263"/>
                </a:lnTo>
                <a:lnTo>
                  <a:pt x="1037670" y="175"/>
                </a:lnTo>
                <a:lnTo>
                  <a:pt x="1057963" y="116"/>
                </a:lnTo>
                <a:lnTo>
                  <a:pt x="1077842" y="77"/>
                </a:lnTo>
                <a:lnTo>
                  <a:pt x="1096740" y="51"/>
                </a:lnTo>
                <a:lnTo>
                  <a:pt x="1114982" y="34"/>
                </a:lnTo>
                <a:lnTo>
                  <a:pt x="1132788" y="22"/>
                </a:lnTo>
                <a:lnTo>
                  <a:pt x="1149597" y="15"/>
                </a:lnTo>
                <a:lnTo>
                  <a:pt x="1165743" y="9"/>
                </a:lnTo>
                <a:lnTo>
                  <a:pt x="1196147" y="4"/>
                </a:lnTo>
                <a:lnTo>
                  <a:pt x="1223771" y="1"/>
                </a:lnTo>
                <a:lnTo>
                  <a:pt x="1248278" y="0"/>
                </a:lnTo>
                <a:lnTo>
                  <a:pt x="1278145" y="1880"/>
                </a:lnTo>
                <a:lnTo>
                  <a:pt x="1307200" y="5466"/>
                </a:lnTo>
                <a:lnTo>
                  <a:pt x="1327150" y="634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SMARTInkShape-Group554">
            <a:extLst>
              <a:ext uri="{FF2B5EF4-FFF2-40B4-BE49-F238E27FC236}">
                <a16:creationId xmlns:a16="http://schemas.microsoft.com/office/drawing/2014/main" id="{0F71F256-6C73-2099-7A5F-F23679D40646}"/>
              </a:ext>
            </a:extLst>
          </p:cNvPr>
          <p:cNvGrpSpPr/>
          <p:nvPr/>
        </p:nvGrpSpPr>
        <p:grpSpPr>
          <a:xfrm>
            <a:off x="3181350" y="4102756"/>
            <a:ext cx="165101" cy="304145"/>
            <a:chOff x="3181350" y="4102756"/>
            <a:chExt cx="165101" cy="304145"/>
          </a:xfrm>
        </p:grpSpPr>
        <p:sp>
          <p:nvSpPr>
            <p:cNvPr id="61" name="SMARTInkShape-2212">
              <a:extLst>
                <a:ext uri="{FF2B5EF4-FFF2-40B4-BE49-F238E27FC236}">
                  <a16:creationId xmlns:a16="http://schemas.microsoft.com/office/drawing/2014/main" id="{88FA9C0B-7F89-4DE4-699E-8274895BB66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187700" y="4108528"/>
              <a:ext cx="12701" cy="247573"/>
            </a:xfrm>
            <a:custGeom>
              <a:avLst/>
              <a:gdLst/>
              <a:ahLst/>
              <a:cxnLst/>
              <a:rect l="0" t="0" r="0" b="0"/>
              <a:pathLst>
                <a:path w="12701" h="247573">
                  <a:moveTo>
                    <a:pt x="0" y="6272"/>
                  </a:moveTo>
                  <a:lnTo>
                    <a:pt x="0" y="6272"/>
                  </a:lnTo>
                  <a:lnTo>
                    <a:pt x="0" y="184"/>
                  </a:lnTo>
                  <a:lnTo>
                    <a:pt x="3371" y="0"/>
                  </a:lnTo>
                  <a:lnTo>
                    <a:pt x="4363" y="1385"/>
                  </a:lnTo>
                  <a:lnTo>
                    <a:pt x="9834" y="28070"/>
                  </a:lnTo>
                  <a:lnTo>
                    <a:pt x="7696" y="55612"/>
                  </a:lnTo>
                  <a:lnTo>
                    <a:pt x="6948" y="78296"/>
                  </a:lnTo>
                  <a:lnTo>
                    <a:pt x="3156" y="104753"/>
                  </a:lnTo>
                  <a:lnTo>
                    <a:pt x="4282" y="132656"/>
                  </a:lnTo>
                  <a:lnTo>
                    <a:pt x="1055" y="162313"/>
                  </a:lnTo>
                  <a:lnTo>
                    <a:pt x="313" y="189619"/>
                  </a:lnTo>
                  <a:lnTo>
                    <a:pt x="61" y="217388"/>
                  </a:lnTo>
                  <a:lnTo>
                    <a:pt x="3389" y="231965"/>
                  </a:lnTo>
                  <a:lnTo>
                    <a:pt x="12700" y="247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213">
              <a:extLst>
                <a:ext uri="{FF2B5EF4-FFF2-40B4-BE49-F238E27FC236}">
                  <a16:creationId xmlns:a16="http://schemas.microsoft.com/office/drawing/2014/main" id="{2727546C-8946-4947-CA2E-5B8F9201843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181350" y="4102756"/>
              <a:ext cx="139701" cy="24745"/>
            </a:xfrm>
            <a:custGeom>
              <a:avLst/>
              <a:gdLst/>
              <a:ahLst/>
              <a:cxnLst/>
              <a:rect l="0" t="0" r="0" b="0"/>
              <a:pathLst>
                <a:path w="139701" h="24745">
                  <a:moveTo>
                    <a:pt x="0" y="24744"/>
                  </a:moveTo>
                  <a:lnTo>
                    <a:pt x="0" y="24744"/>
                  </a:lnTo>
                  <a:lnTo>
                    <a:pt x="0" y="21373"/>
                  </a:lnTo>
                  <a:lnTo>
                    <a:pt x="705" y="20380"/>
                  </a:lnTo>
                  <a:lnTo>
                    <a:pt x="1881" y="19718"/>
                  </a:lnTo>
                  <a:lnTo>
                    <a:pt x="30804" y="13376"/>
                  </a:lnTo>
                  <a:lnTo>
                    <a:pt x="53958" y="7420"/>
                  </a:lnTo>
                  <a:lnTo>
                    <a:pt x="85291" y="2664"/>
                  </a:lnTo>
                  <a:lnTo>
                    <a:pt x="112881" y="0"/>
                  </a:lnTo>
                  <a:lnTo>
                    <a:pt x="126658" y="244"/>
                  </a:lnTo>
                  <a:lnTo>
                    <a:pt x="128889" y="1355"/>
                  </a:lnTo>
                  <a:lnTo>
                    <a:pt x="139700" y="56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214">
              <a:extLst>
                <a:ext uri="{FF2B5EF4-FFF2-40B4-BE49-F238E27FC236}">
                  <a16:creationId xmlns:a16="http://schemas.microsoft.com/office/drawing/2014/main" id="{8B00531E-06EE-742E-40BE-7E0EB7620A1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194050" y="4223353"/>
              <a:ext cx="146051" cy="31148"/>
            </a:xfrm>
            <a:custGeom>
              <a:avLst/>
              <a:gdLst/>
              <a:ahLst/>
              <a:cxnLst/>
              <a:rect l="0" t="0" r="0" b="0"/>
              <a:pathLst>
                <a:path w="146051" h="31148">
                  <a:moveTo>
                    <a:pt x="0" y="5747"/>
                  </a:moveTo>
                  <a:lnTo>
                    <a:pt x="0" y="5747"/>
                  </a:lnTo>
                  <a:lnTo>
                    <a:pt x="0" y="9118"/>
                  </a:lnTo>
                  <a:lnTo>
                    <a:pt x="705" y="10111"/>
                  </a:lnTo>
                  <a:lnTo>
                    <a:pt x="1881" y="10773"/>
                  </a:lnTo>
                  <a:lnTo>
                    <a:pt x="3371" y="11214"/>
                  </a:lnTo>
                  <a:lnTo>
                    <a:pt x="34700" y="6552"/>
                  </a:lnTo>
                  <a:lnTo>
                    <a:pt x="63889" y="3972"/>
                  </a:lnTo>
                  <a:lnTo>
                    <a:pt x="90937" y="0"/>
                  </a:lnTo>
                  <a:lnTo>
                    <a:pt x="114703" y="1398"/>
                  </a:lnTo>
                  <a:lnTo>
                    <a:pt x="129706" y="6340"/>
                  </a:lnTo>
                  <a:lnTo>
                    <a:pt x="135964" y="10949"/>
                  </a:lnTo>
                  <a:lnTo>
                    <a:pt x="142748" y="20772"/>
                  </a:lnTo>
                  <a:lnTo>
                    <a:pt x="146050" y="311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215">
              <a:extLst>
                <a:ext uri="{FF2B5EF4-FFF2-40B4-BE49-F238E27FC236}">
                  <a16:creationId xmlns:a16="http://schemas.microsoft.com/office/drawing/2014/main" id="{7B9BBE4C-A34C-D4E1-B7E0-D7DA2774A05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181350" y="438785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29511" y="7117"/>
                  </a:lnTo>
                  <a:lnTo>
                    <a:pt x="56487" y="2108"/>
                  </a:lnTo>
                  <a:lnTo>
                    <a:pt x="82354" y="625"/>
                  </a:lnTo>
                  <a:lnTo>
                    <a:pt x="109636" y="123"/>
                  </a:lnTo>
                  <a:lnTo>
                    <a:pt x="138047" y="2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SMARTInkShape-2216">
            <a:extLst>
              <a:ext uri="{FF2B5EF4-FFF2-40B4-BE49-F238E27FC236}">
                <a16:creationId xmlns:a16="http://schemas.microsoft.com/office/drawing/2014/main" id="{1CB8094E-FF7A-B35B-1496-27C369DB804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247938" y="3067134"/>
            <a:ext cx="361323" cy="1586200"/>
          </a:xfrm>
          <a:custGeom>
            <a:avLst/>
            <a:gdLst/>
            <a:ahLst/>
            <a:cxnLst/>
            <a:rect l="0" t="0" r="0" b="0"/>
            <a:pathLst>
              <a:path w="361323" h="1586200">
                <a:moveTo>
                  <a:pt x="234912" y="12616"/>
                </a:moveTo>
                <a:lnTo>
                  <a:pt x="234912" y="12616"/>
                </a:lnTo>
                <a:lnTo>
                  <a:pt x="240379" y="7149"/>
                </a:lnTo>
                <a:lnTo>
                  <a:pt x="241184" y="876"/>
                </a:lnTo>
                <a:lnTo>
                  <a:pt x="240505" y="556"/>
                </a:lnTo>
                <a:lnTo>
                  <a:pt x="235788" y="0"/>
                </a:lnTo>
                <a:lnTo>
                  <a:pt x="226238" y="18768"/>
                </a:lnTo>
                <a:lnTo>
                  <a:pt x="207089" y="48835"/>
                </a:lnTo>
                <a:lnTo>
                  <a:pt x="186333" y="79999"/>
                </a:lnTo>
                <a:lnTo>
                  <a:pt x="172896" y="110175"/>
                </a:lnTo>
                <a:lnTo>
                  <a:pt x="156660" y="139920"/>
                </a:lnTo>
                <a:lnTo>
                  <a:pt x="144183" y="171406"/>
                </a:lnTo>
                <a:lnTo>
                  <a:pt x="134780" y="198185"/>
                </a:lnTo>
                <a:lnTo>
                  <a:pt x="124026" y="224546"/>
                </a:lnTo>
                <a:lnTo>
                  <a:pt x="109631" y="255013"/>
                </a:lnTo>
                <a:lnTo>
                  <a:pt x="96414" y="284628"/>
                </a:lnTo>
                <a:lnTo>
                  <a:pt x="85284" y="310861"/>
                </a:lnTo>
                <a:lnTo>
                  <a:pt x="76291" y="338307"/>
                </a:lnTo>
                <a:lnTo>
                  <a:pt x="69850" y="362411"/>
                </a:lnTo>
                <a:lnTo>
                  <a:pt x="63473" y="387428"/>
                </a:lnTo>
                <a:lnTo>
                  <a:pt x="57115" y="412714"/>
                </a:lnTo>
                <a:lnTo>
                  <a:pt x="50763" y="438080"/>
                </a:lnTo>
                <a:lnTo>
                  <a:pt x="44412" y="463470"/>
                </a:lnTo>
                <a:lnTo>
                  <a:pt x="39943" y="490749"/>
                </a:lnTo>
                <a:lnTo>
                  <a:pt x="36737" y="519292"/>
                </a:lnTo>
                <a:lnTo>
                  <a:pt x="31320" y="545624"/>
                </a:lnTo>
                <a:lnTo>
                  <a:pt x="25246" y="573182"/>
                </a:lnTo>
                <a:lnTo>
                  <a:pt x="18978" y="603689"/>
                </a:lnTo>
                <a:lnTo>
                  <a:pt x="14533" y="633190"/>
                </a:lnTo>
                <a:lnTo>
                  <a:pt x="11335" y="661686"/>
                </a:lnTo>
                <a:lnTo>
                  <a:pt x="7800" y="692472"/>
                </a:lnTo>
                <a:lnTo>
                  <a:pt x="4872" y="723936"/>
                </a:lnTo>
                <a:lnTo>
                  <a:pt x="1417" y="755602"/>
                </a:lnTo>
                <a:lnTo>
                  <a:pt x="394" y="787327"/>
                </a:lnTo>
                <a:lnTo>
                  <a:pt x="90" y="819069"/>
                </a:lnTo>
                <a:lnTo>
                  <a:pt x="0" y="850817"/>
                </a:lnTo>
                <a:lnTo>
                  <a:pt x="684" y="872689"/>
                </a:lnTo>
                <a:lnTo>
                  <a:pt x="3341" y="896520"/>
                </a:lnTo>
                <a:lnTo>
                  <a:pt x="4991" y="919342"/>
                </a:lnTo>
                <a:lnTo>
                  <a:pt x="5725" y="941244"/>
                </a:lnTo>
                <a:lnTo>
                  <a:pt x="6051" y="962737"/>
                </a:lnTo>
                <a:lnTo>
                  <a:pt x="8078" y="984050"/>
                </a:lnTo>
                <a:lnTo>
                  <a:pt x="11330" y="1005281"/>
                </a:lnTo>
                <a:lnTo>
                  <a:pt x="15128" y="1026476"/>
                </a:lnTo>
                <a:lnTo>
                  <a:pt x="19167" y="1047656"/>
                </a:lnTo>
                <a:lnTo>
                  <a:pt x="23314" y="1068828"/>
                </a:lnTo>
                <a:lnTo>
                  <a:pt x="27509" y="1089998"/>
                </a:lnTo>
                <a:lnTo>
                  <a:pt x="31726" y="1111165"/>
                </a:lnTo>
                <a:lnTo>
                  <a:pt x="35951" y="1132333"/>
                </a:lnTo>
                <a:lnTo>
                  <a:pt x="43003" y="1164083"/>
                </a:lnTo>
                <a:lnTo>
                  <a:pt x="53715" y="1195833"/>
                </a:lnTo>
                <a:lnTo>
                  <a:pt x="65827" y="1227583"/>
                </a:lnTo>
                <a:lnTo>
                  <a:pt x="78352" y="1259333"/>
                </a:lnTo>
                <a:lnTo>
                  <a:pt x="91706" y="1290377"/>
                </a:lnTo>
                <a:lnTo>
                  <a:pt x="108755" y="1318469"/>
                </a:lnTo>
                <a:lnTo>
                  <a:pt x="126506" y="1348116"/>
                </a:lnTo>
                <a:lnTo>
                  <a:pt x="142428" y="1375087"/>
                </a:lnTo>
                <a:lnTo>
                  <a:pt x="163686" y="1400248"/>
                </a:lnTo>
                <a:lnTo>
                  <a:pt x="190191" y="1429951"/>
                </a:lnTo>
                <a:lnTo>
                  <a:pt x="215809" y="1459416"/>
                </a:lnTo>
                <a:lnTo>
                  <a:pt x="245615" y="1481255"/>
                </a:lnTo>
                <a:lnTo>
                  <a:pt x="275728" y="1508081"/>
                </a:lnTo>
                <a:lnTo>
                  <a:pt x="305883" y="1534410"/>
                </a:lnTo>
                <a:lnTo>
                  <a:pt x="336660" y="1560680"/>
                </a:lnTo>
                <a:lnTo>
                  <a:pt x="351843" y="1570557"/>
                </a:lnTo>
                <a:lnTo>
                  <a:pt x="355199" y="1571943"/>
                </a:lnTo>
                <a:lnTo>
                  <a:pt x="357437" y="1573573"/>
                </a:lnTo>
                <a:lnTo>
                  <a:pt x="359923" y="1577265"/>
                </a:lnTo>
                <a:lnTo>
                  <a:pt x="361322" y="1583311"/>
                </a:lnTo>
                <a:lnTo>
                  <a:pt x="360814" y="1584679"/>
                </a:lnTo>
                <a:lnTo>
                  <a:pt x="359768" y="1585592"/>
                </a:lnTo>
                <a:lnTo>
                  <a:pt x="358366" y="1586199"/>
                </a:lnTo>
                <a:lnTo>
                  <a:pt x="357432" y="1585899"/>
                </a:lnTo>
                <a:lnTo>
                  <a:pt x="355562" y="158106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SMARTInkShape-Group556">
            <a:extLst>
              <a:ext uri="{FF2B5EF4-FFF2-40B4-BE49-F238E27FC236}">
                <a16:creationId xmlns:a16="http://schemas.microsoft.com/office/drawing/2014/main" id="{63ED0778-E3A3-E44E-6050-27A9619D0FC5}"/>
              </a:ext>
            </a:extLst>
          </p:cNvPr>
          <p:cNvGrpSpPr/>
          <p:nvPr/>
        </p:nvGrpSpPr>
        <p:grpSpPr>
          <a:xfrm>
            <a:off x="4058912" y="2737166"/>
            <a:ext cx="449589" cy="1757320"/>
            <a:chOff x="4058912" y="2737166"/>
            <a:chExt cx="449589" cy="1757320"/>
          </a:xfrm>
        </p:grpSpPr>
        <p:sp>
          <p:nvSpPr>
            <p:cNvPr id="67" name="SMARTInkShape-2217">
              <a:extLst>
                <a:ext uri="{FF2B5EF4-FFF2-40B4-BE49-F238E27FC236}">
                  <a16:creationId xmlns:a16="http://schemas.microsoft.com/office/drawing/2014/main" id="{C5C2C108-2367-DDF5-955E-6DB0600647F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058912" y="2914650"/>
              <a:ext cx="290834" cy="1579836"/>
            </a:xfrm>
            <a:custGeom>
              <a:avLst/>
              <a:gdLst/>
              <a:ahLst/>
              <a:cxnLst/>
              <a:rect l="0" t="0" r="0" b="0"/>
              <a:pathLst>
                <a:path w="290834" h="1579836">
                  <a:moveTo>
                    <a:pt x="93988" y="0"/>
                  </a:moveTo>
                  <a:lnTo>
                    <a:pt x="93988" y="0"/>
                  </a:lnTo>
                  <a:lnTo>
                    <a:pt x="103448" y="9459"/>
                  </a:lnTo>
                  <a:lnTo>
                    <a:pt x="105248" y="13141"/>
                  </a:lnTo>
                  <a:lnTo>
                    <a:pt x="109775" y="24625"/>
                  </a:lnTo>
                  <a:lnTo>
                    <a:pt x="127057" y="52172"/>
                  </a:lnTo>
                  <a:lnTo>
                    <a:pt x="135018" y="83553"/>
                  </a:lnTo>
                  <a:lnTo>
                    <a:pt x="142832" y="112512"/>
                  </a:lnTo>
                  <a:lnTo>
                    <a:pt x="151170" y="139347"/>
                  </a:lnTo>
                  <a:lnTo>
                    <a:pt x="162982" y="168401"/>
                  </a:lnTo>
                  <a:lnTo>
                    <a:pt x="173834" y="195542"/>
                  </a:lnTo>
                  <a:lnTo>
                    <a:pt x="184927" y="223054"/>
                  </a:lnTo>
                  <a:lnTo>
                    <a:pt x="200603" y="254106"/>
                  </a:lnTo>
                  <a:lnTo>
                    <a:pt x="212346" y="285764"/>
                  </a:lnTo>
                  <a:lnTo>
                    <a:pt x="223082" y="317502"/>
                  </a:lnTo>
                  <a:lnTo>
                    <a:pt x="233685" y="349250"/>
                  </a:lnTo>
                  <a:lnTo>
                    <a:pt x="242154" y="378021"/>
                  </a:lnTo>
                  <a:lnTo>
                    <a:pt x="250621" y="405811"/>
                  </a:lnTo>
                  <a:lnTo>
                    <a:pt x="257206" y="433565"/>
                  </a:lnTo>
                  <a:lnTo>
                    <a:pt x="262087" y="462644"/>
                  </a:lnTo>
                  <a:lnTo>
                    <a:pt x="269140" y="489477"/>
                  </a:lnTo>
                  <a:lnTo>
                    <a:pt x="271265" y="521222"/>
                  </a:lnTo>
                  <a:lnTo>
                    <a:pt x="273514" y="550018"/>
                  </a:lnTo>
                  <a:lnTo>
                    <a:pt x="276768" y="581598"/>
                  </a:lnTo>
                  <a:lnTo>
                    <a:pt x="278235" y="602093"/>
                  </a:lnTo>
                  <a:lnTo>
                    <a:pt x="281239" y="627666"/>
                  </a:lnTo>
                  <a:lnTo>
                    <a:pt x="284926" y="655494"/>
                  </a:lnTo>
                  <a:lnTo>
                    <a:pt x="287505" y="681503"/>
                  </a:lnTo>
                  <a:lnTo>
                    <a:pt x="286401" y="708045"/>
                  </a:lnTo>
                  <a:lnTo>
                    <a:pt x="289753" y="735977"/>
                  </a:lnTo>
                  <a:lnTo>
                    <a:pt x="290624" y="765248"/>
                  </a:lnTo>
                  <a:lnTo>
                    <a:pt x="290810" y="796547"/>
                  </a:lnTo>
                  <a:lnTo>
                    <a:pt x="290833" y="824798"/>
                  </a:lnTo>
                  <a:lnTo>
                    <a:pt x="286473" y="855125"/>
                  </a:lnTo>
                  <a:lnTo>
                    <a:pt x="285076" y="877787"/>
                  </a:lnTo>
                  <a:lnTo>
                    <a:pt x="283956" y="908961"/>
                  </a:lnTo>
                  <a:lnTo>
                    <a:pt x="279470" y="935994"/>
                  </a:lnTo>
                  <a:lnTo>
                    <a:pt x="273514" y="964448"/>
                  </a:lnTo>
                  <a:lnTo>
                    <a:pt x="270418" y="989671"/>
                  </a:lnTo>
                  <a:lnTo>
                    <a:pt x="265032" y="1020194"/>
                  </a:lnTo>
                  <a:lnTo>
                    <a:pt x="258968" y="1045230"/>
                  </a:lnTo>
                  <a:lnTo>
                    <a:pt x="253969" y="1072652"/>
                  </a:lnTo>
                  <a:lnTo>
                    <a:pt x="244253" y="1098452"/>
                  </a:lnTo>
                  <a:lnTo>
                    <a:pt x="237108" y="1123930"/>
                  </a:lnTo>
                  <a:lnTo>
                    <a:pt x="231680" y="1136641"/>
                  </a:lnTo>
                  <a:lnTo>
                    <a:pt x="226314" y="1162048"/>
                  </a:lnTo>
                  <a:lnTo>
                    <a:pt x="218669" y="1187450"/>
                  </a:lnTo>
                  <a:lnTo>
                    <a:pt x="206001" y="1217214"/>
                  </a:lnTo>
                  <a:lnTo>
                    <a:pt x="195972" y="1244208"/>
                  </a:lnTo>
                  <a:lnTo>
                    <a:pt x="187197" y="1269922"/>
                  </a:lnTo>
                  <a:lnTo>
                    <a:pt x="174306" y="1295384"/>
                  </a:lnTo>
                  <a:lnTo>
                    <a:pt x="162352" y="1320797"/>
                  </a:lnTo>
                  <a:lnTo>
                    <a:pt x="146611" y="1346200"/>
                  </a:lnTo>
                  <a:lnTo>
                    <a:pt x="134277" y="1371600"/>
                  </a:lnTo>
                  <a:lnTo>
                    <a:pt x="114886" y="1403350"/>
                  </a:lnTo>
                  <a:lnTo>
                    <a:pt x="98978" y="1433218"/>
                  </a:lnTo>
                  <a:lnTo>
                    <a:pt x="89117" y="1449124"/>
                  </a:lnTo>
                  <a:lnTo>
                    <a:pt x="79845" y="1465361"/>
                  </a:lnTo>
                  <a:lnTo>
                    <a:pt x="59932" y="1496549"/>
                  </a:lnTo>
                  <a:lnTo>
                    <a:pt x="35503" y="1526961"/>
                  </a:lnTo>
                  <a:lnTo>
                    <a:pt x="18228" y="1558597"/>
                  </a:lnTo>
                  <a:lnTo>
                    <a:pt x="0" y="1579835"/>
                  </a:lnTo>
                  <a:lnTo>
                    <a:pt x="24138" y="155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218">
              <a:extLst>
                <a:ext uri="{FF2B5EF4-FFF2-40B4-BE49-F238E27FC236}">
                  <a16:creationId xmlns:a16="http://schemas.microsoft.com/office/drawing/2014/main" id="{F6ABCF6C-B2EC-2375-2580-20E7CC8ADB9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325636" y="2737166"/>
              <a:ext cx="182865" cy="119396"/>
            </a:xfrm>
            <a:custGeom>
              <a:avLst/>
              <a:gdLst/>
              <a:ahLst/>
              <a:cxnLst/>
              <a:rect l="0" t="0" r="0" b="0"/>
              <a:pathLst>
                <a:path w="182865" h="119396">
                  <a:moveTo>
                    <a:pt x="11414" y="31434"/>
                  </a:moveTo>
                  <a:lnTo>
                    <a:pt x="11414" y="31434"/>
                  </a:lnTo>
                  <a:lnTo>
                    <a:pt x="11414" y="28063"/>
                  </a:lnTo>
                  <a:lnTo>
                    <a:pt x="13296" y="24526"/>
                  </a:lnTo>
                  <a:lnTo>
                    <a:pt x="22245" y="10769"/>
                  </a:lnTo>
                  <a:lnTo>
                    <a:pt x="35985" y="3287"/>
                  </a:lnTo>
                  <a:lnTo>
                    <a:pt x="46815" y="396"/>
                  </a:lnTo>
                  <a:lnTo>
                    <a:pt x="51372" y="0"/>
                  </a:lnTo>
                  <a:lnTo>
                    <a:pt x="52869" y="600"/>
                  </a:lnTo>
                  <a:lnTo>
                    <a:pt x="53867" y="1706"/>
                  </a:lnTo>
                  <a:lnTo>
                    <a:pt x="64586" y="28925"/>
                  </a:lnTo>
                  <a:lnTo>
                    <a:pt x="67385" y="45272"/>
                  </a:lnTo>
                  <a:lnTo>
                    <a:pt x="64277" y="55458"/>
                  </a:lnTo>
                  <a:lnTo>
                    <a:pt x="58357" y="67245"/>
                  </a:lnTo>
                  <a:lnTo>
                    <a:pt x="57526" y="70125"/>
                  </a:lnTo>
                  <a:lnTo>
                    <a:pt x="49615" y="80919"/>
                  </a:lnTo>
                  <a:lnTo>
                    <a:pt x="30199" y="94482"/>
                  </a:lnTo>
                  <a:lnTo>
                    <a:pt x="11948" y="105713"/>
                  </a:lnTo>
                  <a:lnTo>
                    <a:pt x="7418" y="107486"/>
                  </a:lnTo>
                  <a:lnTo>
                    <a:pt x="3053" y="110625"/>
                  </a:lnTo>
                  <a:lnTo>
                    <a:pt x="643" y="114373"/>
                  </a:lnTo>
                  <a:lnTo>
                    <a:pt x="0" y="116360"/>
                  </a:lnTo>
                  <a:lnTo>
                    <a:pt x="277" y="117685"/>
                  </a:lnTo>
                  <a:lnTo>
                    <a:pt x="1167" y="118567"/>
                  </a:lnTo>
                  <a:lnTo>
                    <a:pt x="2466" y="119157"/>
                  </a:lnTo>
                  <a:lnTo>
                    <a:pt x="24830" y="119395"/>
                  </a:lnTo>
                  <a:lnTo>
                    <a:pt x="54542" y="115262"/>
                  </a:lnTo>
                  <a:lnTo>
                    <a:pt x="78285" y="114363"/>
                  </a:lnTo>
                  <a:lnTo>
                    <a:pt x="105781" y="114096"/>
                  </a:lnTo>
                  <a:lnTo>
                    <a:pt x="136986" y="110635"/>
                  </a:lnTo>
                  <a:lnTo>
                    <a:pt x="167550" y="104526"/>
                  </a:lnTo>
                  <a:lnTo>
                    <a:pt x="181194" y="101569"/>
                  </a:lnTo>
                  <a:lnTo>
                    <a:pt x="181751" y="100768"/>
                  </a:lnTo>
                  <a:lnTo>
                    <a:pt x="182820" y="95203"/>
                  </a:lnTo>
                  <a:lnTo>
                    <a:pt x="182864" y="101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480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10.2.6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a quality control manager at Argon Chemical Company wishes to measure the average amount of cleaning fluid the company is placing in their </a:t>
            </a:r>
            <a:r>
              <a:rPr lang="en-US" dirty="0">
                <a:solidFill>
                  <a:srgbClr val="0000FF"/>
                </a:solidFill>
              </a:rPr>
              <a:t>12</a:t>
            </a:r>
            <a:r>
              <a:rPr lang="en-US" dirty="0"/>
              <a:t> ounce bottles. From previous studies, they believe their population standard deviation to be </a:t>
            </a:r>
            <a:r>
              <a:rPr lang="en-US" dirty="0">
                <a:solidFill>
                  <a:srgbClr val="0000FF"/>
                </a:solidFill>
              </a:rPr>
              <a:t>0.3</a:t>
            </a:r>
            <a:r>
              <a:rPr lang="en-US" dirty="0"/>
              <a:t> ounces. How large a sample must be taken in order to be </a:t>
            </a:r>
            <a:r>
              <a:rPr lang="en-US" dirty="0">
                <a:solidFill>
                  <a:srgbClr val="0000FF"/>
                </a:solidFill>
              </a:rPr>
              <a:t>95</a:t>
            </a:r>
            <a:r>
              <a:rPr lang="en-US" dirty="0"/>
              <a:t>% confident of estimating the mean cleaning fluid in a </a:t>
            </a:r>
            <a:r>
              <a:rPr lang="en-US" dirty="0">
                <a:solidFill>
                  <a:srgbClr val="0000FF"/>
                </a:solidFill>
              </a:rPr>
              <a:t>12</a:t>
            </a:r>
            <a:r>
              <a:rPr lang="en-US" dirty="0"/>
              <a:t> ounce bottle to within </a:t>
            </a:r>
            <a:r>
              <a:rPr lang="en-US" dirty="0">
                <a:solidFill>
                  <a:srgbClr val="0000FF"/>
                </a:solidFill>
              </a:rPr>
              <a:t>0.05</a:t>
            </a:r>
            <a:r>
              <a:rPr lang="en-US" dirty="0"/>
              <a:t> ounces?</a:t>
            </a:r>
          </a:p>
          <a:p>
            <a:r>
              <a:rPr lang="en-US" b="1" dirty="0"/>
              <a:t>Solution</a:t>
            </a:r>
          </a:p>
          <a:p>
            <a:endParaRPr lang="en-US" dirty="0"/>
          </a:p>
        </p:txBody>
      </p:sp>
      <p:sp>
        <p:nvSpPr>
          <p:cNvPr id="4" name="SMARTInkShape-2219">
            <a:extLst>
              <a:ext uri="{FF2B5EF4-FFF2-40B4-BE49-F238E27FC236}">
                <a16:creationId xmlns:a16="http://schemas.microsoft.com/office/drawing/2014/main" id="{9C03B496-41DA-3620-7445-CA4995C3EC3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65250" y="3454434"/>
            <a:ext cx="1587501" cy="38067"/>
          </a:xfrm>
          <a:custGeom>
            <a:avLst/>
            <a:gdLst/>
            <a:ahLst/>
            <a:cxnLst/>
            <a:rect l="0" t="0" r="0" b="0"/>
            <a:pathLst>
              <a:path w="1587501" h="38067">
                <a:moveTo>
                  <a:pt x="0" y="38066"/>
                </a:moveTo>
                <a:lnTo>
                  <a:pt x="0" y="38066"/>
                </a:lnTo>
                <a:lnTo>
                  <a:pt x="0" y="31716"/>
                </a:lnTo>
                <a:lnTo>
                  <a:pt x="28534" y="31716"/>
                </a:lnTo>
                <a:lnTo>
                  <a:pt x="58052" y="31716"/>
                </a:lnTo>
                <a:lnTo>
                  <a:pt x="89537" y="31716"/>
                </a:lnTo>
                <a:lnTo>
                  <a:pt x="115131" y="31716"/>
                </a:lnTo>
                <a:lnTo>
                  <a:pt x="146632" y="29835"/>
                </a:lnTo>
                <a:lnTo>
                  <a:pt x="173504" y="26690"/>
                </a:lnTo>
                <a:lnTo>
                  <a:pt x="203809" y="25758"/>
                </a:lnTo>
                <a:lnTo>
                  <a:pt x="235131" y="25482"/>
                </a:lnTo>
                <a:lnTo>
                  <a:pt x="257608" y="25418"/>
                </a:lnTo>
                <a:lnTo>
                  <a:pt x="284061" y="25389"/>
                </a:lnTo>
                <a:lnTo>
                  <a:pt x="310399" y="25376"/>
                </a:lnTo>
                <a:lnTo>
                  <a:pt x="336922" y="24665"/>
                </a:lnTo>
                <a:lnTo>
                  <a:pt x="365173" y="21997"/>
                </a:lnTo>
                <a:lnTo>
                  <a:pt x="396073" y="20341"/>
                </a:lnTo>
                <a:lnTo>
                  <a:pt x="412215" y="19899"/>
                </a:lnTo>
                <a:lnTo>
                  <a:pt x="443322" y="19409"/>
                </a:lnTo>
                <a:lnTo>
                  <a:pt x="474315" y="19190"/>
                </a:lnTo>
                <a:lnTo>
                  <a:pt x="490482" y="19132"/>
                </a:lnTo>
                <a:lnTo>
                  <a:pt x="506905" y="19094"/>
                </a:lnTo>
                <a:lnTo>
                  <a:pt x="538323" y="19050"/>
                </a:lnTo>
                <a:lnTo>
                  <a:pt x="569454" y="18326"/>
                </a:lnTo>
                <a:lnTo>
                  <a:pt x="585658" y="17145"/>
                </a:lnTo>
                <a:lnTo>
                  <a:pt x="602105" y="15652"/>
                </a:lnTo>
                <a:lnTo>
                  <a:pt x="619420" y="14657"/>
                </a:lnTo>
                <a:lnTo>
                  <a:pt x="637313" y="13993"/>
                </a:lnTo>
                <a:lnTo>
                  <a:pt x="655592" y="13551"/>
                </a:lnTo>
                <a:lnTo>
                  <a:pt x="674128" y="13256"/>
                </a:lnTo>
                <a:lnTo>
                  <a:pt x="692836" y="13059"/>
                </a:lnTo>
                <a:lnTo>
                  <a:pt x="711657" y="12928"/>
                </a:lnTo>
                <a:lnTo>
                  <a:pt x="730555" y="12840"/>
                </a:lnTo>
                <a:lnTo>
                  <a:pt x="749503" y="12782"/>
                </a:lnTo>
                <a:lnTo>
                  <a:pt x="768486" y="12744"/>
                </a:lnTo>
                <a:lnTo>
                  <a:pt x="787490" y="12718"/>
                </a:lnTo>
                <a:lnTo>
                  <a:pt x="806510" y="12700"/>
                </a:lnTo>
                <a:lnTo>
                  <a:pt x="825540" y="12689"/>
                </a:lnTo>
                <a:lnTo>
                  <a:pt x="844577" y="12682"/>
                </a:lnTo>
                <a:lnTo>
                  <a:pt x="863618" y="12676"/>
                </a:lnTo>
                <a:lnTo>
                  <a:pt x="882662" y="12673"/>
                </a:lnTo>
                <a:lnTo>
                  <a:pt x="901708" y="12671"/>
                </a:lnTo>
                <a:lnTo>
                  <a:pt x="920755" y="12669"/>
                </a:lnTo>
                <a:lnTo>
                  <a:pt x="939804" y="12668"/>
                </a:lnTo>
                <a:lnTo>
                  <a:pt x="959558" y="11962"/>
                </a:lnTo>
                <a:lnTo>
                  <a:pt x="979783" y="10785"/>
                </a:lnTo>
                <a:lnTo>
                  <a:pt x="1000322" y="9296"/>
                </a:lnTo>
                <a:lnTo>
                  <a:pt x="1020365" y="8302"/>
                </a:lnTo>
                <a:lnTo>
                  <a:pt x="1040077" y="7640"/>
                </a:lnTo>
                <a:lnTo>
                  <a:pt x="1059568" y="7199"/>
                </a:lnTo>
                <a:lnTo>
                  <a:pt x="1078912" y="6905"/>
                </a:lnTo>
                <a:lnTo>
                  <a:pt x="1098158" y="6708"/>
                </a:lnTo>
                <a:lnTo>
                  <a:pt x="1117339" y="6578"/>
                </a:lnTo>
                <a:lnTo>
                  <a:pt x="1135770" y="6490"/>
                </a:lnTo>
                <a:lnTo>
                  <a:pt x="1153702" y="6432"/>
                </a:lnTo>
                <a:lnTo>
                  <a:pt x="1171302" y="6394"/>
                </a:lnTo>
                <a:lnTo>
                  <a:pt x="1189385" y="6368"/>
                </a:lnTo>
                <a:lnTo>
                  <a:pt x="1207789" y="6350"/>
                </a:lnTo>
                <a:lnTo>
                  <a:pt x="1226410" y="6339"/>
                </a:lnTo>
                <a:lnTo>
                  <a:pt x="1243762" y="5626"/>
                </a:lnTo>
                <a:lnTo>
                  <a:pt x="1260269" y="4445"/>
                </a:lnTo>
                <a:lnTo>
                  <a:pt x="1276213" y="2952"/>
                </a:lnTo>
                <a:lnTo>
                  <a:pt x="1292486" y="1957"/>
                </a:lnTo>
                <a:lnTo>
                  <a:pt x="1308980" y="1293"/>
                </a:lnTo>
                <a:lnTo>
                  <a:pt x="1325620" y="851"/>
                </a:lnTo>
                <a:lnTo>
                  <a:pt x="1355398" y="359"/>
                </a:lnTo>
                <a:lnTo>
                  <a:pt x="1382743" y="140"/>
                </a:lnTo>
                <a:lnTo>
                  <a:pt x="1409008" y="44"/>
                </a:lnTo>
                <a:lnTo>
                  <a:pt x="1432911" y="0"/>
                </a:lnTo>
                <a:lnTo>
                  <a:pt x="1464321" y="1858"/>
                </a:lnTo>
                <a:lnTo>
                  <a:pt x="1493382" y="3114"/>
                </a:lnTo>
                <a:lnTo>
                  <a:pt x="1524335" y="2780"/>
                </a:lnTo>
                <a:lnTo>
                  <a:pt x="1587500" y="631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2220">
            <a:extLst>
              <a:ext uri="{FF2B5EF4-FFF2-40B4-BE49-F238E27FC236}">
                <a16:creationId xmlns:a16="http://schemas.microsoft.com/office/drawing/2014/main" id="{EAD29E2E-77BA-CD68-C945-C0132D40145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80860" y="241404"/>
            <a:ext cx="265241" cy="234295"/>
          </a:xfrm>
          <a:custGeom>
            <a:avLst/>
            <a:gdLst/>
            <a:ahLst/>
            <a:cxnLst/>
            <a:rect l="0" t="0" r="0" b="0"/>
            <a:pathLst>
              <a:path w="265241" h="234295">
                <a:moveTo>
                  <a:pt x="17590" y="101496"/>
                </a:moveTo>
                <a:lnTo>
                  <a:pt x="17590" y="101496"/>
                </a:lnTo>
                <a:lnTo>
                  <a:pt x="17590" y="96029"/>
                </a:lnTo>
                <a:lnTo>
                  <a:pt x="26428" y="86385"/>
                </a:lnTo>
                <a:lnTo>
                  <a:pt x="30455" y="84197"/>
                </a:lnTo>
                <a:lnTo>
                  <a:pt x="34597" y="82519"/>
                </a:lnTo>
                <a:lnTo>
                  <a:pt x="40895" y="78313"/>
                </a:lnTo>
                <a:lnTo>
                  <a:pt x="45116" y="77081"/>
                </a:lnTo>
                <a:lnTo>
                  <a:pt x="46524" y="76047"/>
                </a:lnTo>
                <a:lnTo>
                  <a:pt x="47463" y="74652"/>
                </a:lnTo>
                <a:lnTo>
                  <a:pt x="48969" y="70715"/>
                </a:lnTo>
                <a:lnTo>
                  <a:pt x="54775" y="64364"/>
                </a:lnTo>
                <a:lnTo>
                  <a:pt x="58790" y="63683"/>
                </a:lnTo>
                <a:lnTo>
                  <a:pt x="70593" y="63421"/>
                </a:lnTo>
                <a:lnTo>
                  <a:pt x="71975" y="64118"/>
                </a:lnTo>
                <a:lnTo>
                  <a:pt x="72897" y="65289"/>
                </a:lnTo>
                <a:lnTo>
                  <a:pt x="73511" y="66774"/>
                </a:lnTo>
                <a:lnTo>
                  <a:pt x="74626" y="67765"/>
                </a:lnTo>
                <a:lnTo>
                  <a:pt x="77747" y="68866"/>
                </a:lnTo>
                <a:lnTo>
                  <a:pt x="85499" y="70278"/>
                </a:lnTo>
                <a:lnTo>
                  <a:pt x="89635" y="73040"/>
                </a:lnTo>
                <a:lnTo>
                  <a:pt x="91943" y="76619"/>
                </a:lnTo>
                <a:lnTo>
                  <a:pt x="93675" y="80562"/>
                </a:lnTo>
                <a:lnTo>
                  <a:pt x="97911" y="86748"/>
                </a:lnTo>
                <a:lnTo>
                  <a:pt x="105014" y="103749"/>
                </a:lnTo>
                <a:lnTo>
                  <a:pt x="110208" y="111493"/>
                </a:lnTo>
                <a:lnTo>
                  <a:pt x="118205" y="134457"/>
                </a:lnTo>
                <a:lnTo>
                  <a:pt x="119164" y="163849"/>
                </a:lnTo>
                <a:lnTo>
                  <a:pt x="117297" y="169895"/>
                </a:lnTo>
                <a:lnTo>
                  <a:pt x="114821" y="175640"/>
                </a:lnTo>
                <a:lnTo>
                  <a:pt x="112721" y="186102"/>
                </a:lnTo>
                <a:lnTo>
                  <a:pt x="94565" y="217337"/>
                </a:lnTo>
                <a:lnTo>
                  <a:pt x="82809" y="228561"/>
                </a:lnTo>
                <a:lnTo>
                  <a:pt x="72682" y="232053"/>
                </a:lnTo>
                <a:lnTo>
                  <a:pt x="55675" y="234294"/>
                </a:lnTo>
                <a:lnTo>
                  <a:pt x="29452" y="227866"/>
                </a:lnTo>
                <a:lnTo>
                  <a:pt x="18629" y="223277"/>
                </a:lnTo>
                <a:lnTo>
                  <a:pt x="11467" y="216534"/>
                </a:lnTo>
                <a:lnTo>
                  <a:pt x="3468" y="201433"/>
                </a:lnTo>
                <a:lnTo>
                  <a:pt x="0" y="186924"/>
                </a:lnTo>
                <a:lnTo>
                  <a:pt x="1070" y="178034"/>
                </a:lnTo>
                <a:lnTo>
                  <a:pt x="4135" y="157459"/>
                </a:lnTo>
                <a:lnTo>
                  <a:pt x="6672" y="133647"/>
                </a:lnTo>
                <a:lnTo>
                  <a:pt x="16414" y="107768"/>
                </a:lnTo>
                <a:lnTo>
                  <a:pt x="23182" y="98169"/>
                </a:lnTo>
                <a:lnTo>
                  <a:pt x="32775" y="91080"/>
                </a:lnTo>
                <a:lnTo>
                  <a:pt x="42683" y="84872"/>
                </a:lnTo>
                <a:lnTo>
                  <a:pt x="70563" y="56940"/>
                </a:lnTo>
                <a:lnTo>
                  <a:pt x="82761" y="49238"/>
                </a:lnTo>
                <a:lnTo>
                  <a:pt x="111707" y="36663"/>
                </a:lnTo>
                <a:lnTo>
                  <a:pt x="140782" y="21723"/>
                </a:lnTo>
                <a:lnTo>
                  <a:pt x="170910" y="14608"/>
                </a:lnTo>
                <a:lnTo>
                  <a:pt x="197544" y="11311"/>
                </a:lnTo>
                <a:lnTo>
                  <a:pt x="228036" y="3875"/>
                </a:lnTo>
                <a:lnTo>
                  <a:pt x="251089" y="0"/>
                </a:lnTo>
                <a:lnTo>
                  <a:pt x="255481" y="3298"/>
                </a:lnTo>
                <a:lnTo>
                  <a:pt x="265240" y="1259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SMARTInkShape-Group559">
            <a:extLst>
              <a:ext uri="{FF2B5EF4-FFF2-40B4-BE49-F238E27FC236}">
                <a16:creationId xmlns:a16="http://schemas.microsoft.com/office/drawing/2014/main" id="{FAF90441-BFF0-6FD3-13E9-9C53DBF9993C}"/>
              </a:ext>
            </a:extLst>
          </p:cNvPr>
          <p:cNvGrpSpPr/>
          <p:nvPr/>
        </p:nvGrpSpPr>
        <p:grpSpPr>
          <a:xfrm>
            <a:off x="717550" y="242784"/>
            <a:ext cx="646549" cy="166976"/>
            <a:chOff x="717550" y="242784"/>
            <a:chExt cx="646549" cy="166976"/>
          </a:xfrm>
        </p:grpSpPr>
        <p:sp>
          <p:nvSpPr>
            <p:cNvPr id="6" name="SMARTInkShape-2221">
              <a:extLst>
                <a:ext uri="{FF2B5EF4-FFF2-40B4-BE49-F238E27FC236}">
                  <a16:creationId xmlns:a16="http://schemas.microsoft.com/office/drawing/2014/main" id="{96E68007-AB37-1F9C-930E-58A8BEC0365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225550" y="242784"/>
              <a:ext cx="138549" cy="166976"/>
            </a:xfrm>
            <a:custGeom>
              <a:avLst/>
              <a:gdLst/>
              <a:ahLst/>
              <a:cxnLst/>
              <a:rect l="0" t="0" r="0" b="0"/>
              <a:pathLst>
                <a:path w="138549" h="166976">
                  <a:moveTo>
                    <a:pt x="31750" y="17566"/>
                  </a:moveTo>
                  <a:lnTo>
                    <a:pt x="31750" y="17566"/>
                  </a:lnTo>
                  <a:lnTo>
                    <a:pt x="35121" y="14195"/>
                  </a:lnTo>
                  <a:lnTo>
                    <a:pt x="40539" y="12540"/>
                  </a:lnTo>
                  <a:lnTo>
                    <a:pt x="51523" y="9727"/>
                  </a:lnTo>
                  <a:lnTo>
                    <a:pt x="77131" y="1142"/>
                  </a:lnTo>
                  <a:lnTo>
                    <a:pt x="94115" y="0"/>
                  </a:lnTo>
                  <a:lnTo>
                    <a:pt x="109360" y="4086"/>
                  </a:lnTo>
                  <a:lnTo>
                    <a:pt x="111006" y="5757"/>
                  </a:lnTo>
                  <a:lnTo>
                    <a:pt x="112836" y="11377"/>
                  </a:lnTo>
                  <a:lnTo>
                    <a:pt x="109886" y="20460"/>
                  </a:lnTo>
                  <a:lnTo>
                    <a:pt x="103872" y="30141"/>
                  </a:lnTo>
                  <a:lnTo>
                    <a:pt x="77666" y="51251"/>
                  </a:lnTo>
                  <a:lnTo>
                    <a:pt x="56159" y="68617"/>
                  </a:lnTo>
                  <a:lnTo>
                    <a:pt x="33420" y="79945"/>
                  </a:lnTo>
                  <a:lnTo>
                    <a:pt x="33569" y="79613"/>
                  </a:lnTo>
                  <a:lnTo>
                    <a:pt x="35616" y="77363"/>
                  </a:lnTo>
                  <a:lnTo>
                    <a:pt x="47477" y="72129"/>
                  </a:lnTo>
                  <a:lnTo>
                    <a:pt x="66790" y="69109"/>
                  </a:lnTo>
                  <a:lnTo>
                    <a:pt x="97687" y="68464"/>
                  </a:lnTo>
                  <a:lnTo>
                    <a:pt x="107151" y="72172"/>
                  </a:lnTo>
                  <a:lnTo>
                    <a:pt x="115356" y="78524"/>
                  </a:lnTo>
                  <a:lnTo>
                    <a:pt x="136309" y="104684"/>
                  </a:lnTo>
                  <a:lnTo>
                    <a:pt x="138193" y="111318"/>
                  </a:lnTo>
                  <a:lnTo>
                    <a:pt x="138548" y="125543"/>
                  </a:lnTo>
                  <a:lnTo>
                    <a:pt x="136130" y="132113"/>
                  </a:lnTo>
                  <a:lnTo>
                    <a:pt x="130803" y="139779"/>
                  </a:lnTo>
                  <a:lnTo>
                    <a:pt x="103634" y="155869"/>
                  </a:lnTo>
                  <a:lnTo>
                    <a:pt x="98723" y="158451"/>
                  </a:lnTo>
                  <a:lnTo>
                    <a:pt x="74956" y="162086"/>
                  </a:lnTo>
                  <a:lnTo>
                    <a:pt x="44753" y="163314"/>
                  </a:lnTo>
                  <a:lnTo>
                    <a:pt x="14107" y="163576"/>
                  </a:lnTo>
                  <a:lnTo>
                    <a:pt x="7916" y="165480"/>
                  </a:lnTo>
                  <a:lnTo>
                    <a:pt x="5277" y="166975"/>
                  </a:lnTo>
                  <a:lnTo>
                    <a:pt x="3518" y="166561"/>
                  </a:lnTo>
                  <a:lnTo>
                    <a:pt x="0" y="1572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222">
              <a:extLst>
                <a:ext uri="{FF2B5EF4-FFF2-40B4-BE49-F238E27FC236}">
                  <a16:creationId xmlns:a16="http://schemas.microsoft.com/office/drawing/2014/main" id="{A1D72749-A1CD-6119-C350-32959D46664B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162050" y="381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3241"/>
                  </a:lnTo>
                  <a:lnTo>
                    <a:pt x="705" y="216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223">
              <a:extLst>
                <a:ext uri="{FF2B5EF4-FFF2-40B4-BE49-F238E27FC236}">
                  <a16:creationId xmlns:a16="http://schemas.microsoft.com/office/drawing/2014/main" id="{ECE59FF5-5EB6-0043-1793-DB6FC2BF3D6C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47516" y="247989"/>
              <a:ext cx="122157" cy="154694"/>
            </a:xfrm>
            <a:custGeom>
              <a:avLst/>
              <a:gdLst/>
              <a:ahLst/>
              <a:cxnLst/>
              <a:rect l="0" t="0" r="0" b="0"/>
              <a:pathLst>
                <a:path w="122157" h="154694">
                  <a:moveTo>
                    <a:pt x="74834" y="12361"/>
                  </a:moveTo>
                  <a:lnTo>
                    <a:pt x="74834" y="12361"/>
                  </a:lnTo>
                  <a:lnTo>
                    <a:pt x="80301" y="12361"/>
                  </a:lnTo>
                  <a:lnTo>
                    <a:pt x="80596" y="11655"/>
                  </a:lnTo>
                  <a:lnTo>
                    <a:pt x="81106" y="3523"/>
                  </a:lnTo>
                  <a:lnTo>
                    <a:pt x="80427" y="2235"/>
                  </a:lnTo>
                  <a:lnTo>
                    <a:pt x="79268" y="1377"/>
                  </a:lnTo>
                  <a:lnTo>
                    <a:pt x="76099" y="424"/>
                  </a:lnTo>
                  <a:lnTo>
                    <a:pt x="72339" y="0"/>
                  </a:lnTo>
                  <a:lnTo>
                    <a:pt x="50151" y="6613"/>
                  </a:lnTo>
                  <a:lnTo>
                    <a:pt x="45678" y="8529"/>
                  </a:lnTo>
                  <a:lnTo>
                    <a:pt x="32642" y="21339"/>
                  </a:lnTo>
                  <a:lnTo>
                    <a:pt x="13234" y="50807"/>
                  </a:lnTo>
                  <a:lnTo>
                    <a:pt x="3243" y="79300"/>
                  </a:lnTo>
                  <a:lnTo>
                    <a:pt x="0" y="103770"/>
                  </a:lnTo>
                  <a:lnTo>
                    <a:pt x="1122" y="114841"/>
                  </a:lnTo>
                  <a:lnTo>
                    <a:pt x="4679" y="122819"/>
                  </a:lnTo>
                  <a:lnTo>
                    <a:pt x="22434" y="143646"/>
                  </a:lnTo>
                  <a:lnTo>
                    <a:pt x="28732" y="148321"/>
                  </a:lnTo>
                  <a:lnTo>
                    <a:pt x="48638" y="154693"/>
                  </a:lnTo>
                  <a:lnTo>
                    <a:pt x="71619" y="153938"/>
                  </a:lnTo>
                  <a:lnTo>
                    <a:pt x="89560" y="149246"/>
                  </a:lnTo>
                  <a:lnTo>
                    <a:pt x="103813" y="140016"/>
                  </a:lnTo>
                  <a:lnTo>
                    <a:pt x="113603" y="124974"/>
                  </a:lnTo>
                  <a:lnTo>
                    <a:pt x="118868" y="97269"/>
                  </a:lnTo>
                  <a:lnTo>
                    <a:pt x="122156" y="86316"/>
                  </a:lnTo>
                  <a:lnTo>
                    <a:pt x="120325" y="74863"/>
                  </a:lnTo>
                  <a:lnTo>
                    <a:pt x="103768" y="43980"/>
                  </a:lnTo>
                  <a:lnTo>
                    <a:pt x="91560" y="26433"/>
                  </a:lnTo>
                  <a:lnTo>
                    <a:pt x="83209" y="19086"/>
                  </a:lnTo>
                  <a:lnTo>
                    <a:pt x="74793" y="15350"/>
                  </a:lnTo>
                  <a:lnTo>
                    <a:pt x="50177" y="12413"/>
                  </a:lnTo>
                  <a:lnTo>
                    <a:pt x="49434" y="187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224">
              <a:extLst>
                <a:ext uri="{FF2B5EF4-FFF2-40B4-BE49-F238E27FC236}">
                  <a16:creationId xmlns:a16="http://schemas.microsoft.com/office/drawing/2014/main" id="{0B108545-987F-491F-7062-FB46613906A2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17550" y="365277"/>
              <a:ext cx="165101" cy="14841"/>
            </a:xfrm>
            <a:custGeom>
              <a:avLst/>
              <a:gdLst/>
              <a:ahLst/>
              <a:cxnLst/>
              <a:rect l="0" t="0" r="0" b="0"/>
              <a:pathLst>
                <a:path w="165101" h="14841">
                  <a:moveTo>
                    <a:pt x="0" y="9373"/>
                  </a:moveTo>
                  <a:lnTo>
                    <a:pt x="0" y="9373"/>
                  </a:lnTo>
                  <a:lnTo>
                    <a:pt x="6742" y="12744"/>
                  </a:lnTo>
                  <a:lnTo>
                    <a:pt x="24419" y="14840"/>
                  </a:lnTo>
                  <a:lnTo>
                    <a:pt x="50901" y="12090"/>
                  </a:lnTo>
                  <a:lnTo>
                    <a:pt x="77657" y="9204"/>
                  </a:lnTo>
                  <a:lnTo>
                    <a:pt x="108656" y="2572"/>
                  </a:lnTo>
                  <a:lnTo>
                    <a:pt x="124491" y="0"/>
                  </a:lnTo>
                  <a:lnTo>
                    <a:pt x="165100" y="30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225">
              <a:extLst>
                <a:ext uri="{FF2B5EF4-FFF2-40B4-BE49-F238E27FC236}">
                  <a16:creationId xmlns:a16="http://schemas.microsoft.com/office/drawing/2014/main" id="{2F5BBB10-01E2-2E34-4FD6-77E5670D1401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17550" y="2921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16315" y="11994"/>
                  </a:lnTo>
                  <a:lnTo>
                    <a:pt x="35809" y="7674"/>
                  </a:lnTo>
                  <a:lnTo>
                    <a:pt x="63048" y="324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560">
            <a:extLst>
              <a:ext uri="{FF2B5EF4-FFF2-40B4-BE49-F238E27FC236}">
                <a16:creationId xmlns:a16="http://schemas.microsoft.com/office/drawing/2014/main" id="{07A8D333-54E6-F509-CDAD-2A05D26F0629}"/>
              </a:ext>
            </a:extLst>
          </p:cNvPr>
          <p:cNvGrpSpPr/>
          <p:nvPr/>
        </p:nvGrpSpPr>
        <p:grpSpPr>
          <a:xfrm>
            <a:off x="273312" y="631992"/>
            <a:ext cx="164839" cy="231609"/>
            <a:chOff x="273312" y="631992"/>
            <a:chExt cx="164839" cy="231609"/>
          </a:xfrm>
        </p:grpSpPr>
        <p:sp>
          <p:nvSpPr>
            <p:cNvPr id="12" name="SMARTInkShape-2226">
              <a:extLst>
                <a:ext uri="{FF2B5EF4-FFF2-40B4-BE49-F238E27FC236}">
                  <a16:creationId xmlns:a16="http://schemas.microsoft.com/office/drawing/2014/main" id="{D373A927-351E-AE50-EFEE-C9E467EC0DD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73312" y="844622"/>
              <a:ext cx="164839" cy="18979"/>
            </a:xfrm>
            <a:custGeom>
              <a:avLst/>
              <a:gdLst/>
              <a:ahLst/>
              <a:cxnLst/>
              <a:rect l="0" t="0" r="0" b="0"/>
              <a:pathLst>
                <a:path w="164839" h="18979">
                  <a:moveTo>
                    <a:pt x="6088" y="18978"/>
                  </a:moveTo>
                  <a:lnTo>
                    <a:pt x="6088" y="18978"/>
                  </a:lnTo>
                  <a:lnTo>
                    <a:pt x="0" y="18978"/>
                  </a:lnTo>
                  <a:lnTo>
                    <a:pt x="12045" y="13909"/>
                  </a:lnTo>
                  <a:lnTo>
                    <a:pt x="42438" y="6113"/>
                  </a:lnTo>
                  <a:lnTo>
                    <a:pt x="69242" y="1150"/>
                  </a:lnTo>
                  <a:lnTo>
                    <a:pt x="99989" y="169"/>
                  </a:lnTo>
                  <a:lnTo>
                    <a:pt x="124849" y="0"/>
                  </a:lnTo>
                  <a:lnTo>
                    <a:pt x="147972" y="655"/>
                  </a:lnTo>
                  <a:lnTo>
                    <a:pt x="164838" y="62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227">
              <a:extLst>
                <a:ext uri="{FF2B5EF4-FFF2-40B4-BE49-F238E27FC236}">
                  <a16:creationId xmlns:a16="http://schemas.microsoft.com/office/drawing/2014/main" id="{FCD1AF51-47F0-E1E2-6D7E-FACE29BF0FA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92100" y="743377"/>
              <a:ext cx="101601" cy="12274"/>
            </a:xfrm>
            <a:custGeom>
              <a:avLst/>
              <a:gdLst/>
              <a:ahLst/>
              <a:cxnLst/>
              <a:rect l="0" t="0" r="0" b="0"/>
              <a:pathLst>
                <a:path w="101601" h="12274">
                  <a:moveTo>
                    <a:pt x="0" y="12273"/>
                  </a:moveTo>
                  <a:lnTo>
                    <a:pt x="0" y="12273"/>
                  </a:lnTo>
                  <a:lnTo>
                    <a:pt x="3371" y="8902"/>
                  </a:lnTo>
                  <a:lnTo>
                    <a:pt x="32603" y="2813"/>
                  </a:lnTo>
                  <a:lnTo>
                    <a:pt x="58586" y="0"/>
                  </a:lnTo>
                  <a:lnTo>
                    <a:pt x="84020" y="335"/>
                  </a:lnTo>
                  <a:lnTo>
                    <a:pt x="101600" y="59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228">
              <a:extLst>
                <a:ext uri="{FF2B5EF4-FFF2-40B4-BE49-F238E27FC236}">
                  <a16:creationId xmlns:a16="http://schemas.microsoft.com/office/drawing/2014/main" id="{620CF76D-909E-F99A-A0EC-D11D33019BC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79400" y="631992"/>
              <a:ext cx="114301" cy="28409"/>
            </a:xfrm>
            <a:custGeom>
              <a:avLst/>
              <a:gdLst/>
              <a:ahLst/>
              <a:cxnLst/>
              <a:rect l="0" t="0" r="0" b="0"/>
              <a:pathLst>
                <a:path w="114301" h="28409">
                  <a:moveTo>
                    <a:pt x="0" y="28408"/>
                  </a:moveTo>
                  <a:lnTo>
                    <a:pt x="0" y="28408"/>
                  </a:lnTo>
                  <a:lnTo>
                    <a:pt x="0" y="22941"/>
                  </a:lnTo>
                  <a:lnTo>
                    <a:pt x="706" y="22646"/>
                  </a:lnTo>
                  <a:lnTo>
                    <a:pt x="8789" y="20293"/>
                  </a:lnTo>
                  <a:lnTo>
                    <a:pt x="38872" y="9203"/>
                  </a:lnTo>
                  <a:lnTo>
                    <a:pt x="66216" y="1670"/>
                  </a:lnTo>
                  <a:lnTo>
                    <a:pt x="71660" y="0"/>
                  </a:lnTo>
                  <a:lnTo>
                    <a:pt x="83355" y="25"/>
                  </a:lnTo>
                  <a:lnTo>
                    <a:pt x="114300" y="93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229">
              <a:extLst>
                <a:ext uri="{FF2B5EF4-FFF2-40B4-BE49-F238E27FC236}">
                  <a16:creationId xmlns:a16="http://schemas.microsoft.com/office/drawing/2014/main" id="{5B2B9723-9EAE-316D-2550-0398A9DC1E7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73987" y="648039"/>
              <a:ext cx="24125" cy="202862"/>
            </a:xfrm>
            <a:custGeom>
              <a:avLst/>
              <a:gdLst/>
              <a:ahLst/>
              <a:cxnLst/>
              <a:rect l="0" t="0" r="0" b="0"/>
              <a:pathLst>
                <a:path w="24125" h="202862">
                  <a:moveTo>
                    <a:pt x="11763" y="12361"/>
                  </a:moveTo>
                  <a:lnTo>
                    <a:pt x="11763" y="12361"/>
                  </a:lnTo>
                  <a:lnTo>
                    <a:pt x="24124" y="0"/>
                  </a:lnTo>
                  <a:lnTo>
                    <a:pt x="17511" y="29217"/>
                  </a:lnTo>
                  <a:lnTo>
                    <a:pt x="13466" y="58042"/>
                  </a:lnTo>
                  <a:lnTo>
                    <a:pt x="10386" y="85163"/>
                  </a:lnTo>
                  <a:lnTo>
                    <a:pt x="3024" y="113290"/>
                  </a:lnTo>
                  <a:lnTo>
                    <a:pt x="237" y="139554"/>
                  </a:lnTo>
                  <a:lnTo>
                    <a:pt x="0" y="164825"/>
                  </a:lnTo>
                  <a:lnTo>
                    <a:pt x="9209" y="195050"/>
                  </a:lnTo>
                  <a:lnTo>
                    <a:pt x="11763" y="2028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561">
            <a:extLst>
              <a:ext uri="{FF2B5EF4-FFF2-40B4-BE49-F238E27FC236}">
                <a16:creationId xmlns:a16="http://schemas.microsoft.com/office/drawing/2014/main" id="{DCEC3EE0-82AB-D26F-13B9-1E64441721CF}"/>
              </a:ext>
            </a:extLst>
          </p:cNvPr>
          <p:cNvGrpSpPr/>
          <p:nvPr/>
        </p:nvGrpSpPr>
        <p:grpSpPr>
          <a:xfrm>
            <a:off x="755650" y="685800"/>
            <a:ext cx="146051" cy="76201"/>
            <a:chOff x="755650" y="685800"/>
            <a:chExt cx="146051" cy="76201"/>
          </a:xfrm>
        </p:grpSpPr>
        <p:sp>
          <p:nvSpPr>
            <p:cNvPr id="17" name="SMARTInkShape-2230">
              <a:extLst>
                <a:ext uri="{FF2B5EF4-FFF2-40B4-BE49-F238E27FC236}">
                  <a16:creationId xmlns:a16="http://schemas.microsoft.com/office/drawing/2014/main" id="{5D16AF6E-F57D-365B-2F98-988D3C46C0A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68350" y="7556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27790" y="0"/>
                  </a:lnTo>
                  <a:lnTo>
                    <a:pt x="52998" y="0"/>
                  </a:lnTo>
                  <a:lnTo>
                    <a:pt x="82435" y="0"/>
                  </a:lnTo>
                  <a:lnTo>
                    <a:pt x="110932" y="0"/>
                  </a:lnTo>
                  <a:lnTo>
                    <a:pt x="120564" y="706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231">
              <a:extLst>
                <a:ext uri="{FF2B5EF4-FFF2-40B4-BE49-F238E27FC236}">
                  <a16:creationId xmlns:a16="http://schemas.microsoft.com/office/drawing/2014/main" id="{5438FCD4-5047-FCDF-988F-FD736EA4F85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55650" y="6858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6908" y="7674"/>
                  </a:lnTo>
                  <a:lnTo>
                    <a:pt x="37601" y="6428"/>
                  </a:lnTo>
                  <a:lnTo>
                    <a:pt x="66152" y="133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562">
            <a:extLst>
              <a:ext uri="{FF2B5EF4-FFF2-40B4-BE49-F238E27FC236}">
                <a16:creationId xmlns:a16="http://schemas.microsoft.com/office/drawing/2014/main" id="{C9E9C7E9-6FAF-1F04-F2AF-B0225958A619}"/>
              </a:ext>
            </a:extLst>
          </p:cNvPr>
          <p:cNvGrpSpPr/>
          <p:nvPr/>
        </p:nvGrpSpPr>
        <p:grpSpPr>
          <a:xfrm>
            <a:off x="1058026" y="615950"/>
            <a:ext cx="573925" cy="222130"/>
            <a:chOff x="1058026" y="615950"/>
            <a:chExt cx="573925" cy="222130"/>
          </a:xfrm>
        </p:grpSpPr>
        <p:sp>
          <p:nvSpPr>
            <p:cNvPr id="20" name="SMARTInkShape-2232">
              <a:extLst>
                <a:ext uri="{FF2B5EF4-FFF2-40B4-BE49-F238E27FC236}">
                  <a16:creationId xmlns:a16="http://schemas.microsoft.com/office/drawing/2014/main" id="{E1146F73-E415-8C17-8F4D-B443B04A4F3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485900" y="615950"/>
              <a:ext cx="146051" cy="57151"/>
            </a:xfrm>
            <a:custGeom>
              <a:avLst/>
              <a:gdLst/>
              <a:ahLst/>
              <a:cxnLst/>
              <a:rect l="0" t="0" r="0" b="0"/>
              <a:pathLst>
                <a:path w="146051" h="57151">
                  <a:moveTo>
                    <a:pt x="0" y="57150"/>
                  </a:moveTo>
                  <a:lnTo>
                    <a:pt x="0" y="57150"/>
                  </a:lnTo>
                  <a:lnTo>
                    <a:pt x="21669" y="38852"/>
                  </a:lnTo>
                  <a:lnTo>
                    <a:pt x="49263" y="25778"/>
                  </a:lnTo>
                  <a:lnTo>
                    <a:pt x="77539" y="14866"/>
                  </a:lnTo>
                  <a:lnTo>
                    <a:pt x="108633" y="636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233">
              <a:extLst>
                <a:ext uri="{FF2B5EF4-FFF2-40B4-BE49-F238E27FC236}">
                  <a16:creationId xmlns:a16="http://schemas.microsoft.com/office/drawing/2014/main" id="{686230F5-5659-1516-0807-7D805311CBB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466850" y="660769"/>
              <a:ext cx="99962" cy="177311"/>
            </a:xfrm>
            <a:custGeom>
              <a:avLst/>
              <a:gdLst/>
              <a:ahLst/>
              <a:cxnLst/>
              <a:rect l="0" t="0" r="0" b="0"/>
              <a:pathLst>
                <a:path w="99962" h="177311">
                  <a:moveTo>
                    <a:pt x="12700" y="25031"/>
                  </a:moveTo>
                  <a:lnTo>
                    <a:pt x="12700" y="25031"/>
                  </a:lnTo>
                  <a:lnTo>
                    <a:pt x="37731" y="0"/>
                  </a:lnTo>
                  <a:lnTo>
                    <a:pt x="20391" y="20711"/>
                  </a:lnTo>
                  <a:lnTo>
                    <a:pt x="6805" y="50698"/>
                  </a:lnTo>
                  <a:lnTo>
                    <a:pt x="3730" y="61839"/>
                  </a:lnTo>
                  <a:lnTo>
                    <a:pt x="5866" y="77220"/>
                  </a:lnTo>
                  <a:lnTo>
                    <a:pt x="7438" y="78874"/>
                  </a:lnTo>
                  <a:lnTo>
                    <a:pt x="12948" y="80711"/>
                  </a:lnTo>
                  <a:lnTo>
                    <a:pt x="42933" y="82052"/>
                  </a:lnTo>
                  <a:lnTo>
                    <a:pt x="64481" y="82861"/>
                  </a:lnTo>
                  <a:lnTo>
                    <a:pt x="73578" y="85541"/>
                  </a:lnTo>
                  <a:lnTo>
                    <a:pt x="86634" y="94387"/>
                  </a:lnTo>
                  <a:lnTo>
                    <a:pt x="96068" y="109316"/>
                  </a:lnTo>
                  <a:lnTo>
                    <a:pt x="99961" y="127145"/>
                  </a:lnTo>
                  <a:lnTo>
                    <a:pt x="97109" y="137678"/>
                  </a:lnTo>
                  <a:lnTo>
                    <a:pt x="90432" y="147063"/>
                  </a:lnTo>
                  <a:lnTo>
                    <a:pt x="66237" y="165497"/>
                  </a:lnTo>
                  <a:lnTo>
                    <a:pt x="43736" y="174342"/>
                  </a:lnTo>
                  <a:lnTo>
                    <a:pt x="12606" y="177024"/>
                  </a:lnTo>
                  <a:lnTo>
                    <a:pt x="3735" y="177310"/>
                  </a:lnTo>
                  <a:lnTo>
                    <a:pt x="2490" y="176645"/>
                  </a:lnTo>
                  <a:lnTo>
                    <a:pt x="0" y="1710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234">
              <a:extLst>
                <a:ext uri="{FF2B5EF4-FFF2-40B4-BE49-F238E27FC236}">
                  <a16:creationId xmlns:a16="http://schemas.microsoft.com/office/drawing/2014/main" id="{CE78EB29-0BA2-C190-9BD4-9CAC259AAD8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315525" y="695084"/>
              <a:ext cx="77272" cy="122000"/>
            </a:xfrm>
            <a:custGeom>
              <a:avLst/>
              <a:gdLst/>
              <a:ahLst/>
              <a:cxnLst/>
              <a:rect l="0" t="0" r="0" b="0"/>
              <a:pathLst>
                <a:path w="77272" h="122000">
                  <a:moveTo>
                    <a:pt x="49725" y="28816"/>
                  </a:moveTo>
                  <a:lnTo>
                    <a:pt x="49725" y="28816"/>
                  </a:lnTo>
                  <a:lnTo>
                    <a:pt x="44258" y="23349"/>
                  </a:lnTo>
                  <a:lnTo>
                    <a:pt x="44669" y="22349"/>
                  </a:lnTo>
                  <a:lnTo>
                    <a:pt x="47008" y="19357"/>
                  </a:lnTo>
                  <a:lnTo>
                    <a:pt x="47208" y="17571"/>
                  </a:lnTo>
                  <a:lnTo>
                    <a:pt x="43566" y="4644"/>
                  </a:lnTo>
                  <a:lnTo>
                    <a:pt x="40061" y="409"/>
                  </a:lnTo>
                  <a:lnTo>
                    <a:pt x="39049" y="0"/>
                  </a:lnTo>
                  <a:lnTo>
                    <a:pt x="38374" y="433"/>
                  </a:lnTo>
                  <a:lnTo>
                    <a:pt x="37924" y="1428"/>
                  </a:lnTo>
                  <a:lnTo>
                    <a:pt x="25210" y="11943"/>
                  </a:lnTo>
                  <a:lnTo>
                    <a:pt x="10200" y="35583"/>
                  </a:lnTo>
                  <a:lnTo>
                    <a:pt x="2553" y="61597"/>
                  </a:lnTo>
                  <a:lnTo>
                    <a:pt x="0" y="83292"/>
                  </a:lnTo>
                  <a:lnTo>
                    <a:pt x="3166" y="97478"/>
                  </a:lnTo>
                  <a:lnTo>
                    <a:pt x="9277" y="109427"/>
                  </a:lnTo>
                  <a:lnTo>
                    <a:pt x="16696" y="117089"/>
                  </a:lnTo>
                  <a:lnTo>
                    <a:pt x="26579" y="120965"/>
                  </a:lnTo>
                  <a:lnTo>
                    <a:pt x="32178" y="121999"/>
                  </a:lnTo>
                  <a:lnTo>
                    <a:pt x="37321" y="121277"/>
                  </a:lnTo>
                  <a:lnTo>
                    <a:pt x="46799" y="116712"/>
                  </a:lnTo>
                  <a:lnTo>
                    <a:pt x="56698" y="106208"/>
                  </a:lnTo>
                  <a:lnTo>
                    <a:pt x="70727" y="79877"/>
                  </a:lnTo>
                  <a:lnTo>
                    <a:pt x="77271" y="56489"/>
                  </a:lnTo>
                  <a:lnTo>
                    <a:pt x="73876" y="27383"/>
                  </a:lnTo>
                  <a:lnTo>
                    <a:pt x="68405" y="8636"/>
                  </a:lnTo>
                  <a:lnTo>
                    <a:pt x="66412" y="4779"/>
                  </a:lnTo>
                  <a:lnTo>
                    <a:pt x="62966" y="2914"/>
                  </a:lnTo>
                  <a:lnTo>
                    <a:pt x="53493" y="2722"/>
                  </a:lnTo>
                  <a:lnTo>
                    <a:pt x="45991" y="4989"/>
                  </a:lnTo>
                  <a:lnTo>
                    <a:pt x="30675" y="161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235">
              <a:extLst>
                <a:ext uri="{FF2B5EF4-FFF2-40B4-BE49-F238E27FC236}">
                  <a16:creationId xmlns:a16="http://schemas.microsoft.com/office/drawing/2014/main" id="{E1834310-67FF-B14D-5C13-7B6C7493056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251473" y="793750"/>
              <a:ext cx="12178" cy="25401"/>
            </a:xfrm>
            <a:custGeom>
              <a:avLst/>
              <a:gdLst/>
              <a:ahLst/>
              <a:cxnLst/>
              <a:rect l="0" t="0" r="0" b="0"/>
              <a:pathLst>
                <a:path w="12178" h="25401">
                  <a:moveTo>
                    <a:pt x="12177" y="25400"/>
                  </a:moveTo>
                  <a:lnTo>
                    <a:pt x="12177" y="25400"/>
                  </a:lnTo>
                  <a:lnTo>
                    <a:pt x="3449" y="15966"/>
                  </a:lnTo>
                  <a:lnTo>
                    <a:pt x="1242" y="11094"/>
                  </a:lnTo>
                  <a:lnTo>
                    <a:pt x="0" y="4385"/>
                  </a:lnTo>
                  <a:lnTo>
                    <a:pt x="531" y="2923"/>
                  </a:lnTo>
                  <a:lnTo>
                    <a:pt x="582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236">
              <a:extLst>
                <a:ext uri="{FF2B5EF4-FFF2-40B4-BE49-F238E27FC236}">
                  <a16:creationId xmlns:a16="http://schemas.microsoft.com/office/drawing/2014/main" id="{546AE969-E2EA-84DC-F3A2-0D247118E4B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058026" y="661854"/>
              <a:ext cx="94058" cy="148884"/>
            </a:xfrm>
            <a:custGeom>
              <a:avLst/>
              <a:gdLst/>
              <a:ahLst/>
              <a:cxnLst/>
              <a:rect l="0" t="0" r="0" b="0"/>
              <a:pathLst>
                <a:path w="94058" h="148884">
                  <a:moveTo>
                    <a:pt x="59574" y="23946"/>
                  </a:moveTo>
                  <a:lnTo>
                    <a:pt x="59574" y="23946"/>
                  </a:lnTo>
                  <a:lnTo>
                    <a:pt x="63233" y="23946"/>
                  </a:lnTo>
                  <a:lnTo>
                    <a:pt x="59629" y="23946"/>
                  </a:lnTo>
                  <a:lnTo>
                    <a:pt x="59590" y="20575"/>
                  </a:lnTo>
                  <a:lnTo>
                    <a:pt x="58174" y="20288"/>
                  </a:lnTo>
                  <a:lnTo>
                    <a:pt x="41899" y="26696"/>
                  </a:lnTo>
                  <a:lnTo>
                    <a:pt x="29721" y="39342"/>
                  </a:lnTo>
                  <a:lnTo>
                    <a:pt x="10626" y="70014"/>
                  </a:lnTo>
                  <a:lnTo>
                    <a:pt x="2973" y="83457"/>
                  </a:lnTo>
                  <a:lnTo>
                    <a:pt x="673" y="89020"/>
                  </a:lnTo>
                  <a:lnTo>
                    <a:pt x="0" y="102727"/>
                  </a:lnTo>
                  <a:lnTo>
                    <a:pt x="2758" y="117521"/>
                  </a:lnTo>
                  <a:lnTo>
                    <a:pt x="8687" y="131152"/>
                  </a:lnTo>
                  <a:lnTo>
                    <a:pt x="17908" y="140502"/>
                  </a:lnTo>
                  <a:lnTo>
                    <a:pt x="28356" y="146304"/>
                  </a:lnTo>
                  <a:lnTo>
                    <a:pt x="37703" y="148883"/>
                  </a:lnTo>
                  <a:lnTo>
                    <a:pt x="48442" y="146266"/>
                  </a:lnTo>
                  <a:lnTo>
                    <a:pt x="64507" y="136859"/>
                  </a:lnTo>
                  <a:lnTo>
                    <a:pt x="76323" y="125135"/>
                  </a:lnTo>
                  <a:lnTo>
                    <a:pt x="81834" y="115486"/>
                  </a:lnTo>
                  <a:lnTo>
                    <a:pt x="91122" y="86295"/>
                  </a:lnTo>
                  <a:lnTo>
                    <a:pt x="94057" y="70707"/>
                  </a:lnTo>
                  <a:lnTo>
                    <a:pt x="91742" y="50736"/>
                  </a:lnTo>
                  <a:lnTo>
                    <a:pt x="82634" y="23154"/>
                  </a:lnTo>
                  <a:lnTo>
                    <a:pt x="78475" y="18479"/>
                  </a:lnTo>
                  <a:lnTo>
                    <a:pt x="53404" y="5907"/>
                  </a:lnTo>
                  <a:lnTo>
                    <a:pt x="34602" y="0"/>
                  </a:lnTo>
                  <a:lnTo>
                    <a:pt x="27073" y="1074"/>
                  </a:lnTo>
                  <a:lnTo>
                    <a:pt x="10742" y="7512"/>
                  </a:lnTo>
                  <a:lnTo>
                    <a:pt x="7970" y="10873"/>
                  </a:lnTo>
                  <a:lnTo>
                    <a:pt x="2424" y="302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MARTInkShape-2237">
            <a:extLst>
              <a:ext uri="{FF2B5EF4-FFF2-40B4-BE49-F238E27FC236}">
                <a16:creationId xmlns:a16="http://schemas.microsoft.com/office/drawing/2014/main" id="{C44D6EC6-AA83-00F0-83BB-11D29991B0B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81756" y="749300"/>
            <a:ext cx="1657345" cy="44451"/>
          </a:xfrm>
          <a:custGeom>
            <a:avLst/>
            <a:gdLst/>
            <a:ahLst/>
            <a:cxnLst/>
            <a:rect l="0" t="0" r="0" b="0"/>
            <a:pathLst>
              <a:path w="1657345" h="44451">
                <a:moveTo>
                  <a:pt x="6344" y="0"/>
                </a:moveTo>
                <a:lnTo>
                  <a:pt x="6344" y="0"/>
                </a:lnTo>
                <a:lnTo>
                  <a:pt x="0" y="0"/>
                </a:lnTo>
                <a:lnTo>
                  <a:pt x="12824" y="0"/>
                </a:lnTo>
                <a:lnTo>
                  <a:pt x="18161" y="1881"/>
                </a:lnTo>
                <a:lnTo>
                  <a:pt x="22886" y="4364"/>
                </a:lnTo>
                <a:lnTo>
                  <a:pt x="31666" y="5958"/>
                </a:lnTo>
                <a:lnTo>
                  <a:pt x="62136" y="6327"/>
                </a:lnTo>
                <a:lnTo>
                  <a:pt x="79898" y="7051"/>
                </a:lnTo>
                <a:lnTo>
                  <a:pt x="104208" y="11375"/>
                </a:lnTo>
                <a:lnTo>
                  <a:pt x="127768" y="12307"/>
                </a:lnTo>
                <a:lnTo>
                  <a:pt x="157643" y="12622"/>
                </a:lnTo>
                <a:lnTo>
                  <a:pt x="187580" y="12677"/>
                </a:lnTo>
                <a:lnTo>
                  <a:pt x="216520" y="12693"/>
                </a:lnTo>
                <a:lnTo>
                  <a:pt x="242970" y="12698"/>
                </a:lnTo>
                <a:lnTo>
                  <a:pt x="265793" y="12699"/>
                </a:lnTo>
                <a:lnTo>
                  <a:pt x="290282" y="12700"/>
                </a:lnTo>
                <a:lnTo>
                  <a:pt x="320642" y="12700"/>
                </a:lnTo>
                <a:lnTo>
                  <a:pt x="350961" y="12700"/>
                </a:lnTo>
                <a:lnTo>
                  <a:pt x="378838" y="12700"/>
                </a:lnTo>
                <a:lnTo>
                  <a:pt x="408421" y="12700"/>
                </a:lnTo>
                <a:lnTo>
                  <a:pt x="436079" y="12700"/>
                </a:lnTo>
                <a:lnTo>
                  <a:pt x="465597" y="12700"/>
                </a:lnTo>
                <a:lnTo>
                  <a:pt x="493237" y="12700"/>
                </a:lnTo>
                <a:lnTo>
                  <a:pt x="523455" y="12700"/>
                </a:lnTo>
                <a:lnTo>
                  <a:pt x="553341" y="12700"/>
                </a:lnTo>
                <a:lnTo>
                  <a:pt x="577639" y="13406"/>
                </a:lnTo>
                <a:lnTo>
                  <a:pt x="606555" y="17064"/>
                </a:lnTo>
                <a:lnTo>
                  <a:pt x="637464" y="17756"/>
                </a:lnTo>
                <a:lnTo>
                  <a:pt x="668259" y="15217"/>
                </a:lnTo>
                <a:lnTo>
                  <a:pt x="696278" y="17601"/>
                </a:lnTo>
                <a:lnTo>
                  <a:pt x="725903" y="18621"/>
                </a:lnTo>
                <a:lnTo>
                  <a:pt x="753574" y="18923"/>
                </a:lnTo>
                <a:lnTo>
                  <a:pt x="783096" y="19012"/>
                </a:lnTo>
                <a:lnTo>
                  <a:pt x="810736" y="19039"/>
                </a:lnTo>
                <a:lnTo>
                  <a:pt x="840955" y="19047"/>
                </a:lnTo>
                <a:lnTo>
                  <a:pt x="871546" y="19049"/>
                </a:lnTo>
                <a:lnTo>
                  <a:pt x="900209" y="19050"/>
                </a:lnTo>
                <a:lnTo>
                  <a:pt x="922907" y="19050"/>
                </a:lnTo>
                <a:lnTo>
                  <a:pt x="945223" y="19050"/>
                </a:lnTo>
                <a:lnTo>
                  <a:pt x="966902" y="19050"/>
                </a:lnTo>
                <a:lnTo>
                  <a:pt x="988296" y="19050"/>
                </a:lnTo>
                <a:lnTo>
                  <a:pt x="1009563" y="19050"/>
                </a:lnTo>
                <a:lnTo>
                  <a:pt x="1030775" y="19050"/>
                </a:lnTo>
                <a:lnTo>
                  <a:pt x="1051962" y="19050"/>
                </a:lnTo>
                <a:lnTo>
                  <a:pt x="1073138" y="19050"/>
                </a:lnTo>
                <a:lnTo>
                  <a:pt x="1095014" y="19050"/>
                </a:lnTo>
                <a:lnTo>
                  <a:pt x="1118847" y="19050"/>
                </a:lnTo>
                <a:lnTo>
                  <a:pt x="1141670" y="19050"/>
                </a:lnTo>
                <a:lnTo>
                  <a:pt x="1164278" y="19050"/>
                </a:lnTo>
                <a:lnTo>
                  <a:pt x="1188437" y="19050"/>
                </a:lnTo>
                <a:lnTo>
                  <a:pt x="1211403" y="19050"/>
                </a:lnTo>
                <a:lnTo>
                  <a:pt x="1234075" y="19050"/>
                </a:lnTo>
                <a:lnTo>
                  <a:pt x="1258264" y="19050"/>
                </a:lnTo>
                <a:lnTo>
                  <a:pt x="1281244" y="19050"/>
                </a:lnTo>
                <a:lnTo>
                  <a:pt x="1303922" y="19050"/>
                </a:lnTo>
                <a:lnTo>
                  <a:pt x="1328112" y="19050"/>
                </a:lnTo>
                <a:lnTo>
                  <a:pt x="1352975" y="19050"/>
                </a:lnTo>
                <a:lnTo>
                  <a:pt x="1376724" y="19756"/>
                </a:lnTo>
                <a:lnTo>
                  <a:pt x="1406667" y="23414"/>
                </a:lnTo>
                <a:lnTo>
                  <a:pt x="1436863" y="24812"/>
                </a:lnTo>
                <a:lnTo>
                  <a:pt x="1464703" y="25931"/>
                </a:lnTo>
                <a:lnTo>
                  <a:pt x="1494275" y="29712"/>
                </a:lnTo>
                <a:lnTo>
                  <a:pt x="1522636" y="31146"/>
                </a:lnTo>
                <a:lnTo>
                  <a:pt x="1545262" y="31482"/>
                </a:lnTo>
                <a:lnTo>
                  <a:pt x="1571689" y="35042"/>
                </a:lnTo>
                <a:lnTo>
                  <a:pt x="1599666" y="37194"/>
                </a:lnTo>
                <a:lnTo>
                  <a:pt x="1626926" y="41202"/>
                </a:lnTo>
                <a:lnTo>
                  <a:pt x="1657344" y="444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Shape-2238">
            <a:extLst>
              <a:ext uri="{FF2B5EF4-FFF2-40B4-BE49-F238E27FC236}">
                <a16:creationId xmlns:a16="http://schemas.microsoft.com/office/drawing/2014/main" id="{A70A1878-E773-AFEE-D81D-C119F68B10A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50000" y="88911"/>
            <a:ext cx="1460501" cy="565133"/>
          </a:xfrm>
          <a:custGeom>
            <a:avLst/>
            <a:gdLst/>
            <a:ahLst/>
            <a:cxnLst/>
            <a:rect l="0" t="0" r="0" b="0"/>
            <a:pathLst>
              <a:path w="1460501" h="565133">
                <a:moveTo>
                  <a:pt x="0" y="558789"/>
                </a:moveTo>
                <a:lnTo>
                  <a:pt x="0" y="558789"/>
                </a:lnTo>
                <a:lnTo>
                  <a:pt x="3372" y="558789"/>
                </a:lnTo>
                <a:lnTo>
                  <a:pt x="4364" y="559495"/>
                </a:lnTo>
                <a:lnTo>
                  <a:pt x="5026" y="560670"/>
                </a:lnTo>
                <a:lnTo>
                  <a:pt x="6272" y="564878"/>
                </a:lnTo>
                <a:lnTo>
                  <a:pt x="21276" y="565132"/>
                </a:lnTo>
                <a:lnTo>
                  <a:pt x="49679" y="559050"/>
                </a:lnTo>
                <a:lnTo>
                  <a:pt x="65049" y="555496"/>
                </a:lnTo>
                <a:lnTo>
                  <a:pt x="71244" y="551916"/>
                </a:lnTo>
                <a:lnTo>
                  <a:pt x="72896" y="549974"/>
                </a:lnTo>
                <a:lnTo>
                  <a:pt x="78494" y="547815"/>
                </a:lnTo>
                <a:lnTo>
                  <a:pt x="89579" y="544719"/>
                </a:lnTo>
                <a:lnTo>
                  <a:pt x="118573" y="531192"/>
                </a:lnTo>
                <a:lnTo>
                  <a:pt x="148169" y="515745"/>
                </a:lnTo>
                <a:lnTo>
                  <a:pt x="176565" y="490063"/>
                </a:lnTo>
                <a:lnTo>
                  <a:pt x="201992" y="472903"/>
                </a:lnTo>
                <a:lnTo>
                  <a:pt x="225350" y="444754"/>
                </a:lnTo>
                <a:lnTo>
                  <a:pt x="255597" y="419112"/>
                </a:lnTo>
                <a:lnTo>
                  <a:pt x="284238" y="394924"/>
                </a:lnTo>
                <a:lnTo>
                  <a:pt x="314554" y="366957"/>
                </a:lnTo>
                <a:lnTo>
                  <a:pt x="336441" y="339508"/>
                </a:lnTo>
                <a:lnTo>
                  <a:pt x="357702" y="310250"/>
                </a:lnTo>
                <a:lnTo>
                  <a:pt x="378045" y="283730"/>
                </a:lnTo>
                <a:lnTo>
                  <a:pt x="395874" y="258937"/>
                </a:lnTo>
                <a:lnTo>
                  <a:pt x="418157" y="230445"/>
                </a:lnTo>
                <a:lnTo>
                  <a:pt x="443988" y="201855"/>
                </a:lnTo>
                <a:lnTo>
                  <a:pt x="468125" y="170107"/>
                </a:lnTo>
                <a:lnTo>
                  <a:pt x="498680" y="142060"/>
                </a:lnTo>
                <a:lnTo>
                  <a:pt x="522650" y="112893"/>
                </a:lnTo>
                <a:lnTo>
                  <a:pt x="550391" y="85318"/>
                </a:lnTo>
                <a:lnTo>
                  <a:pt x="577977" y="62970"/>
                </a:lnTo>
                <a:lnTo>
                  <a:pt x="608064" y="39728"/>
                </a:lnTo>
                <a:lnTo>
                  <a:pt x="635997" y="22470"/>
                </a:lnTo>
                <a:lnTo>
                  <a:pt x="664666" y="12661"/>
                </a:lnTo>
                <a:lnTo>
                  <a:pt x="679875" y="7797"/>
                </a:lnTo>
                <a:lnTo>
                  <a:pt x="711177" y="1441"/>
                </a:lnTo>
                <a:lnTo>
                  <a:pt x="740321" y="74"/>
                </a:lnTo>
                <a:lnTo>
                  <a:pt x="770103" y="0"/>
                </a:lnTo>
                <a:lnTo>
                  <a:pt x="801593" y="695"/>
                </a:lnTo>
                <a:lnTo>
                  <a:pt x="833261" y="6456"/>
                </a:lnTo>
                <a:lnTo>
                  <a:pt x="863668" y="16413"/>
                </a:lnTo>
                <a:lnTo>
                  <a:pt x="886613" y="22064"/>
                </a:lnTo>
                <a:lnTo>
                  <a:pt x="918066" y="36885"/>
                </a:lnTo>
                <a:lnTo>
                  <a:pt x="945927" y="53583"/>
                </a:lnTo>
                <a:lnTo>
                  <a:pt x="959568" y="65806"/>
                </a:lnTo>
                <a:lnTo>
                  <a:pt x="985347" y="96109"/>
                </a:lnTo>
                <a:lnTo>
                  <a:pt x="1013282" y="118785"/>
                </a:lnTo>
                <a:lnTo>
                  <a:pt x="1029287" y="134802"/>
                </a:lnTo>
                <a:lnTo>
                  <a:pt x="1052502" y="163236"/>
                </a:lnTo>
                <a:lnTo>
                  <a:pt x="1077430" y="191766"/>
                </a:lnTo>
                <a:lnTo>
                  <a:pt x="1091853" y="214395"/>
                </a:lnTo>
                <a:lnTo>
                  <a:pt x="1111024" y="231534"/>
                </a:lnTo>
                <a:lnTo>
                  <a:pt x="1127792" y="258925"/>
                </a:lnTo>
                <a:lnTo>
                  <a:pt x="1135828" y="277951"/>
                </a:lnTo>
                <a:lnTo>
                  <a:pt x="1153029" y="299618"/>
                </a:lnTo>
                <a:lnTo>
                  <a:pt x="1163639" y="317330"/>
                </a:lnTo>
                <a:lnTo>
                  <a:pt x="1194496" y="344315"/>
                </a:lnTo>
                <a:lnTo>
                  <a:pt x="1212857" y="363501"/>
                </a:lnTo>
                <a:lnTo>
                  <a:pt x="1219438" y="376591"/>
                </a:lnTo>
                <a:lnTo>
                  <a:pt x="1250823" y="402847"/>
                </a:lnTo>
                <a:lnTo>
                  <a:pt x="1281928" y="432610"/>
                </a:lnTo>
                <a:lnTo>
                  <a:pt x="1310246" y="457547"/>
                </a:lnTo>
                <a:lnTo>
                  <a:pt x="1339428" y="478403"/>
                </a:lnTo>
                <a:lnTo>
                  <a:pt x="1362799" y="496158"/>
                </a:lnTo>
                <a:lnTo>
                  <a:pt x="1393972" y="509996"/>
                </a:lnTo>
                <a:lnTo>
                  <a:pt x="1409022" y="515649"/>
                </a:lnTo>
                <a:lnTo>
                  <a:pt x="1421404" y="523064"/>
                </a:lnTo>
                <a:lnTo>
                  <a:pt x="1451805" y="532732"/>
                </a:lnTo>
                <a:lnTo>
                  <a:pt x="1460500" y="533389"/>
                </a:lnTo>
                <a:lnTo>
                  <a:pt x="1460500" y="52703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SMARTInkShape-Group565">
            <a:extLst>
              <a:ext uri="{FF2B5EF4-FFF2-40B4-BE49-F238E27FC236}">
                <a16:creationId xmlns:a16="http://schemas.microsoft.com/office/drawing/2014/main" id="{43A978B6-2986-2435-A60B-1CF235413406}"/>
              </a:ext>
            </a:extLst>
          </p:cNvPr>
          <p:cNvGrpSpPr/>
          <p:nvPr/>
        </p:nvGrpSpPr>
        <p:grpSpPr>
          <a:xfrm>
            <a:off x="5676900" y="146166"/>
            <a:ext cx="234951" cy="114185"/>
            <a:chOff x="5676900" y="146166"/>
            <a:chExt cx="234951" cy="114185"/>
          </a:xfrm>
        </p:grpSpPr>
        <p:sp>
          <p:nvSpPr>
            <p:cNvPr id="28" name="SMARTInkShape-2239">
              <a:extLst>
                <a:ext uri="{FF2B5EF4-FFF2-40B4-BE49-F238E27FC236}">
                  <a16:creationId xmlns:a16="http://schemas.microsoft.com/office/drawing/2014/main" id="{9844AC7F-13DD-F890-BEED-CDB71A9A8B1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905500" y="247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240">
              <a:extLst>
                <a:ext uri="{FF2B5EF4-FFF2-40B4-BE49-F238E27FC236}">
                  <a16:creationId xmlns:a16="http://schemas.microsoft.com/office/drawing/2014/main" id="{5DAF2CFF-B54E-58BF-3BF4-3189E6F38081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899150" y="1714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241">
              <a:extLst>
                <a:ext uri="{FF2B5EF4-FFF2-40B4-BE49-F238E27FC236}">
                  <a16:creationId xmlns:a16="http://schemas.microsoft.com/office/drawing/2014/main" id="{AF30FA58-74C6-BB4E-3801-B345A1BD7E7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676900" y="203491"/>
              <a:ext cx="152401" cy="18760"/>
            </a:xfrm>
            <a:custGeom>
              <a:avLst/>
              <a:gdLst/>
              <a:ahLst/>
              <a:cxnLst/>
              <a:rect l="0" t="0" r="0" b="0"/>
              <a:pathLst>
                <a:path w="152401" h="18760">
                  <a:moveTo>
                    <a:pt x="0" y="18759"/>
                  </a:moveTo>
                  <a:lnTo>
                    <a:pt x="0" y="18759"/>
                  </a:lnTo>
                  <a:lnTo>
                    <a:pt x="6481" y="18053"/>
                  </a:lnTo>
                  <a:lnTo>
                    <a:pt x="32603" y="9921"/>
                  </a:lnTo>
                  <a:lnTo>
                    <a:pt x="57794" y="7203"/>
                  </a:lnTo>
                  <a:lnTo>
                    <a:pt x="87068" y="1921"/>
                  </a:lnTo>
                  <a:lnTo>
                    <a:pt x="115035" y="0"/>
                  </a:lnTo>
                  <a:lnTo>
                    <a:pt x="131117" y="472"/>
                  </a:lnTo>
                  <a:lnTo>
                    <a:pt x="152400" y="60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242">
              <a:extLst>
                <a:ext uri="{FF2B5EF4-FFF2-40B4-BE49-F238E27FC236}">
                  <a16:creationId xmlns:a16="http://schemas.microsoft.com/office/drawing/2014/main" id="{95BF7B52-05F0-E789-FEBB-AD99EC969E44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709496" y="146166"/>
              <a:ext cx="132505" cy="114185"/>
            </a:xfrm>
            <a:custGeom>
              <a:avLst/>
              <a:gdLst/>
              <a:ahLst/>
              <a:cxnLst/>
              <a:rect l="0" t="0" r="0" b="0"/>
              <a:pathLst>
                <a:path w="132505" h="114185">
                  <a:moveTo>
                    <a:pt x="5504" y="6234"/>
                  </a:moveTo>
                  <a:lnTo>
                    <a:pt x="5504" y="6234"/>
                  </a:lnTo>
                  <a:lnTo>
                    <a:pt x="8875" y="6234"/>
                  </a:lnTo>
                  <a:lnTo>
                    <a:pt x="32640" y="767"/>
                  </a:lnTo>
                  <a:lnTo>
                    <a:pt x="61001" y="0"/>
                  </a:lnTo>
                  <a:lnTo>
                    <a:pt x="76746" y="1800"/>
                  </a:lnTo>
                  <a:lnTo>
                    <a:pt x="82632" y="3278"/>
                  </a:lnTo>
                  <a:lnTo>
                    <a:pt x="91053" y="8683"/>
                  </a:lnTo>
                  <a:lnTo>
                    <a:pt x="94287" y="12100"/>
                  </a:lnTo>
                  <a:lnTo>
                    <a:pt x="97880" y="19660"/>
                  </a:lnTo>
                  <a:lnTo>
                    <a:pt x="100187" y="39382"/>
                  </a:lnTo>
                  <a:lnTo>
                    <a:pt x="98259" y="44560"/>
                  </a:lnTo>
                  <a:lnTo>
                    <a:pt x="90474" y="54077"/>
                  </a:lnTo>
                  <a:lnTo>
                    <a:pt x="59329" y="76873"/>
                  </a:lnTo>
                  <a:lnTo>
                    <a:pt x="30467" y="93635"/>
                  </a:lnTo>
                  <a:lnTo>
                    <a:pt x="13606" y="102921"/>
                  </a:lnTo>
                  <a:lnTo>
                    <a:pt x="0" y="113525"/>
                  </a:lnTo>
                  <a:lnTo>
                    <a:pt x="25936" y="114145"/>
                  </a:lnTo>
                  <a:lnTo>
                    <a:pt x="53989" y="114176"/>
                  </a:lnTo>
                  <a:lnTo>
                    <a:pt x="79137" y="114182"/>
                  </a:lnTo>
                  <a:lnTo>
                    <a:pt x="106596" y="114184"/>
                  </a:lnTo>
                  <a:lnTo>
                    <a:pt x="132504" y="1141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566">
            <a:extLst>
              <a:ext uri="{FF2B5EF4-FFF2-40B4-BE49-F238E27FC236}">
                <a16:creationId xmlns:a16="http://schemas.microsoft.com/office/drawing/2014/main" id="{C3498E02-3E92-ACE4-8F48-E8022CB06BE7}"/>
              </a:ext>
            </a:extLst>
          </p:cNvPr>
          <p:cNvGrpSpPr/>
          <p:nvPr/>
        </p:nvGrpSpPr>
        <p:grpSpPr>
          <a:xfrm>
            <a:off x="6648450" y="317500"/>
            <a:ext cx="679451" cy="386552"/>
            <a:chOff x="6648450" y="317500"/>
            <a:chExt cx="679451" cy="386552"/>
          </a:xfrm>
        </p:grpSpPr>
        <p:sp>
          <p:nvSpPr>
            <p:cNvPr id="33" name="SMARTInkShape-2243">
              <a:extLst>
                <a:ext uri="{FF2B5EF4-FFF2-40B4-BE49-F238E27FC236}">
                  <a16:creationId xmlns:a16="http://schemas.microsoft.com/office/drawing/2014/main" id="{145081A8-57E6-7763-09DF-E6A8A48655D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175500" y="317500"/>
              <a:ext cx="152401" cy="50801"/>
            </a:xfrm>
            <a:custGeom>
              <a:avLst/>
              <a:gdLst/>
              <a:ahLst/>
              <a:cxnLst/>
              <a:rect l="0" t="0" r="0" b="0"/>
              <a:pathLst>
                <a:path w="152401" h="50801">
                  <a:moveTo>
                    <a:pt x="0" y="50800"/>
                  </a:moveTo>
                  <a:lnTo>
                    <a:pt x="0" y="50800"/>
                  </a:lnTo>
                  <a:lnTo>
                    <a:pt x="8789" y="36985"/>
                  </a:lnTo>
                  <a:lnTo>
                    <a:pt x="12209" y="33123"/>
                  </a:lnTo>
                  <a:lnTo>
                    <a:pt x="37250" y="20946"/>
                  </a:lnTo>
                  <a:lnTo>
                    <a:pt x="65201" y="11904"/>
                  </a:lnTo>
                  <a:lnTo>
                    <a:pt x="79291" y="6114"/>
                  </a:lnTo>
                  <a:lnTo>
                    <a:pt x="82494" y="4076"/>
                  </a:lnTo>
                  <a:lnTo>
                    <a:pt x="107914" y="80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244">
              <a:extLst>
                <a:ext uri="{FF2B5EF4-FFF2-40B4-BE49-F238E27FC236}">
                  <a16:creationId xmlns:a16="http://schemas.microsoft.com/office/drawing/2014/main" id="{2102D6E7-7E06-E10A-A70D-AA57B3C49915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137400" y="363172"/>
              <a:ext cx="75156" cy="113079"/>
            </a:xfrm>
            <a:custGeom>
              <a:avLst/>
              <a:gdLst/>
              <a:ahLst/>
              <a:cxnLst/>
              <a:rect l="0" t="0" r="0" b="0"/>
              <a:pathLst>
                <a:path w="75156" h="113079">
                  <a:moveTo>
                    <a:pt x="31750" y="17828"/>
                  </a:moveTo>
                  <a:lnTo>
                    <a:pt x="31750" y="17828"/>
                  </a:lnTo>
                  <a:lnTo>
                    <a:pt x="41875" y="6997"/>
                  </a:lnTo>
                  <a:lnTo>
                    <a:pt x="44111" y="0"/>
                  </a:lnTo>
                  <a:lnTo>
                    <a:pt x="42418" y="1202"/>
                  </a:lnTo>
                  <a:lnTo>
                    <a:pt x="22382" y="21567"/>
                  </a:lnTo>
                  <a:lnTo>
                    <a:pt x="20531" y="26075"/>
                  </a:lnTo>
                  <a:lnTo>
                    <a:pt x="20743" y="28265"/>
                  </a:lnTo>
                  <a:lnTo>
                    <a:pt x="26947" y="43219"/>
                  </a:lnTo>
                  <a:lnTo>
                    <a:pt x="28547" y="45339"/>
                  </a:lnTo>
                  <a:lnTo>
                    <a:pt x="34090" y="47694"/>
                  </a:lnTo>
                  <a:lnTo>
                    <a:pt x="63617" y="54935"/>
                  </a:lnTo>
                  <a:lnTo>
                    <a:pt x="65694" y="55972"/>
                  </a:lnTo>
                  <a:lnTo>
                    <a:pt x="67080" y="57368"/>
                  </a:lnTo>
                  <a:lnTo>
                    <a:pt x="73850" y="71771"/>
                  </a:lnTo>
                  <a:lnTo>
                    <a:pt x="75155" y="79667"/>
                  </a:lnTo>
                  <a:lnTo>
                    <a:pt x="72520" y="92046"/>
                  </a:lnTo>
                  <a:lnTo>
                    <a:pt x="65392" y="100438"/>
                  </a:lnTo>
                  <a:lnTo>
                    <a:pt x="60528" y="104651"/>
                  </a:lnTo>
                  <a:lnTo>
                    <a:pt x="47597" y="109333"/>
                  </a:lnTo>
                  <a:lnTo>
                    <a:pt x="18184" y="112585"/>
                  </a:lnTo>
                  <a:lnTo>
                    <a:pt x="0" y="1130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245">
              <a:extLst>
                <a:ext uri="{FF2B5EF4-FFF2-40B4-BE49-F238E27FC236}">
                  <a16:creationId xmlns:a16="http://schemas.microsoft.com/office/drawing/2014/main" id="{8C4E6E0F-5201-E49F-0EC7-229594C627D1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964131" y="358944"/>
              <a:ext cx="97070" cy="130007"/>
            </a:xfrm>
            <a:custGeom>
              <a:avLst/>
              <a:gdLst/>
              <a:ahLst/>
              <a:cxnLst/>
              <a:rect l="0" t="0" r="0" b="0"/>
              <a:pathLst>
                <a:path w="97070" h="130007">
                  <a:moveTo>
                    <a:pt x="84369" y="41106"/>
                  </a:moveTo>
                  <a:lnTo>
                    <a:pt x="84369" y="41106"/>
                  </a:lnTo>
                  <a:lnTo>
                    <a:pt x="84369" y="31647"/>
                  </a:lnTo>
                  <a:lnTo>
                    <a:pt x="82487" y="27965"/>
                  </a:lnTo>
                  <a:lnTo>
                    <a:pt x="80997" y="25995"/>
                  </a:lnTo>
                  <a:lnTo>
                    <a:pt x="77462" y="23807"/>
                  </a:lnTo>
                  <a:lnTo>
                    <a:pt x="75532" y="23223"/>
                  </a:lnTo>
                  <a:lnTo>
                    <a:pt x="74244" y="22129"/>
                  </a:lnTo>
                  <a:lnTo>
                    <a:pt x="66793" y="9236"/>
                  </a:lnTo>
                  <a:lnTo>
                    <a:pt x="66302" y="7160"/>
                  </a:lnTo>
                  <a:lnTo>
                    <a:pt x="65269" y="5775"/>
                  </a:lnTo>
                  <a:lnTo>
                    <a:pt x="63874" y="4852"/>
                  </a:lnTo>
                  <a:lnTo>
                    <a:pt x="53196" y="0"/>
                  </a:lnTo>
                  <a:lnTo>
                    <a:pt x="49476" y="296"/>
                  </a:lnTo>
                  <a:lnTo>
                    <a:pt x="20649" y="14150"/>
                  </a:lnTo>
                  <a:lnTo>
                    <a:pt x="7320" y="24966"/>
                  </a:lnTo>
                  <a:lnTo>
                    <a:pt x="1207" y="32992"/>
                  </a:lnTo>
                  <a:lnTo>
                    <a:pt x="0" y="37108"/>
                  </a:lnTo>
                  <a:lnTo>
                    <a:pt x="540" y="45444"/>
                  </a:lnTo>
                  <a:lnTo>
                    <a:pt x="3132" y="51971"/>
                  </a:lnTo>
                  <a:lnTo>
                    <a:pt x="16940" y="72170"/>
                  </a:lnTo>
                  <a:lnTo>
                    <a:pt x="22180" y="76079"/>
                  </a:lnTo>
                  <a:lnTo>
                    <a:pt x="29097" y="78279"/>
                  </a:lnTo>
                  <a:lnTo>
                    <a:pt x="42357" y="75560"/>
                  </a:lnTo>
                  <a:lnTo>
                    <a:pt x="52950" y="70286"/>
                  </a:lnTo>
                  <a:lnTo>
                    <a:pt x="60557" y="64255"/>
                  </a:lnTo>
                  <a:lnTo>
                    <a:pt x="73481" y="48762"/>
                  </a:lnTo>
                  <a:lnTo>
                    <a:pt x="79530" y="43803"/>
                  </a:lnTo>
                  <a:lnTo>
                    <a:pt x="89780" y="29406"/>
                  </a:lnTo>
                  <a:lnTo>
                    <a:pt x="90093" y="29778"/>
                  </a:lnTo>
                  <a:lnTo>
                    <a:pt x="90441" y="32073"/>
                  </a:lnTo>
                  <a:lnTo>
                    <a:pt x="84941" y="57672"/>
                  </a:lnTo>
                  <a:lnTo>
                    <a:pt x="84482" y="86738"/>
                  </a:lnTo>
                  <a:lnTo>
                    <a:pt x="85125" y="100898"/>
                  </a:lnTo>
                  <a:lnTo>
                    <a:pt x="90840" y="120842"/>
                  </a:lnTo>
                  <a:lnTo>
                    <a:pt x="97069" y="130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246">
              <a:extLst>
                <a:ext uri="{FF2B5EF4-FFF2-40B4-BE49-F238E27FC236}">
                  <a16:creationId xmlns:a16="http://schemas.microsoft.com/office/drawing/2014/main" id="{8F16C975-57F9-6B9C-DEB4-AD5E4CBA3D9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959600" y="4572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8" y="93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247">
              <a:extLst>
                <a:ext uri="{FF2B5EF4-FFF2-40B4-BE49-F238E27FC236}">
                  <a16:creationId xmlns:a16="http://schemas.microsoft.com/office/drawing/2014/main" id="{DF03B6A0-CE39-FE90-D41B-66ECA146BF4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799549" y="381262"/>
              <a:ext cx="80745" cy="118866"/>
            </a:xfrm>
            <a:custGeom>
              <a:avLst/>
              <a:gdLst/>
              <a:ahLst/>
              <a:cxnLst/>
              <a:rect l="0" t="0" r="0" b="0"/>
              <a:pathLst>
                <a:path w="80745" h="118866">
                  <a:moveTo>
                    <a:pt x="58451" y="18788"/>
                  </a:moveTo>
                  <a:lnTo>
                    <a:pt x="58451" y="18788"/>
                  </a:lnTo>
                  <a:lnTo>
                    <a:pt x="70006" y="7232"/>
                  </a:lnTo>
                  <a:lnTo>
                    <a:pt x="72524" y="6597"/>
                  </a:lnTo>
                  <a:lnTo>
                    <a:pt x="77415" y="6097"/>
                  </a:lnTo>
                  <a:lnTo>
                    <a:pt x="74104" y="2720"/>
                  </a:lnTo>
                  <a:lnTo>
                    <a:pt x="68701" y="1063"/>
                  </a:lnTo>
                  <a:lnTo>
                    <a:pt x="53733" y="0"/>
                  </a:lnTo>
                  <a:lnTo>
                    <a:pt x="41375" y="3187"/>
                  </a:lnTo>
                  <a:lnTo>
                    <a:pt x="14008" y="25606"/>
                  </a:lnTo>
                  <a:lnTo>
                    <a:pt x="10476" y="36400"/>
                  </a:lnTo>
                  <a:lnTo>
                    <a:pt x="7495" y="49193"/>
                  </a:lnTo>
                  <a:lnTo>
                    <a:pt x="0" y="64329"/>
                  </a:lnTo>
                  <a:lnTo>
                    <a:pt x="252" y="73366"/>
                  </a:lnTo>
                  <a:lnTo>
                    <a:pt x="6190" y="103099"/>
                  </a:lnTo>
                  <a:lnTo>
                    <a:pt x="6677" y="106745"/>
                  </a:lnTo>
                  <a:lnTo>
                    <a:pt x="8413" y="109882"/>
                  </a:lnTo>
                  <a:lnTo>
                    <a:pt x="14104" y="115248"/>
                  </a:lnTo>
                  <a:lnTo>
                    <a:pt x="35355" y="118865"/>
                  </a:lnTo>
                  <a:lnTo>
                    <a:pt x="50303" y="114067"/>
                  </a:lnTo>
                  <a:lnTo>
                    <a:pt x="62590" y="104879"/>
                  </a:lnTo>
                  <a:lnTo>
                    <a:pt x="70404" y="93739"/>
                  </a:lnTo>
                  <a:lnTo>
                    <a:pt x="76805" y="64977"/>
                  </a:lnTo>
                  <a:lnTo>
                    <a:pt x="80744" y="45409"/>
                  </a:lnTo>
                  <a:lnTo>
                    <a:pt x="79413" y="35088"/>
                  </a:lnTo>
                  <a:lnTo>
                    <a:pt x="71325" y="21344"/>
                  </a:lnTo>
                  <a:lnTo>
                    <a:pt x="67034" y="18375"/>
                  </a:lnTo>
                  <a:lnTo>
                    <a:pt x="51586" y="14197"/>
                  </a:lnTo>
                  <a:lnTo>
                    <a:pt x="42230" y="13220"/>
                  </a:lnTo>
                  <a:lnTo>
                    <a:pt x="35249" y="14667"/>
                  </a:lnTo>
                  <a:lnTo>
                    <a:pt x="32401" y="16041"/>
                  </a:lnTo>
                  <a:lnTo>
                    <a:pt x="30501" y="18368"/>
                  </a:lnTo>
                  <a:lnTo>
                    <a:pt x="26701" y="314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248">
              <a:extLst>
                <a:ext uri="{FF2B5EF4-FFF2-40B4-BE49-F238E27FC236}">
                  <a16:creationId xmlns:a16="http://schemas.microsoft.com/office/drawing/2014/main" id="{6AA9DF47-C39B-4679-C181-005059B558A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648450" y="425737"/>
              <a:ext cx="12701" cy="278315"/>
            </a:xfrm>
            <a:custGeom>
              <a:avLst/>
              <a:gdLst/>
              <a:ahLst/>
              <a:cxnLst/>
              <a:rect l="0" t="0" r="0" b="0"/>
              <a:pathLst>
                <a:path w="12701" h="278315">
                  <a:moveTo>
                    <a:pt x="0" y="18763"/>
                  </a:moveTo>
                  <a:lnTo>
                    <a:pt x="0" y="18763"/>
                  </a:lnTo>
                  <a:lnTo>
                    <a:pt x="0" y="13296"/>
                  </a:lnTo>
                  <a:lnTo>
                    <a:pt x="3372" y="9304"/>
                  </a:lnTo>
                  <a:lnTo>
                    <a:pt x="6907" y="7503"/>
                  </a:lnTo>
                  <a:lnTo>
                    <a:pt x="8837" y="7023"/>
                  </a:lnTo>
                  <a:lnTo>
                    <a:pt x="10125" y="5998"/>
                  </a:lnTo>
                  <a:lnTo>
                    <a:pt x="12600" y="0"/>
                  </a:lnTo>
                  <a:lnTo>
                    <a:pt x="12671" y="3169"/>
                  </a:lnTo>
                  <a:lnTo>
                    <a:pt x="9036" y="16336"/>
                  </a:lnTo>
                  <a:lnTo>
                    <a:pt x="9886" y="42351"/>
                  </a:lnTo>
                  <a:lnTo>
                    <a:pt x="7398" y="72789"/>
                  </a:lnTo>
                  <a:lnTo>
                    <a:pt x="6110" y="96397"/>
                  </a:lnTo>
                  <a:lnTo>
                    <a:pt x="3186" y="121000"/>
                  </a:lnTo>
                  <a:lnTo>
                    <a:pt x="1416" y="146046"/>
                  </a:lnTo>
                  <a:lnTo>
                    <a:pt x="629" y="170583"/>
                  </a:lnTo>
                  <a:lnTo>
                    <a:pt x="186" y="202114"/>
                  </a:lnTo>
                  <a:lnTo>
                    <a:pt x="36" y="230246"/>
                  </a:lnTo>
                  <a:lnTo>
                    <a:pt x="1427" y="244694"/>
                  </a:lnTo>
                  <a:lnTo>
                    <a:pt x="8027" y="260762"/>
                  </a:lnTo>
                  <a:lnTo>
                    <a:pt x="7866" y="273048"/>
                  </a:lnTo>
                  <a:lnTo>
                    <a:pt x="8772" y="275070"/>
                  </a:lnTo>
                  <a:lnTo>
                    <a:pt x="11925" y="278314"/>
                  </a:lnTo>
                  <a:lnTo>
                    <a:pt x="12183" y="277875"/>
                  </a:lnTo>
                  <a:lnTo>
                    <a:pt x="12700" y="2727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MARTInkShape-2249">
            <a:extLst>
              <a:ext uri="{FF2B5EF4-FFF2-40B4-BE49-F238E27FC236}">
                <a16:creationId xmlns:a16="http://schemas.microsoft.com/office/drawing/2014/main" id="{A33CDD6A-A5CC-44E7-63A2-53FE75C65B3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502058" y="476357"/>
            <a:ext cx="16343" cy="266083"/>
          </a:xfrm>
          <a:custGeom>
            <a:avLst/>
            <a:gdLst/>
            <a:ahLst/>
            <a:cxnLst/>
            <a:rect l="0" t="0" r="0" b="0"/>
            <a:pathLst>
              <a:path w="16343" h="266083">
                <a:moveTo>
                  <a:pt x="9992" y="18943"/>
                </a:moveTo>
                <a:lnTo>
                  <a:pt x="9992" y="18943"/>
                </a:lnTo>
                <a:lnTo>
                  <a:pt x="9992" y="15572"/>
                </a:lnTo>
                <a:lnTo>
                  <a:pt x="11874" y="12035"/>
                </a:lnTo>
                <a:lnTo>
                  <a:pt x="14356" y="8112"/>
                </a:lnTo>
                <a:lnTo>
                  <a:pt x="16319" y="0"/>
                </a:lnTo>
                <a:lnTo>
                  <a:pt x="14458" y="29419"/>
                </a:lnTo>
                <a:lnTo>
                  <a:pt x="12682" y="46882"/>
                </a:lnTo>
                <a:lnTo>
                  <a:pt x="14239" y="70025"/>
                </a:lnTo>
                <a:lnTo>
                  <a:pt x="11563" y="100009"/>
                </a:lnTo>
                <a:lnTo>
                  <a:pt x="10690" y="125763"/>
                </a:lnTo>
                <a:lnTo>
                  <a:pt x="6828" y="154545"/>
                </a:lnTo>
                <a:lnTo>
                  <a:pt x="4271" y="180281"/>
                </a:lnTo>
                <a:lnTo>
                  <a:pt x="3766" y="211496"/>
                </a:lnTo>
                <a:lnTo>
                  <a:pt x="1797" y="229101"/>
                </a:lnTo>
                <a:lnTo>
                  <a:pt x="0" y="240758"/>
                </a:lnTo>
                <a:lnTo>
                  <a:pt x="3458" y="264867"/>
                </a:lnTo>
                <a:lnTo>
                  <a:pt x="4225" y="265443"/>
                </a:lnTo>
                <a:lnTo>
                  <a:pt x="6959" y="266082"/>
                </a:lnTo>
                <a:lnTo>
                  <a:pt x="16342" y="26024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SMARTInkShape-Group568">
            <a:extLst>
              <a:ext uri="{FF2B5EF4-FFF2-40B4-BE49-F238E27FC236}">
                <a16:creationId xmlns:a16="http://schemas.microsoft.com/office/drawing/2014/main" id="{99A0E996-471D-A490-4E3F-783F5ABB4393}"/>
              </a:ext>
            </a:extLst>
          </p:cNvPr>
          <p:cNvGrpSpPr/>
          <p:nvPr/>
        </p:nvGrpSpPr>
        <p:grpSpPr>
          <a:xfrm>
            <a:off x="7413827" y="840943"/>
            <a:ext cx="355883" cy="147630"/>
            <a:chOff x="7413827" y="840943"/>
            <a:chExt cx="355883" cy="147630"/>
          </a:xfrm>
        </p:grpSpPr>
        <p:sp>
          <p:nvSpPr>
            <p:cNvPr id="41" name="SMARTInkShape-2250">
              <a:extLst>
                <a:ext uri="{FF2B5EF4-FFF2-40B4-BE49-F238E27FC236}">
                  <a16:creationId xmlns:a16="http://schemas.microsoft.com/office/drawing/2014/main" id="{AC18F5BA-24EA-79CF-09C8-58BA076360B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685106" y="840943"/>
              <a:ext cx="84604" cy="147630"/>
            </a:xfrm>
            <a:custGeom>
              <a:avLst/>
              <a:gdLst/>
              <a:ahLst/>
              <a:cxnLst/>
              <a:rect l="0" t="0" r="0" b="0"/>
              <a:pathLst>
                <a:path w="84604" h="147630">
                  <a:moveTo>
                    <a:pt x="80944" y="9957"/>
                  </a:moveTo>
                  <a:lnTo>
                    <a:pt x="80944" y="9957"/>
                  </a:lnTo>
                  <a:lnTo>
                    <a:pt x="80944" y="6586"/>
                  </a:lnTo>
                  <a:lnTo>
                    <a:pt x="81649" y="5593"/>
                  </a:lnTo>
                  <a:lnTo>
                    <a:pt x="82826" y="4931"/>
                  </a:lnTo>
                  <a:lnTo>
                    <a:pt x="84316" y="4490"/>
                  </a:lnTo>
                  <a:lnTo>
                    <a:pt x="84603" y="4195"/>
                  </a:lnTo>
                  <a:lnTo>
                    <a:pt x="84089" y="3999"/>
                  </a:lnTo>
                  <a:lnTo>
                    <a:pt x="83041" y="3869"/>
                  </a:lnTo>
                  <a:lnTo>
                    <a:pt x="82342" y="3076"/>
                  </a:lnTo>
                  <a:lnTo>
                    <a:pt x="81565" y="313"/>
                  </a:lnTo>
                  <a:lnTo>
                    <a:pt x="80653" y="0"/>
                  </a:lnTo>
                  <a:lnTo>
                    <a:pt x="69444" y="4608"/>
                  </a:lnTo>
                  <a:lnTo>
                    <a:pt x="40588" y="31348"/>
                  </a:lnTo>
                  <a:lnTo>
                    <a:pt x="22068" y="59939"/>
                  </a:lnTo>
                  <a:lnTo>
                    <a:pt x="8584" y="89001"/>
                  </a:lnTo>
                  <a:lnTo>
                    <a:pt x="5503" y="112119"/>
                  </a:lnTo>
                  <a:lnTo>
                    <a:pt x="8340" y="130774"/>
                  </a:lnTo>
                  <a:lnTo>
                    <a:pt x="13633" y="139618"/>
                  </a:lnTo>
                  <a:lnTo>
                    <a:pt x="17019" y="142964"/>
                  </a:lnTo>
                  <a:lnTo>
                    <a:pt x="26427" y="146682"/>
                  </a:lnTo>
                  <a:lnTo>
                    <a:pt x="37664" y="147629"/>
                  </a:lnTo>
                  <a:lnTo>
                    <a:pt x="61656" y="144016"/>
                  </a:lnTo>
                  <a:lnTo>
                    <a:pt x="69078" y="137977"/>
                  </a:lnTo>
                  <a:lnTo>
                    <a:pt x="73034" y="133404"/>
                  </a:lnTo>
                  <a:lnTo>
                    <a:pt x="74965" y="129649"/>
                  </a:lnTo>
                  <a:lnTo>
                    <a:pt x="75547" y="126441"/>
                  </a:lnTo>
                  <a:lnTo>
                    <a:pt x="74782" y="116222"/>
                  </a:lnTo>
                  <a:lnTo>
                    <a:pt x="72603" y="113961"/>
                  </a:lnTo>
                  <a:lnTo>
                    <a:pt x="61539" y="107409"/>
                  </a:lnTo>
                  <a:lnTo>
                    <a:pt x="58208" y="103128"/>
                  </a:lnTo>
                  <a:lnTo>
                    <a:pt x="55204" y="102410"/>
                  </a:lnTo>
                  <a:lnTo>
                    <a:pt x="46221" y="103494"/>
                  </a:lnTo>
                  <a:lnTo>
                    <a:pt x="25139" y="113895"/>
                  </a:lnTo>
                  <a:lnTo>
                    <a:pt x="3815" y="131860"/>
                  </a:lnTo>
                  <a:lnTo>
                    <a:pt x="803" y="136573"/>
                  </a:lnTo>
                  <a:lnTo>
                    <a:pt x="0" y="138818"/>
                  </a:lnTo>
                  <a:lnTo>
                    <a:pt x="170" y="140314"/>
                  </a:lnTo>
                  <a:lnTo>
                    <a:pt x="4744" y="1433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251">
              <a:extLst>
                <a:ext uri="{FF2B5EF4-FFF2-40B4-BE49-F238E27FC236}">
                  <a16:creationId xmlns:a16="http://schemas.microsoft.com/office/drawing/2014/main" id="{7E3DBD52-C209-F9B5-D30D-38BF0F5ED3A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529172" y="863684"/>
              <a:ext cx="81557" cy="99903"/>
            </a:xfrm>
            <a:custGeom>
              <a:avLst/>
              <a:gdLst/>
              <a:ahLst/>
              <a:cxnLst/>
              <a:rect l="0" t="0" r="0" b="0"/>
              <a:pathLst>
                <a:path w="81557" h="99903">
                  <a:moveTo>
                    <a:pt x="71778" y="25316"/>
                  </a:moveTo>
                  <a:lnTo>
                    <a:pt x="71778" y="25316"/>
                  </a:lnTo>
                  <a:lnTo>
                    <a:pt x="75150" y="21945"/>
                  </a:lnTo>
                  <a:lnTo>
                    <a:pt x="75437" y="20247"/>
                  </a:lnTo>
                  <a:lnTo>
                    <a:pt x="74923" y="18409"/>
                  </a:lnTo>
                  <a:lnTo>
                    <a:pt x="71962" y="12955"/>
                  </a:lnTo>
                  <a:lnTo>
                    <a:pt x="65695" y="12625"/>
                  </a:lnTo>
                  <a:lnTo>
                    <a:pt x="65507" y="9248"/>
                  </a:lnTo>
                  <a:lnTo>
                    <a:pt x="64775" y="8254"/>
                  </a:lnTo>
                  <a:lnTo>
                    <a:pt x="52566" y="1356"/>
                  </a:lnTo>
                  <a:lnTo>
                    <a:pt x="25692" y="0"/>
                  </a:lnTo>
                  <a:lnTo>
                    <a:pt x="15783" y="3716"/>
                  </a:lnTo>
                  <a:lnTo>
                    <a:pt x="11165" y="6683"/>
                  </a:lnTo>
                  <a:lnTo>
                    <a:pt x="4151" y="15624"/>
                  </a:lnTo>
                  <a:lnTo>
                    <a:pt x="1294" y="20971"/>
                  </a:lnTo>
                  <a:lnTo>
                    <a:pt x="0" y="30676"/>
                  </a:lnTo>
                  <a:lnTo>
                    <a:pt x="1547" y="48404"/>
                  </a:lnTo>
                  <a:lnTo>
                    <a:pt x="3791" y="51997"/>
                  </a:lnTo>
                  <a:lnTo>
                    <a:pt x="11927" y="57870"/>
                  </a:lnTo>
                  <a:lnTo>
                    <a:pt x="21667" y="61773"/>
                  </a:lnTo>
                  <a:lnTo>
                    <a:pt x="32393" y="62929"/>
                  </a:lnTo>
                  <a:lnTo>
                    <a:pt x="40397" y="59437"/>
                  </a:lnTo>
                  <a:lnTo>
                    <a:pt x="62941" y="45759"/>
                  </a:lnTo>
                  <a:lnTo>
                    <a:pt x="63770" y="44589"/>
                  </a:lnTo>
                  <a:lnTo>
                    <a:pt x="70353" y="29252"/>
                  </a:lnTo>
                  <a:lnTo>
                    <a:pt x="76965" y="20460"/>
                  </a:lnTo>
                  <a:lnTo>
                    <a:pt x="79492" y="19630"/>
                  </a:lnTo>
                  <a:lnTo>
                    <a:pt x="81154" y="19409"/>
                  </a:lnTo>
                  <a:lnTo>
                    <a:pt x="81556" y="19967"/>
                  </a:lnTo>
                  <a:lnTo>
                    <a:pt x="81119" y="21044"/>
                  </a:lnTo>
                  <a:lnTo>
                    <a:pt x="74158" y="30528"/>
                  </a:lnTo>
                  <a:lnTo>
                    <a:pt x="72249" y="50622"/>
                  </a:lnTo>
                  <a:lnTo>
                    <a:pt x="71135" y="78534"/>
                  </a:lnTo>
                  <a:lnTo>
                    <a:pt x="68138" y="90316"/>
                  </a:lnTo>
                  <a:lnTo>
                    <a:pt x="71159" y="99902"/>
                  </a:lnTo>
                  <a:lnTo>
                    <a:pt x="72071" y="99734"/>
                  </a:lnTo>
                  <a:lnTo>
                    <a:pt x="78128" y="951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252">
              <a:extLst>
                <a:ext uri="{FF2B5EF4-FFF2-40B4-BE49-F238E27FC236}">
                  <a16:creationId xmlns:a16="http://schemas.microsoft.com/office/drawing/2014/main" id="{6BF2FA43-ACAD-A914-7918-5E16F1C3C8F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481182" y="920750"/>
              <a:ext cx="5469" cy="12701"/>
            </a:xfrm>
            <a:custGeom>
              <a:avLst/>
              <a:gdLst/>
              <a:ahLst/>
              <a:cxnLst/>
              <a:rect l="0" t="0" r="0" b="0"/>
              <a:pathLst>
                <a:path w="546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7233"/>
                  </a:lnTo>
                  <a:lnTo>
                    <a:pt x="412" y="6233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253">
              <a:extLst>
                <a:ext uri="{FF2B5EF4-FFF2-40B4-BE49-F238E27FC236}">
                  <a16:creationId xmlns:a16="http://schemas.microsoft.com/office/drawing/2014/main" id="{273E024D-D555-434B-020D-D89EF5201BD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413827" y="844550"/>
              <a:ext cx="19667" cy="95251"/>
            </a:xfrm>
            <a:custGeom>
              <a:avLst/>
              <a:gdLst/>
              <a:ahLst/>
              <a:cxnLst/>
              <a:rect l="0" t="0" r="0" b="0"/>
              <a:pathLst>
                <a:path w="19667" h="95251">
                  <a:moveTo>
                    <a:pt x="15673" y="0"/>
                  </a:moveTo>
                  <a:lnTo>
                    <a:pt x="15673" y="0"/>
                  </a:lnTo>
                  <a:lnTo>
                    <a:pt x="19332" y="0"/>
                  </a:lnTo>
                  <a:lnTo>
                    <a:pt x="17770" y="0"/>
                  </a:lnTo>
                  <a:lnTo>
                    <a:pt x="18486" y="5644"/>
                  </a:lnTo>
                  <a:lnTo>
                    <a:pt x="19666" y="10113"/>
                  </a:lnTo>
                  <a:lnTo>
                    <a:pt x="17212" y="20722"/>
                  </a:lnTo>
                  <a:lnTo>
                    <a:pt x="5998" y="51020"/>
                  </a:lnTo>
                  <a:lnTo>
                    <a:pt x="0" y="79208"/>
                  </a:lnTo>
                  <a:lnTo>
                    <a:pt x="2973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2254">
            <a:extLst>
              <a:ext uri="{FF2B5EF4-FFF2-40B4-BE49-F238E27FC236}">
                <a16:creationId xmlns:a16="http://schemas.microsoft.com/office/drawing/2014/main" id="{DFA292C3-4918-49F2-BCA3-0321A7EAF3F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241550" y="4902577"/>
            <a:ext cx="215901" cy="189950"/>
          </a:xfrm>
          <a:custGeom>
            <a:avLst/>
            <a:gdLst/>
            <a:ahLst/>
            <a:cxnLst/>
            <a:rect l="0" t="0" r="0" b="0"/>
            <a:pathLst>
              <a:path w="215901" h="189950">
                <a:moveTo>
                  <a:pt x="0" y="18673"/>
                </a:moveTo>
                <a:lnTo>
                  <a:pt x="0" y="18673"/>
                </a:lnTo>
                <a:lnTo>
                  <a:pt x="6327" y="25000"/>
                </a:lnTo>
                <a:lnTo>
                  <a:pt x="9714" y="21645"/>
                </a:lnTo>
                <a:lnTo>
                  <a:pt x="13254" y="19994"/>
                </a:lnTo>
                <a:lnTo>
                  <a:pt x="15186" y="19554"/>
                </a:lnTo>
                <a:lnTo>
                  <a:pt x="46308" y="851"/>
                </a:lnTo>
                <a:lnTo>
                  <a:pt x="48511" y="1853"/>
                </a:lnTo>
                <a:lnTo>
                  <a:pt x="52840" y="6729"/>
                </a:lnTo>
                <a:lnTo>
                  <a:pt x="55234" y="15481"/>
                </a:lnTo>
                <a:lnTo>
                  <a:pt x="60143" y="41718"/>
                </a:lnTo>
                <a:lnTo>
                  <a:pt x="62837" y="72667"/>
                </a:lnTo>
                <a:lnTo>
                  <a:pt x="63369" y="97594"/>
                </a:lnTo>
                <a:lnTo>
                  <a:pt x="63474" y="125906"/>
                </a:lnTo>
                <a:lnTo>
                  <a:pt x="58471" y="154516"/>
                </a:lnTo>
                <a:lnTo>
                  <a:pt x="57228" y="169593"/>
                </a:lnTo>
                <a:lnTo>
                  <a:pt x="53802" y="163892"/>
                </a:lnTo>
                <a:lnTo>
                  <a:pt x="55060" y="146524"/>
                </a:lnTo>
                <a:lnTo>
                  <a:pt x="61806" y="116077"/>
                </a:lnTo>
                <a:lnTo>
                  <a:pt x="69934" y="92712"/>
                </a:lnTo>
                <a:lnTo>
                  <a:pt x="86220" y="64693"/>
                </a:lnTo>
                <a:lnTo>
                  <a:pt x="114783" y="36954"/>
                </a:lnTo>
                <a:lnTo>
                  <a:pt x="145700" y="17233"/>
                </a:lnTo>
                <a:lnTo>
                  <a:pt x="177071" y="0"/>
                </a:lnTo>
                <a:lnTo>
                  <a:pt x="180955" y="3105"/>
                </a:lnTo>
                <a:lnTo>
                  <a:pt x="182730" y="8462"/>
                </a:lnTo>
                <a:lnTo>
                  <a:pt x="189033" y="31832"/>
                </a:lnTo>
                <a:lnTo>
                  <a:pt x="194220" y="47110"/>
                </a:lnTo>
                <a:lnTo>
                  <a:pt x="196331" y="78722"/>
                </a:lnTo>
                <a:lnTo>
                  <a:pt x="196696" y="106550"/>
                </a:lnTo>
                <a:lnTo>
                  <a:pt x="196820" y="134496"/>
                </a:lnTo>
                <a:lnTo>
                  <a:pt x="196846" y="164923"/>
                </a:lnTo>
                <a:lnTo>
                  <a:pt x="196850" y="189949"/>
                </a:lnTo>
                <a:lnTo>
                  <a:pt x="201919" y="185725"/>
                </a:lnTo>
                <a:lnTo>
                  <a:pt x="207681" y="183646"/>
                </a:lnTo>
                <a:lnTo>
                  <a:pt x="215900" y="17107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SMARTInkShape-Group570">
            <a:extLst>
              <a:ext uri="{FF2B5EF4-FFF2-40B4-BE49-F238E27FC236}">
                <a16:creationId xmlns:a16="http://schemas.microsoft.com/office/drawing/2014/main" id="{D54D8CA3-5FA3-7044-881D-DA27FAEC57B4}"/>
              </a:ext>
            </a:extLst>
          </p:cNvPr>
          <p:cNvGrpSpPr/>
          <p:nvPr/>
        </p:nvGrpSpPr>
        <p:grpSpPr>
          <a:xfrm>
            <a:off x="2876550" y="4940300"/>
            <a:ext cx="139701" cy="82551"/>
            <a:chOff x="2876550" y="4940300"/>
            <a:chExt cx="139701" cy="82551"/>
          </a:xfrm>
        </p:grpSpPr>
        <p:sp>
          <p:nvSpPr>
            <p:cNvPr id="47" name="SMARTInkShape-2255">
              <a:extLst>
                <a:ext uri="{FF2B5EF4-FFF2-40B4-BE49-F238E27FC236}">
                  <a16:creationId xmlns:a16="http://schemas.microsoft.com/office/drawing/2014/main" id="{6438BC59-D51D-FA46-0A30-121F75F49EF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885879" y="5016500"/>
              <a:ext cx="130372" cy="6351"/>
            </a:xfrm>
            <a:custGeom>
              <a:avLst/>
              <a:gdLst/>
              <a:ahLst/>
              <a:cxnLst/>
              <a:rect l="0" t="0" r="0" b="0"/>
              <a:pathLst>
                <a:path w="13037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26631" y="6350"/>
                  </a:lnTo>
                  <a:lnTo>
                    <a:pt x="52216" y="6350"/>
                  </a:lnTo>
                  <a:lnTo>
                    <a:pt x="78976" y="4468"/>
                  </a:lnTo>
                  <a:lnTo>
                    <a:pt x="110537" y="589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256">
              <a:extLst>
                <a:ext uri="{FF2B5EF4-FFF2-40B4-BE49-F238E27FC236}">
                  <a16:creationId xmlns:a16="http://schemas.microsoft.com/office/drawing/2014/main" id="{10863470-8036-6AEF-78E3-5F11185D1EB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876550" y="49403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6481" y="11995"/>
                  </a:lnTo>
                  <a:lnTo>
                    <a:pt x="32603" y="7233"/>
                  </a:lnTo>
                  <a:lnTo>
                    <a:pt x="61682" y="216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571">
            <a:extLst>
              <a:ext uri="{FF2B5EF4-FFF2-40B4-BE49-F238E27FC236}">
                <a16:creationId xmlns:a16="http://schemas.microsoft.com/office/drawing/2014/main" id="{7D4FAE73-264A-77D6-5C05-5E13B462BE78}"/>
              </a:ext>
            </a:extLst>
          </p:cNvPr>
          <p:cNvGrpSpPr/>
          <p:nvPr/>
        </p:nvGrpSpPr>
        <p:grpSpPr>
          <a:xfrm>
            <a:off x="3289300" y="4878146"/>
            <a:ext cx="546101" cy="366819"/>
            <a:chOff x="3289300" y="4878146"/>
            <a:chExt cx="546101" cy="366819"/>
          </a:xfrm>
        </p:grpSpPr>
        <p:sp>
          <p:nvSpPr>
            <p:cNvPr id="50" name="SMARTInkShape-2257">
              <a:extLst>
                <a:ext uri="{FF2B5EF4-FFF2-40B4-BE49-F238E27FC236}">
                  <a16:creationId xmlns:a16="http://schemas.microsoft.com/office/drawing/2014/main" id="{B9454629-DDFE-25FC-1C2B-CC7592E5E8D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759707" y="5175612"/>
              <a:ext cx="75694" cy="69353"/>
            </a:xfrm>
            <a:custGeom>
              <a:avLst/>
              <a:gdLst/>
              <a:ahLst/>
              <a:cxnLst/>
              <a:rect l="0" t="0" r="0" b="0"/>
              <a:pathLst>
                <a:path w="75694" h="69353">
                  <a:moveTo>
                    <a:pt x="5843" y="18688"/>
                  </a:moveTo>
                  <a:lnTo>
                    <a:pt x="5843" y="18688"/>
                  </a:lnTo>
                  <a:lnTo>
                    <a:pt x="2472" y="15317"/>
                  </a:lnTo>
                  <a:lnTo>
                    <a:pt x="2185" y="13619"/>
                  </a:lnTo>
                  <a:lnTo>
                    <a:pt x="2699" y="11781"/>
                  </a:lnTo>
                  <a:lnTo>
                    <a:pt x="8593" y="3761"/>
                  </a:lnTo>
                  <a:lnTo>
                    <a:pt x="12474" y="1470"/>
                  </a:lnTo>
                  <a:lnTo>
                    <a:pt x="20715" y="0"/>
                  </a:lnTo>
                  <a:lnTo>
                    <a:pt x="24917" y="1680"/>
                  </a:lnTo>
                  <a:lnTo>
                    <a:pt x="27026" y="3116"/>
                  </a:lnTo>
                  <a:lnTo>
                    <a:pt x="33364" y="11879"/>
                  </a:lnTo>
                  <a:lnTo>
                    <a:pt x="36340" y="23412"/>
                  </a:lnTo>
                  <a:lnTo>
                    <a:pt x="35347" y="27481"/>
                  </a:lnTo>
                  <a:lnTo>
                    <a:pt x="26548" y="44993"/>
                  </a:lnTo>
                  <a:lnTo>
                    <a:pt x="0" y="69030"/>
                  </a:lnTo>
                  <a:lnTo>
                    <a:pt x="1600" y="69285"/>
                  </a:lnTo>
                  <a:lnTo>
                    <a:pt x="3014" y="69352"/>
                  </a:lnTo>
                  <a:lnTo>
                    <a:pt x="27340" y="63719"/>
                  </a:lnTo>
                  <a:lnTo>
                    <a:pt x="58793" y="63161"/>
                  </a:lnTo>
                  <a:lnTo>
                    <a:pt x="75693" y="631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258">
              <a:extLst>
                <a:ext uri="{FF2B5EF4-FFF2-40B4-BE49-F238E27FC236}">
                  <a16:creationId xmlns:a16="http://schemas.microsoft.com/office/drawing/2014/main" id="{0D626A18-DCD3-C911-0A20-FEFF1394BDB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683000" y="5124712"/>
              <a:ext cx="50539" cy="107689"/>
            </a:xfrm>
            <a:custGeom>
              <a:avLst/>
              <a:gdLst/>
              <a:ahLst/>
              <a:cxnLst/>
              <a:rect l="0" t="0" r="0" b="0"/>
              <a:pathLst>
                <a:path w="50539" h="107689">
                  <a:moveTo>
                    <a:pt x="44450" y="6088"/>
                  </a:moveTo>
                  <a:lnTo>
                    <a:pt x="44450" y="6088"/>
                  </a:lnTo>
                  <a:lnTo>
                    <a:pt x="50538" y="0"/>
                  </a:lnTo>
                  <a:lnTo>
                    <a:pt x="41977" y="20495"/>
                  </a:lnTo>
                  <a:lnTo>
                    <a:pt x="27028" y="47896"/>
                  </a:lnTo>
                  <a:lnTo>
                    <a:pt x="10048" y="78178"/>
                  </a:lnTo>
                  <a:lnTo>
                    <a:pt x="0" y="1076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259">
              <a:extLst>
                <a:ext uri="{FF2B5EF4-FFF2-40B4-BE49-F238E27FC236}">
                  <a16:creationId xmlns:a16="http://schemas.microsoft.com/office/drawing/2014/main" id="{484F79E8-D2D4-C208-F4FE-5E423071251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568707" y="5092707"/>
              <a:ext cx="82544" cy="106321"/>
            </a:xfrm>
            <a:custGeom>
              <a:avLst/>
              <a:gdLst/>
              <a:ahLst/>
              <a:cxnLst/>
              <a:rect l="0" t="0" r="0" b="0"/>
              <a:pathLst>
                <a:path w="82544" h="106321">
                  <a:moveTo>
                    <a:pt x="82543" y="6343"/>
                  </a:moveTo>
                  <a:lnTo>
                    <a:pt x="82543" y="6343"/>
                  </a:lnTo>
                  <a:lnTo>
                    <a:pt x="82543" y="0"/>
                  </a:lnTo>
                  <a:lnTo>
                    <a:pt x="82543" y="3366"/>
                  </a:lnTo>
                  <a:lnTo>
                    <a:pt x="78780" y="6901"/>
                  </a:lnTo>
                  <a:lnTo>
                    <a:pt x="73109" y="11530"/>
                  </a:lnTo>
                  <a:lnTo>
                    <a:pt x="55071" y="42446"/>
                  </a:lnTo>
                  <a:lnTo>
                    <a:pt x="48931" y="48965"/>
                  </a:lnTo>
                  <a:lnTo>
                    <a:pt x="36863" y="58899"/>
                  </a:lnTo>
                  <a:lnTo>
                    <a:pt x="20320" y="81018"/>
                  </a:lnTo>
                  <a:lnTo>
                    <a:pt x="17729" y="81866"/>
                  </a:lnTo>
                  <a:lnTo>
                    <a:pt x="9617" y="82503"/>
                  </a:lnTo>
                  <a:lnTo>
                    <a:pt x="8525" y="81811"/>
                  </a:lnTo>
                  <a:lnTo>
                    <a:pt x="7798" y="80644"/>
                  </a:lnTo>
                  <a:lnTo>
                    <a:pt x="7313" y="79160"/>
                  </a:lnTo>
                  <a:lnTo>
                    <a:pt x="6284" y="78171"/>
                  </a:lnTo>
                  <a:lnTo>
                    <a:pt x="961" y="76453"/>
                  </a:lnTo>
                  <a:lnTo>
                    <a:pt x="423" y="74427"/>
                  </a:lnTo>
                  <a:lnTo>
                    <a:pt x="0" y="54996"/>
                  </a:lnTo>
                  <a:lnTo>
                    <a:pt x="1409" y="52889"/>
                  </a:lnTo>
                  <a:lnTo>
                    <a:pt x="8722" y="46553"/>
                  </a:lnTo>
                  <a:lnTo>
                    <a:pt x="12222" y="40913"/>
                  </a:lnTo>
                  <a:lnTo>
                    <a:pt x="15541" y="39347"/>
                  </a:lnTo>
                  <a:lnTo>
                    <a:pt x="21377" y="38464"/>
                  </a:lnTo>
                  <a:lnTo>
                    <a:pt x="25490" y="40139"/>
                  </a:lnTo>
                  <a:lnTo>
                    <a:pt x="29669" y="42530"/>
                  </a:lnTo>
                  <a:lnTo>
                    <a:pt x="33879" y="43593"/>
                  </a:lnTo>
                  <a:lnTo>
                    <a:pt x="35283" y="44583"/>
                  </a:lnTo>
                  <a:lnTo>
                    <a:pt x="36220" y="45947"/>
                  </a:lnTo>
                  <a:lnTo>
                    <a:pt x="36845" y="47562"/>
                  </a:lnTo>
                  <a:lnTo>
                    <a:pt x="58748" y="76397"/>
                  </a:lnTo>
                  <a:lnTo>
                    <a:pt x="71023" y="93167"/>
                  </a:lnTo>
                  <a:lnTo>
                    <a:pt x="75739" y="106320"/>
                  </a:lnTo>
                  <a:lnTo>
                    <a:pt x="75890" y="106156"/>
                  </a:lnTo>
                  <a:lnTo>
                    <a:pt x="76193" y="1015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260">
              <a:extLst>
                <a:ext uri="{FF2B5EF4-FFF2-40B4-BE49-F238E27FC236}">
                  <a16:creationId xmlns:a16="http://schemas.microsoft.com/office/drawing/2014/main" id="{3A214310-4F60-0970-5060-ED4F265F546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289300" y="4972050"/>
              <a:ext cx="241301" cy="12701"/>
            </a:xfrm>
            <a:custGeom>
              <a:avLst/>
              <a:gdLst/>
              <a:ahLst/>
              <a:cxnLst/>
              <a:rect l="0" t="0" r="0" b="0"/>
              <a:pathLst>
                <a:path w="241301" h="12701">
                  <a:moveTo>
                    <a:pt x="0" y="12700"/>
                  </a:moveTo>
                  <a:lnTo>
                    <a:pt x="0" y="12700"/>
                  </a:lnTo>
                  <a:lnTo>
                    <a:pt x="27630" y="7674"/>
                  </a:lnTo>
                  <a:lnTo>
                    <a:pt x="55223" y="4861"/>
                  </a:lnTo>
                  <a:lnTo>
                    <a:pt x="78166" y="2160"/>
                  </a:lnTo>
                  <a:lnTo>
                    <a:pt x="102474" y="960"/>
                  </a:lnTo>
                  <a:lnTo>
                    <a:pt x="133705" y="190"/>
                  </a:lnTo>
                  <a:lnTo>
                    <a:pt x="161825" y="38"/>
                  </a:lnTo>
                  <a:lnTo>
                    <a:pt x="192316" y="5"/>
                  </a:lnTo>
                  <a:lnTo>
                    <a:pt x="222269" y="0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261">
              <a:extLst>
                <a:ext uri="{FF2B5EF4-FFF2-40B4-BE49-F238E27FC236}">
                  <a16:creationId xmlns:a16="http://schemas.microsoft.com/office/drawing/2014/main" id="{D73E338C-DC93-1787-8AEE-1BB9199D071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294508" y="4878146"/>
              <a:ext cx="169475" cy="201644"/>
            </a:xfrm>
            <a:custGeom>
              <a:avLst/>
              <a:gdLst/>
              <a:ahLst/>
              <a:cxnLst/>
              <a:rect l="0" t="0" r="0" b="0"/>
              <a:pathLst>
                <a:path w="169475" h="201644">
                  <a:moveTo>
                    <a:pt x="26542" y="11354"/>
                  </a:moveTo>
                  <a:lnTo>
                    <a:pt x="26542" y="11354"/>
                  </a:lnTo>
                  <a:lnTo>
                    <a:pt x="26542" y="7983"/>
                  </a:lnTo>
                  <a:lnTo>
                    <a:pt x="27953" y="6990"/>
                  </a:lnTo>
                  <a:lnTo>
                    <a:pt x="58344" y="814"/>
                  </a:lnTo>
                  <a:lnTo>
                    <a:pt x="82923" y="0"/>
                  </a:lnTo>
                  <a:lnTo>
                    <a:pt x="110118" y="3208"/>
                  </a:lnTo>
                  <a:lnTo>
                    <a:pt x="136785" y="6531"/>
                  </a:lnTo>
                  <a:lnTo>
                    <a:pt x="144488" y="8139"/>
                  </a:lnTo>
                  <a:lnTo>
                    <a:pt x="156808" y="15569"/>
                  </a:lnTo>
                  <a:lnTo>
                    <a:pt x="162069" y="20514"/>
                  </a:lnTo>
                  <a:lnTo>
                    <a:pt x="167915" y="31652"/>
                  </a:lnTo>
                  <a:lnTo>
                    <a:pt x="169474" y="37587"/>
                  </a:lnTo>
                  <a:lnTo>
                    <a:pt x="167691" y="44364"/>
                  </a:lnTo>
                  <a:lnTo>
                    <a:pt x="148314" y="71758"/>
                  </a:lnTo>
                  <a:lnTo>
                    <a:pt x="120009" y="99982"/>
                  </a:lnTo>
                  <a:lnTo>
                    <a:pt x="90513" y="120679"/>
                  </a:lnTo>
                  <a:lnTo>
                    <a:pt x="62047" y="141056"/>
                  </a:lnTo>
                  <a:lnTo>
                    <a:pt x="35042" y="161558"/>
                  </a:lnTo>
                  <a:lnTo>
                    <a:pt x="3335" y="187392"/>
                  </a:lnTo>
                  <a:lnTo>
                    <a:pt x="487" y="190095"/>
                  </a:lnTo>
                  <a:lnTo>
                    <a:pt x="0" y="191898"/>
                  </a:lnTo>
                  <a:lnTo>
                    <a:pt x="1087" y="193100"/>
                  </a:lnTo>
                  <a:lnTo>
                    <a:pt x="16340" y="198400"/>
                  </a:lnTo>
                  <a:lnTo>
                    <a:pt x="27652" y="198437"/>
                  </a:lnTo>
                  <a:lnTo>
                    <a:pt x="40441" y="197513"/>
                  </a:lnTo>
                  <a:lnTo>
                    <a:pt x="67884" y="200787"/>
                  </a:lnTo>
                  <a:lnTo>
                    <a:pt x="94053" y="201643"/>
                  </a:lnTo>
                  <a:lnTo>
                    <a:pt x="125694" y="196743"/>
                  </a:lnTo>
                  <a:lnTo>
                    <a:pt x="159892" y="1891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572">
            <a:extLst>
              <a:ext uri="{FF2B5EF4-FFF2-40B4-BE49-F238E27FC236}">
                <a16:creationId xmlns:a16="http://schemas.microsoft.com/office/drawing/2014/main" id="{71B8FC1F-5D36-1FA3-9766-968E8D94D6E4}"/>
              </a:ext>
            </a:extLst>
          </p:cNvPr>
          <p:cNvGrpSpPr/>
          <p:nvPr/>
        </p:nvGrpSpPr>
        <p:grpSpPr>
          <a:xfrm>
            <a:off x="7461250" y="387350"/>
            <a:ext cx="1282701" cy="330201"/>
            <a:chOff x="7461250" y="387350"/>
            <a:chExt cx="1282701" cy="330201"/>
          </a:xfrm>
        </p:grpSpPr>
        <p:sp>
          <p:nvSpPr>
            <p:cNvPr id="56" name="SMARTInkShape-2262">
              <a:extLst>
                <a:ext uri="{FF2B5EF4-FFF2-40B4-BE49-F238E27FC236}">
                  <a16:creationId xmlns:a16="http://schemas.microsoft.com/office/drawing/2014/main" id="{6FBB1DC0-9CF4-C280-9184-4570520A8BB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495550" y="438535"/>
              <a:ext cx="97340" cy="132966"/>
            </a:xfrm>
            <a:custGeom>
              <a:avLst/>
              <a:gdLst/>
              <a:ahLst/>
              <a:cxnLst/>
              <a:rect l="0" t="0" r="0" b="0"/>
              <a:pathLst>
                <a:path w="97340" h="132966">
                  <a:moveTo>
                    <a:pt x="45200" y="25015"/>
                  </a:moveTo>
                  <a:lnTo>
                    <a:pt x="45200" y="25015"/>
                  </a:lnTo>
                  <a:lnTo>
                    <a:pt x="66216" y="4000"/>
                  </a:lnTo>
                  <a:lnTo>
                    <a:pt x="66972" y="2538"/>
                  </a:lnTo>
                  <a:lnTo>
                    <a:pt x="66770" y="1564"/>
                  </a:lnTo>
                  <a:lnTo>
                    <a:pt x="65930" y="914"/>
                  </a:lnTo>
                  <a:lnTo>
                    <a:pt x="58005" y="0"/>
                  </a:lnTo>
                  <a:lnTo>
                    <a:pt x="43350" y="3100"/>
                  </a:lnTo>
                  <a:lnTo>
                    <a:pt x="32344" y="8487"/>
                  </a:lnTo>
                  <a:lnTo>
                    <a:pt x="1925" y="36602"/>
                  </a:lnTo>
                  <a:lnTo>
                    <a:pt x="122" y="41206"/>
                  </a:lnTo>
                  <a:lnTo>
                    <a:pt x="0" y="51967"/>
                  </a:lnTo>
                  <a:lnTo>
                    <a:pt x="1662" y="56388"/>
                  </a:lnTo>
                  <a:lnTo>
                    <a:pt x="7270" y="63183"/>
                  </a:lnTo>
                  <a:lnTo>
                    <a:pt x="18361" y="70975"/>
                  </a:lnTo>
                  <a:lnTo>
                    <a:pt x="44889" y="79223"/>
                  </a:lnTo>
                  <a:lnTo>
                    <a:pt x="75425" y="81584"/>
                  </a:lnTo>
                  <a:lnTo>
                    <a:pt x="82284" y="81778"/>
                  </a:lnTo>
                  <a:lnTo>
                    <a:pt x="87562" y="83318"/>
                  </a:lnTo>
                  <a:lnTo>
                    <a:pt x="95307" y="88792"/>
                  </a:lnTo>
                  <a:lnTo>
                    <a:pt x="96950" y="91522"/>
                  </a:lnTo>
                  <a:lnTo>
                    <a:pt x="97339" y="94047"/>
                  </a:lnTo>
                  <a:lnTo>
                    <a:pt x="96893" y="96437"/>
                  </a:lnTo>
                  <a:lnTo>
                    <a:pt x="89523" y="106541"/>
                  </a:lnTo>
                  <a:lnTo>
                    <a:pt x="78402" y="115101"/>
                  </a:lnTo>
                  <a:lnTo>
                    <a:pt x="47291" y="130088"/>
                  </a:lnTo>
                  <a:lnTo>
                    <a:pt x="19800" y="1329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263">
              <a:extLst>
                <a:ext uri="{FF2B5EF4-FFF2-40B4-BE49-F238E27FC236}">
                  <a16:creationId xmlns:a16="http://schemas.microsoft.com/office/drawing/2014/main" id="{9BEB75A1-2C74-3913-684A-3123FFE05BC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337550" y="451266"/>
              <a:ext cx="107951" cy="113885"/>
            </a:xfrm>
            <a:custGeom>
              <a:avLst/>
              <a:gdLst/>
              <a:ahLst/>
              <a:cxnLst/>
              <a:rect l="0" t="0" r="0" b="0"/>
              <a:pathLst>
                <a:path w="107951" h="113885">
                  <a:moveTo>
                    <a:pt x="0" y="18634"/>
                  </a:moveTo>
                  <a:lnTo>
                    <a:pt x="0" y="18634"/>
                  </a:lnTo>
                  <a:lnTo>
                    <a:pt x="15915" y="9200"/>
                  </a:lnTo>
                  <a:lnTo>
                    <a:pt x="46877" y="990"/>
                  </a:lnTo>
                  <a:lnTo>
                    <a:pt x="57477" y="0"/>
                  </a:lnTo>
                  <a:lnTo>
                    <a:pt x="60190" y="1978"/>
                  </a:lnTo>
                  <a:lnTo>
                    <a:pt x="65087" y="9820"/>
                  </a:lnTo>
                  <a:lnTo>
                    <a:pt x="68439" y="26136"/>
                  </a:lnTo>
                  <a:lnTo>
                    <a:pt x="65460" y="38196"/>
                  </a:lnTo>
                  <a:lnTo>
                    <a:pt x="49091" y="68921"/>
                  </a:lnTo>
                  <a:lnTo>
                    <a:pt x="20224" y="94789"/>
                  </a:lnTo>
                  <a:lnTo>
                    <a:pt x="1694" y="112255"/>
                  </a:lnTo>
                  <a:lnTo>
                    <a:pt x="2540" y="112798"/>
                  </a:lnTo>
                  <a:lnTo>
                    <a:pt x="27937" y="113741"/>
                  </a:lnTo>
                  <a:lnTo>
                    <a:pt x="57102" y="113856"/>
                  </a:lnTo>
                  <a:lnTo>
                    <a:pt x="107950" y="1138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264">
              <a:extLst>
                <a:ext uri="{FF2B5EF4-FFF2-40B4-BE49-F238E27FC236}">
                  <a16:creationId xmlns:a16="http://schemas.microsoft.com/office/drawing/2014/main" id="{46FD4C95-6486-13D9-955A-8398FC9A934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243722" y="450850"/>
              <a:ext cx="51695" cy="94375"/>
            </a:xfrm>
            <a:custGeom>
              <a:avLst/>
              <a:gdLst/>
              <a:ahLst/>
              <a:cxnLst/>
              <a:rect l="0" t="0" r="0" b="0"/>
              <a:pathLst>
                <a:path w="51695" h="94375">
                  <a:moveTo>
                    <a:pt x="43028" y="38100"/>
                  </a:moveTo>
                  <a:lnTo>
                    <a:pt x="43028" y="38100"/>
                  </a:lnTo>
                  <a:lnTo>
                    <a:pt x="43028" y="19412"/>
                  </a:lnTo>
                  <a:lnTo>
                    <a:pt x="36287" y="19157"/>
                  </a:lnTo>
                  <a:lnTo>
                    <a:pt x="21980" y="25824"/>
                  </a:lnTo>
                  <a:lnTo>
                    <a:pt x="14153" y="32879"/>
                  </a:lnTo>
                  <a:lnTo>
                    <a:pt x="3379" y="48906"/>
                  </a:lnTo>
                  <a:lnTo>
                    <a:pt x="0" y="64820"/>
                  </a:lnTo>
                  <a:lnTo>
                    <a:pt x="2973" y="74905"/>
                  </a:lnTo>
                  <a:lnTo>
                    <a:pt x="16379" y="92878"/>
                  </a:lnTo>
                  <a:lnTo>
                    <a:pt x="21029" y="94374"/>
                  </a:lnTo>
                  <a:lnTo>
                    <a:pt x="31840" y="92274"/>
                  </a:lnTo>
                  <a:lnTo>
                    <a:pt x="36274" y="89032"/>
                  </a:lnTo>
                  <a:lnTo>
                    <a:pt x="43083" y="79787"/>
                  </a:lnTo>
                  <a:lnTo>
                    <a:pt x="50884" y="62681"/>
                  </a:lnTo>
                  <a:lnTo>
                    <a:pt x="51694" y="52318"/>
                  </a:lnTo>
                  <a:lnTo>
                    <a:pt x="43908" y="21105"/>
                  </a:lnTo>
                  <a:lnTo>
                    <a:pt x="34273" y="6881"/>
                  </a:lnTo>
                  <a:lnTo>
                    <a:pt x="29023" y="3058"/>
                  </a:lnTo>
                  <a:lnTo>
                    <a:pt x="492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265">
              <a:extLst>
                <a:ext uri="{FF2B5EF4-FFF2-40B4-BE49-F238E27FC236}">
                  <a16:creationId xmlns:a16="http://schemas.microsoft.com/office/drawing/2014/main" id="{4337CA54-1B9C-B243-F485-6AB1366D3E3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115300" y="5524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1324" y="1346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266">
              <a:extLst>
                <a:ext uri="{FF2B5EF4-FFF2-40B4-BE49-F238E27FC236}">
                  <a16:creationId xmlns:a16="http://schemas.microsoft.com/office/drawing/2014/main" id="{265E415A-8EB3-2F90-3865-3F699378AEF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981603" y="426995"/>
              <a:ext cx="81915" cy="110224"/>
            </a:xfrm>
            <a:custGeom>
              <a:avLst/>
              <a:gdLst/>
              <a:ahLst/>
              <a:cxnLst/>
              <a:rect l="0" t="0" r="0" b="0"/>
              <a:pathLst>
                <a:path w="81915" h="110224">
                  <a:moveTo>
                    <a:pt x="63847" y="55605"/>
                  </a:moveTo>
                  <a:lnTo>
                    <a:pt x="63847" y="55605"/>
                  </a:lnTo>
                  <a:lnTo>
                    <a:pt x="63847" y="52234"/>
                  </a:lnTo>
                  <a:lnTo>
                    <a:pt x="75402" y="22850"/>
                  </a:lnTo>
                  <a:lnTo>
                    <a:pt x="81914" y="3669"/>
                  </a:lnTo>
                  <a:lnTo>
                    <a:pt x="80830" y="1931"/>
                  </a:lnTo>
                  <a:lnTo>
                    <a:pt x="78697" y="772"/>
                  </a:lnTo>
                  <a:lnTo>
                    <a:pt x="75863" y="0"/>
                  </a:lnTo>
                  <a:lnTo>
                    <a:pt x="61763" y="2284"/>
                  </a:lnTo>
                  <a:lnTo>
                    <a:pt x="31031" y="22260"/>
                  </a:lnTo>
                  <a:lnTo>
                    <a:pt x="16103" y="34593"/>
                  </a:lnTo>
                  <a:lnTo>
                    <a:pt x="13673" y="38775"/>
                  </a:lnTo>
                  <a:lnTo>
                    <a:pt x="12759" y="42974"/>
                  </a:lnTo>
                  <a:lnTo>
                    <a:pt x="12855" y="47184"/>
                  </a:lnTo>
                  <a:lnTo>
                    <a:pt x="7318" y="57507"/>
                  </a:lnTo>
                  <a:lnTo>
                    <a:pt x="2877" y="63223"/>
                  </a:lnTo>
                  <a:lnTo>
                    <a:pt x="623" y="68445"/>
                  </a:lnTo>
                  <a:lnTo>
                    <a:pt x="0" y="78010"/>
                  </a:lnTo>
                  <a:lnTo>
                    <a:pt x="2232" y="82536"/>
                  </a:lnTo>
                  <a:lnTo>
                    <a:pt x="23387" y="107059"/>
                  </a:lnTo>
                  <a:lnTo>
                    <a:pt x="30813" y="110223"/>
                  </a:lnTo>
                  <a:lnTo>
                    <a:pt x="40699" y="109748"/>
                  </a:lnTo>
                  <a:lnTo>
                    <a:pt x="46298" y="108634"/>
                  </a:lnTo>
                  <a:lnTo>
                    <a:pt x="54401" y="103633"/>
                  </a:lnTo>
                  <a:lnTo>
                    <a:pt x="59649" y="97412"/>
                  </a:lnTo>
                  <a:lnTo>
                    <a:pt x="61981" y="92295"/>
                  </a:lnTo>
                  <a:lnTo>
                    <a:pt x="67396" y="61618"/>
                  </a:lnTo>
                  <a:lnTo>
                    <a:pt x="64453" y="32164"/>
                  </a:lnTo>
                  <a:lnTo>
                    <a:pt x="62840" y="26572"/>
                  </a:lnTo>
                  <a:lnTo>
                    <a:pt x="57285" y="18477"/>
                  </a:lnTo>
                  <a:lnTo>
                    <a:pt x="46222" y="9954"/>
                  </a:lnTo>
                  <a:lnTo>
                    <a:pt x="42220" y="8943"/>
                  </a:lnTo>
                  <a:lnTo>
                    <a:pt x="25747" y="111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267">
              <a:extLst>
                <a:ext uri="{FF2B5EF4-FFF2-40B4-BE49-F238E27FC236}">
                  <a16:creationId xmlns:a16="http://schemas.microsoft.com/office/drawing/2014/main" id="{4D2F995D-59CE-92E9-F393-CD76C7C7109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586234" y="444612"/>
              <a:ext cx="333923" cy="158378"/>
            </a:xfrm>
            <a:custGeom>
              <a:avLst/>
              <a:gdLst/>
              <a:ahLst/>
              <a:cxnLst/>
              <a:rect l="0" t="0" r="0" b="0"/>
              <a:pathLst>
                <a:path w="333923" h="158378">
                  <a:moveTo>
                    <a:pt x="21066" y="152288"/>
                  </a:moveTo>
                  <a:lnTo>
                    <a:pt x="21066" y="152288"/>
                  </a:lnTo>
                  <a:lnTo>
                    <a:pt x="9133" y="157314"/>
                  </a:lnTo>
                  <a:lnTo>
                    <a:pt x="50" y="158377"/>
                  </a:lnTo>
                  <a:lnTo>
                    <a:pt x="0" y="157053"/>
                  </a:lnTo>
                  <a:lnTo>
                    <a:pt x="17585" y="133302"/>
                  </a:lnTo>
                  <a:lnTo>
                    <a:pt x="47368" y="111612"/>
                  </a:lnTo>
                  <a:lnTo>
                    <a:pt x="78335" y="94215"/>
                  </a:lnTo>
                  <a:lnTo>
                    <a:pt x="108709" y="80427"/>
                  </a:lnTo>
                  <a:lnTo>
                    <a:pt x="133504" y="71807"/>
                  </a:lnTo>
                  <a:lnTo>
                    <a:pt x="158020" y="62041"/>
                  </a:lnTo>
                  <a:lnTo>
                    <a:pt x="187505" y="56145"/>
                  </a:lnTo>
                  <a:lnTo>
                    <a:pt x="216925" y="51766"/>
                  </a:lnTo>
                  <a:lnTo>
                    <a:pt x="246779" y="46537"/>
                  </a:lnTo>
                  <a:lnTo>
                    <a:pt x="271491" y="42891"/>
                  </a:lnTo>
                  <a:lnTo>
                    <a:pt x="301276" y="38634"/>
                  </a:lnTo>
                  <a:lnTo>
                    <a:pt x="318722" y="38013"/>
                  </a:lnTo>
                  <a:lnTo>
                    <a:pt x="291874" y="20098"/>
                  </a:lnTo>
                  <a:lnTo>
                    <a:pt x="275015" y="10700"/>
                  </a:lnTo>
                  <a:lnTo>
                    <a:pt x="264891" y="2755"/>
                  </a:lnTo>
                  <a:lnTo>
                    <a:pt x="256404" y="0"/>
                  </a:lnTo>
                  <a:lnTo>
                    <a:pt x="285936" y="3269"/>
                  </a:lnTo>
                  <a:lnTo>
                    <a:pt x="317394" y="17780"/>
                  </a:lnTo>
                  <a:lnTo>
                    <a:pt x="326334" y="23362"/>
                  </a:lnTo>
                  <a:lnTo>
                    <a:pt x="332659" y="30547"/>
                  </a:lnTo>
                  <a:lnTo>
                    <a:pt x="333922" y="35144"/>
                  </a:lnTo>
                  <a:lnTo>
                    <a:pt x="333445" y="45896"/>
                  </a:lnTo>
                  <a:lnTo>
                    <a:pt x="329000" y="55849"/>
                  </a:lnTo>
                  <a:lnTo>
                    <a:pt x="314647" y="73736"/>
                  </a:lnTo>
                  <a:lnTo>
                    <a:pt x="287744" y="93226"/>
                  </a:lnTo>
                  <a:lnTo>
                    <a:pt x="275066" y="1078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268">
              <a:extLst>
                <a:ext uri="{FF2B5EF4-FFF2-40B4-BE49-F238E27FC236}">
                  <a16:creationId xmlns:a16="http://schemas.microsoft.com/office/drawing/2014/main" id="{7330DD4B-4232-B76B-B940-A554C66FB92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613650" y="70485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17676" y="3862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269">
              <a:extLst>
                <a:ext uri="{FF2B5EF4-FFF2-40B4-BE49-F238E27FC236}">
                  <a16:creationId xmlns:a16="http://schemas.microsoft.com/office/drawing/2014/main" id="{A8DB053B-5961-9CF5-68EC-0D5AB575C99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518400" y="660400"/>
              <a:ext cx="82551" cy="44451"/>
            </a:xfrm>
            <a:custGeom>
              <a:avLst/>
              <a:gdLst/>
              <a:ahLst/>
              <a:cxnLst/>
              <a:rect l="0" t="0" r="0" b="0"/>
              <a:pathLst>
                <a:path w="82551" h="44451">
                  <a:moveTo>
                    <a:pt x="0" y="44450"/>
                  </a:moveTo>
                  <a:lnTo>
                    <a:pt x="0" y="44450"/>
                  </a:lnTo>
                  <a:lnTo>
                    <a:pt x="17312" y="28549"/>
                  </a:lnTo>
                  <a:lnTo>
                    <a:pt x="48882" y="9208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270">
              <a:extLst>
                <a:ext uri="{FF2B5EF4-FFF2-40B4-BE49-F238E27FC236}">
                  <a16:creationId xmlns:a16="http://schemas.microsoft.com/office/drawing/2014/main" id="{E7DBAC5F-173C-D2D0-7F08-0996DF0EDC5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461250" y="603250"/>
              <a:ext cx="107951" cy="57151"/>
            </a:xfrm>
            <a:custGeom>
              <a:avLst/>
              <a:gdLst/>
              <a:ahLst/>
              <a:cxnLst/>
              <a:rect l="0" t="0" r="0" b="0"/>
              <a:pathLst>
                <a:path w="1079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705" y="52786"/>
                  </a:lnTo>
                  <a:lnTo>
                    <a:pt x="1882" y="52124"/>
                  </a:lnTo>
                  <a:lnTo>
                    <a:pt x="12209" y="47691"/>
                  </a:lnTo>
                  <a:lnTo>
                    <a:pt x="42868" y="27058"/>
                  </a:lnTo>
                  <a:lnTo>
                    <a:pt x="73572" y="1091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271">
              <a:extLst>
                <a:ext uri="{FF2B5EF4-FFF2-40B4-BE49-F238E27FC236}">
                  <a16:creationId xmlns:a16="http://schemas.microsoft.com/office/drawing/2014/main" id="{19C8F31F-E999-C946-AE51-F6D03A16A7C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496300" y="387350"/>
              <a:ext cx="247651" cy="25401"/>
            </a:xfrm>
            <a:custGeom>
              <a:avLst/>
              <a:gdLst/>
              <a:ahLst/>
              <a:cxnLst/>
              <a:rect l="0" t="0" r="0" b="0"/>
              <a:pathLst>
                <a:path w="247651" h="25401">
                  <a:moveTo>
                    <a:pt x="0" y="25400"/>
                  </a:moveTo>
                  <a:lnTo>
                    <a:pt x="0" y="25400"/>
                  </a:lnTo>
                  <a:lnTo>
                    <a:pt x="29886" y="16562"/>
                  </a:lnTo>
                  <a:lnTo>
                    <a:pt x="53618" y="13844"/>
                  </a:lnTo>
                  <a:lnTo>
                    <a:pt x="85267" y="9668"/>
                  </a:lnTo>
                  <a:lnTo>
                    <a:pt x="111342" y="3962"/>
                  </a:lnTo>
                  <a:lnTo>
                    <a:pt x="133211" y="1761"/>
                  </a:lnTo>
                  <a:lnTo>
                    <a:pt x="157983" y="783"/>
                  </a:lnTo>
                  <a:lnTo>
                    <a:pt x="180752" y="348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573">
            <a:extLst>
              <a:ext uri="{FF2B5EF4-FFF2-40B4-BE49-F238E27FC236}">
                <a16:creationId xmlns:a16="http://schemas.microsoft.com/office/drawing/2014/main" id="{D108CD3A-5BCB-CF59-D415-6DE897DD99EA}"/>
              </a:ext>
            </a:extLst>
          </p:cNvPr>
          <p:cNvGrpSpPr/>
          <p:nvPr/>
        </p:nvGrpSpPr>
        <p:grpSpPr>
          <a:xfrm>
            <a:off x="4032250" y="4884063"/>
            <a:ext cx="479840" cy="188150"/>
            <a:chOff x="4032250" y="4884063"/>
            <a:chExt cx="479840" cy="188150"/>
          </a:xfrm>
        </p:grpSpPr>
        <p:sp>
          <p:nvSpPr>
            <p:cNvPr id="67" name="SMARTInkShape-2272">
              <a:extLst>
                <a:ext uri="{FF2B5EF4-FFF2-40B4-BE49-F238E27FC236}">
                  <a16:creationId xmlns:a16="http://schemas.microsoft.com/office/drawing/2014/main" id="{766846B9-22DB-3C50-4CE7-A3A788D50AE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032250" y="5014018"/>
              <a:ext cx="35167" cy="39284"/>
            </a:xfrm>
            <a:custGeom>
              <a:avLst/>
              <a:gdLst/>
              <a:ahLst/>
              <a:cxnLst/>
              <a:rect l="0" t="0" r="0" b="0"/>
              <a:pathLst>
                <a:path w="35167" h="39284">
                  <a:moveTo>
                    <a:pt x="12700" y="15182"/>
                  </a:moveTo>
                  <a:lnTo>
                    <a:pt x="12700" y="15182"/>
                  </a:lnTo>
                  <a:lnTo>
                    <a:pt x="27811" y="15182"/>
                  </a:lnTo>
                  <a:lnTo>
                    <a:pt x="29124" y="16593"/>
                  </a:lnTo>
                  <a:lnTo>
                    <a:pt x="30972" y="24616"/>
                  </a:lnTo>
                  <a:lnTo>
                    <a:pt x="31405" y="29488"/>
                  </a:lnTo>
                  <a:lnTo>
                    <a:pt x="29715" y="34004"/>
                  </a:lnTo>
                  <a:lnTo>
                    <a:pt x="28277" y="36197"/>
                  </a:lnTo>
                  <a:lnTo>
                    <a:pt x="25907" y="37659"/>
                  </a:lnTo>
                  <a:lnTo>
                    <a:pt x="19510" y="39283"/>
                  </a:lnTo>
                  <a:lnTo>
                    <a:pt x="16535" y="39010"/>
                  </a:lnTo>
                  <a:lnTo>
                    <a:pt x="11347" y="36827"/>
                  </a:lnTo>
                  <a:lnTo>
                    <a:pt x="10387" y="35256"/>
                  </a:lnTo>
                  <a:lnTo>
                    <a:pt x="10452" y="33503"/>
                  </a:lnTo>
                  <a:lnTo>
                    <a:pt x="11202" y="31629"/>
                  </a:lnTo>
                  <a:lnTo>
                    <a:pt x="14384" y="11416"/>
                  </a:lnTo>
                  <a:lnTo>
                    <a:pt x="21499" y="876"/>
                  </a:lnTo>
                  <a:lnTo>
                    <a:pt x="23505" y="0"/>
                  </a:lnTo>
                  <a:lnTo>
                    <a:pt x="25548" y="122"/>
                  </a:lnTo>
                  <a:lnTo>
                    <a:pt x="27615" y="909"/>
                  </a:lnTo>
                  <a:lnTo>
                    <a:pt x="28993" y="2139"/>
                  </a:lnTo>
                  <a:lnTo>
                    <a:pt x="30524" y="5387"/>
                  </a:lnTo>
                  <a:lnTo>
                    <a:pt x="31638" y="6536"/>
                  </a:lnTo>
                  <a:lnTo>
                    <a:pt x="35166" y="8151"/>
                  </a:lnTo>
                  <a:lnTo>
                    <a:pt x="34733" y="8378"/>
                  </a:lnTo>
                  <a:lnTo>
                    <a:pt x="31665" y="9336"/>
                  </a:lnTo>
                  <a:lnTo>
                    <a:pt x="25598" y="12114"/>
                  </a:lnTo>
                  <a:lnTo>
                    <a:pt x="22709" y="12431"/>
                  </a:lnTo>
                  <a:lnTo>
                    <a:pt x="17619" y="10902"/>
                  </a:lnTo>
                  <a:lnTo>
                    <a:pt x="0" y="24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273">
              <a:extLst>
                <a:ext uri="{FF2B5EF4-FFF2-40B4-BE49-F238E27FC236}">
                  <a16:creationId xmlns:a16="http://schemas.microsoft.com/office/drawing/2014/main" id="{D73606B6-5D87-AC32-8B75-CCEB7D38755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207084" y="4884063"/>
              <a:ext cx="305006" cy="188150"/>
            </a:xfrm>
            <a:custGeom>
              <a:avLst/>
              <a:gdLst/>
              <a:ahLst/>
              <a:cxnLst/>
              <a:rect l="0" t="0" r="0" b="0"/>
              <a:pathLst>
                <a:path w="305006" h="188150">
                  <a:moveTo>
                    <a:pt x="28366" y="75287"/>
                  </a:moveTo>
                  <a:lnTo>
                    <a:pt x="28366" y="75287"/>
                  </a:lnTo>
                  <a:lnTo>
                    <a:pt x="28366" y="71917"/>
                  </a:lnTo>
                  <a:lnTo>
                    <a:pt x="32129" y="68379"/>
                  </a:lnTo>
                  <a:lnTo>
                    <a:pt x="63687" y="54088"/>
                  </a:lnTo>
                  <a:lnTo>
                    <a:pt x="73482" y="51132"/>
                  </a:lnTo>
                  <a:lnTo>
                    <a:pt x="96344" y="49997"/>
                  </a:lnTo>
                  <a:lnTo>
                    <a:pt x="99790" y="51371"/>
                  </a:lnTo>
                  <a:lnTo>
                    <a:pt x="105501" y="56662"/>
                  </a:lnTo>
                  <a:lnTo>
                    <a:pt x="112683" y="70945"/>
                  </a:lnTo>
                  <a:lnTo>
                    <a:pt x="115908" y="88582"/>
                  </a:lnTo>
                  <a:lnTo>
                    <a:pt x="111928" y="113505"/>
                  </a:lnTo>
                  <a:lnTo>
                    <a:pt x="104348" y="135048"/>
                  </a:lnTo>
                  <a:lnTo>
                    <a:pt x="86365" y="165594"/>
                  </a:lnTo>
                  <a:lnTo>
                    <a:pt x="74557" y="176912"/>
                  </a:lnTo>
                  <a:lnTo>
                    <a:pt x="62122" y="184733"/>
                  </a:lnTo>
                  <a:lnTo>
                    <a:pt x="49500" y="188149"/>
                  </a:lnTo>
                  <a:lnTo>
                    <a:pt x="41051" y="187066"/>
                  </a:lnTo>
                  <a:lnTo>
                    <a:pt x="32592" y="183528"/>
                  </a:lnTo>
                  <a:lnTo>
                    <a:pt x="20603" y="173602"/>
                  </a:lnTo>
                  <a:lnTo>
                    <a:pt x="12268" y="161019"/>
                  </a:lnTo>
                  <a:lnTo>
                    <a:pt x="6036" y="144198"/>
                  </a:lnTo>
                  <a:lnTo>
                    <a:pt x="0" y="113263"/>
                  </a:lnTo>
                  <a:lnTo>
                    <a:pt x="1" y="102514"/>
                  </a:lnTo>
                  <a:lnTo>
                    <a:pt x="5751" y="80744"/>
                  </a:lnTo>
                  <a:lnTo>
                    <a:pt x="15002" y="65693"/>
                  </a:lnTo>
                  <a:lnTo>
                    <a:pt x="36545" y="47966"/>
                  </a:lnTo>
                  <a:lnTo>
                    <a:pt x="63482" y="32757"/>
                  </a:lnTo>
                  <a:lnTo>
                    <a:pt x="89552" y="22750"/>
                  </a:lnTo>
                  <a:lnTo>
                    <a:pt x="120167" y="16863"/>
                  </a:lnTo>
                  <a:lnTo>
                    <a:pt x="148335" y="9419"/>
                  </a:lnTo>
                  <a:lnTo>
                    <a:pt x="179413" y="5961"/>
                  </a:lnTo>
                  <a:lnTo>
                    <a:pt x="202002" y="3711"/>
                  </a:lnTo>
                  <a:lnTo>
                    <a:pt x="229019" y="0"/>
                  </a:lnTo>
                  <a:lnTo>
                    <a:pt x="256463" y="3631"/>
                  </a:lnTo>
                  <a:lnTo>
                    <a:pt x="281908" y="5199"/>
                  </a:lnTo>
                  <a:lnTo>
                    <a:pt x="284177" y="5984"/>
                  </a:lnTo>
                  <a:lnTo>
                    <a:pt x="285690" y="7212"/>
                  </a:lnTo>
                  <a:lnTo>
                    <a:pt x="286699" y="8738"/>
                  </a:lnTo>
                  <a:lnTo>
                    <a:pt x="288076" y="9754"/>
                  </a:lnTo>
                  <a:lnTo>
                    <a:pt x="295357" y="13266"/>
                  </a:lnTo>
                  <a:lnTo>
                    <a:pt x="304682" y="21424"/>
                  </a:lnTo>
                  <a:lnTo>
                    <a:pt x="305005" y="22445"/>
                  </a:lnTo>
                  <a:lnTo>
                    <a:pt x="301416" y="244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574">
            <a:extLst>
              <a:ext uri="{FF2B5EF4-FFF2-40B4-BE49-F238E27FC236}">
                <a16:creationId xmlns:a16="http://schemas.microsoft.com/office/drawing/2014/main" id="{7693EA2A-30C8-4D46-7923-722986995B34}"/>
              </a:ext>
            </a:extLst>
          </p:cNvPr>
          <p:cNvGrpSpPr/>
          <p:nvPr/>
        </p:nvGrpSpPr>
        <p:grpSpPr>
          <a:xfrm>
            <a:off x="3054490" y="4724400"/>
            <a:ext cx="1149211" cy="1143001"/>
            <a:chOff x="3054490" y="4724400"/>
            <a:chExt cx="1149211" cy="1143001"/>
          </a:xfrm>
        </p:grpSpPr>
        <p:sp>
          <p:nvSpPr>
            <p:cNvPr id="70" name="SMARTInkShape-2274">
              <a:extLst>
                <a:ext uri="{FF2B5EF4-FFF2-40B4-BE49-F238E27FC236}">
                  <a16:creationId xmlns:a16="http://schemas.microsoft.com/office/drawing/2014/main" id="{BB789F7B-415E-2D62-4A17-FD74601410F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181350" y="5391228"/>
              <a:ext cx="1022351" cy="25323"/>
            </a:xfrm>
            <a:custGeom>
              <a:avLst/>
              <a:gdLst/>
              <a:ahLst/>
              <a:cxnLst/>
              <a:rect l="0" t="0" r="0" b="0"/>
              <a:pathLst>
                <a:path w="1022351" h="25323">
                  <a:moveTo>
                    <a:pt x="0" y="6272"/>
                  </a:moveTo>
                  <a:lnTo>
                    <a:pt x="0" y="6272"/>
                  </a:lnTo>
                  <a:lnTo>
                    <a:pt x="27450" y="6272"/>
                  </a:lnTo>
                  <a:lnTo>
                    <a:pt x="58228" y="6272"/>
                  </a:lnTo>
                  <a:lnTo>
                    <a:pt x="87259" y="6272"/>
                  </a:lnTo>
                  <a:lnTo>
                    <a:pt x="110043" y="6272"/>
                  </a:lnTo>
                  <a:lnTo>
                    <a:pt x="132399" y="6272"/>
                  </a:lnTo>
                  <a:lnTo>
                    <a:pt x="156211" y="6272"/>
                  </a:lnTo>
                  <a:lnTo>
                    <a:pt x="185608" y="6272"/>
                  </a:lnTo>
                  <a:lnTo>
                    <a:pt x="201350" y="6272"/>
                  </a:lnTo>
                  <a:lnTo>
                    <a:pt x="217489" y="6272"/>
                  </a:lnTo>
                  <a:lnTo>
                    <a:pt x="233893" y="6272"/>
                  </a:lnTo>
                  <a:lnTo>
                    <a:pt x="251884" y="6272"/>
                  </a:lnTo>
                  <a:lnTo>
                    <a:pt x="270934" y="6272"/>
                  </a:lnTo>
                  <a:lnTo>
                    <a:pt x="290689" y="6272"/>
                  </a:lnTo>
                  <a:lnTo>
                    <a:pt x="310209" y="5567"/>
                  </a:lnTo>
                  <a:lnTo>
                    <a:pt x="329573" y="4391"/>
                  </a:lnTo>
                  <a:lnTo>
                    <a:pt x="348832" y="2902"/>
                  </a:lnTo>
                  <a:lnTo>
                    <a:pt x="368727" y="1908"/>
                  </a:lnTo>
                  <a:lnTo>
                    <a:pt x="389046" y="1246"/>
                  </a:lnTo>
                  <a:lnTo>
                    <a:pt x="409647" y="805"/>
                  </a:lnTo>
                  <a:lnTo>
                    <a:pt x="431143" y="511"/>
                  </a:lnTo>
                  <a:lnTo>
                    <a:pt x="453234" y="314"/>
                  </a:lnTo>
                  <a:lnTo>
                    <a:pt x="475723" y="184"/>
                  </a:lnTo>
                  <a:lnTo>
                    <a:pt x="498476" y="97"/>
                  </a:lnTo>
                  <a:lnTo>
                    <a:pt x="521406" y="38"/>
                  </a:lnTo>
                  <a:lnTo>
                    <a:pt x="544454" y="0"/>
                  </a:lnTo>
                  <a:lnTo>
                    <a:pt x="567580" y="679"/>
                  </a:lnTo>
                  <a:lnTo>
                    <a:pt x="590759" y="1838"/>
                  </a:lnTo>
                  <a:lnTo>
                    <a:pt x="613973" y="3316"/>
                  </a:lnTo>
                  <a:lnTo>
                    <a:pt x="637210" y="4302"/>
                  </a:lnTo>
                  <a:lnTo>
                    <a:pt x="660462" y="4959"/>
                  </a:lnTo>
                  <a:lnTo>
                    <a:pt x="683725" y="5396"/>
                  </a:lnTo>
                  <a:lnTo>
                    <a:pt x="705583" y="5688"/>
                  </a:lnTo>
                  <a:lnTo>
                    <a:pt x="726506" y="5883"/>
                  </a:lnTo>
                  <a:lnTo>
                    <a:pt x="746804" y="6012"/>
                  </a:lnTo>
                  <a:lnTo>
                    <a:pt x="766686" y="6804"/>
                  </a:lnTo>
                  <a:lnTo>
                    <a:pt x="786291" y="8038"/>
                  </a:lnTo>
                  <a:lnTo>
                    <a:pt x="805711" y="9566"/>
                  </a:lnTo>
                  <a:lnTo>
                    <a:pt x="825007" y="10585"/>
                  </a:lnTo>
                  <a:lnTo>
                    <a:pt x="844221" y="11264"/>
                  </a:lnTo>
                  <a:lnTo>
                    <a:pt x="863381" y="11717"/>
                  </a:lnTo>
                  <a:lnTo>
                    <a:pt x="881799" y="12723"/>
                  </a:lnTo>
                  <a:lnTo>
                    <a:pt x="899721" y="14101"/>
                  </a:lnTo>
                  <a:lnTo>
                    <a:pt x="917314" y="15725"/>
                  </a:lnTo>
                  <a:lnTo>
                    <a:pt x="948151" y="17529"/>
                  </a:lnTo>
                  <a:lnTo>
                    <a:pt x="975261" y="19036"/>
                  </a:lnTo>
                  <a:lnTo>
                    <a:pt x="1006830" y="23145"/>
                  </a:lnTo>
                  <a:lnTo>
                    <a:pt x="1022350" y="253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275">
              <a:extLst>
                <a:ext uri="{FF2B5EF4-FFF2-40B4-BE49-F238E27FC236}">
                  <a16:creationId xmlns:a16="http://schemas.microsoft.com/office/drawing/2014/main" id="{F16F1DCC-201F-B9C7-DDCC-4FEB441C2B8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676650" y="5554822"/>
              <a:ext cx="17852" cy="217329"/>
            </a:xfrm>
            <a:custGeom>
              <a:avLst/>
              <a:gdLst/>
              <a:ahLst/>
              <a:cxnLst/>
              <a:rect l="0" t="0" r="0" b="0"/>
              <a:pathLst>
                <a:path w="17852" h="217329">
                  <a:moveTo>
                    <a:pt x="6350" y="14128"/>
                  </a:moveTo>
                  <a:lnTo>
                    <a:pt x="6350" y="14128"/>
                  </a:lnTo>
                  <a:lnTo>
                    <a:pt x="2979" y="10758"/>
                  </a:lnTo>
                  <a:lnTo>
                    <a:pt x="2692" y="8353"/>
                  </a:lnTo>
                  <a:lnTo>
                    <a:pt x="4254" y="1918"/>
                  </a:lnTo>
                  <a:lnTo>
                    <a:pt x="5658" y="344"/>
                  </a:lnTo>
                  <a:lnTo>
                    <a:pt x="7300" y="0"/>
                  </a:lnTo>
                  <a:lnTo>
                    <a:pt x="9100" y="476"/>
                  </a:lnTo>
                  <a:lnTo>
                    <a:pt x="12981" y="8531"/>
                  </a:lnTo>
                  <a:lnTo>
                    <a:pt x="16353" y="22929"/>
                  </a:lnTo>
                  <a:lnTo>
                    <a:pt x="17851" y="43440"/>
                  </a:lnTo>
                  <a:lnTo>
                    <a:pt x="16636" y="66667"/>
                  </a:lnTo>
                  <a:lnTo>
                    <a:pt x="14449" y="91101"/>
                  </a:lnTo>
                  <a:lnTo>
                    <a:pt x="13477" y="116072"/>
                  </a:lnTo>
                  <a:lnTo>
                    <a:pt x="12931" y="143817"/>
                  </a:lnTo>
                  <a:lnTo>
                    <a:pt x="12768" y="168814"/>
                  </a:lnTo>
                  <a:lnTo>
                    <a:pt x="3985" y="200428"/>
                  </a:lnTo>
                  <a:lnTo>
                    <a:pt x="0" y="2173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276">
              <a:extLst>
                <a:ext uri="{FF2B5EF4-FFF2-40B4-BE49-F238E27FC236}">
                  <a16:creationId xmlns:a16="http://schemas.microsoft.com/office/drawing/2014/main" id="{800C0D99-9D08-BE78-9834-A75E0F8927F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683883" y="5551267"/>
              <a:ext cx="138818" cy="30384"/>
            </a:xfrm>
            <a:custGeom>
              <a:avLst/>
              <a:gdLst/>
              <a:ahLst/>
              <a:cxnLst/>
              <a:rect l="0" t="0" r="0" b="0"/>
              <a:pathLst>
                <a:path w="138818" h="30384">
                  <a:moveTo>
                    <a:pt x="5467" y="30383"/>
                  </a:moveTo>
                  <a:lnTo>
                    <a:pt x="5467" y="30383"/>
                  </a:lnTo>
                  <a:lnTo>
                    <a:pt x="2096" y="27012"/>
                  </a:lnTo>
                  <a:lnTo>
                    <a:pt x="441" y="23476"/>
                  </a:lnTo>
                  <a:lnTo>
                    <a:pt x="0" y="21545"/>
                  </a:lnTo>
                  <a:lnTo>
                    <a:pt x="1822" y="19552"/>
                  </a:lnTo>
                  <a:lnTo>
                    <a:pt x="18968" y="9184"/>
                  </a:lnTo>
                  <a:lnTo>
                    <a:pt x="43699" y="5107"/>
                  </a:lnTo>
                  <a:lnTo>
                    <a:pt x="67517" y="864"/>
                  </a:lnTo>
                  <a:lnTo>
                    <a:pt x="92448" y="0"/>
                  </a:lnTo>
                  <a:lnTo>
                    <a:pt x="120512" y="3790"/>
                  </a:lnTo>
                  <a:lnTo>
                    <a:pt x="127859" y="5158"/>
                  </a:lnTo>
                  <a:lnTo>
                    <a:pt x="138817" y="113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277">
              <a:extLst>
                <a:ext uri="{FF2B5EF4-FFF2-40B4-BE49-F238E27FC236}">
                  <a16:creationId xmlns:a16="http://schemas.microsoft.com/office/drawing/2014/main" id="{8A0F2B73-9A4D-B479-FE9C-E80569D9362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702050" y="5632842"/>
              <a:ext cx="133351" cy="5959"/>
            </a:xfrm>
            <a:custGeom>
              <a:avLst/>
              <a:gdLst/>
              <a:ahLst/>
              <a:cxnLst/>
              <a:rect l="0" t="0" r="0" b="0"/>
              <a:pathLst>
                <a:path w="133351" h="5959">
                  <a:moveTo>
                    <a:pt x="0" y="5958"/>
                  </a:moveTo>
                  <a:lnTo>
                    <a:pt x="0" y="5958"/>
                  </a:lnTo>
                  <a:lnTo>
                    <a:pt x="24485" y="4077"/>
                  </a:lnTo>
                  <a:lnTo>
                    <a:pt x="52410" y="932"/>
                  </a:lnTo>
                  <a:lnTo>
                    <a:pt x="79264" y="0"/>
                  </a:lnTo>
                  <a:lnTo>
                    <a:pt x="100627" y="1606"/>
                  </a:lnTo>
                  <a:lnTo>
                    <a:pt x="133350" y="59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278">
              <a:extLst>
                <a:ext uri="{FF2B5EF4-FFF2-40B4-BE49-F238E27FC236}">
                  <a16:creationId xmlns:a16="http://schemas.microsoft.com/office/drawing/2014/main" id="{5F0A7046-060C-0D16-F8A8-438E0C0EDA4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690233" y="5746750"/>
              <a:ext cx="183268" cy="25401"/>
            </a:xfrm>
            <a:custGeom>
              <a:avLst/>
              <a:gdLst/>
              <a:ahLst/>
              <a:cxnLst/>
              <a:rect l="0" t="0" r="0" b="0"/>
              <a:pathLst>
                <a:path w="1832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28745" y="13466"/>
                  </a:lnTo>
                  <a:lnTo>
                    <a:pt x="55638" y="8458"/>
                  </a:lnTo>
                  <a:lnTo>
                    <a:pt x="86638" y="3396"/>
                  </a:lnTo>
                  <a:lnTo>
                    <a:pt x="107631" y="1509"/>
                  </a:lnTo>
                  <a:lnTo>
                    <a:pt x="132717" y="671"/>
                  </a:lnTo>
                  <a:lnTo>
                    <a:pt x="157978" y="298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279">
              <a:extLst>
                <a:ext uri="{FF2B5EF4-FFF2-40B4-BE49-F238E27FC236}">
                  <a16:creationId xmlns:a16="http://schemas.microsoft.com/office/drawing/2014/main" id="{D53EF54E-AAED-F118-39FC-F6ECA9DE817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054490" y="4724400"/>
              <a:ext cx="252882" cy="1143001"/>
            </a:xfrm>
            <a:custGeom>
              <a:avLst/>
              <a:gdLst/>
              <a:ahLst/>
              <a:cxnLst/>
              <a:rect l="0" t="0" r="0" b="0"/>
              <a:pathLst>
                <a:path w="252882" h="1143001">
                  <a:moveTo>
                    <a:pt x="203060" y="0"/>
                  </a:moveTo>
                  <a:lnTo>
                    <a:pt x="203060" y="0"/>
                  </a:lnTo>
                  <a:lnTo>
                    <a:pt x="208527" y="0"/>
                  </a:lnTo>
                  <a:lnTo>
                    <a:pt x="208821" y="705"/>
                  </a:lnTo>
                  <a:lnTo>
                    <a:pt x="209148" y="3371"/>
                  </a:lnTo>
                  <a:lnTo>
                    <a:pt x="205961" y="15580"/>
                  </a:lnTo>
                  <a:lnTo>
                    <a:pt x="191509" y="41685"/>
                  </a:lnTo>
                  <a:lnTo>
                    <a:pt x="180588" y="66444"/>
                  </a:lnTo>
                  <a:lnTo>
                    <a:pt x="167709" y="92359"/>
                  </a:lnTo>
                  <a:lnTo>
                    <a:pt x="153666" y="123450"/>
                  </a:lnTo>
                  <a:lnTo>
                    <a:pt x="141466" y="148369"/>
                  </a:lnTo>
                  <a:lnTo>
                    <a:pt x="132285" y="173626"/>
                  </a:lnTo>
                  <a:lnTo>
                    <a:pt x="125509" y="194290"/>
                  </a:lnTo>
                  <a:lnTo>
                    <a:pt x="113759" y="225960"/>
                  </a:lnTo>
                  <a:lnTo>
                    <a:pt x="101341" y="256981"/>
                  </a:lnTo>
                  <a:lnTo>
                    <a:pt x="92941" y="280725"/>
                  </a:lnTo>
                  <a:lnTo>
                    <a:pt x="84503" y="305389"/>
                  </a:lnTo>
                  <a:lnTo>
                    <a:pt x="76049" y="328580"/>
                  </a:lnTo>
                  <a:lnTo>
                    <a:pt x="67588" y="351352"/>
                  </a:lnTo>
                  <a:lnTo>
                    <a:pt x="59125" y="375585"/>
                  </a:lnTo>
                  <a:lnTo>
                    <a:pt x="50659" y="402347"/>
                  </a:lnTo>
                  <a:lnTo>
                    <a:pt x="42898" y="430704"/>
                  </a:lnTo>
                  <a:lnTo>
                    <a:pt x="37097" y="459770"/>
                  </a:lnTo>
                  <a:lnTo>
                    <a:pt x="30285" y="487271"/>
                  </a:lnTo>
                  <a:lnTo>
                    <a:pt x="22555" y="514309"/>
                  </a:lnTo>
                  <a:lnTo>
                    <a:pt x="14415" y="542789"/>
                  </a:lnTo>
                  <a:lnTo>
                    <a:pt x="7975" y="570029"/>
                  </a:lnTo>
                  <a:lnTo>
                    <a:pt x="3467" y="596951"/>
                  </a:lnTo>
                  <a:lnTo>
                    <a:pt x="1463" y="625380"/>
                  </a:lnTo>
                  <a:lnTo>
                    <a:pt x="572" y="652597"/>
                  </a:lnTo>
                  <a:lnTo>
                    <a:pt x="177" y="679510"/>
                  </a:lnTo>
                  <a:lnTo>
                    <a:pt x="0" y="707934"/>
                  </a:lnTo>
                  <a:lnTo>
                    <a:pt x="1804" y="735149"/>
                  </a:lnTo>
                  <a:lnTo>
                    <a:pt x="4957" y="761355"/>
                  </a:lnTo>
                  <a:lnTo>
                    <a:pt x="8711" y="787113"/>
                  </a:lnTo>
                  <a:lnTo>
                    <a:pt x="14612" y="812672"/>
                  </a:lnTo>
                  <a:lnTo>
                    <a:pt x="21233" y="837438"/>
                  </a:lnTo>
                  <a:lnTo>
                    <a:pt x="26528" y="860204"/>
                  </a:lnTo>
                  <a:lnTo>
                    <a:pt x="33114" y="882081"/>
                  </a:lnTo>
                  <a:lnTo>
                    <a:pt x="40745" y="903564"/>
                  </a:lnTo>
                  <a:lnTo>
                    <a:pt x="52975" y="934786"/>
                  </a:lnTo>
                  <a:lnTo>
                    <a:pt x="66241" y="961519"/>
                  </a:lnTo>
                  <a:lnTo>
                    <a:pt x="85566" y="989873"/>
                  </a:lnTo>
                  <a:lnTo>
                    <a:pt x="92985" y="1002271"/>
                  </a:lnTo>
                  <a:lnTo>
                    <a:pt x="117695" y="1029540"/>
                  </a:lnTo>
                  <a:lnTo>
                    <a:pt x="141350" y="1053653"/>
                  </a:lnTo>
                  <a:lnTo>
                    <a:pt x="167888" y="1075208"/>
                  </a:lnTo>
                  <a:lnTo>
                    <a:pt x="199099" y="1096426"/>
                  </a:lnTo>
                  <a:lnTo>
                    <a:pt x="216467" y="1105760"/>
                  </a:lnTo>
                  <a:lnTo>
                    <a:pt x="241958" y="1112408"/>
                  </a:lnTo>
                  <a:lnTo>
                    <a:pt x="252881" y="1122978"/>
                  </a:lnTo>
                  <a:lnTo>
                    <a:pt x="252502" y="1124007"/>
                  </a:lnTo>
                  <a:lnTo>
                    <a:pt x="234810" y="1143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575">
            <a:extLst>
              <a:ext uri="{FF2B5EF4-FFF2-40B4-BE49-F238E27FC236}">
                <a16:creationId xmlns:a16="http://schemas.microsoft.com/office/drawing/2014/main" id="{6F88C940-9529-4838-D5DF-74C403202703}"/>
              </a:ext>
            </a:extLst>
          </p:cNvPr>
          <p:cNvGrpSpPr/>
          <p:nvPr/>
        </p:nvGrpSpPr>
        <p:grpSpPr>
          <a:xfrm>
            <a:off x="4457700" y="4721504"/>
            <a:ext cx="501651" cy="1030254"/>
            <a:chOff x="4457700" y="4721504"/>
            <a:chExt cx="501651" cy="1030254"/>
          </a:xfrm>
        </p:grpSpPr>
        <p:sp>
          <p:nvSpPr>
            <p:cNvPr id="77" name="SMARTInkShape-2280">
              <a:extLst>
                <a:ext uri="{FF2B5EF4-FFF2-40B4-BE49-F238E27FC236}">
                  <a16:creationId xmlns:a16="http://schemas.microsoft.com/office/drawing/2014/main" id="{62DEE2F9-397B-E632-C5FA-54C773C23D6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457700" y="4721504"/>
              <a:ext cx="278944" cy="1030254"/>
            </a:xfrm>
            <a:custGeom>
              <a:avLst/>
              <a:gdLst/>
              <a:ahLst/>
              <a:cxnLst/>
              <a:rect l="0" t="0" r="0" b="0"/>
              <a:pathLst>
                <a:path w="278944" h="1030254">
                  <a:moveTo>
                    <a:pt x="114300" y="15596"/>
                  </a:moveTo>
                  <a:lnTo>
                    <a:pt x="114300" y="15596"/>
                  </a:lnTo>
                  <a:lnTo>
                    <a:pt x="104175" y="4764"/>
                  </a:lnTo>
                  <a:lnTo>
                    <a:pt x="102363" y="0"/>
                  </a:lnTo>
                  <a:lnTo>
                    <a:pt x="102108" y="260"/>
                  </a:lnTo>
                  <a:lnTo>
                    <a:pt x="101939" y="1138"/>
                  </a:lnTo>
                  <a:lnTo>
                    <a:pt x="115460" y="32176"/>
                  </a:lnTo>
                  <a:lnTo>
                    <a:pt x="125462" y="57433"/>
                  </a:lnTo>
                  <a:lnTo>
                    <a:pt x="135163" y="88301"/>
                  </a:lnTo>
                  <a:lnTo>
                    <a:pt x="145098" y="113181"/>
                  </a:lnTo>
                  <a:lnTo>
                    <a:pt x="156978" y="138427"/>
                  </a:lnTo>
                  <a:lnTo>
                    <a:pt x="172807" y="167153"/>
                  </a:lnTo>
                  <a:lnTo>
                    <a:pt x="187531" y="198007"/>
                  </a:lnTo>
                  <a:lnTo>
                    <a:pt x="194589" y="220845"/>
                  </a:lnTo>
                  <a:lnTo>
                    <a:pt x="200785" y="245106"/>
                  </a:lnTo>
                  <a:lnTo>
                    <a:pt x="208241" y="270001"/>
                  </a:lnTo>
                  <a:lnTo>
                    <a:pt x="218141" y="295175"/>
                  </a:lnTo>
                  <a:lnTo>
                    <a:pt x="228185" y="320475"/>
                  </a:lnTo>
                  <a:lnTo>
                    <a:pt x="235001" y="345832"/>
                  </a:lnTo>
                  <a:lnTo>
                    <a:pt x="242263" y="373092"/>
                  </a:lnTo>
                  <a:lnTo>
                    <a:pt x="249489" y="401672"/>
                  </a:lnTo>
                  <a:lnTo>
                    <a:pt x="255053" y="430837"/>
                  </a:lnTo>
                  <a:lnTo>
                    <a:pt x="261759" y="458381"/>
                  </a:lnTo>
                  <a:lnTo>
                    <a:pt x="268737" y="485440"/>
                  </a:lnTo>
                  <a:lnTo>
                    <a:pt x="274191" y="513929"/>
                  </a:lnTo>
                  <a:lnTo>
                    <a:pt x="277085" y="543053"/>
                  </a:lnTo>
                  <a:lnTo>
                    <a:pt x="278371" y="571755"/>
                  </a:lnTo>
                  <a:lnTo>
                    <a:pt x="278943" y="598622"/>
                  </a:lnTo>
                  <a:lnTo>
                    <a:pt x="277315" y="626556"/>
                  </a:lnTo>
                  <a:lnTo>
                    <a:pt x="273535" y="654728"/>
                  </a:lnTo>
                  <a:lnTo>
                    <a:pt x="267151" y="681360"/>
                  </a:lnTo>
                  <a:lnTo>
                    <a:pt x="259609" y="707308"/>
                  </a:lnTo>
                  <a:lnTo>
                    <a:pt x="251554" y="732951"/>
                  </a:lnTo>
                  <a:lnTo>
                    <a:pt x="243270" y="758460"/>
                  </a:lnTo>
                  <a:lnTo>
                    <a:pt x="233003" y="783908"/>
                  </a:lnTo>
                  <a:lnTo>
                    <a:pt x="222091" y="808623"/>
                  </a:lnTo>
                  <a:lnTo>
                    <a:pt x="212537" y="831367"/>
                  </a:lnTo>
                  <a:lnTo>
                    <a:pt x="195854" y="860634"/>
                  </a:lnTo>
                  <a:lnTo>
                    <a:pt x="177505" y="887180"/>
                  </a:lnTo>
                  <a:lnTo>
                    <a:pt x="162034" y="912920"/>
                  </a:lnTo>
                  <a:lnTo>
                    <a:pt x="145142" y="938420"/>
                  </a:lnTo>
                  <a:lnTo>
                    <a:pt x="121176" y="966546"/>
                  </a:lnTo>
                  <a:lnTo>
                    <a:pt x="94344" y="990896"/>
                  </a:lnTo>
                  <a:lnTo>
                    <a:pt x="68965" y="1003854"/>
                  </a:lnTo>
                  <a:lnTo>
                    <a:pt x="39351" y="1020008"/>
                  </a:lnTo>
                  <a:lnTo>
                    <a:pt x="23113" y="1028575"/>
                  </a:lnTo>
                  <a:lnTo>
                    <a:pt x="14741" y="1030253"/>
                  </a:lnTo>
                  <a:lnTo>
                    <a:pt x="0" y="10252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281">
              <a:extLst>
                <a:ext uri="{FF2B5EF4-FFF2-40B4-BE49-F238E27FC236}">
                  <a16:creationId xmlns:a16="http://schemas.microsoft.com/office/drawing/2014/main" id="{893394FB-0666-415A-BFB7-C12F42E6A92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809368" y="4750945"/>
              <a:ext cx="149983" cy="100411"/>
            </a:xfrm>
            <a:custGeom>
              <a:avLst/>
              <a:gdLst/>
              <a:ahLst/>
              <a:cxnLst/>
              <a:rect l="0" t="0" r="0" b="0"/>
              <a:pathLst>
                <a:path w="149983" h="100411">
                  <a:moveTo>
                    <a:pt x="22982" y="11555"/>
                  </a:moveTo>
                  <a:lnTo>
                    <a:pt x="22982" y="11555"/>
                  </a:lnTo>
                  <a:lnTo>
                    <a:pt x="43997" y="0"/>
                  </a:lnTo>
                  <a:lnTo>
                    <a:pt x="50196" y="1245"/>
                  </a:lnTo>
                  <a:lnTo>
                    <a:pt x="53825" y="2565"/>
                  </a:lnTo>
                  <a:lnTo>
                    <a:pt x="56244" y="4151"/>
                  </a:lnTo>
                  <a:lnTo>
                    <a:pt x="58932" y="7794"/>
                  </a:lnTo>
                  <a:lnTo>
                    <a:pt x="60445" y="13812"/>
                  </a:lnTo>
                  <a:lnTo>
                    <a:pt x="55559" y="37319"/>
                  </a:lnTo>
                  <a:lnTo>
                    <a:pt x="48235" y="51644"/>
                  </a:lnTo>
                  <a:lnTo>
                    <a:pt x="24008" y="79785"/>
                  </a:lnTo>
                  <a:lnTo>
                    <a:pt x="151" y="98734"/>
                  </a:lnTo>
                  <a:lnTo>
                    <a:pt x="0" y="99308"/>
                  </a:lnTo>
                  <a:lnTo>
                    <a:pt x="605" y="99690"/>
                  </a:lnTo>
                  <a:lnTo>
                    <a:pt x="32348" y="100410"/>
                  </a:lnTo>
                  <a:lnTo>
                    <a:pt x="60397" y="96082"/>
                  </a:lnTo>
                  <a:lnTo>
                    <a:pt x="91233" y="92614"/>
                  </a:lnTo>
                  <a:lnTo>
                    <a:pt x="117917" y="88715"/>
                  </a:lnTo>
                  <a:lnTo>
                    <a:pt x="149982" y="877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576">
            <a:extLst>
              <a:ext uri="{FF2B5EF4-FFF2-40B4-BE49-F238E27FC236}">
                <a16:creationId xmlns:a16="http://schemas.microsoft.com/office/drawing/2014/main" id="{98E130AF-C2F9-141E-C597-04EBAEA37828}"/>
              </a:ext>
            </a:extLst>
          </p:cNvPr>
          <p:cNvGrpSpPr/>
          <p:nvPr/>
        </p:nvGrpSpPr>
        <p:grpSpPr>
          <a:xfrm>
            <a:off x="5156200" y="4972050"/>
            <a:ext cx="133351" cy="63501"/>
            <a:chOff x="5156200" y="4972050"/>
            <a:chExt cx="133351" cy="63501"/>
          </a:xfrm>
        </p:grpSpPr>
        <p:sp>
          <p:nvSpPr>
            <p:cNvPr id="80" name="SMARTInkShape-2282">
              <a:extLst>
                <a:ext uri="{FF2B5EF4-FFF2-40B4-BE49-F238E27FC236}">
                  <a16:creationId xmlns:a16="http://schemas.microsoft.com/office/drawing/2014/main" id="{395D7C74-D8A7-0E32-F59B-EF6BFD57870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181600" y="4972050"/>
              <a:ext cx="69851" cy="1"/>
            </a:xfrm>
            <a:custGeom>
              <a:avLst/>
              <a:gdLst/>
              <a:ahLst/>
              <a:cxnLst/>
              <a:rect l="0" t="0" r="0" b="0"/>
              <a:pathLst>
                <a:path w="69851" h="1">
                  <a:moveTo>
                    <a:pt x="0" y="0"/>
                  </a:moveTo>
                  <a:lnTo>
                    <a:pt x="0" y="0"/>
                  </a:lnTo>
                  <a:lnTo>
                    <a:pt x="27146" y="0"/>
                  </a:lnTo>
                  <a:lnTo>
                    <a:pt x="58592" y="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283">
              <a:extLst>
                <a:ext uri="{FF2B5EF4-FFF2-40B4-BE49-F238E27FC236}">
                  <a16:creationId xmlns:a16="http://schemas.microsoft.com/office/drawing/2014/main" id="{0AF328E4-1F16-1676-3766-71DC141BCC1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156200" y="5023135"/>
              <a:ext cx="133351" cy="12416"/>
            </a:xfrm>
            <a:custGeom>
              <a:avLst/>
              <a:gdLst/>
              <a:ahLst/>
              <a:cxnLst/>
              <a:rect l="0" t="0" r="0" b="0"/>
              <a:pathLst>
                <a:path w="133351" h="12416">
                  <a:moveTo>
                    <a:pt x="0" y="12415"/>
                  </a:moveTo>
                  <a:lnTo>
                    <a:pt x="0" y="12415"/>
                  </a:lnTo>
                  <a:lnTo>
                    <a:pt x="6481" y="11710"/>
                  </a:lnTo>
                  <a:lnTo>
                    <a:pt x="32604" y="6948"/>
                  </a:lnTo>
                  <a:lnTo>
                    <a:pt x="63613" y="1155"/>
                  </a:lnTo>
                  <a:lnTo>
                    <a:pt x="92293" y="0"/>
                  </a:lnTo>
                  <a:lnTo>
                    <a:pt x="122313" y="477"/>
                  </a:lnTo>
                  <a:lnTo>
                    <a:pt x="133350" y="60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577">
            <a:extLst>
              <a:ext uri="{FF2B5EF4-FFF2-40B4-BE49-F238E27FC236}">
                <a16:creationId xmlns:a16="http://schemas.microsoft.com/office/drawing/2014/main" id="{24E46056-CCD6-28ED-7D25-E4101CA94FAE}"/>
              </a:ext>
            </a:extLst>
          </p:cNvPr>
          <p:cNvGrpSpPr/>
          <p:nvPr/>
        </p:nvGrpSpPr>
        <p:grpSpPr>
          <a:xfrm>
            <a:off x="5619750" y="4877139"/>
            <a:ext cx="561397" cy="245630"/>
            <a:chOff x="5619750" y="4877139"/>
            <a:chExt cx="561397" cy="245630"/>
          </a:xfrm>
        </p:grpSpPr>
        <p:sp>
          <p:nvSpPr>
            <p:cNvPr id="83" name="SMARTInkShape-2284">
              <a:extLst>
                <a:ext uri="{FF2B5EF4-FFF2-40B4-BE49-F238E27FC236}">
                  <a16:creationId xmlns:a16="http://schemas.microsoft.com/office/drawing/2014/main" id="{406B9B81-F5FC-16D5-B8EE-DB1B6DDCE73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619750" y="4889785"/>
              <a:ext cx="37810" cy="202916"/>
            </a:xfrm>
            <a:custGeom>
              <a:avLst/>
              <a:gdLst/>
              <a:ahLst/>
              <a:cxnLst/>
              <a:rect l="0" t="0" r="0" b="0"/>
              <a:pathLst>
                <a:path w="37810" h="202916">
                  <a:moveTo>
                    <a:pt x="19050" y="12415"/>
                  </a:moveTo>
                  <a:lnTo>
                    <a:pt x="19050" y="12415"/>
                  </a:lnTo>
                  <a:lnTo>
                    <a:pt x="22421" y="9045"/>
                  </a:lnTo>
                  <a:lnTo>
                    <a:pt x="25957" y="7389"/>
                  </a:lnTo>
                  <a:lnTo>
                    <a:pt x="27888" y="6948"/>
                  </a:lnTo>
                  <a:lnTo>
                    <a:pt x="29175" y="5948"/>
                  </a:lnTo>
                  <a:lnTo>
                    <a:pt x="30606" y="2955"/>
                  </a:lnTo>
                  <a:lnTo>
                    <a:pt x="31693" y="1875"/>
                  </a:lnTo>
                  <a:lnTo>
                    <a:pt x="37117" y="0"/>
                  </a:lnTo>
                  <a:lnTo>
                    <a:pt x="37809" y="9912"/>
                  </a:lnTo>
                  <a:lnTo>
                    <a:pt x="33679" y="34342"/>
                  </a:lnTo>
                  <a:lnTo>
                    <a:pt x="31615" y="64537"/>
                  </a:lnTo>
                  <a:lnTo>
                    <a:pt x="27555" y="90575"/>
                  </a:lnTo>
                  <a:lnTo>
                    <a:pt x="23945" y="116492"/>
                  </a:lnTo>
                  <a:lnTo>
                    <a:pt x="18283" y="147946"/>
                  </a:lnTo>
                  <a:lnTo>
                    <a:pt x="9125" y="174602"/>
                  </a:lnTo>
                  <a:lnTo>
                    <a:pt x="0" y="2029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285">
              <a:extLst>
                <a:ext uri="{FF2B5EF4-FFF2-40B4-BE49-F238E27FC236}">
                  <a16:creationId xmlns:a16="http://schemas.microsoft.com/office/drawing/2014/main" id="{9AAD31E1-D26D-D15C-4E99-4490F1E2208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740485" y="5049394"/>
              <a:ext cx="18966" cy="11557"/>
            </a:xfrm>
            <a:custGeom>
              <a:avLst/>
              <a:gdLst/>
              <a:ahLst/>
              <a:cxnLst/>
              <a:rect l="0" t="0" r="0" b="0"/>
              <a:pathLst>
                <a:path w="18966" h="11557">
                  <a:moveTo>
                    <a:pt x="12615" y="5206"/>
                  </a:moveTo>
                  <a:lnTo>
                    <a:pt x="12615" y="5206"/>
                  </a:lnTo>
                  <a:lnTo>
                    <a:pt x="12615" y="8577"/>
                  </a:lnTo>
                  <a:lnTo>
                    <a:pt x="11910" y="9570"/>
                  </a:lnTo>
                  <a:lnTo>
                    <a:pt x="10733" y="10232"/>
                  </a:lnTo>
                  <a:lnTo>
                    <a:pt x="6147" y="11381"/>
                  </a:lnTo>
                  <a:lnTo>
                    <a:pt x="876" y="11533"/>
                  </a:lnTo>
                  <a:lnTo>
                    <a:pt x="555" y="10835"/>
                  </a:lnTo>
                  <a:lnTo>
                    <a:pt x="0" y="2716"/>
                  </a:lnTo>
                  <a:lnTo>
                    <a:pt x="677" y="1429"/>
                  </a:lnTo>
                  <a:lnTo>
                    <a:pt x="1834" y="572"/>
                  </a:lnTo>
                  <a:lnTo>
                    <a:pt x="3311" y="0"/>
                  </a:lnTo>
                  <a:lnTo>
                    <a:pt x="5001" y="324"/>
                  </a:lnTo>
                  <a:lnTo>
                    <a:pt x="12783" y="4032"/>
                  </a:lnTo>
                  <a:lnTo>
                    <a:pt x="14843" y="4423"/>
                  </a:lnTo>
                  <a:lnTo>
                    <a:pt x="16218" y="5390"/>
                  </a:lnTo>
                  <a:lnTo>
                    <a:pt x="18965" y="115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286">
              <a:extLst>
                <a:ext uri="{FF2B5EF4-FFF2-40B4-BE49-F238E27FC236}">
                  <a16:creationId xmlns:a16="http://schemas.microsoft.com/office/drawing/2014/main" id="{7BABD010-5133-337B-2D1D-7D7FCA6A230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811813" y="4916067"/>
              <a:ext cx="103638" cy="151234"/>
            </a:xfrm>
            <a:custGeom>
              <a:avLst/>
              <a:gdLst/>
              <a:ahLst/>
              <a:cxnLst/>
              <a:rect l="0" t="0" r="0" b="0"/>
              <a:pathLst>
                <a:path w="103638" h="151234">
                  <a:moveTo>
                    <a:pt x="87337" y="36933"/>
                  </a:moveTo>
                  <a:lnTo>
                    <a:pt x="87337" y="36933"/>
                  </a:lnTo>
                  <a:lnTo>
                    <a:pt x="87337" y="30191"/>
                  </a:lnTo>
                  <a:lnTo>
                    <a:pt x="88042" y="28205"/>
                  </a:lnTo>
                  <a:lnTo>
                    <a:pt x="89219" y="26881"/>
                  </a:lnTo>
                  <a:lnTo>
                    <a:pt x="92805" y="24757"/>
                  </a:lnTo>
                  <a:lnTo>
                    <a:pt x="92394" y="24582"/>
                  </a:lnTo>
                  <a:lnTo>
                    <a:pt x="88143" y="24279"/>
                  </a:lnTo>
                  <a:lnTo>
                    <a:pt x="87695" y="22371"/>
                  </a:lnTo>
                  <a:lnTo>
                    <a:pt x="87576" y="20875"/>
                  </a:lnTo>
                  <a:lnTo>
                    <a:pt x="86790" y="19878"/>
                  </a:lnTo>
                  <a:lnTo>
                    <a:pt x="81891" y="18145"/>
                  </a:lnTo>
                  <a:lnTo>
                    <a:pt x="77883" y="17961"/>
                  </a:lnTo>
                  <a:lnTo>
                    <a:pt x="76801" y="17230"/>
                  </a:lnTo>
                  <a:lnTo>
                    <a:pt x="76079" y="16036"/>
                  </a:lnTo>
                  <a:lnTo>
                    <a:pt x="75599" y="14535"/>
                  </a:lnTo>
                  <a:lnTo>
                    <a:pt x="74572" y="13534"/>
                  </a:lnTo>
                  <a:lnTo>
                    <a:pt x="67856" y="10047"/>
                  </a:lnTo>
                  <a:lnTo>
                    <a:pt x="56364" y="2773"/>
                  </a:lnTo>
                  <a:lnTo>
                    <a:pt x="47978" y="0"/>
                  </a:lnTo>
                  <a:lnTo>
                    <a:pt x="34283" y="2550"/>
                  </a:lnTo>
                  <a:lnTo>
                    <a:pt x="23561" y="7774"/>
                  </a:lnTo>
                  <a:lnTo>
                    <a:pt x="9253" y="20929"/>
                  </a:lnTo>
                  <a:lnTo>
                    <a:pt x="3714" y="28879"/>
                  </a:lnTo>
                  <a:lnTo>
                    <a:pt x="0" y="44660"/>
                  </a:lnTo>
                  <a:lnTo>
                    <a:pt x="2271" y="62741"/>
                  </a:lnTo>
                  <a:lnTo>
                    <a:pt x="7413" y="74762"/>
                  </a:lnTo>
                  <a:lnTo>
                    <a:pt x="16775" y="82792"/>
                  </a:lnTo>
                  <a:lnTo>
                    <a:pt x="24462" y="85537"/>
                  </a:lnTo>
                  <a:lnTo>
                    <a:pt x="28487" y="86269"/>
                  </a:lnTo>
                  <a:lnTo>
                    <a:pt x="36723" y="85200"/>
                  </a:lnTo>
                  <a:lnTo>
                    <a:pt x="40894" y="83927"/>
                  </a:lnTo>
                  <a:lnTo>
                    <a:pt x="47411" y="78751"/>
                  </a:lnTo>
                  <a:lnTo>
                    <a:pt x="53364" y="72452"/>
                  </a:lnTo>
                  <a:lnTo>
                    <a:pt x="63943" y="64234"/>
                  </a:lnTo>
                  <a:lnTo>
                    <a:pt x="85162" y="34180"/>
                  </a:lnTo>
                  <a:lnTo>
                    <a:pt x="89427" y="32182"/>
                  </a:lnTo>
                  <a:lnTo>
                    <a:pt x="90848" y="30238"/>
                  </a:lnTo>
                  <a:lnTo>
                    <a:pt x="95007" y="18860"/>
                  </a:lnTo>
                  <a:lnTo>
                    <a:pt x="96684" y="16418"/>
                  </a:lnTo>
                  <a:lnTo>
                    <a:pt x="97801" y="15496"/>
                  </a:lnTo>
                  <a:lnTo>
                    <a:pt x="98547" y="15585"/>
                  </a:lnTo>
                  <a:lnTo>
                    <a:pt x="99043" y="16352"/>
                  </a:lnTo>
                  <a:lnTo>
                    <a:pt x="103637" y="45231"/>
                  </a:lnTo>
                  <a:lnTo>
                    <a:pt x="99076" y="75836"/>
                  </a:lnTo>
                  <a:lnTo>
                    <a:pt x="94752" y="102316"/>
                  </a:lnTo>
                  <a:lnTo>
                    <a:pt x="93827" y="130550"/>
                  </a:lnTo>
                  <a:lnTo>
                    <a:pt x="93687" y="1512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287">
              <a:extLst>
                <a:ext uri="{FF2B5EF4-FFF2-40B4-BE49-F238E27FC236}">
                  <a16:creationId xmlns:a16="http://schemas.microsoft.com/office/drawing/2014/main" id="{8F769A9C-B86B-8469-B728-924E7E5DB3E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045200" y="4877139"/>
              <a:ext cx="135947" cy="245630"/>
            </a:xfrm>
            <a:custGeom>
              <a:avLst/>
              <a:gdLst/>
              <a:ahLst/>
              <a:cxnLst/>
              <a:rect l="0" t="0" r="0" b="0"/>
              <a:pathLst>
                <a:path w="135947" h="245630">
                  <a:moveTo>
                    <a:pt x="101600" y="12361"/>
                  </a:moveTo>
                  <a:lnTo>
                    <a:pt x="101600" y="12361"/>
                  </a:lnTo>
                  <a:lnTo>
                    <a:pt x="120233" y="0"/>
                  </a:lnTo>
                  <a:lnTo>
                    <a:pt x="99655" y="25720"/>
                  </a:lnTo>
                  <a:lnTo>
                    <a:pt x="77698" y="53597"/>
                  </a:lnTo>
                  <a:lnTo>
                    <a:pt x="55936" y="82624"/>
                  </a:lnTo>
                  <a:lnTo>
                    <a:pt x="42731" y="114015"/>
                  </a:lnTo>
                  <a:lnTo>
                    <a:pt x="33945" y="143736"/>
                  </a:lnTo>
                  <a:lnTo>
                    <a:pt x="27296" y="170721"/>
                  </a:lnTo>
                  <a:lnTo>
                    <a:pt x="25774" y="199805"/>
                  </a:lnTo>
                  <a:lnTo>
                    <a:pt x="29330" y="212322"/>
                  </a:lnTo>
                  <a:lnTo>
                    <a:pt x="43109" y="231855"/>
                  </a:lnTo>
                  <a:lnTo>
                    <a:pt x="58634" y="241634"/>
                  </a:lnTo>
                  <a:lnTo>
                    <a:pt x="76640" y="245629"/>
                  </a:lnTo>
                  <a:lnTo>
                    <a:pt x="89095" y="240919"/>
                  </a:lnTo>
                  <a:lnTo>
                    <a:pt x="120109" y="215557"/>
                  </a:lnTo>
                  <a:lnTo>
                    <a:pt x="124523" y="211324"/>
                  </a:lnTo>
                  <a:lnTo>
                    <a:pt x="129427" y="197215"/>
                  </a:lnTo>
                  <a:lnTo>
                    <a:pt x="135946" y="169525"/>
                  </a:lnTo>
                  <a:lnTo>
                    <a:pt x="135786" y="164409"/>
                  </a:lnTo>
                  <a:lnTo>
                    <a:pt x="131846" y="154963"/>
                  </a:lnTo>
                  <a:lnTo>
                    <a:pt x="121628" y="147941"/>
                  </a:lnTo>
                  <a:lnTo>
                    <a:pt x="107680" y="143174"/>
                  </a:lnTo>
                  <a:lnTo>
                    <a:pt x="85370" y="141197"/>
                  </a:lnTo>
                  <a:lnTo>
                    <a:pt x="67785" y="145471"/>
                  </a:lnTo>
                  <a:lnTo>
                    <a:pt x="37274" y="159200"/>
                  </a:lnTo>
                  <a:lnTo>
                    <a:pt x="0" y="1774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578">
            <a:extLst>
              <a:ext uri="{FF2B5EF4-FFF2-40B4-BE49-F238E27FC236}">
                <a16:creationId xmlns:a16="http://schemas.microsoft.com/office/drawing/2014/main" id="{1AF37F94-1316-42A1-64FE-AC29A15CCE8D}"/>
              </a:ext>
            </a:extLst>
          </p:cNvPr>
          <p:cNvGrpSpPr/>
          <p:nvPr/>
        </p:nvGrpSpPr>
        <p:grpSpPr>
          <a:xfrm>
            <a:off x="6362700" y="5016500"/>
            <a:ext cx="114301" cy="95251"/>
            <a:chOff x="6362700" y="5016500"/>
            <a:chExt cx="114301" cy="95251"/>
          </a:xfrm>
        </p:grpSpPr>
        <p:sp>
          <p:nvSpPr>
            <p:cNvPr id="88" name="SMARTInkShape-2288">
              <a:extLst>
                <a:ext uri="{FF2B5EF4-FFF2-40B4-BE49-F238E27FC236}">
                  <a16:creationId xmlns:a16="http://schemas.microsoft.com/office/drawing/2014/main" id="{29278D94-31E2-95A8-97DD-86FB922C642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378091" y="5016500"/>
              <a:ext cx="98910" cy="76201"/>
            </a:xfrm>
            <a:custGeom>
              <a:avLst/>
              <a:gdLst/>
              <a:ahLst/>
              <a:cxnLst/>
              <a:rect l="0" t="0" r="0" b="0"/>
              <a:pathLst>
                <a:path w="98910" h="762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0217" y="0"/>
                  </a:lnTo>
                  <a:lnTo>
                    <a:pt x="17391" y="3763"/>
                  </a:lnTo>
                  <a:lnTo>
                    <a:pt x="46875" y="30756"/>
                  </a:lnTo>
                  <a:lnTo>
                    <a:pt x="71520" y="60208"/>
                  </a:lnTo>
                  <a:lnTo>
                    <a:pt x="77563" y="66270"/>
                  </a:lnTo>
                  <a:lnTo>
                    <a:pt x="88195" y="72944"/>
                  </a:lnTo>
                  <a:lnTo>
                    <a:pt x="98909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289">
              <a:extLst>
                <a:ext uri="{FF2B5EF4-FFF2-40B4-BE49-F238E27FC236}">
                  <a16:creationId xmlns:a16="http://schemas.microsoft.com/office/drawing/2014/main" id="{E1555990-5C54-0D13-8E56-933A4358982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362700" y="5023733"/>
              <a:ext cx="82551" cy="88018"/>
            </a:xfrm>
            <a:custGeom>
              <a:avLst/>
              <a:gdLst/>
              <a:ahLst/>
              <a:cxnLst/>
              <a:rect l="0" t="0" r="0" b="0"/>
              <a:pathLst>
                <a:path w="82551" h="88018">
                  <a:moveTo>
                    <a:pt x="82550" y="5467"/>
                  </a:moveTo>
                  <a:lnTo>
                    <a:pt x="82550" y="5467"/>
                  </a:lnTo>
                  <a:lnTo>
                    <a:pt x="82550" y="0"/>
                  </a:lnTo>
                  <a:lnTo>
                    <a:pt x="76069" y="9431"/>
                  </a:lnTo>
                  <a:lnTo>
                    <a:pt x="45892" y="34181"/>
                  </a:lnTo>
                  <a:lnTo>
                    <a:pt x="17960" y="62348"/>
                  </a:lnTo>
                  <a:lnTo>
                    <a:pt x="0" y="88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579">
            <a:extLst>
              <a:ext uri="{FF2B5EF4-FFF2-40B4-BE49-F238E27FC236}">
                <a16:creationId xmlns:a16="http://schemas.microsoft.com/office/drawing/2014/main" id="{18E36871-BF72-F4F2-A1D6-8F12293B5496}"/>
              </a:ext>
            </a:extLst>
          </p:cNvPr>
          <p:cNvGrpSpPr/>
          <p:nvPr/>
        </p:nvGrpSpPr>
        <p:grpSpPr>
          <a:xfrm>
            <a:off x="6602015" y="4883226"/>
            <a:ext cx="419100" cy="190425"/>
            <a:chOff x="6602015" y="4883226"/>
            <a:chExt cx="419100" cy="190425"/>
          </a:xfrm>
        </p:grpSpPr>
        <p:sp>
          <p:nvSpPr>
            <p:cNvPr id="91" name="SMARTInkShape-2290">
              <a:extLst>
                <a:ext uri="{FF2B5EF4-FFF2-40B4-BE49-F238E27FC236}">
                  <a16:creationId xmlns:a16="http://schemas.microsoft.com/office/drawing/2014/main" id="{5551308B-5ABE-AA80-4F7E-D0A2FF56EB5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602015" y="4883226"/>
              <a:ext cx="159701" cy="176539"/>
            </a:xfrm>
            <a:custGeom>
              <a:avLst/>
              <a:gdLst/>
              <a:ahLst/>
              <a:cxnLst/>
              <a:rect l="0" t="0" r="0" b="0"/>
              <a:pathLst>
                <a:path w="159701" h="176539">
                  <a:moveTo>
                    <a:pt x="65485" y="63424"/>
                  </a:moveTo>
                  <a:lnTo>
                    <a:pt x="65485" y="63424"/>
                  </a:lnTo>
                  <a:lnTo>
                    <a:pt x="65485" y="60053"/>
                  </a:lnTo>
                  <a:lnTo>
                    <a:pt x="66190" y="59060"/>
                  </a:lnTo>
                  <a:lnTo>
                    <a:pt x="67367" y="58398"/>
                  </a:lnTo>
                  <a:lnTo>
                    <a:pt x="71834" y="57074"/>
                  </a:lnTo>
                  <a:lnTo>
                    <a:pt x="71835" y="57074"/>
                  </a:lnTo>
                  <a:lnTo>
                    <a:pt x="71835" y="53704"/>
                  </a:lnTo>
                  <a:lnTo>
                    <a:pt x="70424" y="52710"/>
                  </a:lnTo>
                  <a:lnTo>
                    <a:pt x="58020" y="51116"/>
                  </a:lnTo>
                  <a:lnTo>
                    <a:pt x="38611" y="50802"/>
                  </a:lnTo>
                  <a:lnTo>
                    <a:pt x="28611" y="54521"/>
                  </a:lnTo>
                  <a:lnTo>
                    <a:pt x="14065" y="65036"/>
                  </a:lnTo>
                  <a:lnTo>
                    <a:pt x="2182" y="82965"/>
                  </a:lnTo>
                  <a:lnTo>
                    <a:pt x="0" y="87035"/>
                  </a:lnTo>
                  <a:lnTo>
                    <a:pt x="300" y="109618"/>
                  </a:lnTo>
                  <a:lnTo>
                    <a:pt x="5000" y="122995"/>
                  </a:lnTo>
                  <a:lnTo>
                    <a:pt x="24254" y="148279"/>
                  </a:lnTo>
                  <a:lnTo>
                    <a:pt x="40334" y="163590"/>
                  </a:lnTo>
                  <a:lnTo>
                    <a:pt x="66493" y="173720"/>
                  </a:lnTo>
                  <a:lnTo>
                    <a:pt x="84834" y="176538"/>
                  </a:lnTo>
                  <a:lnTo>
                    <a:pt x="103673" y="174001"/>
                  </a:lnTo>
                  <a:lnTo>
                    <a:pt x="122661" y="165410"/>
                  </a:lnTo>
                  <a:lnTo>
                    <a:pt x="138322" y="150558"/>
                  </a:lnTo>
                  <a:lnTo>
                    <a:pt x="148528" y="132750"/>
                  </a:lnTo>
                  <a:lnTo>
                    <a:pt x="155496" y="106480"/>
                  </a:lnTo>
                  <a:lnTo>
                    <a:pt x="159700" y="85570"/>
                  </a:lnTo>
                  <a:lnTo>
                    <a:pt x="155461" y="58417"/>
                  </a:lnTo>
                  <a:lnTo>
                    <a:pt x="145948" y="31939"/>
                  </a:lnTo>
                  <a:lnTo>
                    <a:pt x="142411" y="25501"/>
                  </a:lnTo>
                  <a:lnTo>
                    <a:pt x="130954" y="14584"/>
                  </a:lnTo>
                  <a:lnTo>
                    <a:pt x="117159" y="6439"/>
                  </a:lnTo>
                  <a:lnTo>
                    <a:pt x="92940" y="1211"/>
                  </a:lnTo>
                  <a:lnTo>
                    <a:pt x="64742" y="0"/>
                  </a:lnTo>
                  <a:lnTo>
                    <a:pt x="54055" y="3318"/>
                  </a:lnTo>
                  <a:lnTo>
                    <a:pt x="41951" y="12140"/>
                  </a:lnTo>
                  <a:lnTo>
                    <a:pt x="37387" y="23462"/>
                  </a:lnTo>
                  <a:lnTo>
                    <a:pt x="33735" y="570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291">
              <a:extLst>
                <a:ext uri="{FF2B5EF4-FFF2-40B4-BE49-F238E27FC236}">
                  <a16:creationId xmlns:a16="http://schemas.microsoft.com/office/drawing/2014/main" id="{9FE5D202-66A6-8AE9-0768-C949E011924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832600" y="5035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292">
              <a:extLst>
                <a:ext uri="{FF2B5EF4-FFF2-40B4-BE49-F238E27FC236}">
                  <a16:creationId xmlns:a16="http://schemas.microsoft.com/office/drawing/2014/main" id="{FABF1C2B-7BA5-4AD1-997E-99DCCC64E7F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915150" y="4908942"/>
              <a:ext cx="105965" cy="164709"/>
            </a:xfrm>
            <a:custGeom>
              <a:avLst/>
              <a:gdLst/>
              <a:ahLst/>
              <a:cxnLst/>
              <a:rect l="0" t="0" r="0" b="0"/>
              <a:pathLst>
                <a:path w="105965" h="164709">
                  <a:moveTo>
                    <a:pt x="31750" y="5958"/>
                  </a:moveTo>
                  <a:lnTo>
                    <a:pt x="31750" y="5958"/>
                  </a:lnTo>
                  <a:lnTo>
                    <a:pt x="38491" y="2587"/>
                  </a:lnTo>
                  <a:lnTo>
                    <a:pt x="64388" y="0"/>
                  </a:lnTo>
                  <a:lnTo>
                    <a:pt x="75183" y="488"/>
                  </a:lnTo>
                  <a:lnTo>
                    <a:pt x="82333" y="3056"/>
                  </a:lnTo>
                  <a:lnTo>
                    <a:pt x="90325" y="8470"/>
                  </a:lnTo>
                  <a:lnTo>
                    <a:pt x="91262" y="11161"/>
                  </a:lnTo>
                  <a:lnTo>
                    <a:pt x="90419" y="17913"/>
                  </a:lnTo>
                  <a:lnTo>
                    <a:pt x="85978" y="26277"/>
                  </a:lnTo>
                  <a:lnTo>
                    <a:pt x="56336" y="48588"/>
                  </a:lnTo>
                  <a:lnTo>
                    <a:pt x="24895" y="66405"/>
                  </a:lnTo>
                  <a:lnTo>
                    <a:pt x="21648" y="68101"/>
                  </a:lnTo>
                  <a:lnTo>
                    <a:pt x="22193" y="68554"/>
                  </a:lnTo>
                  <a:lnTo>
                    <a:pt x="52342" y="69423"/>
                  </a:lnTo>
                  <a:lnTo>
                    <a:pt x="76505" y="70863"/>
                  </a:lnTo>
                  <a:lnTo>
                    <a:pt x="89035" y="76197"/>
                  </a:lnTo>
                  <a:lnTo>
                    <a:pt x="97897" y="83272"/>
                  </a:lnTo>
                  <a:lnTo>
                    <a:pt x="101248" y="87134"/>
                  </a:lnTo>
                  <a:lnTo>
                    <a:pt x="104970" y="100832"/>
                  </a:lnTo>
                  <a:lnTo>
                    <a:pt x="105964" y="109425"/>
                  </a:lnTo>
                  <a:lnTo>
                    <a:pt x="104509" y="116564"/>
                  </a:lnTo>
                  <a:lnTo>
                    <a:pt x="97249" y="128259"/>
                  </a:lnTo>
                  <a:lnTo>
                    <a:pt x="84632" y="142776"/>
                  </a:lnTo>
                  <a:lnTo>
                    <a:pt x="65215" y="152644"/>
                  </a:lnTo>
                  <a:lnTo>
                    <a:pt x="35744" y="162387"/>
                  </a:lnTo>
                  <a:lnTo>
                    <a:pt x="5479" y="164617"/>
                  </a:lnTo>
                  <a:lnTo>
                    <a:pt x="0" y="1647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SMARTInkShape-2293">
            <a:extLst>
              <a:ext uri="{FF2B5EF4-FFF2-40B4-BE49-F238E27FC236}">
                <a16:creationId xmlns:a16="http://schemas.microsoft.com/office/drawing/2014/main" id="{45430914-E588-24DA-FA61-7E4271DB155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506594" y="5257800"/>
            <a:ext cx="1351407" cy="25401"/>
          </a:xfrm>
          <a:custGeom>
            <a:avLst/>
            <a:gdLst/>
            <a:ahLst/>
            <a:cxnLst/>
            <a:rect l="0" t="0" r="0" b="0"/>
            <a:pathLst>
              <a:path w="1351407" h="25401">
                <a:moveTo>
                  <a:pt x="11556" y="12700"/>
                </a:moveTo>
                <a:lnTo>
                  <a:pt x="11556" y="12700"/>
                </a:lnTo>
                <a:lnTo>
                  <a:pt x="8185" y="16070"/>
                </a:lnTo>
                <a:lnTo>
                  <a:pt x="4649" y="17726"/>
                </a:lnTo>
                <a:lnTo>
                  <a:pt x="0" y="18788"/>
                </a:lnTo>
                <a:lnTo>
                  <a:pt x="325" y="19581"/>
                </a:lnTo>
                <a:lnTo>
                  <a:pt x="2566" y="22343"/>
                </a:lnTo>
                <a:lnTo>
                  <a:pt x="30738" y="24797"/>
                </a:lnTo>
                <a:lnTo>
                  <a:pt x="52537" y="25132"/>
                </a:lnTo>
                <a:lnTo>
                  <a:pt x="74456" y="25281"/>
                </a:lnTo>
                <a:lnTo>
                  <a:pt x="95955" y="25347"/>
                </a:lnTo>
                <a:lnTo>
                  <a:pt x="117270" y="25377"/>
                </a:lnTo>
                <a:lnTo>
                  <a:pt x="138503" y="25389"/>
                </a:lnTo>
                <a:lnTo>
                  <a:pt x="161111" y="24690"/>
                </a:lnTo>
                <a:lnTo>
                  <a:pt x="187621" y="22027"/>
                </a:lnTo>
                <a:lnTo>
                  <a:pt x="215866" y="20372"/>
                </a:lnTo>
                <a:lnTo>
                  <a:pt x="246294" y="19638"/>
                </a:lnTo>
                <a:lnTo>
                  <a:pt x="263298" y="19442"/>
                </a:lnTo>
                <a:lnTo>
                  <a:pt x="280983" y="19311"/>
                </a:lnTo>
                <a:lnTo>
                  <a:pt x="299126" y="18518"/>
                </a:lnTo>
                <a:lnTo>
                  <a:pt x="317568" y="17284"/>
                </a:lnTo>
                <a:lnTo>
                  <a:pt x="336214" y="15757"/>
                </a:lnTo>
                <a:lnTo>
                  <a:pt x="355701" y="14737"/>
                </a:lnTo>
                <a:lnTo>
                  <a:pt x="375747" y="14058"/>
                </a:lnTo>
                <a:lnTo>
                  <a:pt x="396167" y="13605"/>
                </a:lnTo>
                <a:lnTo>
                  <a:pt x="417541" y="12599"/>
                </a:lnTo>
                <a:lnTo>
                  <a:pt x="439552" y="11221"/>
                </a:lnTo>
                <a:lnTo>
                  <a:pt x="461986" y="9598"/>
                </a:lnTo>
                <a:lnTo>
                  <a:pt x="484704" y="8515"/>
                </a:lnTo>
                <a:lnTo>
                  <a:pt x="507611" y="7793"/>
                </a:lnTo>
                <a:lnTo>
                  <a:pt x="530642" y="7312"/>
                </a:lnTo>
                <a:lnTo>
                  <a:pt x="553053" y="6286"/>
                </a:lnTo>
                <a:lnTo>
                  <a:pt x="575048" y="4897"/>
                </a:lnTo>
                <a:lnTo>
                  <a:pt x="596768" y="3265"/>
                </a:lnTo>
                <a:lnTo>
                  <a:pt x="619713" y="2176"/>
                </a:lnTo>
                <a:lnTo>
                  <a:pt x="643477" y="1451"/>
                </a:lnTo>
                <a:lnTo>
                  <a:pt x="667787" y="967"/>
                </a:lnTo>
                <a:lnTo>
                  <a:pt x="691755" y="645"/>
                </a:lnTo>
                <a:lnTo>
                  <a:pt x="715493" y="429"/>
                </a:lnTo>
                <a:lnTo>
                  <a:pt x="739081" y="287"/>
                </a:lnTo>
                <a:lnTo>
                  <a:pt x="761861" y="191"/>
                </a:lnTo>
                <a:lnTo>
                  <a:pt x="784104" y="127"/>
                </a:lnTo>
                <a:lnTo>
                  <a:pt x="805988" y="85"/>
                </a:lnTo>
                <a:lnTo>
                  <a:pt x="827633" y="56"/>
                </a:lnTo>
                <a:lnTo>
                  <a:pt x="849118" y="38"/>
                </a:lnTo>
                <a:lnTo>
                  <a:pt x="870497" y="25"/>
                </a:lnTo>
                <a:lnTo>
                  <a:pt x="891100" y="17"/>
                </a:lnTo>
                <a:lnTo>
                  <a:pt x="911185" y="11"/>
                </a:lnTo>
                <a:lnTo>
                  <a:pt x="930925" y="8"/>
                </a:lnTo>
                <a:lnTo>
                  <a:pt x="949730" y="5"/>
                </a:lnTo>
                <a:lnTo>
                  <a:pt x="967910" y="3"/>
                </a:lnTo>
                <a:lnTo>
                  <a:pt x="985675" y="2"/>
                </a:lnTo>
                <a:lnTo>
                  <a:pt x="1002458" y="1"/>
                </a:lnTo>
                <a:lnTo>
                  <a:pt x="1018585" y="0"/>
                </a:lnTo>
                <a:lnTo>
                  <a:pt x="1049675" y="0"/>
                </a:lnTo>
                <a:lnTo>
                  <a:pt x="1079954" y="0"/>
                </a:lnTo>
                <a:lnTo>
                  <a:pt x="1107995" y="0"/>
                </a:lnTo>
                <a:lnTo>
                  <a:pt x="1134568" y="0"/>
                </a:lnTo>
                <a:lnTo>
                  <a:pt x="1160489" y="0"/>
                </a:lnTo>
                <a:lnTo>
                  <a:pt x="1184239" y="0"/>
                </a:lnTo>
                <a:lnTo>
                  <a:pt x="1206554" y="705"/>
                </a:lnTo>
                <a:lnTo>
                  <a:pt x="1238245" y="4364"/>
                </a:lnTo>
                <a:lnTo>
                  <a:pt x="1265823" y="5761"/>
                </a:lnTo>
                <a:lnTo>
                  <a:pt x="1296662" y="6234"/>
                </a:lnTo>
                <a:lnTo>
                  <a:pt x="1314019" y="8197"/>
                </a:lnTo>
                <a:lnTo>
                  <a:pt x="1343493" y="15808"/>
                </a:lnTo>
                <a:lnTo>
                  <a:pt x="1346130" y="17594"/>
                </a:lnTo>
                <a:lnTo>
                  <a:pt x="1351406" y="254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SMARTInkShape-Group581">
            <a:extLst>
              <a:ext uri="{FF2B5EF4-FFF2-40B4-BE49-F238E27FC236}">
                <a16:creationId xmlns:a16="http://schemas.microsoft.com/office/drawing/2014/main" id="{0E14930F-CD2B-67BB-A17F-1EC4E61E4E26}"/>
              </a:ext>
            </a:extLst>
          </p:cNvPr>
          <p:cNvGrpSpPr/>
          <p:nvPr/>
        </p:nvGrpSpPr>
        <p:grpSpPr>
          <a:xfrm>
            <a:off x="5817175" y="4541495"/>
            <a:ext cx="1529776" cy="1197904"/>
            <a:chOff x="5817175" y="4541495"/>
            <a:chExt cx="1529776" cy="1197904"/>
          </a:xfrm>
        </p:grpSpPr>
        <p:sp>
          <p:nvSpPr>
            <p:cNvPr id="96" name="SMARTInkShape-2294">
              <a:extLst>
                <a:ext uri="{FF2B5EF4-FFF2-40B4-BE49-F238E27FC236}">
                  <a16:creationId xmlns:a16="http://schemas.microsoft.com/office/drawing/2014/main" id="{48C37324-DF67-4CDA-4D46-3CB95628F70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817175" y="5433856"/>
              <a:ext cx="150257" cy="166434"/>
            </a:xfrm>
            <a:custGeom>
              <a:avLst/>
              <a:gdLst/>
              <a:ahLst/>
              <a:cxnLst/>
              <a:rect l="0" t="0" r="0" b="0"/>
              <a:pathLst>
                <a:path w="150257" h="166434">
                  <a:moveTo>
                    <a:pt x="81975" y="8094"/>
                  </a:moveTo>
                  <a:lnTo>
                    <a:pt x="81975" y="8094"/>
                  </a:lnTo>
                  <a:lnTo>
                    <a:pt x="85346" y="11464"/>
                  </a:lnTo>
                  <a:lnTo>
                    <a:pt x="87750" y="11752"/>
                  </a:lnTo>
                  <a:lnTo>
                    <a:pt x="103332" y="8508"/>
                  </a:lnTo>
                  <a:lnTo>
                    <a:pt x="103269" y="8370"/>
                  </a:lnTo>
                  <a:lnTo>
                    <a:pt x="91355" y="8148"/>
                  </a:lnTo>
                  <a:lnTo>
                    <a:pt x="60606" y="21916"/>
                  </a:lnTo>
                  <a:lnTo>
                    <a:pt x="35342" y="37949"/>
                  </a:lnTo>
                  <a:lnTo>
                    <a:pt x="17829" y="57235"/>
                  </a:lnTo>
                  <a:lnTo>
                    <a:pt x="5975" y="80823"/>
                  </a:lnTo>
                  <a:lnTo>
                    <a:pt x="1366" y="109057"/>
                  </a:lnTo>
                  <a:lnTo>
                    <a:pt x="0" y="129652"/>
                  </a:lnTo>
                  <a:lnTo>
                    <a:pt x="3443" y="139967"/>
                  </a:lnTo>
                  <a:lnTo>
                    <a:pt x="13781" y="154715"/>
                  </a:lnTo>
                  <a:lnTo>
                    <a:pt x="27197" y="162152"/>
                  </a:lnTo>
                  <a:lnTo>
                    <a:pt x="37835" y="165454"/>
                  </a:lnTo>
                  <a:lnTo>
                    <a:pt x="58941" y="166433"/>
                  </a:lnTo>
                  <a:lnTo>
                    <a:pt x="87536" y="156609"/>
                  </a:lnTo>
                  <a:lnTo>
                    <a:pt x="113595" y="143055"/>
                  </a:lnTo>
                  <a:lnTo>
                    <a:pt x="130450" y="123339"/>
                  </a:lnTo>
                  <a:lnTo>
                    <a:pt x="140782" y="102276"/>
                  </a:lnTo>
                  <a:lnTo>
                    <a:pt x="148912" y="71252"/>
                  </a:lnTo>
                  <a:lnTo>
                    <a:pt x="150256" y="40684"/>
                  </a:lnTo>
                  <a:lnTo>
                    <a:pt x="148071" y="27047"/>
                  </a:lnTo>
                  <a:lnTo>
                    <a:pt x="139503" y="11436"/>
                  </a:lnTo>
                  <a:lnTo>
                    <a:pt x="128239" y="4170"/>
                  </a:lnTo>
                  <a:lnTo>
                    <a:pt x="114531" y="0"/>
                  </a:lnTo>
                  <a:lnTo>
                    <a:pt x="101383" y="499"/>
                  </a:lnTo>
                  <a:lnTo>
                    <a:pt x="92247" y="3072"/>
                  </a:lnTo>
                  <a:lnTo>
                    <a:pt x="88823" y="4746"/>
                  </a:lnTo>
                  <a:lnTo>
                    <a:pt x="75625" y="207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295">
              <a:extLst>
                <a:ext uri="{FF2B5EF4-FFF2-40B4-BE49-F238E27FC236}">
                  <a16:creationId xmlns:a16="http://schemas.microsoft.com/office/drawing/2014/main" id="{6D60F8B2-D788-3774-C066-B2C32BF8587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075174" y="5549900"/>
              <a:ext cx="14477" cy="12701"/>
            </a:xfrm>
            <a:custGeom>
              <a:avLst/>
              <a:gdLst/>
              <a:ahLst/>
              <a:cxnLst/>
              <a:rect l="0" t="0" r="0" b="0"/>
              <a:pathLst>
                <a:path w="14477" h="12701">
                  <a:moveTo>
                    <a:pt x="14476" y="12700"/>
                  </a:moveTo>
                  <a:lnTo>
                    <a:pt x="14476" y="12700"/>
                  </a:lnTo>
                  <a:lnTo>
                    <a:pt x="171" y="3862"/>
                  </a:lnTo>
                  <a:lnTo>
                    <a:pt x="0" y="2575"/>
                  </a:lnTo>
                  <a:lnTo>
                    <a:pt x="812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296">
              <a:extLst>
                <a:ext uri="{FF2B5EF4-FFF2-40B4-BE49-F238E27FC236}">
                  <a16:creationId xmlns:a16="http://schemas.microsoft.com/office/drawing/2014/main" id="{1FB44BB3-882A-91A2-F482-14350C0DA7C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202054" y="5481308"/>
              <a:ext cx="103889" cy="135762"/>
            </a:xfrm>
            <a:custGeom>
              <a:avLst/>
              <a:gdLst/>
              <a:ahLst/>
              <a:cxnLst/>
              <a:rect l="0" t="0" r="0" b="0"/>
              <a:pathLst>
                <a:path w="103889" h="135762">
                  <a:moveTo>
                    <a:pt x="52696" y="36842"/>
                  </a:moveTo>
                  <a:lnTo>
                    <a:pt x="52696" y="36842"/>
                  </a:lnTo>
                  <a:lnTo>
                    <a:pt x="52696" y="30100"/>
                  </a:lnTo>
                  <a:lnTo>
                    <a:pt x="54578" y="24909"/>
                  </a:lnTo>
                  <a:lnTo>
                    <a:pt x="57060" y="20249"/>
                  </a:lnTo>
                  <a:lnTo>
                    <a:pt x="59164" y="13659"/>
                  </a:lnTo>
                  <a:lnTo>
                    <a:pt x="62156" y="9370"/>
                  </a:lnTo>
                  <a:lnTo>
                    <a:pt x="62531" y="7239"/>
                  </a:lnTo>
                  <a:lnTo>
                    <a:pt x="62075" y="5112"/>
                  </a:lnTo>
                  <a:lnTo>
                    <a:pt x="61066" y="2989"/>
                  </a:lnTo>
                  <a:lnTo>
                    <a:pt x="59686" y="1573"/>
                  </a:lnTo>
                  <a:lnTo>
                    <a:pt x="56273" y="0"/>
                  </a:lnTo>
                  <a:lnTo>
                    <a:pt x="43643" y="5856"/>
                  </a:lnTo>
                  <a:lnTo>
                    <a:pt x="26496" y="16529"/>
                  </a:lnTo>
                  <a:lnTo>
                    <a:pt x="11380" y="35370"/>
                  </a:lnTo>
                  <a:lnTo>
                    <a:pt x="1335" y="58827"/>
                  </a:lnTo>
                  <a:lnTo>
                    <a:pt x="0" y="71543"/>
                  </a:lnTo>
                  <a:lnTo>
                    <a:pt x="1521" y="97946"/>
                  </a:lnTo>
                  <a:lnTo>
                    <a:pt x="3763" y="104389"/>
                  </a:lnTo>
                  <a:lnTo>
                    <a:pt x="11897" y="115312"/>
                  </a:lnTo>
                  <a:lnTo>
                    <a:pt x="28378" y="129393"/>
                  </a:lnTo>
                  <a:lnTo>
                    <a:pt x="38596" y="134420"/>
                  </a:lnTo>
                  <a:lnTo>
                    <a:pt x="43295" y="135761"/>
                  </a:lnTo>
                  <a:lnTo>
                    <a:pt x="60024" y="134276"/>
                  </a:lnTo>
                  <a:lnTo>
                    <a:pt x="71643" y="129368"/>
                  </a:lnTo>
                  <a:lnTo>
                    <a:pt x="86297" y="116703"/>
                  </a:lnTo>
                  <a:lnTo>
                    <a:pt x="100673" y="92803"/>
                  </a:lnTo>
                  <a:lnTo>
                    <a:pt x="103888" y="77236"/>
                  </a:lnTo>
                  <a:lnTo>
                    <a:pt x="100203" y="49995"/>
                  </a:lnTo>
                  <a:lnTo>
                    <a:pt x="91974" y="24937"/>
                  </a:lnTo>
                  <a:lnTo>
                    <a:pt x="85204" y="14853"/>
                  </a:lnTo>
                  <a:lnTo>
                    <a:pt x="73730" y="7548"/>
                  </a:lnTo>
                  <a:lnTo>
                    <a:pt x="55166" y="1351"/>
                  </a:lnTo>
                  <a:lnTo>
                    <a:pt x="45327" y="607"/>
                  </a:lnTo>
                  <a:lnTo>
                    <a:pt x="36250" y="2628"/>
                  </a:lnTo>
                  <a:lnTo>
                    <a:pt x="33266" y="4861"/>
                  </a:lnTo>
                  <a:lnTo>
                    <a:pt x="27296" y="177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297">
              <a:extLst>
                <a:ext uri="{FF2B5EF4-FFF2-40B4-BE49-F238E27FC236}">
                  <a16:creationId xmlns:a16="http://schemas.microsoft.com/office/drawing/2014/main" id="{1C1E7A88-3E39-3AED-C9BA-7766E4A4AD2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388100" y="5456017"/>
              <a:ext cx="99507" cy="163734"/>
            </a:xfrm>
            <a:custGeom>
              <a:avLst/>
              <a:gdLst/>
              <a:ahLst/>
              <a:cxnLst/>
              <a:rect l="0" t="0" r="0" b="0"/>
              <a:pathLst>
                <a:path w="99507" h="163734">
                  <a:moveTo>
                    <a:pt x="12700" y="43083"/>
                  </a:moveTo>
                  <a:lnTo>
                    <a:pt x="12700" y="43083"/>
                  </a:lnTo>
                  <a:lnTo>
                    <a:pt x="34666" y="13277"/>
                  </a:lnTo>
                  <a:lnTo>
                    <a:pt x="38964" y="5558"/>
                  </a:lnTo>
                  <a:lnTo>
                    <a:pt x="43366" y="0"/>
                  </a:lnTo>
                  <a:lnTo>
                    <a:pt x="40758" y="5780"/>
                  </a:lnTo>
                  <a:lnTo>
                    <a:pt x="27780" y="20375"/>
                  </a:lnTo>
                  <a:lnTo>
                    <a:pt x="9330" y="36846"/>
                  </a:lnTo>
                  <a:lnTo>
                    <a:pt x="6220" y="41042"/>
                  </a:lnTo>
                  <a:lnTo>
                    <a:pt x="2764" y="51348"/>
                  </a:lnTo>
                  <a:lnTo>
                    <a:pt x="1843" y="57060"/>
                  </a:lnTo>
                  <a:lnTo>
                    <a:pt x="2640" y="61573"/>
                  </a:lnTo>
                  <a:lnTo>
                    <a:pt x="7288" y="68469"/>
                  </a:lnTo>
                  <a:lnTo>
                    <a:pt x="21209" y="76319"/>
                  </a:lnTo>
                  <a:lnTo>
                    <a:pt x="51084" y="87450"/>
                  </a:lnTo>
                  <a:lnTo>
                    <a:pt x="80471" y="97400"/>
                  </a:lnTo>
                  <a:lnTo>
                    <a:pt x="85153" y="98974"/>
                  </a:lnTo>
                  <a:lnTo>
                    <a:pt x="94532" y="109973"/>
                  </a:lnTo>
                  <a:lnTo>
                    <a:pt x="99506" y="119895"/>
                  </a:lnTo>
                  <a:lnTo>
                    <a:pt x="98792" y="123219"/>
                  </a:lnTo>
                  <a:lnTo>
                    <a:pt x="94238" y="130675"/>
                  </a:lnTo>
                  <a:lnTo>
                    <a:pt x="75451" y="146254"/>
                  </a:lnTo>
                  <a:lnTo>
                    <a:pt x="49726" y="159149"/>
                  </a:lnTo>
                  <a:lnTo>
                    <a:pt x="21529" y="162828"/>
                  </a:lnTo>
                  <a:lnTo>
                    <a:pt x="0" y="1637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298">
              <a:extLst>
                <a:ext uri="{FF2B5EF4-FFF2-40B4-BE49-F238E27FC236}">
                  <a16:creationId xmlns:a16="http://schemas.microsoft.com/office/drawing/2014/main" id="{AF84A71C-E67D-5721-B54F-30380981D87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407150" y="5410200"/>
              <a:ext cx="196851" cy="50801"/>
            </a:xfrm>
            <a:custGeom>
              <a:avLst/>
              <a:gdLst/>
              <a:ahLst/>
              <a:cxnLst/>
              <a:rect l="0" t="0" r="0" b="0"/>
              <a:pathLst>
                <a:path w="196851" h="50801">
                  <a:moveTo>
                    <a:pt x="0" y="50800"/>
                  </a:moveTo>
                  <a:lnTo>
                    <a:pt x="0" y="50800"/>
                  </a:lnTo>
                  <a:lnTo>
                    <a:pt x="15208" y="37002"/>
                  </a:lnTo>
                  <a:lnTo>
                    <a:pt x="26515" y="31027"/>
                  </a:lnTo>
                  <a:lnTo>
                    <a:pt x="55384" y="25806"/>
                  </a:lnTo>
                  <a:lnTo>
                    <a:pt x="82201" y="20594"/>
                  </a:lnTo>
                  <a:lnTo>
                    <a:pt x="107882" y="15984"/>
                  </a:lnTo>
                  <a:lnTo>
                    <a:pt x="137092" y="13673"/>
                  </a:lnTo>
                  <a:lnTo>
                    <a:pt x="162446" y="9618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299">
              <a:extLst>
                <a:ext uri="{FF2B5EF4-FFF2-40B4-BE49-F238E27FC236}">
                  <a16:creationId xmlns:a16="http://schemas.microsoft.com/office/drawing/2014/main" id="{97E7FB43-5D74-4835-AB0D-7F6FEE8F7CE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724650" y="4679950"/>
              <a:ext cx="374647" cy="1059449"/>
            </a:xfrm>
            <a:custGeom>
              <a:avLst/>
              <a:gdLst/>
              <a:ahLst/>
              <a:cxnLst/>
              <a:rect l="0" t="0" r="0" b="0"/>
              <a:pathLst>
                <a:path w="374647" h="1059449">
                  <a:moveTo>
                    <a:pt x="228600" y="0"/>
                  </a:moveTo>
                  <a:lnTo>
                    <a:pt x="228600" y="0"/>
                  </a:lnTo>
                  <a:lnTo>
                    <a:pt x="228600" y="10113"/>
                  </a:lnTo>
                  <a:lnTo>
                    <a:pt x="235341" y="26515"/>
                  </a:lnTo>
                  <a:lnTo>
                    <a:pt x="254626" y="56795"/>
                  </a:lnTo>
                  <a:lnTo>
                    <a:pt x="268375" y="84405"/>
                  </a:lnTo>
                  <a:lnTo>
                    <a:pt x="285662" y="115294"/>
                  </a:lnTo>
                  <a:lnTo>
                    <a:pt x="298424" y="139995"/>
                  </a:lnTo>
                  <a:lnTo>
                    <a:pt x="309260" y="165188"/>
                  </a:lnTo>
                  <a:lnTo>
                    <a:pt x="318822" y="192407"/>
                  </a:lnTo>
                  <a:lnTo>
                    <a:pt x="328710" y="220934"/>
                  </a:lnTo>
                  <a:lnTo>
                    <a:pt x="337991" y="249141"/>
                  </a:lnTo>
                  <a:lnTo>
                    <a:pt x="347796" y="279842"/>
                  </a:lnTo>
                  <a:lnTo>
                    <a:pt x="355169" y="311281"/>
                  </a:lnTo>
                  <a:lnTo>
                    <a:pt x="361823" y="342939"/>
                  </a:lnTo>
                  <a:lnTo>
                    <a:pt x="368262" y="374661"/>
                  </a:lnTo>
                  <a:lnTo>
                    <a:pt x="371811" y="396527"/>
                  </a:lnTo>
                  <a:lnTo>
                    <a:pt x="373388" y="420357"/>
                  </a:lnTo>
                  <a:lnTo>
                    <a:pt x="374089" y="443178"/>
                  </a:lnTo>
                  <a:lnTo>
                    <a:pt x="374400" y="465784"/>
                  </a:lnTo>
                  <a:lnTo>
                    <a:pt x="374539" y="489943"/>
                  </a:lnTo>
                  <a:lnTo>
                    <a:pt x="374601" y="512910"/>
                  </a:lnTo>
                  <a:lnTo>
                    <a:pt x="374628" y="536288"/>
                  </a:lnTo>
                  <a:lnTo>
                    <a:pt x="374641" y="563141"/>
                  </a:lnTo>
                  <a:lnTo>
                    <a:pt x="374646" y="589657"/>
                  </a:lnTo>
                  <a:lnTo>
                    <a:pt x="373942" y="615553"/>
                  </a:lnTo>
                  <a:lnTo>
                    <a:pt x="371278" y="641173"/>
                  </a:lnTo>
                  <a:lnTo>
                    <a:pt x="367743" y="666671"/>
                  </a:lnTo>
                  <a:lnTo>
                    <a:pt x="363819" y="692115"/>
                  </a:lnTo>
                  <a:lnTo>
                    <a:pt x="359723" y="717534"/>
                  </a:lnTo>
                  <a:lnTo>
                    <a:pt x="353669" y="741062"/>
                  </a:lnTo>
                  <a:lnTo>
                    <a:pt x="346275" y="763277"/>
                  </a:lnTo>
                  <a:lnTo>
                    <a:pt x="338286" y="784910"/>
                  </a:lnTo>
                  <a:lnTo>
                    <a:pt x="330029" y="806284"/>
                  </a:lnTo>
                  <a:lnTo>
                    <a:pt x="320246" y="827543"/>
                  </a:lnTo>
                  <a:lnTo>
                    <a:pt x="299577" y="858639"/>
                  </a:lnTo>
                  <a:lnTo>
                    <a:pt x="279734" y="886746"/>
                  </a:lnTo>
                  <a:lnTo>
                    <a:pt x="260448" y="915692"/>
                  </a:lnTo>
                  <a:lnTo>
                    <a:pt x="233088" y="947032"/>
                  </a:lnTo>
                  <a:lnTo>
                    <a:pt x="208998" y="969930"/>
                  </a:lnTo>
                  <a:lnTo>
                    <a:pt x="183986" y="988239"/>
                  </a:lnTo>
                  <a:lnTo>
                    <a:pt x="158702" y="1002600"/>
                  </a:lnTo>
                  <a:lnTo>
                    <a:pt x="128244" y="1020095"/>
                  </a:lnTo>
                  <a:lnTo>
                    <a:pt x="101846" y="1036434"/>
                  </a:lnTo>
                  <a:lnTo>
                    <a:pt x="76248" y="1047187"/>
                  </a:lnTo>
                  <a:lnTo>
                    <a:pt x="48115" y="1053895"/>
                  </a:lnTo>
                  <a:lnTo>
                    <a:pt x="16693" y="1059448"/>
                  </a:lnTo>
                  <a:lnTo>
                    <a:pt x="0" y="1047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300">
              <a:extLst>
                <a:ext uri="{FF2B5EF4-FFF2-40B4-BE49-F238E27FC236}">
                  <a16:creationId xmlns:a16="http://schemas.microsoft.com/office/drawing/2014/main" id="{9CA279E6-D555-3047-BF8D-65CB506E55A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162800" y="4541495"/>
              <a:ext cx="184151" cy="113056"/>
            </a:xfrm>
            <a:custGeom>
              <a:avLst/>
              <a:gdLst/>
              <a:ahLst/>
              <a:cxnLst/>
              <a:rect l="0" t="0" r="0" b="0"/>
              <a:pathLst>
                <a:path w="184151" h="113056">
                  <a:moveTo>
                    <a:pt x="0" y="30505"/>
                  </a:moveTo>
                  <a:lnTo>
                    <a:pt x="0" y="30505"/>
                  </a:lnTo>
                  <a:lnTo>
                    <a:pt x="0" y="24417"/>
                  </a:lnTo>
                  <a:lnTo>
                    <a:pt x="3372" y="24233"/>
                  </a:lnTo>
                  <a:lnTo>
                    <a:pt x="4364" y="23501"/>
                  </a:lnTo>
                  <a:lnTo>
                    <a:pt x="5468" y="20807"/>
                  </a:lnTo>
                  <a:lnTo>
                    <a:pt x="16202" y="15323"/>
                  </a:lnTo>
                  <a:lnTo>
                    <a:pt x="47737" y="2956"/>
                  </a:lnTo>
                  <a:lnTo>
                    <a:pt x="61103" y="0"/>
                  </a:lnTo>
                  <a:lnTo>
                    <a:pt x="64019" y="291"/>
                  </a:lnTo>
                  <a:lnTo>
                    <a:pt x="65963" y="1189"/>
                  </a:lnTo>
                  <a:lnTo>
                    <a:pt x="67259" y="2495"/>
                  </a:lnTo>
                  <a:lnTo>
                    <a:pt x="69082" y="17815"/>
                  </a:lnTo>
                  <a:lnTo>
                    <a:pt x="66252" y="36858"/>
                  </a:lnTo>
                  <a:lnTo>
                    <a:pt x="54203" y="55906"/>
                  </a:lnTo>
                  <a:lnTo>
                    <a:pt x="26325" y="86557"/>
                  </a:lnTo>
                  <a:lnTo>
                    <a:pt x="16659" y="95639"/>
                  </a:lnTo>
                  <a:lnTo>
                    <a:pt x="11403" y="98259"/>
                  </a:lnTo>
                  <a:lnTo>
                    <a:pt x="10424" y="99664"/>
                  </a:lnTo>
                  <a:lnTo>
                    <a:pt x="10477" y="101305"/>
                  </a:lnTo>
                  <a:lnTo>
                    <a:pt x="11218" y="103105"/>
                  </a:lnTo>
                  <a:lnTo>
                    <a:pt x="12418" y="104305"/>
                  </a:lnTo>
                  <a:lnTo>
                    <a:pt x="15632" y="105638"/>
                  </a:lnTo>
                  <a:lnTo>
                    <a:pt x="38653" y="110152"/>
                  </a:lnTo>
                  <a:lnTo>
                    <a:pt x="66615" y="107595"/>
                  </a:lnTo>
                  <a:lnTo>
                    <a:pt x="92887" y="106881"/>
                  </a:lnTo>
                  <a:lnTo>
                    <a:pt x="124547" y="106740"/>
                  </a:lnTo>
                  <a:lnTo>
                    <a:pt x="151916" y="106712"/>
                  </a:lnTo>
                  <a:lnTo>
                    <a:pt x="162768" y="107413"/>
                  </a:lnTo>
                  <a:lnTo>
                    <a:pt x="165661" y="108589"/>
                  </a:lnTo>
                  <a:lnTo>
                    <a:pt x="169583" y="111069"/>
                  </a:lnTo>
                  <a:lnTo>
                    <a:pt x="184150" y="1130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SMARTInkShape-2301">
            <a:extLst>
              <a:ext uri="{FF2B5EF4-FFF2-40B4-BE49-F238E27FC236}">
                <a16:creationId xmlns:a16="http://schemas.microsoft.com/office/drawing/2014/main" id="{7845908A-1F58-EED5-D7B0-1DA0F5F0D2C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328307" y="4731012"/>
            <a:ext cx="233771" cy="920489"/>
          </a:xfrm>
          <a:custGeom>
            <a:avLst/>
            <a:gdLst/>
            <a:ahLst/>
            <a:cxnLst/>
            <a:rect l="0" t="0" r="0" b="0"/>
            <a:pathLst>
              <a:path w="233771" h="920489">
                <a:moveTo>
                  <a:pt x="221593" y="6088"/>
                </a:moveTo>
                <a:lnTo>
                  <a:pt x="221593" y="6088"/>
                </a:lnTo>
                <a:lnTo>
                  <a:pt x="233770" y="0"/>
                </a:lnTo>
                <a:lnTo>
                  <a:pt x="230767" y="6557"/>
                </a:lnTo>
                <a:lnTo>
                  <a:pt x="207151" y="34461"/>
                </a:lnTo>
                <a:lnTo>
                  <a:pt x="191034" y="63629"/>
                </a:lnTo>
                <a:lnTo>
                  <a:pt x="174139" y="89421"/>
                </a:lnTo>
                <a:lnTo>
                  <a:pt x="153031" y="120960"/>
                </a:lnTo>
                <a:lnTo>
                  <a:pt x="137543" y="147839"/>
                </a:lnTo>
                <a:lnTo>
                  <a:pt x="124971" y="168572"/>
                </a:lnTo>
                <a:lnTo>
                  <a:pt x="109975" y="191897"/>
                </a:lnTo>
                <a:lnTo>
                  <a:pt x="93904" y="220139"/>
                </a:lnTo>
                <a:lnTo>
                  <a:pt x="78059" y="250800"/>
                </a:lnTo>
                <a:lnTo>
                  <a:pt x="63961" y="280889"/>
                </a:lnTo>
                <a:lnTo>
                  <a:pt x="50639" y="312607"/>
                </a:lnTo>
                <a:lnTo>
                  <a:pt x="44124" y="328968"/>
                </a:lnTo>
                <a:lnTo>
                  <a:pt x="37663" y="345519"/>
                </a:lnTo>
                <a:lnTo>
                  <a:pt x="31240" y="362198"/>
                </a:lnTo>
                <a:lnTo>
                  <a:pt x="24841" y="378961"/>
                </a:lnTo>
                <a:lnTo>
                  <a:pt x="19869" y="395075"/>
                </a:lnTo>
                <a:lnTo>
                  <a:pt x="12464" y="426151"/>
                </a:lnTo>
                <a:lnTo>
                  <a:pt x="6820" y="454543"/>
                </a:lnTo>
                <a:lnTo>
                  <a:pt x="2666" y="481979"/>
                </a:lnTo>
                <a:lnTo>
                  <a:pt x="819" y="510635"/>
                </a:lnTo>
                <a:lnTo>
                  <a:pt x="0" y="537954"/>
                </a:lnTo>
                <a:lnTo>
                  <a:pt x="340" y="564206"/>
                </a:lnTo>
                <a:lnTo>
                  <a:pt x="2844" y="589985"/>
                </a:lnTo>
                <a:lnTo>
                  <a:pt x="4426" y="615553"/>
                </a:lnTo>
                <a:lnTo>
                  <a:pt x="5836" y="641028"/>
                </a:lnTo>
                <a:lnTo>
                  <a:pt x="8813" y="666462"/>
                </a:lnTo>
                <a:lnTo>
                  <a:pt x="14371" y="689995"/>
                </a:lnTo>
                <a:lnTo>
                  <a:pt x="23551" y="721195"/>
                </a:lnTo>
                <a:lnTo>
                  <a:pt x="30741" y="748314"/>
                </a:lnTo>
                <a:lnTo>
                  <a:pt x="39220" y="774224"/>
                </a:lnTo>
                <a:lnTo>
                  <a:pt x="51357" y="804892"/>
                </a:lnTo>
                <a:lnTo>
                  <a:pt x="64606" y="832741"/>
                </a:lnTo>
                <a:lnTo>
                  <a:pt x="84242" y="862079"/>
                </a:lnTo>
                <a:lnTo>
                  <a:pt x="110135" y="889223"/>
                </a:lnTo>
                <a:lnTo>
                  <a:pt x="140527" y="915820"/>
                </a:lnTo>
                <a:lnTo>
                  <a:pt x="142150" y="916670"/>
                </a:lnTo>
                <a:lnTo>
                  <a:pt x="143231" y="916532"/>
                </a:lnTo>
                <a:lnTo>
                  <a:pt x="143951" y="915733"/>
                </a:lnTo>
                <a:lnTo>
                  <a:pt x="144432" y="915907"/>
                </a:lnTo>
                <a:lnTo>
                  <a:pt x="144966" y="917982"/>
                </a:lnTo>
                <a:lnTo>
                  <a:pt x="145815" y="918817"/>
                </a:lnTo>
                <a:lnTo>
                  <a:pt x="151743" y="92048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SMARTInkShape-Group583">
            <a:extLst>
              <a:ext uri="{FF2B5EF4-FFF2-40B4-BE49-F238E27FC236}">
                <a16:creationId xmlns:a16="http://schemas.microsoft.com/office/drawing/2014/main" id="{51B6338A-455C-707A-0973-7E4A65BFD2DE}"/>
              </a:ext>
            </a:extLst>
          </p:cNvPr>
          <p:cNvGrpSpPr/>
          <p:nvPr/>
        </p:nvGrpSpPr>
        <p:grpSpPr>
          <a:xfrm>
            <a:off x="7430382" y="4991100"/>
            <a:ext cx="170569" cy="63478"/>
            <a:chOff x="7430382" y="4991100"/>
            <a:chExt cx="170569" cy="63478"/>
          </a:xfrm>
        </p:grpSpPr>
        <p:sp>
          <p:nvSpPr>
            <p:cNvPr id="105" name="SMARTInkShape-2302">
              <a:extLst>
                <a:ext uri="{FF2B5EF4-FFF2-40B4-BE49-F238E27FC236}">
                  <a16:creationId xmlns:a16="http://schemas.microsoft.com/office/drawing/2014/main" id="{E9317472-2E84-8805-1F80-B705BA970FD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435850" y="4991100"/>
              <a:ext cx="120651" cy="1"/>
            </a:xfrm>
            <a:custGeom>
              <a:avLst/>
              <a:gdLst/>
              <a:ahLst/>
              <a:cxnLst/>
              <a:rect l="0" t="0" r="0" b="0"/>
              <a:pathLst>
                <a:path w="120651" h="1">
                  <a:moveTo>
                    <a:pt x="0" y="0"/>
                  </a:moveTo>
                  <a:lnTo>
                    <a:pt x="0" y="0"/>
                  </a:lnTo>
                  <a:lnTo>
                    <a:pt x="27316" y="0"/>
                  </a:lnTo>
                  <a:lnTo>
                    <a:pt x="53060" y="0"/>
                  </a:lnTo>
                  <a:lnTo>
                    <a:pt x="83998" y="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303">
              <a:extLst>
                <a:ext uri="{FF2B5EF4-FFF2-40B4-BE49-F238E27FC236}">
                  <a16:creationId xmlns:a16="http://schemas.microsoft.com/office/drawing/2014/main" id="{A579B70B-70C9-5073-C909-01D736D5C8A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430382" y="5048250"/>
              <a:ext cx="170569" cy="6328"/>
            </a:xfrm>
            <a:custGeom>
              <a:avLst/>
              <a:gdLst/>
              <a:ahLst/>
              <a:cxnLst/>
              <a:rect l="0" t="0" r="0" b="0"/>
              <a:pathLst>
                <a:path w="170569" h="6328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26864" y="6234"/>
                  </a:lnTo>
                  <a:lnTo>
                    <a:pt x="55477" y="6327"/>
                  </a:lnTo>
                  <a:lnTo>
                    <a:pt x="81826" y="2972"/>
                  </a:lnTo>
                  <a:lnTo>
                    <a:pt x="111975" y="881"/>
                  </a:lnTo>
                  <a:lnTo>
                    <a:pt x="143252" y="261"/>
                  </a:lnTo>
                  <a:lnTo>
                    <a:pt x="1705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584">
            <a:extLst>
              <a:ext uri="{FF2B5EF4-FFF2-40B4-BE49-F238E27FC236}">
                <a16:creationId xmlns:a16="http://schemas.microsoft.com/office/drawing/2014/main" id="{BB0B2BDC-AF2D-1197-BFFE-55EC787F5719}"/>
              </a:ext>
            </a:extLst>
          </p:cNvPr>
          <p:cNvGrpSpPr/>
          <p:nvPr/>
        </p:nvGrpSpPr>
        <p:grpSpPr>
          <a:xfrm>
            <a:off x="7753350" y="4896733"/>
            <a:ext cx="483275" cy="232337"/>
            <a:chOff x="7753350" y="4896733"/>
            <a:chExt cx="483275" cy="232337"/>
          </a:xfrm>
        </p:grpSpPr>
        <p:sp>
          <p:nvSpPr>
            <p:cNvPr id="108" name="SMARTInkShape-2304">
              <a:extLst>
                <a:ext uri="{FF2B5EF4-FFF2-40B4-BE49-F238E27FC236}">
                  <a16:creationId xmlns:a16="http://schemas.microsoft.com/office/drawing/2014/main" id="{42C3EF1C-40BD-AA47-E1AE-DDA9781F5B8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753350" y="4896733"/>
              <a:ext cx="31161" cy="189618"/>
            </a:xfrm>
            <a:custGeom>
              <a:avLst/>
              <a:gdLst/>
              <a:ahLst/>
              <a:cxnLst/>
              <a:rect l="0" t="0" r="0" b="0"/>
              <a:pathLst>
                <a:path w="31161" h="189618">
                  <a:moveTo>
                    <a:pt x="19050" y="5467"/>
                  </a:moveTo>
                  <a:lnTo>
                    <a:pt x="19050" y="5467"/>
                  </a:lnTo>
                  <a:lnTo>
                    <a:pt x="25322" y="5467"/>
                  </a:lnTo>
                  <a:lnTo>
                    <a:pt x="25377" y="2097"/>
                  </a:lnTo>
                  <a:lnTo>
                    <a:pt x="26090" y="1103"/>
                  </a:lnTo>
                  <a:lnTo>
                    <a:pt x="28764" y="0"/>
                  </a:lnTo>
                  <a:lnTo>
                    <a:pt x="29759" y="411"/>
                  </a:lnTo>
                  <a:lnTo>
                    <a:pt x="30423" y="1391"/>
                  </a:lnTo>
                  <a:lnTo>
                    <a:pt x="31160" y="5772"/>
                  </a:lnTo>
                  <a:lnTo>
                    <a:pt x="29752" y="29595"/>
                  </a:lnTo>
                  <a:lnTo>
                    <a:pt x="22889" y="61112"/>
                  </a:lnTo>
                  <a:lnTo>
                    <a:pt x="19103" y="91378"/>
                  </a:lnTo>
                  <a:lnTo>
                    <a:pt x="10312" y="120349"/>
                  </a:lnTo>
                  <a:lnTo>
                    <a:pt x="6872" y="148449"/>
                  </a:lnTo>
                  <a:lnTo>
                    <a:pt x="0" y="1896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305">
              <a:extLst>
                <a:ext uri="{FF2B5EF4-FFF2-40B4-BE49-F238E27FC236}">
                  <a16:creationId xmlns:a16="http://schemas.microsoft.com/office/drawing/2014/main" id="{0EF9343D-0199-7298-3769-7B19DB00D3B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054356" y="4915162"/>
              <a:ext cx="182269" cy="213908"/>
            </a:xfrm>
            <a:custGeom>
              <a:avLst/>
              <a:gdLst/>
              <a:ahLst/>
              <a:cxnLst/>
              <a:rect l="0" t="0" r="0" b="0"/>
              <a:pathLst>
                <a:path w="182269" h="213908">
                  <a:moveTo>
                    <a:pt x="124444" y="12438"/>
                  </a:moveTo>
                  <a:lnTo>
                    <a:pt x="124444" y="12438"/>
                  </a:lnTo>
                  <a:lnTo>
                    <a:pt x="129912" y="6971"/>
                  </a:lnTo>
                  <a:lnTo>
                    <a:pt x="137118" y="6090"/>
                  </a:lnTo>
                  <a:lnTo>
                    <a:pt x="137137" y="2718"/>
                  </a:lnTo>
                  <a:lnTo>
                    <a:pt x="136433" y="1724"/>
                  </a:lnTo>
                  <a:lnTo>
                    <a:pt x="135260" y="1062"/>
                  </a:lnTo>
                  <a:lnTo>
                    <a:pt x="130661" y="327"/>
                  </a:lnTo>
                  <a:lnTo>
                    <a:pt x="121563" y="0"/>
                  </a:lnTo>
                  <a:lnTo>
                    <a:pt x="94817" y="9223"/>
                  </a:lnTo>
                  <a:lnTo>
                    <a:pt x="63228" y="24131"/>
                  </a:lnTo>
                  <a:lnTo>
                    <a:pt x="42570" y="39421"/>
                  </a:lnTo>
                  <a:lnTo>
                    <a:pt x="35139" y="51241"/>
                  </a:lnTo>
                  <a:lnTo>
                    <a:pt x="30368" y="76077"/>
                  </a:lnTo>
                  <a:lnTo>
                    <a:pt x="33479" y="86818"/>
                  </a:lnTo>
                  <a:lnTo>
                    <a:pt x="39565" y="95591"/>
                  </a:lnTo>
                  <a:lnTo>
                    <a:pt x="46974" y="101841"/>
                  </a:lnTo>
                  <a:lnTo>
                    <a:pt x="58733" y="105089"/>
                  </a:lnTo>
                  <a:lnTo>
                    <a:pt x="82537" y="110546"/>
                  </a:lnTo>
                  <a:lnTo>
                    <a:pt x="100827" y="119123"/>
                  </a:lnTo>
                  <a:lnTo>
                    <a:pt x="118913" y="134341"/>
                  </a:lnTo>
                  <a:lnTo>
                    <a:pt x="128421" y="153640"/>
                  </a:lnTo>
                  <a:lnTo>
                    <a:pt x="132797" y="165505"/>
                  </a:lnTo>
                  <a:lnTo>
                    <a:pt x="133330" y="177834"/>
                  </a:lnTo>
                  <a:lnTo>
                    <a:pt x="132485" y="184085"/>
                  </a:lnTo>
                  <a:lnTo>
                    <a:pt x="125901" y="194794"/>
                  </a:lnTo>
                  <a:lnTo>
                    <a:pt x="115214" y="203552"/>
                  </a:lnTo>
                  <a:lnTo>
                    <a:pt x="101056" y="209796"/>
                  </a:lnTo>
                  <a:lnTo>
                    <a:pt x="73848" y="213907"/>
                  </a:lnTo>
                  <a:lnTo>
                    <a:pt x="43895" y="210227"/>
                  </a:lnTo>
                  <a:lnTo>
                    <a:pt x="28297" y="204000"/>
                  </a:lnTo>
                  <a:lnTo>
                    <a:pt x="6071" y="185587"/>
                  </a:lnTo>
                  <a:lnTo>
                    <a:pt x="1279" y="179234"/>
                  </a:lnTo>
                  <a:lnTo>
                    <a:pt x="0" y="176552"/>
                  </a:lnTo>
                  <a:lnTo>
                    <a:pt x="2344" y="167928"/>
                  </a:lnTo>
                  <a:lnTo>
                    <a:pt x="13477" y="151172"/>
                  </a:lnTo>
                  <a:lnTo>
                    <a:pt x="25031" y="139714"/>
                  </a:lnTo>
                  <a:lnTo>
                    <a:pt x="51681" y="122743"/>
                  </a:lnTo>
                  <a:lnTo>
                    <a:pt x="80447" y="110114"/>
                  </a:lnTo>
                  <a:lnTo>
                    <a:pt x="109247" y="97636"/>
                  </a:lnTo>
                  <a:lnTo>
                    <a:pt x="134523" y="84955"/>
                  </a:lnTo>
                  <a:lnTo>
                    <a:pt x="165397" y="67607"/>
                  </a:lnTo>
                  <a:lnTo>
                    <a:pt x="180166" y="53321"/>
                  </a:lnTo>
                  <a:lnTo>
                    <a:pt x="182054" y="48160"/>
                  </a:lnTo>
                  <a:lnTo>
                    <a:pt x="182268" y="36782"/>
                  </a:lnTo>
                  <a:lnTo>
                    <a:pt x="176249" y="26550"/>
                  </a:lnTo>
                  <a:lnTo>
                    <a:pt x="159079" y="12857"/>
                  </a:lnTo>
                  <a:lnTo>
                    <a:pt x="139881" y="3625"/>
                  </a:lnTo>
                  <a:lnTo>
                    <a:pt x="110638" y="506"/>
                  </a:lnTo>
                  <a:lnTo>
                    <a:pt x="81030" y="595"/>
                  </a:lnTo>
                  <a:lnTo>
                    <a:pt x="62662" y="4853"/>
                  </a:lnTo>
                  <a:lnTo>
                    <a:pt x="48244" y="124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306">
              <a:extLst>
                <a:ext uri="{FF2B5EF4-FFF2-40B4-BE49-F238E27FC236}">
                  <a16:creationId xmlns:a16="http://schemas.microsoft.com/office/drawing/2014/main" id="{D784E0CD-506D-AC2A-621F-2FDDF3F7400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861300" y="4921596"/>
              <a:ext cx="147246" cy="170410"/>
            </a:xfrm>
            <a:custGeom>
              <a:avLst/>
              <a:gdLst/>
              <a:ahLst/>
              <a:cxnLst/>
              <a:rect l="0" t="0" r="0" b="0"/>
              <a:pathLst>
                <a:path w="147246" h="170410">
                  <a:moveTo>
                    <a:pt x="0" y="18704"/>
                  </a:moveTo>
                  <a:lnTo>
                    <a:pt x="0" y="18704"/>
                  </a:lnTo>
                  <a:lnTo>
                    <a:pt x="10139" y="14340"/>
                  </a:lnTo>
                  <a:lnTo>
                    <a:pt x="39082" y="7459"/>
                  </a:lnTo>
                  <a:lnTo>
                    <a:pt x="66609" y="821"/>
                  </a:lnTo>
                  <a:lnTo>
                    <a:pt x="83471" y="0"/>
                  </a:lnTo>
                  <a:lnTo>
                    <a:pt x="93777" y="3570"/>
                  </a:lnTo>
                  <a:lnTo>
                    <a:pt x="98503" y="6498"/>
                  </a:lnTo>
                  <a:lnTo>
                    <a:pt x="100946" y="9861"/>
                  </a:lnTo>
                  <a:lnTo>
                    <a:pt x="101870" y="13515"/>
                  </a:lnTo>
                  <a:lnTo>
                    <a:pt x="101780" y="17361"/>
                  </a:lnTo>
                  <a:lnTo>
                    <a:pt x="97917" y="25398"/>
                  </a:lnTo>
                  <a:lnTo>
                    <a:pt x="91497" y="32968"/>
                  </a:lnTo>
                  <a:lnTo>
                    <a:pt x="65008" y="52612"/>
                  </a:lnTo>
                  <a:lnTo>
                    <a:pt x="39103" y="69800"/>
                  </a:lnTo>
                  <a:lnTo>
                    <a:pt x="25311" y="74658"/>
                  </a:lnTo>
                  <a:lnTo>
                    <a:pt x="25341" y="75057"/>
                  </a:lnTo>
                  <a:lnTo>
                    <a:pt x="27256" y="75499"/>
                  </a:lnTo>
                  <a:lnTo>
                    <a:pt x="39050" y="75102"/>
                  </a:lnTo>
                  <a:lnTo>
                    <a:pt x="70247" y="70819"/>
                  </a:lnTo>
                  <a:lnTo>
                    <a:pt x="93486" y="71775"/>
                  </a:lnTo>
                  <a:lnTo>
                    <a:pt x="123672" y="81790"/>
                  </a:lnTo>
                  <a:lnTo>
                    <a:pt x="134951" y="86550"/>
                  </a:lnTo>
                  <a:lnTo>
                    <a:pt x="145036" y="98074"/>
                  </a:lnTo>
                  <a:lnTo>
                    <a:pt x="147245" y="110894"/>
                  </a:lnTo>
                  <a:lnTo>
                    <a:pt x="145170" y="124589"/>
                  </a:lnTo>
                  <a:lnTo>
                    <a:pt x="134221" y="142997"/>
                  </a:lnTo>
                  <a:lnTo>
                    <a:pt x="131814" y="146016"/>
                  </a:lnTo>
                  <a:lnTo>
                    <a:pt x="114943" y="157007"/>
                  </a:lnTo>
                  <a:lnTo>
                    <a:pt x="83958" y="167588"/>
                  </a:lnTo>
                  <a:lnTo>
                    <a:pt x="54422" y="170409"/>
                  </a:lnTo>
                  <a:lnTo>
                    <a:pt x="37292" y="169016"/>
                  </a:lnTo>
                  <a:lnTo>
                    <a:pt x="31211" y="167596"/>
                  </a:lnTo>
                  <a:lnTo>
                    <a:pt x="12700" y="1520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585">
            <a:extLst>
              <a:ext uri="{FF2B5EF4-FFF2-40B4-BE49-F238E27FC236}">
                <a16:creationId xmlns:a16="http://schemas.microsoft.com/office/drawing/2014/main" id="{7A8F0221-F90A-4D9C-FBAB-053D0CA51CDC}"/>
              </a:ext>
            </a:extLst>
          </p:cNvPr>
          <p:cNvGrpSpPr/>
          <p:nvPr/>
        </p:nvGrpSpPr>
        <p:grpSpPr>
          <a:xfrm>
            <a:off x="8401109" y="4935244"/>
            <a:ext cx="262554" cy="201509"/>
            <a:chOff x="8401109" y="4935244"/>
            <a:chExt cx="262554" cy="201509"/>
          </a:xfrm>
        </p:grpSpPr>
        <p:sp>
          <p:nvSpPr>
            <p:cNvPr id="112" name="SMARTInkShape-2307">
              <a:extLst>
                <a:ext uri="{FF2B5EF4-FFF2-40B4-BE49-F238E27FC236}">
                  <a16:creationId xmlns:a16="http://schemas.microsoft.com/office/drawing/2014/main" id="{1A19AEF1-742E-2775-F051-253254AEB9B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489950" y="4935244"/>
              <a:ext cx="173713" cy="201509"/>
            </a:xfrm>
            <a:custGeom>
              <a:avLst/>
              <a:gdLst/>
              <a:ahLst/>
              <a:cxnLst/>
              <a:rect l="0" t="0" r="0" b="0"/>
              <a:pathLst>
                <a:path w="173713" h="201509">
                  <a:moveTo>
                    <a:pt x="82550" y="5056"/>
                  </a:moveTo>
                  <a:lnTo>
                    <a:pt x="82550" y="5056"/>
                  </a:lnTo>
                  <a:lnTo>
                    <a:pt x="85922" y="5056"/>
                  </a:lnTo>
                  <a:lnTo>
                    <a:pt x="89457" y="3175"/>
                  </a:lnTo>
                  <a:lnTo>
                    <a:pt x="91387" y="1686"/>
                  </a:lnTo>
                  <a:lnTo>
                    <a:pt x="97296" y="30"/>
                  </a:lnTo>
                  <a:lnTo>
                    <a:pt x="105332" y="0"/>
                  </a:lnTo>
                  <a:lnTo>
                    <a:pt x="133841" y="7622"/>
                  </a:lnTo>
                  <a:lnTo>
                    <a:pt x="144344" y="11364"/>
                  </a:lnTo>
                  <a:lnTo>
                    <a:pt x="148348" y="14445"/>
                  </a:lnTo>
                  <a:lnTo>
                    <a:pt x="148993" y="17665"/>
                  </a:lnTo>
                  <a:lnTo>
                    <a:pt x="147829" y="26887"/>
                  </a:lnTo>
                  <a:lnTo>
                    <a:pt x="141196" y="36161"/>
                  </a:lnTo>
                  <a:lnTo>
                    <a:pt x="118025" y="57182"/>
                  </a:lnTo>
                  <a:lnTo>
                    <a:pt x="88554" y="70290"/>
                  </a:lnTo>
                  <a:lnTo>
                    <a:pt x="60479" y="79064"/>
                  </a:lnTo>
                  <a:lnTo>
                    <a:pt x="52044" y="83339"/>
                  </a:lnTo>
                  <a:lnTo>
                    <a:pt x="50218" y="84762"/>
                  </a:lnTo>
                  <a:lnTo>
                    <a:pt x="49706" y="85710"/>
                  </a:lnTo>
                  <a:lnTo>
                    <a:pt x="50071" y="86342"/>
                  </a:lnTo>
                  <a:lnTo>
                    <a:pt x="80297" y="87532"/>
                  </a:lnTo>
                  <a:lnTo>
                    <a:pt x="110301" y="89473"/>
                  </a:lnTo>
                  <a:lnTo>
                    <a:pt x="140010" y="99141"/>
                  </a:lnTo>
                  <a:lnTo>
                    <a:pt x="164749" y="114271"/>
                  </a:lnTo>
                  <a:lnTo>
                    <a:pt x="172835" y="127963"/>
                  </a:lnTo>
                  <a:lnTo>
                    <a:pt x="173712" y="139409"/>
                  </a:lnTo>
                  <a:lnTo>
                    <a:pt x="172958" y="145425"/>
                  </a:lnTo>
                  <a:lnTo>
                    <a:pt x="166476" y="155872"/>
                  </a:lnTo>
                  <a:lnTo>
                    <a:pt x="148438" y="170705"/>
                  </a:lnTo>
                  <a:lnTo>
                    <a:pt x="121148" y="184794"/>
                  </a:lnTo>
                  <a:lnTo>
                    <a:pt x="96886" y="192759"/>
                  </a:lnTo>
                  <a:lnTo>
                    <a:pt x="69050" y="199890"/>
                  </a:lnTo>
                  <a:lnTo>
                    <a:pt x="49388" y="201508"/>
                  </a:lnTo>
                  <a:lnTo>
                    <a:pt x="0" y="1892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308">
              <a:extLst>
                <a:ext uri="{FF2B5EF4-FFF2-40B4-BE49-F238E27FC236}">
                  <a16:creationId xmlns:a16="http://schemas.microsoft.com/office/drawing/2014/main" id="{7EA3AAEC-07A9-BAE0-8378-6D9BFE717C8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401109" y="5080000"/>
              <a:ext cx="24818" cy="25401"/>
            </a:xfrm>
            <a:custGeom>
              <a:avLst/>
              <a:gdLst/>
              <a:ahLst/>
              <a:cxnLst/>
              <a:rect l="0" t="0" r="0" b="0"/>
              <a:pathLst>
                <a:path w="24818" h="25401">
                  <a:moveTo>
                    <a:pt x="12641" y="0"/>
                  </a:moveTo>
                  <a:lnTo>
                    <a:pt x="12641" y="0"/>
                  </a:lnTo>
                  <a:lnTo>
                    <a:pt x="23575" y="10935"/>
                  </a:lnTo>
                  <a:lnTo>
                    <a:pt x="24557" y="13796"/>
                  </a:lnTo>
                  <a:lnTo>
                    <a:pt x="24817" y="15548"/>
                  </a:lnTo>
                  <a:lnTo>
                    <a:pt x="23581" y="16715"/>
                  </a:lnTo>
                  <a:lnTo>
                    <a:pt x="18444" y="18013"/>
                  </a:lnTo>
                  <a:lnTo>
                    <a:pt x="0" y="19048"/>
                  </a:lnTo>
                  <a:lnTo>
                    <a:pt x="6291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586">
            <a:extLst>
              <a:ext uri="{FF2B5EF4-FFF2-40B4-BE49-F238E27FC236}">
                <a16:creationId xmlns:a16="http://schemas.microsoft.com/office/drawing/2014/main" id="{B77BED2E-5B46-765B-F633-029E596ACE50}"/>
              </a:ext>
            </a:extLst>
          </p:cNvPr>
          <p:cNvGrpSpPr/>
          <p:nvPr/>
        </p:nvGrpSpPr>
        <p:grpSpPr>
          <a:xfrm>
            <a:off x="197119" y="5325489"/>
            <a:ext cx="768082" cy="291439"/>
            <a:chOff x="197119" y="5325489"/>
            <a:chExt cx="768082" cy="291439"/>
          </a:xfrm>
        </p:grpSpPr>
        <p:sp>
          <p:nvSpPr>
            <p:cNvPr id="115" name="SMARTInkShape-2309">
              <a:extLst>
                <a:ext uri="{FF2B5EF4-FFF2-40B4-BE49-F238E27FC236}">
                  <a16:creationId xmlns:a16="http://schemas.microsoft.com/office/drawing/2014/main" id="{607FA663-B419-52C2-4ED8-88FD51B44AB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17227" y="5406431"/>
              <a:ext cx="160624" cy="140531"/>
            </a:xfrm>
            <a:custGeom>
              <a:avLst/>
              <a:gdLst/>
              <a:ahLst/>
              <a:cxnLst/>
              <a:rect l="0" t="0" r="0" b="0"/>
              <a:pathLst>
                <a:path w="160624" h="140531">
                  <a:moveTo>
                    <a:pt x="8223" y="73619"/>
                  </a:moveTo>
                  <a:lnTo>
                    <a:pt x="8223" y="73619"/>
                  </a:lnTo>
                  <a:lnTo>
                    <a:pt x="11594" y="70248"/>
                  </a:lnTo>
                  <a:lnTo>
                    <a:pt x="13998" y="70667"/>
                  </a:lnTo>
                  <a:lnTo>
                    <a:pt x="20432" y="74894"/>
                  </a:lnTo>
                  <a:lnTo>
                    <a:pt x="24829" y="75880"/>
                  </a:lnTo>
                  <a:lnTo>
                    <a:pt x="56559" y="74056"/>
                  </a:lnTo>
                  <a:lnTo>
                    <a:pt x="85423" y="71795"/>
                  </a:lnTo>
                  <a:lnTo>
                    <a:pt x="114440" y="63903"/>
                  </a:lnTo>
                  <a:lnTo>
                    <a:pt x="141231" y="49671"/>
                  </a:lnTo>
                  <a:lnTo>
                    <a:pt x="145578" y="44953"/>
                  </a:lnTo>
                  <a:lnTo>
                    <a:pt x="150409" y="34068"/>
                  </a:lnTo>
                  <a:lnTo>
                    <a:pt x="150674" y="24056"/>
                  </a:lnTo>
                  <a:lnTo>
                    <a:pt x="149757" y="19410"/>
                  </a:lnTo>
                  <a:lnTo>
                    <a:pt x="143093" y="10485"/>
                  </a:lnTo>
                  <a:lnTo>
                    <a:pt x="133782" y="3226"/>
                  </a:lnTo>
                  <a:lnTo>
                    <a:pt x="124940" y="0"/>
                  </a:lnTo>
                  <a:lnTo>
                    <a:pt x="93968" y="2999"/>
                  </a:lnTo>
                  <a:lnTo>
                    <a:pt x="73375" y="9107"/>
                  </a:lnTo>
                  <a:lnTo>
                    <a:pt x="45565" y="27477"/>
                  </a:lnTo>
                  <a:lnTo>
                    <a:pt x="21479" y="45481"/>
                  </a:lnTo>
                  <a:lnTo>
                    <a:pt x="1363" y="76098"/>
                  </a:lnTo>
                  <a:lnTo>
                    <a:pt x="0" y="89302"/>
                  </a:lnTo>
                  <a:lnTo>
                    <a:pt x="4874" y="117404"/>
                  </a:lnTo>
                  <a:lnTo>
                    <a:pt x="12379" y="128592"/>
                  </a:lnTo>
                  <a:lnTo>
                    <a:pt x="22065" y="136857"/>
                  </a:lnTo>
                  <a:lnTo>
                    <a:pt x="31073" y="140530"/>
                  </a:lnTo>
                  <a:lnTo>
                    <a:pt x="59904" y="137819"/>
                  </a:lnTo>
                  <a:lnTo>
                    <a:pt x="81287" y="134373"/>
                  </a:lnTo>
                  <a:lnTo>
                    <a:pt x="103020" y="128608"/>
                  </a:lnTo>
                  <a:lnTo>
                    <a:pt x="129444" y="119310"/>
                  </a:lnTo>
                  <a:lnTo>
                    <a:pt x="160623" y="1053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310">
              <a:extLst>
                <a:ext uri="{FF2B5EF4-FFF2-40B4-BE49-F238E27FC236}">
                  <a16:creationId xmlns:a16="http://schemas.microsoft.com/office/drawing/2014/main" id="{ABAA388B-4A68-1E73-AADB-5361E8B4F97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05285" y="5412573"/>
              <a:ext cx="175766" cy="204355"/>
            </a:xfrm>
            <a:custGeom>
              <a:avLst/>
              <a:gdLst/>
              <a:ahLst/>
              <a:cxnLst/>
              <a:rect l="0" t="0" r="0" b="0"/>
              <a:pathLst>
                <a:path w="175766" h="204355">
                  <a:moveTo>
                    <a:pt x="61465" y="42077"/>
                  </a:moveTo>
                  <a:lnTo>
                    <a:pt x="61465" y="42077"/>
                  </a:lnTo>
                  <a:lnTo>
                    <a:pt x="61465" y="36610"/>
                  </a:lnTo>
                  <a:lnTo>
                    <a:pt x="66932" y="30337"/>
                  </a:lnTo>
                  <a:lnTo>
                    <a:pt x="67553" y="26290"/>
                  </a:lnTo>
                  <a:lnTo>
                    <a:pt x="67058" y="13533"/>
                  </a:lnTo>
                  <a:lnTo>
                    <a:pt x="62341" y="0"/>
                  </a:lnTo>
                  <a:lnTo>
                    <a:pt x="48240" y="1702"/>
                  </a:lnTo>
                  <a:lnTo>
                    <a:pt x="37713" y="6729"/>
                  </a:lnTo>
                  <a:lnTo>
                    <a:pt x="19457" y="21454"/>
                  </a:lnTo>
                  <a:lnTo>
                    <a:pt x="14573" y="27737"/>
                  </a:lnTo>
                  <a:lnTo>
                    <a:pt x="2452" y="54953"/>
                  </a:lnTo>
                  <a:lnTo>
                    <a:pt x="0" y="78034"/>
                  </a:lnTo>
                  <a:lnTo>
                    <a:pt x="1927" y="91924"/>
                  </a:lnTo>
                  <a:lnTo>
                    <a:pt x="7017" y="101390"/>
                  </a:lnTo>
                  <a:lnTo>
                    <a:pt x="10350" y="104903"/>
                  </a:lnTo>
                  <a:lnTo>
                    <a:pt x="17816" y="108805"/>
                  </a:lnTo>
                  <a:lnTo>
                    <a:pt x="21782" y="109845"/>
                  </a:lnTo>
                  <a:lnTo>
                    <a:pt x="25132" y="109128"/>
                  </a:lnTo>
                  <a:lnTo>
                    <a:pt x="41228" y="94068"/>
                  </a:lnTo>
                  <a:lnTo>
                    <a:pt x="45415" y="87997"/>
                  </a:lnTo>
                  <a:lnTo>
                    <a:pt x="60263" y="57200"/>
                  </a:lnTo>
                  <a:lnTo>
                    <a:pt x="66827" y="49522"/>
                  </a:lnTo>
                  <a:lnTo>
                    <a:pt x="67685" y="74938"/>
                  </a:lnTo>
                  <a:lnTo>
                    <a:pt x="67776" y="105906"/>
                  </a:lnTo>
                  <a:lnTo>
                    <a:pt x="67798" y="127595"/>
                  </a:lnTo>
                  <a:lnTo>
                    <a:pt x="67807" y="151346"/>
                  </a:lnTo>
                  <a:lnTo>
                    <a:pt x="71184" y="178405"/>
                  </a:lnTo>
                  <a:lnTo>
                    <a:pt x="73903" y="204000"/>
                  </a:lnTo>
                  <a:lnTo>
                    <a:pt x="74696" y="204354"/>
                  </a:lnTo>
                  <a:lnTo>
                    <a:pt x="77459" y="202864"/>
                  </a:lnTo>
                  <a:lnTo>
                    <a:pt x="88901" y="171584"/>
                  </a:lnTo>
                  <a:lnTo>
                    <a:pt x="102050" y="144420"/>
                  </a:lnTo>
                  <a:lnTo>
                    <a:pt x="118714" y="113328"/>
                  </a:lnTo>
                  <a:lnTo>
                    <a:pt x="127831" y="103613"/>
                  </a:lnTo>
                  <a:lnTo>
                    <a:pt x="155277" y="84667"/>
                  </a:lnTo>
                  <a:lnTo>
                    <a:pt x="175765" y="801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311">
              <a:extLst>
                <a:ext uri="{FF2B5EF4-FFF2-40B4-BE49-F238E27FC236}">
                  <a16:creationId xmlns:a16="http://schemas.microsoft.com/office/drawing/2014/main" id="{C7866A91-50E6-E032-4D85-962C8E87C4C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09648" y="5354363"/>
              <a:ext cx="103531" cy="231457"/>
            </a:xfrm>
            <a:custGeom>
              <a:avLst/>
              <a:gdLst/>
              <a:ahLst/>
              <a:cxnLst/>
              <a:rect l="0" t="0" r="0" b="0"/>
              <a:pathLst>
                <a:path w="103531" h="231457">
                  <a:moveTo>
                    <a:pt x="85702" y="119337"/>
                  </a:moveTo>
                  <a:lnTo>
                    <a:pt x="85702" y="119337"/>
                  </a:lnTo>
                  <a:lnTo>
                    <a:pt x="94540" y="105031"/>
                  </a:lnTo>
                  <a:lnTo>
                    <a:pt x="100629" y="98322"/>
                  </a:lnTo>
                  <a:lnTo>
                    <a:pt x="102920" y="92123"/>
                  </a:lnTo>
                  <a:lnTo>
                    <a:pt x="103530" y="88494"/>
                  </a:lnTo>
                  <a:lnTo>
                    <a:pt x="102328" y="82581"/>
                  </a:lnTo>
                  <a:lnTo>
                    <a:pt x="95806" y="73036"/>
                  </a:lnTo>
                  <a:lnTo>
                    <a:pt x="91733" y="72242"/>
                  </a:lnTo>
                  <a:lnTo>
                    <a:pt x="79680" y="73241"/>
                  </a:lnTo>
                  <a:lnTo>
                    <a:pt x="50358" y="84701"/>
                  </a:lnTo>
                  <a:lnTo>
                    <a:pt x="34229" y="97159"/>
                  </a:lnTo>
                  <a:lnTo>
                    <a:pt x="20513" y="116058"/>
                  </a:lnTo>
                  <a:lnTo>
                    <a:pt x="8923" y="144706"/>
                  </a:lnTo>
                  <a:lnTo>
                    <a:pt x="2410" y="170340"/>
                  </a:lnTo>
                  <a:lnTo>
                    <a:pt x="0" y="182222"/>
                  </a:lnTo>
                  <a:lnTo>
                    <a:pt x="1281" y="192206"/>
                  </a:lnTo>
                  <a:lnTo>
                    <a:pt x="14839" y="222597"/>
                  </a:lnTo>
                  <a:lnTo>
                    <a:pt x="17293" y="226277"/>
                  </a:lnTo>
                  <a:lnTo>
                    <a:pt x="21752" y="228730"/>
                  </a:lnTo>
                  <a:lnTo>
                    <a:pt x="34231" y="231456"/>
                  </a:lnTo>
                  <a:lnTo>
                    <a:pt x="45422" y="228905"/>
                  </a:lnTo>
                  <a:lnTo>
                    <a:pt x="64105" y="215768"/>
                  </a:lnTo>
                  <a:lnTo>
                    <a:pt x="70929" y="204059"/>
                  </a:lnTo>
                  <a:lnTo>
                    <a:pt x="78738" y="175955"/>
                  </a:lnTo>
                  <a:lnTo>
                    <a:pt x="82607" y="151556"/>
                  </a:lnTo>
                  <a:lnTo>
                    <a:pt x="84326" y="128953"/>
                  </a:lnTo>
                  <a:lnTo>
                    <a:pt x="85090" y="107147"/>
                  </a:lnTo>
                  <a:lnTo>
                    <a:pt x="83639" y="76920"/>
                  </a:lnTo>
                  <a:lnTo>
                    <a:pt x="80622" y="48208"/>
                  </a:lnTo>
                  <a:lnTo>
                    <a:pt x="77847" y="21121"/>
                  </a:lnTo>
                  <a:lnTo>
                    <a:pt x="73286" y="0"/>
                  </a:lnTo>
                  <a:lnTo>
                    <a:pt x="73002" y="240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312">
              <a:extLst>
                <a:ext uri="{FF2B5EF4-FFF2-40B4-BE49-F238E27FC236}">
                  <a16:creationId xmlns:a16="http://schemas.microsoft.com/office/drawing/2014/main" id="{79E3C547-78A3-B3A6-410C-B86410F684C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58850" y="5562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313">
              <a:extLst>
                <a:ext uri="{FF2B5EF4-FFF2-40B4-BE49-F238E27FC236}">
                  <a16:creationId xmlns:a16="http://schemas.microsoft.com/office/drawing/2014/main" id="{36646A59-4D18-C3A1-01BD-0E150D726E6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12395" y="5325489"/>
              <a:ext cx="149556" cy="204720"/>
            </a:xfrm>
            <a:custGeom>
              <a:avLst/>
              <a:gdLst/>
              <a:ahLst/>
              <a:cxnLst/>
              <a:rect l="0" t="0" r="0" b="0"/>
              <a:pathLst>
                <a:path w="149556" h="204720">
                  <a:moveTo>
                    <a:pt x="22555" y="59311"/>
                  </a:moveTo>
                  <a:lnTo>
                    <a:pt x="22555" y="59311"/>
                  </a:lnTo>
                  <a:lnTo>
                    <a:pt x="22555" y="43524"/>
                  </a:lnTo>
                  <a:lnTo>
                    <a:pt x="24436" y="39830"/>
                  </a:lnTo>
                  <a:lnTo>
                    <a:pt x="42949" y="19952"/>
                  </a:lnTo>
                  <a:lnTo>
                    <a:pt x="62175" y="6432"/>
                  </a:lnTo>
                  <a:lnTo>
                    <a:pt x="74031" y="1003"/>
                  </a:lnTo>
                  <a:lnTo>
                    <a:pt x="88237" y="0"/>
                  </a:lnTo>
                  <a:lnTo>
                    <a:pt x="106457" y="3403"/>
                  </a:lnTo>
                  <a:lnTo>
                    <a:pt x="110240" y="5105"/>
                  </a:lnTo>
                  <a:lnTo>
                    <a:pt x="116324" y="12642"/>
                  </a:lnTo>
                  <a:lnTo>
                    <a:pt x="118934" y="17615"/>
                  </a:lnTo>
                  <a:lnTo>
                    <a:pt x="119264" y="23752"/>
                  </a:lnTo>
                  <a:lnTo>
                    <a:pt x="109391" y="55299"/>
                  </a:lnTo>
                  <a:lnTo>
                    <a:pt x="89973" y="79993"/>
                  </a:lnTo>
                  <a:lnTo>
                    <a:pt x="59783" y="104083"/>
                  </a:lnTo>
                  <a:lnTo>
                    <a:pt x="28302" y="130527"/>
                  </a:lnTo>
                  <a:lnTo>
                    <a:pt x="3556" y="156021"/>
                  </a:lnTo>
                  <a:lnTo>
                    <a:pt x="0" y="164852"/>
                  </a:lnTo>
                  <a:lnTo>
                    <a:pt x="2182" y="175362"/>
                  </a:lnTo>
                  <a:lnTo>
                    <a:pt x="4740" y="181129"/>
                  </a:lnTo>
                  <a:lnTo>
                    <a:pt x="13226" y="189417"/>
                  </a:lnTo>
                  <a:lnTo>
                    <a:pt x="25464" y="195453"/>
                  </a:lnTo>
                  <a:lnTo>
                    <a:pt x="51482" y="202112"/>
                  </a:lnTo>
                  <a:lnTo>
                    <a:pt x="82153" y="204719"/>
                  </a:lnTo>
                  <a:lnTo>
                    <a:pt x="111777" y="204570"/>
                  </a:lnTo>
                  <a:lnTo>
                    <a:pt x="149555" y="1926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314">
              <a:extLst>
                <a:ext uri="{FF2B5EF4-FFF2-40B4-BE49-F238E27FC236}">
                  <a16:creationId xmlns:a16="http://schemas.microsoft.com/office/drawing/2014/main" id="{7FF7BD40-933C-E822-484E-6F52B7F2C83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97119" y="5353128"/>
              <a:ext cx="31482" cy="222173"/>
            </a:xfrm>
            <a:custGeom>
              <a:avLst/>
              <a:gdLst/>
              <a:ahLst/>
              <a:cxnLst/>
              <a:rect l="0" t="0" r="0" b="0"/>
              <a:pathLst>
                <a:path w="31482" h="222173">
                  <a:moveTo>
                    <a:pt x="6081" y="18972"/>
                  </a:moveTo>
                  <a:lnTo>
                    <a:pt x="6081" y="18972"/>
                  </a:lnTo>
                  <a:lnTo>
                    <a:pt x="11548" y="13505"/>
                  </a:lnTo>
                  <a:lnTo>
                    <a:pt x="15541" y="12884"/>
                  </a:lnTo>
                  <a:lnTo>
                    <a:pt x="16620" y="12091"/>
                  </a:lnTo>
                  <a:lnTo>
                    <a:pt x="18497" y="7178"/>
                  </a:lnTo>
                  <a:lnTo>
                    <a:pt x="20536" y="6675"/>
                  </a:lnTo>
                  <a:lnTo>
                    <a:pt x="28233" y="6295"/>
                  </a:lnTo>
                  <a:lnTo>
                    <a:pt x="29316" y="5583"/>
                  </a:lnTo>
                  <a:lnTo>
                    <a:pt x="30037" y="4401"/>
                  </a:lnTo>
                  <a:lnTo>
                    <a:pt x="31456" y="0"/>
                  </a:lnTo>
                  <a:lnTo>
                    <a:pt x="31481" y="27243"/>
                  </a:lnTo>
                  <a:lnTo>
                    <a:pt x="24573" y="57325"/>
                  </a:lnTo>
                  <a:lnTo>
                    <a:pt x="20497" y="78078"/>
                  </a:lnTo>
                  <a:lnTo>
                    <a:pt x="15749" y="107004"/>
                  </a:lnTo>
                  <a:lnTo>
                    <a:pt x="12381" y="133100"/>
                  </a:lnTo>
                  <a:lnTo>
                    <a:pt x="7535" y="158638"/>
                  </a:lnTo>
                  <a:lnTo>
                    <a:pt x="4327" y="189862"/>
                  </a:lnTo>
                  <a:lnTo>
                    <a:pt x="1093" y="202956"/>
                  </a:lnTo>
                  <a:lnTo>
                    <a:pt x="0" y="216651"/>
                  </a:lnTo>
                  <a:lnTo>
                    <a:pt x="616" y="218492"/>
                  </a:lnTo>
                  <a:lnTo>
                    <a:pt x="1732" y="219718"/>
                  </a:lnTo>
                  <a:lnTo>
                    <a:pt x="6081" y="2221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SMARTInkShape-2315">
            <a:extLst>
              <a:ext uri="{FF2B5EF4-FFF2-40B4-BE49-F238E27FC236}">
                <a16:creationId xmlns:a16="http://schemas.microsoft.com/office/drawing/2014/main" id="{1F685767-9E43-C792-DA23-2F32CB0DCA6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149350" y="5481332"/>
            <a:ext cx="259981" cy="138419"/>
          </a:xfrm>
          <a:custGeom>
            <a:avLst/>
            <a:gdLst/>
            <a:ahLst/>
            <a:cxnLst/>
            <a:rect l="0" t="0" r="0" b="0"/>
            <a:pathLst>
              <a:path w="259981" h="138419">
                <a:moveTo>
                  <a:pt x="0" y="36818"/>
                </a:moveTo>
                <a:lnTo>
                  <a:pt x="0" y="36818"/>
                </a:lnTo>
                <a:lnTo>
                  <a:pt x="6742" y="36818"/>
                </a:lnTo>
                <a:lnTo>
                  <a:pt x="11933" y="34936"/>
                </a:lnTo>
                <a:lnTo>
                  <a:pt x="43313" y="14997"/>
                </a:lnTo>
                <a:lnTo>
                  <a:pt x="55323" y="12478"/>
                </a:lnTo>
                <a:lnTo>
                  <a:pt x="63629" y="15652"/>
                </a:lnTo>
                <a:lnTo>
                  <a:pt x="67819" y="18474"/>
                </a:lnTo>
                <a:lnTo>
                  <a:pt x="74357" y="27254"/>
                </a:lnTo>
                <a:lnTo>
                  <a:pt x="82004" y="47860"/>
                </a:lnTo>
                <a:lnTo>
                  <a:pt x="85130" y="65715"/>
                </a:lnTo>
                <a:lnTo>
                  <a:pt x="83269" y="96410"/>
                </a:lnTo>
                <a:lnTo>
                  <a:pt x="82592" y="126352"/>
                </a:lnTo>
                <a:lnTo>
                  <a:pt x="82554" y="137034"/>
                </a:lnTo>
                <a:lnTo>
                  <a:pt x="83258" y="136790"/>
                </a:lnTo>
                <a:lnTo>
                  <a:pt x="85922" y="134637"/>
                </a:lnTo>
                <a:lnTo>
                  <a:pt x="87576" y="129446"/>
                </a:lnTo>
                <a:lnTo>
                  <a:pt x="92010" y="107875"/>
                </a:lnTo>
                <a:lnTo>
                  <a:pt x="110520" y="76340"/>
                </a:lnTo>
                <a:lnTo>
                  <a:pt x="130487" y="48074"/>
                </a:lnTo>
                <a:lnTo>
                  <a:pt x="161529" y="22281"/>
                </a:lnTo>
                <a:lnTo>
                  <a:pt x="189071" y="7395"/>
                </a:lnTo>
                <a:lnTo>
                  <a:pt x="215181" y="0"/>
                </a:lnTo>
                <a:lnTo>
                  <a:pt x="218243" y="984"/>
                </a:lnTo>
                <a:lnTo>
                  <a:pt x="223526" y="5840"/>
                </a:lnTo>
                <a:lnTo>
                  <a:pt x="230468" y="19878"/>
                </a:lnTo>
                <a:lnTo>
                  <a:pt x="236241" y="46652"/>
                </a:lnTo>
                <a:lnTo>
                  <a:pt x="243672" y="77723"/>
                </a:lnTo>
                <a:lnTo>
                  <a:pt x="251933" y="108921"/>
                </a:lnTo>
                <a:lnTo>
                  <a:pt x="258478" y="125954"/>
                </a:lnTo>
                <a:lnTo>
                  <a:pt x="259980" y="135956"/>
                </a:lnTo>
                <a:lnTo>
                  <a:pt x="259398" y="136777"/>
                </a:lnTo>
                <a:lnTo>
                  <a:pt x="256870" y="137688"/>
                </a:lnTo>
                <a:lnTo>
                  <a:pt x="247650" y="13841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SMARTInkShape-Group588">
            <a:extLst>
              <a:ext uri="{FF2B5EF4-FFF2-40B4-BE49-F238E27FC236}">
                <a16:creationId xmlns:a16="http://schemas.microsoft.com/office/drawing/2014/main" id="{0664D972-AEEB-79F2-11B8-7B210FEF9ACE}"/>
              </a:ext>
            </a:extLst>
          </p:cNvPr>
          <p:cNvGrpSpPr/>
          <p:nvPr/>
        </p:nvGrpSpPr>
        <p:grpSpPr>
          <a:xfrm>
            <a:off x="1657350" y="5405103"/>
            <a:ext cx="863594" cy="278148"/>
            <a:chOff x="1657350" y="5405103"/>
            <a:chExt cx="863594" cy="278148"/>
          </a:xfrm>
        </p:grpSpPr>
        <p:sp>
          <p:nvSpPr>
            <p:cNvPr id="123" name="SMARTInkShape-2316">
              <a:extLst>
                <a:ext uri="{FF2B5EF4-FFF2-40B4-BE49-F238E27FC236}">
                  <a16:creationId xmlns:a16="http://schemas.microsoft.com/office/drawing/2014/main" id="{38AC1ED6-0F00-589F-4058-5D65E1A90EB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657350" y="545465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32603" y="17444"/>
                  </a:lnTo>
                  <a:lnTo>
                    <a:pt x="58024" y="12931"/>
                  </a:lnTo>
                  <a:lnTo>
                    <a:pt x="85728" y="5978"/>
                  </a:lnTo>
                  <a:lnTo>
                    <a:pt x="104579" y="78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317">
              <a:extLst>
                <a:ext uri="{FF2B5EF4-FFF2-40B4-BE49-F238E27FC236}">
                  <a16:creationId xmlns:a16="http://schemas.microsoft.com/office/drawing/2014/main" id="{FA834BF2-DC97-4F57-9A98-A332B966584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682750" y="553085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6742" y="22029"/>
                  </a:lnTo>
                  <a:lnTo>
                    <a:pt x="37664" y="17561"/>
                  </a:lnTo>
                  <a:lnTo>
                    <a:pt x="63414" y="13660"/>
                  </a:lnTo>
                  <a:lnTo>
                    <a:pt x="93247" y="8525"/>
                  </a:lnTo>
                  <a:lnTo>
                    <a:pt x="120255" y="677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318">
              <a:extLst>
                <a:ext uri="{FF2B5EF4-FFF2-40B4-BE49-F238E27FC236}">
                  <a16:creationId xmlns:a16="http://schemas.microsoft.com/office/drawing/2014/main" id="{CF4CD08E-1404-4678-4A4A-E7A9B7672D0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974850" y="5416628"/>
              <a:ext cx="50801" cy="266623"/>
            </a:xfrm>
            <a:custGeom>
              <a:avLst/>
              <a:gdLst/>
              <a:ahLst/>
              <a:cxnLst/>
              <a:rect l="0" t="0" r="0" b="0"/>
              <a:pathLst>
                <a:path w="50801" h="266623">
                  <a:moveTo>
                    <a:pt x="50800" y="6272"/>
                  </a:moveTo>
                  <a:lnTo>
                    <a:pt x="50800" y="6272"/>
                  </a:lnTo>
                  <a:lnTo>
                    <a:pt x="50800" y="0"/>
                  </a:lnTo>
                  <a:lnTo>
                    <a:pt x="50800" y="30317"/>
                  </a:lnTo>
                  <a:lnTo>
                    <a:pt x="47429" y="61240"/>
                  </a:lnTo>
                  <a:lnTo>
                    <a:pt x="45333" y="85197"/>
                  </a:lnTo>
                  <a:lnTo>
                    <a:pt x="41340" y="110169"/>
                  </a:lnTo>
                  <a:lnTo>
                    <a:pt x="33671" y="139527"/>
                  </a:lnTo>
                  <a:lnTo>
                    <a:pt x="25361" y="169890"/>
                  </a:lnTo>
                  <a:lnTo>
                    <a:pt x="16926" y="196479"/>
                  </a:lnTo>
                  <a:lnTo>
                    <a:pt x="4807" y="226478"/>
                  </a:lnTo>
                  <a:lnTo>
                    <a:pt x="633" y="256632"/>
                  </a:lnTo>
                  <a:lnTo>
                    <a:pt x="0" y="2666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319">
              <a:extLst>
                <a:ext uri="{FF2B5EF4-FFF2-40B4-BE49-F238E27FC236}">
                  <a16:creationId xmlns:a16="http://schemas.microsoft.com/office/drawing/2014/main" id="{E034D1D7-6180-D3E8-FB5D-699B0EC05E5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139950" y="5426458"/>
              <a:ext cx="145170" cy="186763"/>
            </a:xfrm>
            <a:custGeom>
              <a:avLst/>
              <a:gdLst/>
              <a:ahLst/>
              <a:cxnLst/>
              <a:rect l="0" t="0" r="0" b="0"/>
              <a:pathLst>
                <a:path w="145170" h="186763">
                  <a:moveTo>
                    <a:pt x="19050" y="28192"/>
                  </a:moveTo>
                  <a:lnTo>
                    <a:pt x="19050" y="28192"/>
                  </a:lnTo>
                  <a:lnTo>
                    <a:pt x="47885" y="11599"/>
                  </a:lnTo>
                  <a:lnTo>
                    <a:pt x="75415" y="2859"/>
                  </a:lnTo>
                  <a:lnTo>
                    <a:pt x="89257" y="0"/>
                  </a:lnTo>
                  <a:lnTo>
                    <a:pt x="110799" y="2356"/>
                  </a:lnTo>
                  <a:lnTo>
                    <a:pt x="122592" y="7523"/>
                  </a:lnTo>
                  <a:lnTo>
                    <a:pt x="128098" y="11480"/>
                  </a:lnTo>
                  <a:lnTo>
                    <a:pt x="129143" y="15639"/>
                  </a:lnTo>
                  <a:lnTo>
                    <a:pt x="128423" y="27787"/>
                  </a:lnTo>
                  <a:lnTo>
                    <a:pt x="123869" y="38831"/>
                  </a:lnTo>
                  <a:lnTo>
                    <a:pt x="120679" y="43751"/>
                  </a:lnTo>
                  <a:lnTo>
                    <a:pt x="111491" y="51100"/>
                  </a:lnTo>
                  <a:lnTo>
                    <a:pt x="81603" y="68309"/>
                  </a:lnTo>
                  <a:lnTo>
                    <a:pt x="52573" y="81246"/>
                  </a:lnTo>
                  <a:lnTo>
                    <a:pt x="24658" y="88173"/>
                  </a:lnTo>
                  <a:lnTo>
                    <a:pt x="20672" y="88641"/>
                  </a:lnTo>
                  <a:lnTo>
                    <a:pt x="18014" y="88247"/>
                  </a:lnTo>
                  <a:lnTo>
                    <a:pt x="13750" y="85916"/>
                  </a:lnTo>
                  <a:lnTo>
                    <a:pt x="19753" y="82141"/>
                  </a:lnTo>
                  <a:lnTo>
                    <a:pt x="48523" y="74380"/>
                  </a:lnTo>
                  <a:lnTo>
                    <a:pt x="74026" y="72986"/>
                  </a:lnTo>
                  <a:lnTo>
                    <a:pt x="97977" y="79485"/>
                  </a:lnTo>
                  <a:lnTo>
                    <a:pt x="119576" y="90349"/>
                  </a:lnTo>
                  <a:lnTo>
                    <a:pt x="136011" y="109246"/>
                  </a:lnTo>
                  <a:lnTo>
                    <a:pt x="143075" y="122607"/>
                  </a:lnTo>
                  <a:lnTo>
                    <a:pt x="145169" y="137776"/>
                  </a:lnTo>
                  <a:lnTo>
                    <a:pt x="141895" y="147687"/>
                  </a:lnTo>
                  <a:lnTo>
                    <a:pt x="139047" y="152305"/>
                  </a:lnTo>
                  <a:lnTo>
                    <a:pt x="115608" y="169151"/>
                  </a:lnTo>
                  <a:lnTo>
                    <a:pt x="98382" y="177594"/>
                  </a:lnTo>
                  <a:lnTo>
                    <a:pt x="72581" y="183859"/>
                  </a:lnTo>
                  <a:lnTo>
                    <a:pt x="46749" y="186028"/>
                  </a:lnTo>
                  <a:lnTo>
                    <a:pt x="18380" y="186762"/>
                  </a:lnTo>
                  <a:lnTo>
                    <a:pt x="10991" y="186156"/>
                  </a:lnTo>
                  <a:lnTo>
                    <a:pt x="0" y="1805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320">
              <a:extLst>
                <a:ext uri="{FF2B5EF4-FFF2-40B4-BE49-F238E27FC236}">
                  <a16:creationId xmlns:a16="http://schemas.microsoft.com/office/drawing/2014/main" id="{876BC066-F591-74CC-71DB-83E814B5BBA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392402" y="5405103"/>
              <a:ext cx="128542" cy="265448"/>
            </a:xfrm>
            <a:custGeom>
              <a:avLst/>
              <a:gdLst/>
              <a:ahLst/>
              <a:cxnLst/>
              <a:rect l="0" t="0" r="0" b="0"/>
              <a:pathLst>
                <a:path w="128542" h="265448">
                  <a:moveTo>
                    <a:pt x="122198" y="62247"/>
                  </a:moveTo>
                  <a:lnTo>
                    <a:pt x="122198" y="62247"/>
                  </a:lnTo>
                  <a:lnTo>
                    <a:pt x="127223" y="50313"/>
                  </a:lnTo>
                  <a:lnTo>
                    <a:pt x="128541" y="21850"/>
                  </a:lnTo>
                  <a:lnTo>
                    <a:pt x="126663" y="17718"/>
                  </a:lnTo>
                  <a:lnTo>
                    <a:pt x="119710" y="9315"/>
                  </a:lnTo>
                  <a:lnTo>
                    <a:pt x="106879" y="2976"/>
                  </a:lnTo>
                  <a:lnTo>
                    <a:pt x="93043" y="0"/>
                  </a:lnTo>
                  <a:lnTo>
                    <a:pt x="73264" y="2489"/>
                  </a:lnTo>
                  <a:lnTo>
                    <a:pt x="42708" y="14721"/>
                  </a:lnTo>
                  <a:lnTo>
                    <a:pt x="13675" y="38254"/>
                  </a:lnTo>
                  <a:lnTo>
                    <a:pt x="1770" y="56314"/>
                  </a:lnTo>
                  <a:lnTo>
                    <a:pt x="0" y="68782"/>
                  </a:lnTo>
                  <a:lnTo>
                    <a:pt x="516" y="75071"/>
                  </a:lnTo>
                  <a:lnTo>
                    <a:pt x="6734" y="85820"/>
                  </a:lnTo>
                  <a:lnTo>
                    <a:pt x="21230" y="100849"/>
                  </a:lnTo>
                  <a:lnTo>
                    <a:pt x="38737" y="108335"/>
                  </a:lnTo>
                  <a:lnTo>
                    <a:pt x="51943" y="109072"/>
                  </a:lnTo>
                  <a:lnTo>
                    <a:pt x="77668" y="103795"/>
                  </a:lnTo>
                  <a:lnTo>
                    <a:pt x="90032" y="97998"/>
                  </a:lnTo>
                  <a:lnTo>
                    <a:pt x="104895" y="84649"/>
                  </a:lnTo>
                  <a:lnTo>
                    <a:pt x="126314" y="52904"/>
                  </a:lnTo>
                  <a:lnTo>
                    <a:pt x="127886" y="50542"/>
                  </a:lnTo>
                  <a:lnTo>
                    <a:pt x="119651" y="74053"/>
                  </a:lnTo>
                  <a:lnTo>
                    <a:pt x="116975" y="103845"/>
                  </a:lnTo>
                  <a:lnTo>
                    <a:pt x="116349" y="127302"/>
                  </a:lnTo>
                  <a:lnTo>
                    <a:pt x="115996" y="158663"/>
                  </a:lnTo>
                  <a:lnTo>
                    <a:pt x="115892" y="183243"/>
                  </a:lnTo>
                  <a:lnTo>
                    <a:pt x="117742" y="208399"/>
                  </a:lnTo>
                  <a:lnTo>
                    <a:pt x="119512" y="224570"/>
                  </a:lnTo>
                  <a:lnTo>
                    <a:pt x="116124" y="255938"/>
                  </a:lnTo>
                  <a:lnTo>
                    <a:pt x="116032" y="256991"/>
                  </a:lnTo>
                  <a:lnTo>
                    <a:pt x="122198" y="265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589">
            <a:extLst>
              <a:ext uri="{FF2B5EF4-FFF2-40B4-BE49-F238E27FC236}">
                <a16:creationId xmlns:a16="http://schemas.microsoft.com/office/drawing/2014/main" id="{CA726B1E-C1A3-E9FB-3A7E-BC3F621F3724}"/>
              </a:ext>
            </a:extLst>
          </p:cNvPr>
          <p:cNvGrpSpPr/>
          <p:nvPr/>
        </p:nvGrpSpPr>
        <p:grpSpPr>
          <a:xfrm>
            <a:off x="7214613" y="5283223"/>
            <a:ext cx="1034038" cy="341305"/>
            <a:chOff x="7214613" y="5283223"/>
            <a:chExt cx="1034038" cy="341305"/>
          </a:xfrm>
        </p:grpSpPr>
        <p:sp>
          <p:nvSpPr>
            <p:cNvPr id="129" name="SMARTInkShape-2321">
              <a:extLst>
                <a:ext uri="{FF2B5EF4-FFF2-40B4-BE49-F238E27FC236}">
                  <a16:creationId xmlns:a16="http://schemas.microsoft.com/office/drawing/2014/main" id="{CFDD0D1C-86DB-B49C-1394-F6835311B8E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214613" y="5283223"/>
              <a:ext cx="176371" cy="330178"/>
            </a:xfrm>
            <a:custGeom>
              <a:avLst/>
              <a:gdLst/>
              <a:ahLst/>
              <a:cxnLst/>
              <a:rect l="0" t="0" r="0" b="0"/>
              <a:pathLst>
                <a:path w="176371" h="330178">
                  <a:moveTo>
                    <a:pt x="157737" y="6327"/>
                  </a:moveTo>
                  <a:lnTo>
                    <a:pt x="157737" y="6327"/>
                  </a:lnTo>
                  <a:lnTo>
                    <a:pt x="169670" y="1301"/>
                  </a:lnTo>
                  <a:lnTo>
                    <a:pt x="176370" y="55"/>
                  </a:lnTo>
                  <a:lnTo>
                    <a:pt x="173293" y="0"/>
                  </a:lnTo>
                  <a:lnTo>
                    <a:pt x="152134" y="10121"/>
                  </a:lnTo>
                  <a:lnTo>
                    <a:pt x="123416" y="34696"/>
                  </a:lnTo>
                  <a:lnTo>
                    <a:pt x="101961" y="59595"/>
                  </a:lnTo>
                  <a:lnTo>
                    <a:pt x="80554" y="88110"/>
                  </a:lnTo>
                  <a:lnTo>
                    <a:pt x="60307" y="114830"/>
                  </a:lnTo>
                  <a:lnTo>
                    <a:pt x="38537" y="146554"/>
                  </a:lnTo>
                  <a:lnTo>
                    <a:pt x="23811" y="176627"/>
                  </a:lnTo>
                  <a:lnTo>
                    <a:pt x="9744" y="202949"/>
                  </a:lnTo>
                  <a:lnTo>
                    <a:pt x="2488" y="223571"/>
                  </a:lnTo>
                  <a:lnTo>
                    <a:pt x="24" y="249280"/>
                  </a:lnTo>
                  <a:lnTo>
                    <a:pt x="0" y="267480"/>
                  </a:lnTo>
                  <a:lnTo>
                    <a:pt x="2495" y="279735"/>
                  </a:lnTo>
                  <a:lnTo>
                    <a:pt x="14609" y="298533"/>
                  </a:lnTo>
                  <a:lnTo>
                    <a:pt x="21922" y="305529"/>
                  </a:lnTo>
                  <a:lnTo>
                    <a:pt x="68837" y="3301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322">
              <a:extLst>
                <a:ext uri="{FF2B5EF4-FFF2-40B4-BE49-F238E27FC236}">
                  <a16:creationId xmlns:a16="http://schemas.microsoft.com/office/drawing/2014/main" id="{CE760B4E-C684-2FB2-DFCC-8884F63C6D2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379994" y="5449607"/>
              <a:ext cx="240007" cy="142689"/>
            </a:xfrm>
            <a:custGeom>
              <a:avLst/>
              <a:gdLst/>
              <a:ahLst/>
              <a:cxnLst/>
              <a:rect l="0" t="0" r="0" b="0"/>
              <a:pathLst>
                <a:path w="240007" h="142689">
                  <a:moveTo>
                    <a:pt x="5056" y="55843"/>
                  </a:moveTo>
                  <a:lnTo>
                    <a:pt x="5056" y="55843"/>
                  </a:lnTo>
                  <a:lnTo>
                    <a:pt x="1684" y="52472"/>
                  </a:lnTo>
                  <a:lnTo>
                    <a:pt x="30" y="47054"/>
                  </a:lnTo>
                  <a:lnTo>
                    <a:pt x="0" y="39236"/>
                  </a:lnTo>
                  <a:lnTo>
                    <a:pt x="2338" y="28707"/>
                  </a:lnTo>
                  <a:lnTo>
                    <a:pt x="5361" y="24347"/>
                  </a:lnTo>
                  <a:lnTo>
                    <a:pt x="14364" y="17621"/>
                  </a:lnTo>
                  <a:lnTo>
                    <a:pt x="41755" y="7553"/>
                  </a:lnTo>
                  <a:lnTo>
                    <a:pt x="71350" y="0"/>
                  </a:lnTo>
                  <a:lnTo>
                    <a:pt x="78735" y="1155"/>
                  </a:lnTo>
                  <a:lnTo>
                    <a:pt x="81692" y="2451"/>
                  </a:lnTo>
                  <a:lnTo>
                    <a:pt x="86859" y="9536"/>
                  </a:lnTo>
                  <a:lnTo>
                    <a:pt x="95616" y="23543"/>
                  </a:lnTo>
                  <a:lnTo>
                    <a:pt x="99295" y="27959"/>
                  </a:lnTo>
                  <a:lnTo>
                    <a:pt x="107847" y="51031"/>
                  </a:lnTo>
                  <a:lnTo>
                    <a:pt x="118219" y="80209"/>
                  </a:lnTo>
                  <a:lnTo>
                    <a:pt x="123488" y="104456"/>
                  </a:lnTo>
                  <a:lnTo>
                    <a:pt x="121678" y="125045"/>
                  </a:lnTo>
                  <a:lnTo>
                    <a:pt x="116673" y="137809"/>
                  </a:lnTo>
                  <a:lnTo>
                    <a:pt x="114040" y="140120"/>
                  </a:lnTo>
                  <a:lnTo>
                    <a:pt x="107351" y="142688"/>
                  </a:lnTo>
                  <a:lnTo>
                    <a:pt x="103591" y="141963"/>
                  </a:lnTo>
                  <a:lnTo>
                    <a:pt x="95652" y="137393"/>
                  </a:lnTo>
                  <a:lnTo>
                    <a:pt x="83247" y="123515"/>
                  </a:lnTo>
                  <a:lnTo>
                    <a:pt x="74007" y="105998"/>
                  </a:lnTo>
                  <a:lnTo>
                    <a:pt x="70171" y="80660"/>
                  </a:lnTo>
                  <a:lnTo>
                    <a:pt x="73036" y="64756"/>
                  </a:lnTo>
                  <a:lnTo>
                    <a:pt x="82584" y="45784"/>
                  </a:lnTo>
                  <a:lnTo>
                    <a:pt x="91019" y="36555"/>
                  </a:lnTo>
                  <a:lnTo>
                    <a:pt x="119806" y="22502"/>
                  </a:lnTo>
                  <a:lnTo>
                    <a:pt x="141186" y="18683"/>
                  </a:lnTo>
                  <a:lnTo>
                    <a:pt x="169241" y="17929"/>
                  </a:lnTo>
                  <a:lnTo>
                    <a:pt x="188935" y="19679"/>
                  </a:lnTo>
                  <a:lnTo>
                    <a:pt x="240006" y="304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323">
              <a:extLst>
                <a:ext uri="{FF2B5EF4-FFF2-40B4-BE49-F238E27FC236}">
                  <a16:creationId xmlns:a16="http://schemas.microsoft.com/office/drawing/2014/main" id="{B3609698-6395-C402-69C3-6A4E5C6791D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630245" y="5462336"/>
              <a:ext cx="84715" cy="123256"/>
            </a:xfrm>
            <a:custGeom>
              <a:avLst/>
              <a:gdLst/>
              <a:ahLst/>
              <a:cxnLst/>
              <a:rect l="0" t="0" r="0" b="0"/>
              <a:pathLst>
                <a:path w="84715" h="123256">
                  <a:moveTo>
                    <a:pt x="65955" y="43114"/>
                  </a:moveTo>
                  <a:lnTo>
                    <a:pt x="65955" y="43114"/>
                  </a:lnTo>
                  <a:lnTo>
                    <a:pt x="69327" y="43114"/>
                  </a:lnTo>
                  <a:lnTo>
                    <a:pt x="72862" y="39351"/>
                  </a:lnTo>
                  <a:lnTo>
                    <a:pt x="76080" y="33680"/>
                  </a:lnTo>
                  <a:lnTo>
                    <a:pt x="84350" y="7749"/>
                  </a:lnTo>
                  <a:lnTo>
                    <a:pt x="84714" y="3172"/>
                  </a:lnTo>
                  <a:lnTo>
                    <a:pt x="84105" y="1670"/>
                  </a:lnTo>
                  <a:lnTo>
                    <a:pt x="82994" y="668"/>
                  </a:lnTo>
                  <a:lnTo>
                    <a:pt x="81548" y="0"/>
                  </a:lnTo>
                  <a:lnTo>
                    <a:pt x="66029" y="5802"/>
                  </a:lnTo>
                  <a:lnTo>
                    <a:pt x="41122" y="24447"/>
                  </a:lnTo>
                  <a:lnTo>
                    <a:pt x="29904" y="36877"/>
                  </a:lnTo>
                  <a:lnTo>
                    <a:pt x="10309" y="67201"/>
                  </a:lnTo>
                  <a:lnTo>
                    <a:pt x="636" y="91930"/>
                  </a:lnTo>
                  <a:lnTo>
                    <a:pt x="0" y="101969"/>
                  </a:lnTo>
                  <a:lnTo>
                    <a:pt x="818" y="105634"/>
                  </a:lnTo>
                  <a:lnTo>
                    <a:pt x="7372" y="113469"/>
                  </a:lnTo>
                  <a:lnTo>
                    <a:pt x="12083" y="117534"/>
                  </a:lnTo>
                  <a:lnTo>
                    <a:pt x="22962" y="122050"/>
                  </a:lnTo>
                  <a:lnTo>
                    <a:pt x="28826" y="123255"/>
                  </a:lnTo>
                  <a:lnTo>
                    <a:pt x="42867" y="120831"/>
                  </a:lnTo>
                  <a:lnTo>
                    <a:pt x="64765" y="111147"/>
                  </a:lnTo>
                  <a:lnTo>
                    <a:pt x="76812" y="94473"/>
                  </a:lnTo>
                  <a:lnTo>
                    <a:pt x="79483" y="77699"/>
                  </a:lnTo>
                  <a:lnTo>
                    <a:pt x="77612" y="59896"/>
                  </a:lnTo>
                  <a:lnTo>
                    <a:pt x="72076" y="44928"/>
                  </a:lnTo>
                  <a:lnTo>
                    <a:pt x="61150" y="34983"/>
                  </a:lnTo>
                  <a:lnTo>
                    <a:pt x="42894" y="27299"/>
                  </a:lnTo>
                  <a:lnTo>
                    <a:pt x="31717" y="26208"/>
                  </a:lnTo>
                  <a:lnTo>
                    <a:pt x="2455" y="304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324">
              <a:extLst>
                <a:ext uri="{FF2B5EF4-FFF2-40B4-BE49-F238E27FC236}">
                  <a16:creationId xmlns:a16="http://schemas.microsoft.com/office/drawing/2014/main" id="{A4A39022-5D96-63B8-7466-C2554CAB7FC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778750" y="5492750"/>
              <a:ext cx="93625" cy="103299"/>
            </a:xfrm>
            <a:custGeom>
              <a:avLst/>
              <a:gdLst/>
              <a:ahLst/>
              <a:cxnLst/>
              <a:rect l="0" t="0" r="0" b="0"/>
              <a:pathLst>
                <a:path w="93625" h="103299">
                  <a:moveTo>
                    <a:pt x="0" y="31750"/>
                  </a:moveTo>
                  <a:lnTo>
                    <a:pt x="0" y="31750"/>
                  </a:lnTo>
                  <a:lnTo>
                    <a:pt x="0" y="25008"/>
                  </a:lnTo>
                  <a:lnTo>
                    <a:pt x="1882" y="19816"/>
                  </a:lnTo>
                  <a:lnTo>
                    <a:pt x="4364" y="15157"/>
                  </a:lnTo>
                  <a:lnTo>
                    <a:pt x="5468" y="10735"/>
                  </a:lnTo>
                  <a:lnTo>
                    <a:pt x="5762" y="10685"/>
                  </a:lnTo>
                  <a:lnTo>
                    <a:pt x="6089" y="14391"/>
                  </a:lnTo>
                  <a:lnTo>
                    <a:pt x="1289" y="37895"/>
                  </a:lnTo>
                  <a:lnTo>
                    <a:pt x="2263" y="63440"/>
                  </a:lnTo>
                  <a:lnTo>
                    <a:pt x="3625" y="71926"/>
                  </a:lnTo>
                  <a:lnTo>
                    <a:pt x="7355" y="78995"/>
                  </a:lnTo>
                  <a:lnTo>
                    <a:pt x="19026" y="90612"/>
                  </a:lnTo>
                  <a:lnTo>
                    <a:pt x="41464" y="101716"/>
                  </a:lnTo>
                  <a:lnTo>
                    <a:pt x="53941" y="103298"/>
                  </a:lnTo>
                  <a:lnTo>
                    <a:pt x="59244" y="102732"/>
                  </a:lnTo>
                  <a:lnTo>
                    <a:pt x="68899" y="96458"/>
                  </a:lnTo>
                  <a:lnTo>
                    <a:pt x="77188" y="85909"/>
                  </a:lnTo>
                  <a:lnTo>
                    <a:pt x="88259" y="58023"/>
                  </a:lnTo>
                  <a:lnTo>
                    <a:pt x="93179" y="36477"/>
                  </a:lnTo>
                  <a:lnTo>
                    <a:pt x="93624" y="2185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325">
              <a:extLst>
                <a:ext uri="{FF2B5EF4-FFF2-40B4-BE49-F238E27FC236}">
                  <a16:creationId xmlns:a16="http://schemas.microsoft.com/office/drawing/2014/main" id="{B1506EF2-9EEB-13CC-62D2-C3D33B9362A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905750" y="5530989"/>
              <a:ext cx="150756" cy="88762"/>
            </a:xfrm>
            <a:custGeom>
              <a:avLst/>
              <a:gdLst/>
              <a:ahLst/>
              <a:cxnLst/>
              <a:rect l="0" t="0" r="0" b="0"/>
              <a:pathLst>
                <a:path w="150756" h="88762">
                  <a:moveTo>
                    <a:pt x="0" y="37961"/>
                  </a:moveTo>
                  <a:lnTo>
                    <a:pt x="0" y="37961"/>
                  </a:lnTo>
                  <a:lnTo>
                    <a:pt x="0" y="25751"/>
                  </a:lnTo>
                  <a:lnTo>
                    <a:pt x="3763" y="18188"/>
                  </a:lnTo>
                  <a:lnTo>
                    <a:pt x="10139" y="10829"/>
                  </a:lnTo>
                  <a:lnTo>
                    <a:pt x="20957" y="3425"/>
                  </a:lnTo>
                  <a:lnTo>
                    <a:pt x="26482" y="1445"/>
                  </a:lnTo>
                  <a:lnTo>
                    <a:pt x="45593" y="0"/>
                  </a:lnTo>
                  <a:lnTo>
                    <a:pt x="48034" y="2071"/>
                  </a:lnTo>
                  <a:lnTo>
                    <a:pt x="54841" y="15803"/>
                  </a:lnTo>
                  <a:lnTo>
                    <a:pt x="62221" y="46741"/>
                  </a:lnTo>
                  <a:lnTo>
                    <a:pt x="65214" y="69473"/>
                  </a:lnTo>
                  <a:lnTo>
                    <a:pt x="67790" y="75956"/>
                  </a:lnTo>
                  <a:lnTo>
                    <a:pt x="68476" y="76696"/>
                  </a:lnTo>
                  <a:lnTo>
                    <a:pt x="68935" y="76484"/>
                  </a:lnTo>
                  <a:lnTo>
                    <a:pt x="66208" y="69445"/>
                  </a:lnTo>
                  <a:lnTo>
                    <a:pt x="68466" y="58539"/>
                  </a:lnTo>
                  <a:lnTo>
                    <a:pt x="77672" y="40295"/>
                  </a:lnTo>
                  <a:lnTo>
                    <a:pt x="93424" y="21489"/>
                  </a:lnTo>
                  <a:lnTo>
                    <a:pt x="112661" y="11835"/>
                  </a:lnTo>
                  <a:lnTo>
                    <a:pt x="140047" y="6705"/>
                  </a:lnTo>
                  <a:lnTo>
                    <a:pt x="145264" y="8312"/>
                  </a:lnTo>
                  <a:lnTo>
                    <a:pt x="147643" y="9729"/>
                  </a:lnTo>
                  <a:lnTo>
                    <a:pt x="150286" y="18828"/>
                  </a:lnTo>
                  <a:lnTo>
                    <a:pt x="150755" y="31574"/>
                  </a:lnTo>
                  <a:lnTo>
                    <a:pt x="145307" y="57004"/>
                  </a:lnTo>
                  <a:lnTo>
                    <a:pt x="139700" y="887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326">
              <a:extLst>
                <a:ext uri="{FF2B5EF4-FFF2-40B4-BE49-F238E27FC236}">
                  <a16:creationId xmlns:a16="http://schemas.microsoft.com/office/drawing/2014/main" id="{88922DEE-9DB1-E57D-E71D-A4E0EF9DA5D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132111" y="5308600"/>
              <a:ext cx="116540" cy="315928"/>
            </a:xfrm>
            <a:custGeom>
              <a:avLst/>
              <a:gdLst/>
              <a:ahLst/>
              <a:cxnLst/>
              <a:rect l="0" t="0" r="0" b="0"/>
              <a:pathLst>
                <a:path w="116540" h="315928">
                  <a:moveTo>
                    <a:pt x="59389" y="241300"/>
                  </a:moveTo>
                  <a:lnTo>
                    <a:pt x="59389" y="241300"/>
                  </a:lnTo>
                  <a:lnTo>
                    <a:pt x="59389" y="210872"/>
                  </a:lnTo>
                  <a:lnTo>
                    <a:pt x="59389" y="213313"/>
                  </a:lnTo>
                  <a:lnTo>
                    <a:pt x="57978" y="214175"/>
                  </a:lnTo>
                  <a:lnTo>
                    <a:pt x="52648" y="215134"/>
                  </a:lnTo>
                  <a:lnTo>
                    <a:pt x="45574" y="221204"/>
                  </a:lnTo>
                  <a:lnTo>
                    <a:pt x="17354" y="249053"/>
                  </a:lnTo>
                  <a:lnTo>
                    <a:pt x="3552" y="280096"/>
                  </a:lnTo>
                  <a:lnTo>
                    <a:pt x="0" y="294526"/>
                  </a:lnTo>
                  <a:lnTo>
                    <a:pt x="772" y="303290"/>
                  </a:lnTo>
                  <a:lnTo>
                    <a:pt x="5350" y="309539"/>
                  </a:lnTo>
                  <a:lnTo>
                    <a:pt x="8546" y="312192"/>
                  </a:lnTo>
                  <a:lnTo>
                    <a:pt x="17743" y="315141"/>
                  </a:lnTo>
                  <a:lnTo>
                    <a:pt x="23158" y="315927"/>
                  </a:lnTo>
                  <a:lnTo>
                    <a:pt x="44264" y="310292"/>
                  </a:lnTo>
                  <a:lnTo>
                    <a:pt x="50011" y="304933"/>
                  </a:lnTo>
                  <a:lnTo>
                    <a:pt x="64305" y="274748"/>
                  </a:lnTo>
                  <a:lnTo>
                    <a:pt x="73923" y="244615"/>
                  </a:lnTo>
                  <a:lnTo>
                    <a:pt x="80471" y="216490"/>
                  </a:lnTo>
                  <a:lnTo>
                    <a:pt x="84751" y="190526"/>
                  </a:lnTo>
                  <a:lnTo>
                    <a:pt x="89005" y="161584"/>
                  </a:lnTo>
                  <a:lnTo>
                    <a:pt x="93248" y="134610"/>
                  </a:lnTo>
                  <a:lnTo>
                    <a:pt x="97486" y="110391"/>
                  </a:lnTo>
                  <a:lnTo>
                    <a:pt x="101721" y="87869"/>
                  </a:lnTo>
                  <a:lnTo>
                    <a:pt x="105956" y="66099"/>
                  </a:lnTo>
                  <a:lnTo>
                    <a:pt x="108934" y="37381"/>
                  </a:lnTo>
                  <a:lnTo>
                    <a:pt x="115877" y="5633"/>
                  </a:lnTo>
                  <a:lnTo>
                    <a:pt x="11653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590">
            <a:extLst>
              <a:ext uri="{FF2B5EF4-FFF2-40B4-BE49-F238E27FC236}">
                <a16:creationId xmlns:a16="http://schemas.microsoft.com/office/drawing/2014/main" id="{F00AAB53-1370-C15F-79E8-578BE54BF8E8}"/>
              </a:ext>
            </a:extLst>
          </p:cNvPr>
          <p:cNvGrpSpPr/>
          <p:nvPr/>
        </p:nvGrpSpPr>
        <p:grpSpPr>
          <a:xfrm>
            <a:off x="8432800" y="5404995"/>
            <a:ext cx="497709" cy="430535"/>
            <a:chOff x="8432800" y="5404995"/>
            <a:chExt cx="497709" cy="430535"/>
          </a:xfrm>
        </p:grpSpPr>
        <p:sp>
          <p:nvSpPr>
            <p:cNvPr id="136" name="SMARTInkShape-2327">
              <a:extLst>
                <a:ext uri="{FF2B5EF4-FFF2-40B4-BE49-F238E27FC236}">
                  <a16:creationId xmlns:a16="http://schemas.microsoft.com/office/drawing/2014/main" id="{7BEC41A1-5273-C4D9-71E8-BE53D3C272B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432800" y="5526312"/>
              <a:ext cx="107951" cy="117153"/>
            </a:xfrm>
            <a:custGeom>
              <a:avLst/>
              <a:gdLst/>
              <a:ahLst/>
              <a:cxnLst/>
              <a:rect l="0" t="0" r="0" b="0"/>
              <a:pathLst>
                <a:path w="107951" h="117153">
                  <a:moveTo>
                    <a:pt x="0" y="23588"/>
                  </a:moveTo>
                  <a:lnTo>
                    <a:pt x="0" y="23588"/>
                  </a:lnTo>
                  <a:lnTo>
                    <a:pt x="0" y="20218"/>
                  </a:lnTo>
                  <a:lnTo>
                    <a:pt x="705" y="19224"/>
                  </a:lnTo>
                  <a:lnTo>
                    <a:pt x="1882" y="18562"/>
                  </a:lnTo>
                  <a:lnTo>
                    <a:pt x="6089" y="17316"/>
                  </a:lnTo>
                  <a:lnTo>
                    <a:pt x="1289" y="39852"/>
                  </a:lnTo>
                  <a:lnTo>
                    <a:pt x="255" y="70858"/>
                  </a:lnTo>
                  <a:lnTo>
                    <a:pt x="3877" y="83638"/>
                  </a:lnTo>
                  <a:lnTo>
                    <a:pt x="14328" y="103340"/>
                  </a:lnTo>
                  <a:lnTo>
                    <a:pt x="22596" y="110304"/>
                  </a:lnTo>
                  <a:lnTo>
                    <a:pt x="32620" y="115046"/>
                  </a:lnTo>
                  <a:lnTo>
                    <a:pt x="41778" y="117152"/>
                  </a:lnTo>
                  <a:lnTo>
                    <a:pt x="46196" y="116303"/>
                  </a:lnTo>
                  <a:lnTo>
                    <a:pt x="58451" y="109071"/>
                  </a:lnTo>
                  <a:lnTo>
                    <a:pt x="67570" y="100736"/>
                  </a:lnTo>
                  <a:lnTo>
                    <a:pt x="81054" y="79671"/>
                  </a:lnTo>
                  <a:lnTo>
                    <a:pt x="92936" y="48143"/>
                  </a:lnTo>
                  <a:lnTo>
                    <a:pt x="99679" y="20416"/>
                  </a:lnTo>
                  <a:lnTo>
                    <a:pt x="101452" y="10889"/>
                  </a:lnTo>
                  <a:lnTo>
                    <a:pt x="106954" y="0"/>
                  </a:lnTo>
                  <a:lnTo>
                    <a:pt x="107950" y="172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328">
              <a:extLst>
                <a:ext uri="{FF2B5EF4-FFF2-40B4-BE49-F238E27FC236}">
                  <a16:creationId xmlns:a16="http://schemas.microsoft.com/office/drawing/2014/main" id="{C04CF15B-41F7-8CFF-606C-EDC012987E7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597900" y="5571816"/>
              <a:ext cx="43010" cy="219385"/>
            </a:xfrm>
            <a:custGeom>
              <a:avLst/>
              <a:gdLst/>
              <a:ahLst/>
              <a:cxnLst/>
              <a:rect l="0" t="0" r="0" b="0"/>
              <a:pathLst>
                <a:path w="43010" h="219385">
                  <a:moveTo>
                    <a:pt x="31750" y="9834"/>
                  </a:moveTo>
                  <a:lnTo>
                    <a:pt x="31750" y="9834"/>
                  </a:lnTo>
                  <a:lnTo>
                    <a:pt x="31750" y="6463"/>
                  </a:lnTo>
                  <a:lnTo>
                    <a:pt x="32455" y="5470"/>
                  </a:lnTo>
                  <a:lnTo>
                    <a:pt x="33632" y="4808"/>
                  </a:lnTo>
                  <a:lnTo>
                    <a:pt x="35122" y="4367"/>
                  </a:lnTo>
                  <a:lnTo>
                    <a:pt x="36114" y="3367"/>
                  </a:lnTo>
                  <a:lnTo>
                    <a:pt x="37218" y="374"/>
                  </a:lnTo>
                  <a:lnTo>
                    <a:pt x="38218" y="0"/>
                  </a:lnTo>
                  <a:lnTo>
                    <a:pt x="39590" y="456"/>
                  </a:lnTo>
                  <a:lnTo>
                    <a:pt x="41210" y="1466"/>
                  </a:lnTo>
                  <a:lnTo>
                    <a:pt x="43009" y="8231"/>
                  </a:lnTo>
                  <a:lnTo>
                    <a:pt x="42141" y="27704"/>
                  </a:lnTo>
                  <a:lnTo>
                    <a:pt x="35527" y="59147"/>
                  </a:lnTo>
                  <a:lnTo>
                    <a:pt x="28132" y="85740"/>
                  </a:lnTo>
                  <a:lnTo>
                    <a:pt x="24058" y="111376"/>
                  </a:lnTo>
                  <a:lnTo>
                    <a:pt x="20038" y="136822"/>
                  </a:lnTo>
                  <a:lnTo>
                    <a:pt x="12273" y="166700"/>
                  </a:lnTo>
                  <a:lnTo>
                    <a:pt x="8982" y="177625"/>
                  </a:lnTo>
                  <a:lnTo>
                    <a:pt x="4989" y="201989"/>
                  </a:lnTo>
                  <a:lnTo>
                    <a:pt x="0" y="2193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329">
              <a:extLst>
                <a:ext uri="{FF2B5EF4-FFF2-40B4-BE49-F238E27FC236}">
                  <a16:creationId xmlns:a16="http://schemas.microsoft.com/office/drawing/2014/main" id="{98576B40-CFF8-3D5F-6EDA-E2057A05AED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635001" y="5563052"/>
              <a:ext cx="124533" cy="63049"/>
            </a:xfrm>
            <a:custGeom>
              <a:avLst/>
              <a:gdLst/>
              <a:ahLst/>
              <a:cxnLst/>
              <a:rect l="0" t="0" r="0" b="0"/>
              <a:pathLst>
                <a:path w="124533" h="63049">
                  <a:moveTo>
                    <a:pt x="999" y="56698"/>
                  </a:moveTo>
                  <a:lnTo>
                    <a:pt x="999" y="56698"/>
                  </a:lnTo>
                  <a:lnTo>
                    <a:pt x="9788" y="42883"/>
                  </a:lnTo>
                  <a:lnTo>
                    <a:pt x="20771" y="32849"/>
                  </a:lnTo>
                  <a:lnTo>
                    <a:pt x="52211" y="7263"/>
                  </a:lnTo>
                  <a:lnTo>
                    <a:pt x="60447" y="2976"/>
                  </a:lnTo>
                  <a:lnTo>
                    <a:pt x="79116" y="225"/>
                  </a:lnTo>
                  <a:lnTo>
                    <a:pt x="84827" y="0"/>
                  </a:lnTo>
                  <a:lnTo>
                    <a:pt x="94937" y="3512"/>
                  </a:lnTo>
                  <a:lnTo>
                    <a:pt x="116295" y="20635"/>
                  </a:lnTo>
                  <a:lnTo>
                    <a:pt x="122797" y="30322"/>
                  </a:lnTo>
                  <a:lnTo>
                    <a:pt x="124532" y="34881"/>
                  </a:lnTo>
                  <a:lnTo>
                    <a:pt x="123569" y="39331"/>
                  </a:lnTo>
                  <a:lnTo>
                    <a:pt x="116858" y="48038"/>
                  </a:lnTo>
                  <a:lnTo>
                    <a:pt x="101179" y="57503"/>
                  </a:lnTo>
                  <a:lnTo>
                    <a:pt x="76387" y="61405"/>
                  </a:lnTo>
                  <a:lnTo>
                    <a:pt x="50201" y="62724"/>
                  </a:lnTo>
                  <a:lnTo>
                    <a:pt x="21197" y="61102"/>
                  </a:lnTo>
                  <a:lnTo>
                    <a:pt x="9271" y="59361"/>
                  </a:lnTo>
                  <a:lnTo>
                    <a:pt x="1618" y="60939"/>
                  </a:lnTo>
                  <a:lnTo>
                    <a:pt x="0" y="61642"/>
                  </a:lnTo>
                  <a:lnTo>
                    <a:pt x="999" y="630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330">
              <a:extLst>
                <a:ext uri="{FF2B5EF4-FFF2-40B4-BE49-F238E27FC236}">
                  <a16:creationId xmlns:a16="http://schemas.microsoft.com/office/drawing/2014/main" id="{62198563-B02E-E505-42BB-FB605610B6A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719138" y="5404995"/>
              <a:ext cx="211371" cy="430535"/>
            </a:xfrm>
            <a:custGeom>
              <a:avLst/>
              <a:gdLst/>
              <a:ahLst/>
              <a:cxnLst/>
              <a:rect l="0" t="0" r="0" b="0"/>
              <a:pathLst>
                <a:path w="211371" h="430535">
                  <a:moveTo>
                    <a:pt x="56562" y="11555"/>
                  </a:moveTo>
                  <a:lnTo>
                    <a:pt x="56562" y="11555"/>
                  </a:lnTo>
                  <a:lnTo>
                    <a:pt x="65399" y="2717"/>
                  </a:lnTo>
                  <a:lnTo>
                    <a:pt x="84973" y="0"/>
                  </a:lnTo>
                  <a:lnTo>
                    <a:pt x="99527" y="3126"/>
                  </a:lnTo>
                  <a:lnTo>
                    <a:pt x="126118" y="16632"/>
                  </a:lnTo>
                  <a:lnTo>
                    <a:pt x="151753" y="43733"/>
                  </a:lnTo>
                  <a:lnTo>
                    <a:pt x="170140" y="72202"/>
                  </a:lnTo>
                  <a:lnTo>
                    <a:pt x="184837" y="102981"/>
                  </a:lnTo>
                  <a:lnTo>
                    <a:pt x="193771" y="123920"/>
                  </a:lnTo>
                  <a:lnTo>
                    <a:pt x="200563" y="146867"/>
                  </a:lnTo>
                  <a:lnTo>
                    <a:pt x="205935" y="170471"/>
                  </a:lnTo>
                  <a:lnTo>
                    <a:pt x="210674" y="192721"/>
                  </a:lnTo>
                  <a:lnTo>
                    <a:pt x="211370" y="214369"/>
                  </a:lnTo>
                  <a:lnTo>
                    <a:pt x="209327" y="235750"/>
                  </a:lnTo>
                  <a:lnTo>
                    <a:pt x="202798" y="266915"/>
                  </a:lnTo>
                  <a:lnTo>
                    <a:pt x="187381" y="295043"/>
                  </a:lnTo>
                  <a:lnTo>
                    <a:pt x="165252" y="323995"/>
                  </a:lnTo>
                  <a:lnTo>
                    <a:pt x="140820" y="346606"/>
                  </a:lnTo>
                  <a:lnTo>
                    <a:pt x="115706" y="366710"/>
                  </a:lnTo>
                  <a:lnTo>
                    <a:pt x="90393" y="385368"/>
                  </a:lnTo>
                  <a:lnTo>
                    <a:pt x="60319" y="404671"/>
                  </a:lnTo>
                  <a:lnTo>
                    <a:pt x="43094" y="415900"/>
                  </a:lnTo>
                  <a:lnTo>
                    <a:pt x="13421" y="427562"/>
                  </a:lnTo>
                  <a:lnTo>
                    <a:pt x="0" y="430534"/>
                  </a:lnTo>
                  <a:lnTo>
                    <a:pt x="2957" y="427248"/>
                  </a:lnTo>
                  <a:lnTo>
                    <a:pt x="6398" y="425613"/>
                  </a:lnTo>
                  <a:lnTo>
                    <a:pt x="8302" y="425178"/>
                  </a:lnTo>
                  <a:lnTo>
                    <a:pt x="18462" y="4179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Size Determination for Estimating a Population Mean for </a:t>
            </a:r>
            <a:r>
              <a:rPr lang="el-GR" dirty="0"/>
              <a:t>σ</a:t>
            </a:r>
            <a:r>
              <a:rPr lang="en-US" dirty="0"/>
              <a:t> Unknown</a:t>
            </a:r>
          </a:p>
        </p:txBody>
      </p:sp>
      <p:sp>
        <p:nvSpPr>
          <p:cNvPr id="3" name="SMARTInkShape-2331">
            <a:extLst>
              <a:ext uri="{FF2B5EF4-FFF2-40B4-BE49-F238E27FC236}">
                <a16:creationId xmlns:a16="http://schemas.microsoft.com/office/drawing/2014/main" id="{986D8B5E-02B7-748B-05FB-6AC46AB29D5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85900" y="1758952"/>
            <a:ext cx="273051" cy="272523"/>
          </a:xfrm>
          <a:custGeom>
            <a:avLst/>
            <a:gdLst/>
            <a:ahLst/>
            <a:cxnLst/>
            <a:rect l="0" t="0" r="0" b="0"/>
            <a:pathLst>
              <a:path w="273051" h="272523">
                <a:moveTo>
                  <a:pt x="0" y="31748"/>
                </a:moveTo>
                <a:lnTo>
                  <a:pt x="0" y="31748"/>
                </a:lnTo>
                <a:lnTo>
                  <a:pt x="0" y="26281"/>
                </a:lnTo>
                <a:lnTo>
                  <a:pt x="706" y="25986"/>
                </a:lnTo>
                <a:lnTo>
                  <a:pt x="3371" y="25660"/>
                </a:lnTo>
                <a:lnTo>
                  <a:pt x="6907" y="23633"/>
                </a:lnTo>
                <a:lnTo>
                  <a:pt x="10831" y="21086"/>
                </a:lnTo>
                <a:lnTo>
                  <a:pt x="14927" y="19954"/>
                </a:lnTo>
                <a:lnTo>
                  <a:pt x="16301" y="18946"/>
                </a:lnTo>
                <a:lnTo>
                  <a:pt x="17218" y="17569"/>
                </a:lnTo>
                <a:lnTo>
                  <a:pt x="18941" y="14157"/>
                </a:lnTo>
                <a:lnTo>
                  <a:pt x="22059" y="10289"/>
                </a:lnTo>
                <a:lnTo>
                  <a:pt x="25796" y="8100"/>
                </a:lnTo>
                <a:lnTo>
                  <a:pt x="30574" y="6694"/>
                </a:lnTo>
                <a:lnTo>
                  <a:pt x="37808" y="269"/>
                </a:lnTo>
                <a:lnTo>
                  <a:pt x="47741" y="0"/>
                </a:lnTo>
                <a:lnTo>
                  <a:pt x="48761" y="705"/>
                </a:lnTo>
                <a:lnTo>
                  <a:pt x="49441" y="1881"/>
                </a:lnTo>
                <a:lnTo>
                  <a:pt x="50397" y="6906"/>
                </a:lnTo>
                <a:lnTo>
                  <a:pt x="50532" y="8836"/>
                </a:lnTo>
                <a:lnTo>
                  <a:pt x="52562" y="12863"/>
                </a:lnTo>
                <a:lnTo>
                  <a:pt x="67096" y="36105"/>
                </a:lnTo>
                <a:lnTo>
                  <a:pt x="71570" y="65511"/>
                </a:lnTo>
                <a:lnTo>
                  <a:pt x="75590" y="91149"/>
                </a:lnTo>
                <a:lnTo>
                  <a:pt x="76146" y="122832"/>
                </a:lnTo>
                <a:lnTo>
                  <a:pt x="76193" y="152686"/>
                </a:lnTo>
                <a:lnTo>
                  <a:pt x="76200" y="181685"/>
                </a:lnTo>
                <a:lnTo>
                  <a:pt x="76200" y="211644"/>
                </a:lnTo>
                <a:lnTo>
                  <a:pt x="76200" y="241178"/>
                </a:lnTo>
                <a:lnTo>
                  <a:pt x="80564" y="210901"/>
                </a:lnTo>
                <a:lnTo>
                  <a:pt x="85659" y="183351"/>
                </a:lnTo>
                <a:lnTo>
                  <a:pt x="95381" y="157319"/>
                </a:lnTo>
                <a:lnTo>
                  <a:pt x="106556" y="126810"/>
                </a:lnTo>
                <a:lnTo>
                  <a:pt x="125257" y="95223"/>
                </a:lnTo>
                <a:lnTo>
                  <a:pt x="150316" y="65984"/>
                </a:lnTo>
                <a:lnTo>
                  <a:pt x="178362" y="42615"/>
                </a:lnTo>
                <a:lnTo>
                  <a:pt x="198990" y="25028"/>
                </a:lnTo>
                <a:lnTo>
                  <a:pt x="202510" y="23035"/>
                </a:lnTo>
                <a:lnTo>
                  <a:pt x="205562" y="22411"/>
                </a:lnTo>
                <a:lnTo>
                  <a:pt x="208303" y="22701"/>
                </a:lnTo>
                <a:lnTo>
                  <a:pt x="210835" y="23600"/>
                </a:lnTo>
                <a:lnTo>
                  <a:pt x="221141" y="34978"/>
                </a:lnTo>
                <a:lnTo>
                  <a:pt x="225285" y="45884"/>
                </a:lnTo>
                <a:lnTo>
                  <a:pt x="227945" y="76874"/>
                </a:lnTo>
                <a:lnTo>
                  <a:pt x="228471" y="106122"/>
                </a:lnTo>
                <a:lnTo>
                  <a:pt x="230456" y="128101"/>
                </a:lnTo>
                <a:lnTo>
                  <a:pt x="237433" y="159358"/>
                </a:lnTo>
                <a:lnTo>
                  <a:pt x="243525" y="189189"/>
                </a:lnTo>
                <a:lnTo>
                  <a:pt x="249799" y="217000"/>
                </a:lnTo>
                <a:lnTo>
                  <a:pt x="258239" y="245906"/>
                </a:lnTo>
                <a:lnTo>
                  <a:pt x="266590" y="272522"/>
                </a:lnTo>
                <a:lnTo>
                  <a:pt x="273050" y="26669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SMARTInkShape-Group592">
            <a:extLst>
              <a:ext uri="{FF2B5EF4-FFF2-40B4-BE49-F238E27FC236}">
                <a16:creationId xmlns:a16="http://schemas.microsoft.com/office/drawing/2014/main" id="{F9BF75B8-84F5-7FE5-9FFC-EFC2F135ECFE}"/>
              </a:ext>
            </a:extLst>
          </p:cNvPr>
          <p:cNvGrpSpPr/>
          <p:nvPr/>
        </p:nvGrpSpPr>
        <p:grpSpPr>
          <a:xfrm>
            <a:off x="2260600" y="1803400"/>
            <a:ext cx="184151" cy="101523"/>
            <a:chOff x="2260600" y="1803400"/>
            <a:chExt cx="184151" cy="101523"/>
          </a:xfrm>
        </p:grpSpPr>
        <p:sp>
          <p:nvSpPr>
            <p:cNvPr id="4" name="SMARTInkShape-2332">
              <a:extLst>
                <a:ext uri="{FF2B5EF4-FFF2-40B4-BE49-F238E27FC236}">
                  <a16:creationId xmlns:a16="http://schemas.microsoft.com/office/drawing/2014/main" id="{A1E8EC9A-9BCA-B06B-48AE-C1826292536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260600" y="1892300"/>
              <a:ext cx="184151" cy="12623"/>
            </a:xfrm>
            <a:custGeom>
              <a:avLst/>
              <a:gdLst/>
              <a:ahLst/>
              <a:cxnLst/>
              <a:rect l="0" t="0" r="0" b="0"/>
              <a:pathLst>
                <a:path w="184151" h="12623">
                  <a:moveTo>
                    <a:pt x="0" y="6350"/>
                  </a:moveTo>
                  <a:lnTo>
                    <a:pt x="0" y="6350"/>
                  </a:lnTo>
                  <a:lnTo>
                    <a:pt x="0" y="11817"/>
                  </a:lnTo>
                  <a:lnTo>
                    <a:pt x="29886" y="12622"/>
                  </a:lnTo>
                  <a:lnTo>
                    <a:pt x="56990" y="9306"/>
                  </a:lnTo>
                  <a:lnTo>
                    <a:pt x="83992" y="7226"/>
                  </a:lnTo>
                  <a:lnTo>
                    <a:pt x="113238" y="6609"/>
                  </a:lnTo>
                  <a:lnTo>
                    <a:pt x="140875" y="6427"/>
                  </a:lnTo>
                  <a:lnTo>
                    <a:pt x="170211" y="1334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333">
              <a:extLst>
                <a:ext uri="{FF2B5EF4-FFF2-40B4-BE49-F238E27FC236}">
                  <a16:creationId xmlns:a16="http://schemas.microsoft.com/office/drawing/2014/main" id="{F74FCA0D-B1D8-9D66-45C8-3749CAF3674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260861" y="1803400"/>
              <a:ext cx="126740" cy="12701"/>
            </a:xfrm>
            <a:custGeom>
              <a:avLst/>
              <a:gdLst/>
              <a:ahLst/>
              <a:cxnLst/>
              <a:rect l="0" t="0" r="0" b="0"/>
              <a:pathLst>
                <a:path w="126740" h="12701">
                  <a:moveTo>
                    <a:pt x="6089" y="12700"/>
                  </a:moveTo>
                  <a:lnTo>
                    <a:pt x="6089" y="12700"/>
                  </a:lnTo>
                  <a:lnTo>
                    <a:pt x="0" y="12700"/>
                  </a:lnTo>
                  <a:lnTo>
                    <a:pt x="30253" y="9329"/>
                  </a:lnTo>
                  <a:lnTo>
                    <a:pt x="61714" y="6938"/>
                  </a:lnTo>
                  <a:lnTo>
                    <a:pt x="93224" y="4585"/>
                  </a:lnTo>
                  <a:lnTo>
                    <a:pt x="12673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593">
            <a:extLst>
              <a:ext uri="{FF2B5EF4-FFF2-40B4-BE49-F238E27FC236}">
                <a16:creationId xmlns:a16="http://schemas.microsoft.com/office/drawing/2014/main" id="{8630555B-E80A-BA8E-9E5B-8E36E0AF9CEC}"/>
              </a:ext>
            </a:extLst>
          </p:cNvPr>
          <p:cNvGrpSpPr/>
          <p:nvPr/>
        </p:nvGrpSpPr>
        <p:grpSpPr>
          <a:xfrm>
            <a:off x="3237109" y="1676626"/>
            <a:ext cx="718942" cy="476019"/>
            <a:chOff x="3237109" y="1676626"/>
            <a:chExt cx="718942" cy="476019"/>
          </a:xfrm>
        </p:grpSpPr>
        <p:sp>
          <p:nvSpPr>
            <p:cNvPr id="7" name="SMARTInkShape-2334">
              <a:extLst>
                <a:ext uri="{FF2B5EF4-FFF2-40B4-BE49-F238E27FC236}">
                  <a16:creationId xmlns:a16="http://schemas.microsoft.com/office/drawing/2014/main" id="{1F5842FB-C9B6-ABB1-BCE0-59F8726D2B4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855001" y="2051421"/>
              <a:ext cx="101050" cy="101224"/>
            </a:xfrm>
            <a:custGeom>
              <a:avLst/>
              <a:gdLst/>
              <a:ahLst/>
              <a:cxnLst/>
              <a:rect l="0" t="0" r="0" b="0"/>
              <a:pathLst>
                <a:path w="101050" h="101224">
                  <a:moveTo>
                    <a:pt x="12149" y="31379"/>
                  </a:moveTo>
                  <a:lnTo>
                    <a:pt x="12149" y="31379"/>
                  </a:lnTo>
                  <a:lnTo>
                    <a:pt x="12149" y="28008"/>
                  </a:lnTo>
                  <a:lnTo>
                    <a:pt x="14030" y="24471"/>
                  </a:lnTo>
                  <a:lnTo>
                    <a:pt x="33348" y="3853"/>
                  </a:lnTo>
                  <a:lnTo>
                    <a:pt x="37564" y="1506"/>
                  </a:lnTo>
                  <a:lnTo>
                    <a:pt x="46018" y="0"/>
                  </a:lnTo>
                  <a:lnTo>
                    <a:pt x="55737" y="3110"/>
                  </a:lnTo>
                  <a:lnTo>
                    <a:pt x="58141" y="5477"/>
                  </a:lnTo>
                  <a:lnTo>
                    <a:pt x="60812" y="11871"/>
                  </a:lnTo>
                  <a:lnTo>
                    <a:pt x="62316" y="26775"/>
                  </a:lnTo>
                  <a:lnTo>
                    <a:pt x="59390" y="41225"/>
                  </a:lnTo>
                  <a:lnTo>
                    <a:pt x="45033" y="66176"/>
                  </a:lnTo>
                  <a:lnTo>
                    <a:pt x="39464" y="72245"/>
                  </a:lnTo>
                  <a:lnTo>
                    <a:pt x="8869" y="91588"/>
                  </a:lnTo>
                  <a:lnTo>
                    <a:pt x="0" y="94686"/>
                  </a:lnTo>
                  <a:lnTo>
                    <a:pt x="6354" y="98193"/>
                  </a:lnTo>
                  <a:lnTo>
                    <a:pt x="15218" y="97998"/>
                  </a:lnTo>
                  <a:lnTo>
                    <a:pt x="38155" y="95495"/>
                  </a:lnTo>
                  <a:lnTo>
                    <a:pt x="68961" y="100400"/>
                  </a:lnTo>
                  <a:lnTo>
                    <a:pt x="97602" y="101223"/>
                  </a:lnTo>
                  <a:lnTo>
                    <a:pt x="98751" y="100519"/>
                  </a:lnTo>
                  <a:lnTo>
                    <a:pt x="101049" y="948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335">
              <a:extLst>
                <a:ext uri="{FF2B5EF4-FFF2-40B4-BE49-F238E27FC236}">
                  <a16:creationId xmlns:a16="http://schemas.microsoft.com/office/drawing/2014/main" id="{CF29E4B2-6134-C1CE-A1FE-A458EF06D48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784600" y="1956139"/>
              <a:ext cx="63478" cy="177462"/>
            </a:xfrm>
            <a:custGeom>
              <a:avLst/>
              <a:gdLst/>
              <a:ahLst/>
              <a:cxnLst/>
              <a:rect l="0" t="0" r="0" b="0"/>
              <a:pathLst>
                <a:path w="63478" h="177462">
                  <a:moveTo>
                    <a:pt x="57150" y="12361"/>
                  </a:moveTo>
                  <a:lnTo>
                    <a:pt x="57150" y="12361"/>
                  </a:lnTo>
                  <a:lnTo>
                    <a:pt x="60521" y="8990"/>
                  </a:lnTo>
                  <a:lnTo>
                    <a:pt x="62176" y="5453"/>
                  </a:lnTo>
                  <a:lnTo>
                    <a:pt x="63422" y="0"/>
                  </a:lnTo>
                  <a:lnTo>
                    <a:pt x="63477" y="3132"/>
                  </a:lnTo>
                  <a:lnTo>
                    <a:pt x="54708" y="28236"/>
                  </a:lnTo>
                  <a:lnTo>
                    <a:pt x="47490" y="49520"/>
                  </a:lnTo>
                  <a:lnTo>
                    <a:pt x="44390" y="62037"/>
                  </a:lnTo>
                  <a:lnTo>
                    <a:pt x="27976" y="92510"/>
                  </a:lnTo>
                  <a:lnTo>
                    <a:pt x="20597" y="117091"/>
                  </a:lnTo>
                  <a:lnTo>
                    <a:pt x="8505" y="148266"/>
                  </a:lnTo>
                  <a:lnTo>
                    <a:pt x="0" y="1774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336">
              <a:extLst>
                <a:ext uri="{FF2B5EF4-FFF2-40B4-BE49-F238E27FC236}">
                  <a16:creationId xmlns:a16="http://schemas.microsoft.com/office/drawing/2014/main" id="{2E2A6796-EC9D-0E17-5B32-F07C8C2A3BE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588278" y="1930478"/>
              <a:ext cx="145498" cy="156680"/>
            </a:xfrm>
            <a:custGeom>
              <a:avLst/>
              <a:gdLst/>
              <a:ahLst/>
              <a:cxnLst/>
              <a:rect l="0" t="0" r="0" b="0"/>
              <a:pathLst>
                <a:path w="145498" h="156680">
                  <a:moveTo>
                    <a:pt x="132822" y="6272"/>
                  </a:moveTo>
                  <a:lnTo>
                    <a:pt x="132822" y="6272"/>
                  </a:lnTo>
                  <a:lnTo>
                    <a:pt x="138289" y="6272"/>
                  </a:lnTo>
                  <a:lnTo>
                    <a:pt x="145438" y="0"/>
                  </a:lnTo>
                  <a:lnTo>
                    <a:pt x="145497" y="3316"/>
                  </a:lnTo>
                  <a:lnTo>
                    <a:pt x="144800" y="4301"/>
                  </a:lnTo>
                  <a:lnTo>
                    <a:pt x="143629" y="4958"/>
                  </a:lnTo>
                  <a:lnTo>
                    <a:pt x="142144" y="5396"/>
                  </a:lnTo>
                  <a:lnTo>
                    <a:pt x="141153" y="6394"/>
                  </a:lnTo>
                  <a:lnTo>
                    <a:pt x="140053" y="9384"/>
                  </a:lnTo>
                  <a:lnTo>
                    <a:pt x="135800" y="13064"/>
                  </a:lnTo>
                  <a:lnTo>
                    <a:pt x="105971" y="36303"/>
                  </a:lnTo>
                  <a:lnTo>
                    <a:pt x="79244" y="67176"/>
                  </a:lnTo>
                  <a:lnTo>
                    <a:pt x="58260" y="94944"/>
                  </a:lnTo>
                  <a:lnTo>
                    <a:pt x="32132" y="125578"/>
                  </a:lnTo>
                  <a:lnTo>
                    <a:pt x="20673" y="135461"/>
                  </a:lnTo>
                  <a:lnTo>
                    <a:pt x="17839" y="136848"/>
                  </a:lnTo>
                  <a:lnTo>
                    <a:pt x="15950" y="138478"/>
                  </a:lnTo>
                  <a:lnTo>
                    <a:pt x="13851" y="142171"/>
                  </a:lnTo>
                  <a:lnTo>
                    <a:pt x="12586" y="142732"/>
                  </a:lnTo>
                  <a:lnTo>
                    <a:pt x="11037" y="142401"/>
                  </a:lnTo>
                  <a:lnTo>
                    <a:pt x="9298" y="141475"/>
                  </a:lnTo>
                  <a:lnTo>
                    <a:pt x="3481" y="126687"/>
                  </a:lnTo>
                  <a:lnTo>
                    <a:pt x="0" y="100167"/>
                  </a:lnTo>
                  <a:lnTo>
                    <a:pt x="412" y="88925"/>
                  </a:lnTo>
                  <a:lnTo>
                    <a:pt x="4611" y="75369"/>
                  </a:lnTo>
                  <a:lnTo>
                    <a:pt x="8341" y="69202"/>
                  </a:lnTo>
                  <a:lnTo>
                    <a:pt x="11029" y="67275"/>
                  </a:lnTo>
                  <a:lnTo>
                    <a:pt x="17779" y="65134"/>
                  </a:lnTo>
                  <a:lnTo>
                    <a:pt x="36255" y="70671"/>
                  </a:lnTo>
                  <a:lnTo>
                    <a:pt x="56232" y="84620"/>
                  </a:lnTo>
                  <a:lnTo>
                    <a:pt x="81413" y="114505"/>
                  </a:lnTo>
                  <a:lnTo>
                    <a:pt x="88807" y="127048"/>
                  </a:lnTo>
                  <a:lnTo>
                    <a:pt x="97314" y="151947"/>
                  </a:lnTo>
                  <a:lnTo>
                    <a:pt x="101283" y="155683"/>
                  </a:lnTo>
                  <a:lnTo>
                    <a:pt x="103329" y="156679"/>
                  </a:lnTo>
                  <a:lnTo>
                    <a:pt x="120122" y="1523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337">
              <a:extLst>
                <a:ext uri="{FF2B5EF4-FFF2-40B4-BE49-F238E27FC236}">
                  <a16:creationId xmlns:a16="http://schemas.microsoft.com/office/drawing/2014/main" id="{6A1A3583-661E-832D-88F6-5F35A15F87E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282950" y="1784376"/>
              <a:ext cx="215901" cy="31725"/>
            </a:xfrm>
            <a:custGeom>
              <a:avLst/>
              <a:gdLst/>
              <a:ahLst/>
              <a:cxnLst/>
              <a:rect l="0" t="0" r="0" b="0"/>
              <a:pathLst>
                <a:path w="215901" h="31725">
                  <a:moveTo>
                    <a:pt x="0" y="31724"/>
                  </a:moveTo>
                  <a:lnTo>
                    <a:pt x="0" y="31724"/>
                  </a:lnTo>
                  <a:lnTo>
                    <a:pt x="3371" y="28353"/>
                  </a:lnTo>
                  <a:lnTo>
                    <a:pt x="31109" y="25257"/>
                  </a:lnTo>
                  <a:lnTo>
                    <a:pt x="58920" y="20479"/>
                  </a:lnTo>
                  <a:lnTo>
                    <a:pt x="83310" y="14595"/>
                  </a:lnTo>
                  <a:lnTo>
                    <a:pt x="114995" y="9088"/>
                  </a:lnTo>
                  <a:lnTo>
                    <a:pt x="142885" y="6437"/>
                  </a:lnTo>
                  <a:lnTo>
                    <a:pt x="173830" y="1460"/>
                  </a:lnTo>
                  <a:lnTo>
                    <a:pt x="203830" y="61"/>
                  </a:lnTo>
                  <a:lnTo>
                    <a:pt x="211226" y="0"/>
                  </a:lnTo>
                  <a:lnTo>
                    <a:pt x="212784" y="697"/>
                  </a:lnTo>
                  <a:lnTo>
                    <a:pt x="215900" y="63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338">
              <a:extLst>
                <a:ext uri="{FF2B5EF4-FFF2-40B4-BE49-F238E27FC236}">
                  <a16:creationId xmlns:a16="http://schemas.microsoft.com/office/drawing/2014/main" id="{EE2153FE-2313-C35C-990A-EE6BA172F57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237109" y="1676626"/>
              <a:ext cx="274442" cy="237263"/>
            </a:xfrm>
            <a:custGeom>
              <a:avLst/>
              <a:gdLst/>
              <a:ahLst/>
              <a:cxnLst/>
              <a:rect l="0" t="0" r="0" b="0"/>
              <a:pathLst>
                <a:path w="274442" h="237263">
                  <a:moveTo>
                    <a:pt x="20441" y="6124"/>
                  </a:moveTo>
                  <a:lnTo>
                    <a:pt x="20441" y="6124"/>
                  </a:lnTo>
                  <a:lnTo>
                    <a:pt x="17070" y="6124"/>
                  </a:lnTo>
                  <a:lnTo>
                    <a:pt x="16077" y="6830"/>
                  </a:lnTo>
                  <a:lnTo>
                    <a:pt x="15415" y="8005"/>
                  </a:lnTo>
                  <a:lnTo>
                    <a:pt x="14169" y="12213"/>
                  </a:lnTo>
                  <a:lnTo>
                    <a:pt x="17485" y="12397"/>
                  </a:lnTo>
                  <a:lnTo>
                    <a:pt x="46696" y="3629"/>
                  </a:lnTo>
                  <a:lnTo>
                    <a:pt x="72821" y="535"/>
                  </a:lnTo>
                  <a:lnTo>
                    <a:pt x="98363" y="0"/>
                  </a:lnTo>
                  <a:lnTo>
                    <a:pt x="124471" y="1700"/>
                  </a:lnTo>
                  <a:lnTo>
                    <a:pt x="148161" y="6695"/>
                  </a:lnTo>
                  <a:lnTo>
                    <a:pt x="171173" y="14524"/>
                  </a:lnTo>
                  <a:lnTo>
                    <a:pt x="187799" y="23070"/>
                  </a:lnTo>
                  <a:lnTo>
                    <a:pt x="197421" y="34664"/>
                  </a:lnTo>
                  <a:lnTo>
                    <a:pt x="199105" y="39967"/>
                  </a:lnTo>
                  <a:lnTo>
                    <a:pt x="199095" y="51504"/>
                  </a:lnTo>
                  <a:lnTo>
                    <a:pt x="195123" y="69900"/>
                  </a:lnTo>
                  <a:lnTo>
                    <a:pt x="182735" y="92127"/>
                  </a:lnTo>
                  <a:lnTo>
                    <a:pt x="152662" y="121935"/>
                  </a:lnTo>
                  <a:lnTo>
                    <a:pt x="121059" y="144351"/>
                  </a:lnTo>
                  <a:lnTo>
                    <a:pt x="89322" y="169164"/>
                  </a:lnTo>
                  <a:lnTo>
                    <a:pt x="60295" y="188400"/>
                  </a:lnTo>
                  <a:lnTo>
                    <a:pt x="35212" y="205112"/>
                  </a:lnTo>
                  <a:lnTo>
                    <a:pt x="5426" y="226217"/>
                  </a:lnTo>
                  <a:lnTo>
                    <a:pt x="1965" y="229052"/>
                  </a:lnTo>
                  <a:lnTo>
                    <a:pt x="362" y="231649"/>
                  </a:lnTo>
                  <a:lnTo>
                    <a:pt x="0" y="234085"/>
                  </a:lnTo>
                  <a:lnTo>
                    <a:pt x="463" y="236415"/>
                  </a:lnTo>
                  <a:lnTo>
                    <a:pt x="4300" y="237262"/>
                  </a:lnTo>
                  <a:lnTo>
                    <a:pt x="32043" y="235434"/>
                  </a:lnTo>
                  <a:lnTo>
                    <a:pt x="58324" y="234864"/>
                  </a:lnTo>
                  <a:lnTo>
                    <a:pt x="87640" y="231395"/>
                  </a:lnTo>
                  <a:lnTo>
                    <a:pt x="116395" y="229269"/>
                  </a:lnTo>
                  <a:lnTo>
                    <a:pt x="146160" y="225268"/>
                  </a:lnTo>
                  <a:lnTo>
                    <a:pt x="168744" y="225347"/>
                  </a:lnTo>
                  <a:lnTo>
                    <a:pt x="192187" y="227029"/>
                  </a:lnTo>
                  <a:lnTo>
                    <a:pt x="223807" y="228681"/>
                  </a:lnTo>
                  <a:lnTo>
                    <a:pt x="252288" y="233321"/>
                  </a:lnTo>
                  <a:lnTo>
                    <a:pt x="274441" y="2347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MARTInkShape-2339">
            <a:extLst>
              <a:ext uri="{FF2B5EF4-FFF2-40B4-BE49-F238E27FC236}">
                <a16:creationId xmlns:a16="http://schemas.microsoft.com/office/drawing/2014/main" id="{5A307015-0F85-2A46-D42E-8E63E74FCB8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36538" y="1886405"/>
            <a:ext cx="42724" cy="48787"/>
          </a:xfrm>
          <a:custGeom>
            <a:avLst/>
            <a:gdLst/>
            <a:ahLst/>
            <a:cxnLst/>
            <a:rect l="0" t="0" r="0" b="0"/>
            <a:pathLst>
              <a:path w="42724" h="48787">
                <a:moveTo>
                  <a:pt x="5262" y="18595"/>
                </a:moveTo>
                <a:lnTo>
                  <a:pt x="5262" y="18595"/>
                </a:lnTo>
                <a:lnTo>
                  <a:pt x="14722" y="9135"/>
                </a:lnTo>
                <a:lnTo>
                  <a:pt x="18403" y="7335"/>
                </a:lnTo>
                <a:lnTo>
                  <a:pt x="20373" y="6855"/>
                </a:lnTo>
                <a:lnTo>
                  <a:pt x="22391" y="7241"/>
                </a:lnTo>
                <a:lnTo>
                  <a:pt x="26516" y="9550"/>
                </a:lnTo>
                <a:lnTo>
                  <a:pt x="32805" y="18189"/>
                </a:lnTo>
                <a:lnTo>
                  <a:pt x="33501" y="21146"/>
                </a:lnTo>
                <a:lnTo>
                  <a:pt x="33260" y="23824"/>
                </a:lnTo>
                <a:lnTo>
                  <a:pt x="32394" y="26314"/>
                </a:lnTo>
                <a:lnTo>
                  <a:pt x="24433" y="36561"/>
                </a:lnTo>
                <a:lnTo>
                  <a:pt x="13137" y="45163"/>
                </a:lnTo>
                <a:lnTo>
                  <a:pt x="10512" y="46185"/>
                </a:lnTo>
                <a:lnTo>
                  <a:pt x="8762" y="46161"/>
                </a:lnTo>
                <a:lnTo>
                  <a:pt x="2582" y="41052"/>
                </a:lnTo>
                <a:lnTo>
                  <a:pt x="543" y="35396"/>
                </a:lnTo>
                <a:lnTo>
                  <a:pt x="0" y="31912"/>
                </a:lnTo>
                <a:lnTo>
                  <a:pt x="1277" y="26160"/>
                </a:lnTo>
                <a:lnTo>
                  <a:pt x="7844" y="17074"/>
                </a:lnTo>
                <a:lnTo>
                  <a:pt x="21699" y="3003"/>
                </a:lnTo>
                <a:lnTo>
                  <a:pt x="26208" y="1082"/>
                </a:lnTo>
                <a:lnTo>
                  <a:pt x="36084" y="0"/>
                </a:lnTo>
                <a:lnTo>
                  <a:pt x="38510" y="554"/>
                </a:lnTo>
                <a:lnTo>
                  <a:pt x="40127" y="1629"/>
                </a:lnTo>
                <a:lnTo>
                  <a:pt x="41206" y="3051"/>
                </a:lnTo>
                <a:lnTo>
                  <a:pt x="42723" y="15165"/>
                </a:lnTo>
                <a:lnTo>
                  <a:pt x="41196" y="22480"/>
                </a:lnTo>
                <a:lnTo>
                  <a:pt x="38872" y="28788"/>
                </a:lnTo>
                <a:lnTo>
                  <a:pt x="37838" y="36296"/>
                </a:lnTo>
                <a:lnTo>
                  <a:pt x="36152" y="39568"/>
                </a:lnTo>
                <a:lnTo>
                  <a:pt x="26150" y="48786"/>
                </a:lnTo>
                <a:lnTo>
                  <a:pt x="24831" y="48600"/>
                </a:lnTo>
                <a:lnTo>
                  <a:pt x="21486" y="46512"/>
                </a:lnTo>
                <a:lnTo>
                  <a:pt x="20311" y="44968"/>
                </a:lnTo>
                <a:lnTo>
                  <a:pt x="19006" y="41370"/>
                </a:lnTo>
                <a:lnTo>
                  <a:pt x="18053" y="23666"/>
                </a:lnTo>
                <a:lnTo>
                  <a:pt x="19884" y="18967"/>
                </a:lnTo>
                <a:lnTo>
                  <a:pt x="21360" y="16727"/>
                </a:lnTo>
                <a:lnTo>
                  <a:pt x="23050" y="15233"/>
                </a:lnTo>
                <a:lnTo>
                  <a:pt x="26808" y="13573"/>
                </a:lnTo>
                <a:lnTo>
                  <a:pt x="32891" y="12638"/>
                </a:lnTo>
                <a:lnTo>
                  <a:pt x="37062" y="14301"/>
                </a:lnTo>
                <a:lnTo>
                  <a:pt x="39162" y="15732"/>
                </a:lnTo>
                <a:lnTo>
                  <a:pt x="39856" y="17392"/>
                </a:lnTo>
                <a:lnTo>
                  <a:pt x="39614" y="19204"/>
                </a:lnTo>
                <a:lnTo>
                  <a:pt x="37463" y="23099"/>
                </a:lnTo>
                <a:lnTo>
                  <a:pt x="30662" y="3129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Shape-2340">
            <a:extLst>
              <a:ext uri="{FF2B5EF4-FFF2-40B4-BE49-F238E27FC236}">
                <a16:creationId xmlns:a16="http://schemas.microsoft.com/office/drawing/2014/main" id="{6AFBAC78-78DA-8126-5C82-7F0C4BCDAA4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51683" y="1638300"/>
            <a:ext cx="155268" cy="202229"/>
          </a:xfrm>
          <a:custGeom>
            <a:avLst/>
            <a:gdLst/>
            <a:ahLst/>
            <a:cxnLst/>
            <a:rect l="0" t="0" r="0" b="0"/>
            <a:pathLst>
              <a:path w="155268" h="202229">
                <a:moveTo>
                  <a:pt x="148917" y="0"/>
                </a:moveTo>
                <a:lnTo>
                  <a:pt x="148917" y="0"/>
                </a:lnTo>
                <a:lnTo>
                  <a:pt x="155267" y="0"/>
                </a:lnTo>
                <a:lnTo>
                  <a:pt x="124760" y="3371"/>
                </a:lnTo>
                <a:lnTo>
                  <a:pt x="95075" y="12865"/>
                </a:lnTo>
                <a:lnTo>
                  <a:pt x="63649" y="24570"/>
                </a:lnTo>
                <a:lnTo>
                  <a:pt x="37451" y="39765"/>
                </a:lnTo>
                <a:lnTo>
                  <a:pt x="32349" y="45425"/>
                </a:lnTo>
                <a:lnTo>
                  <a:pt x="26106" y="55949"/>
                </a:lnTo>
                <a:lnTo>
                  <a:pt x="25416" y="59877"/>
                </a:lnTo>
                <a:lnTo>
                  <a:pt x="26529" y="68005"/>
                </a:lnTo>
                <a:lnTo>
                  <a:pt x="34494" y="80514"/>
                </a:lnTo>
                <a:lnTo>
                  <a:pt x="49162" y="89786"/>
                </a:lnTo>
                <a:lnTo>
                  <a:pt x="79310" y="101438"/>
                </a:lnTo>
                <a:lnTo>
                  <a:pt x="109226" y="110940"/>
                </a:lnTo>
                <a:lnTo>
                  <a:pt x="136261" y="125640"/>
                </a:lnTo>
                <a:lnTo>
                  <a:pt x="145559" y="136318"/>
                </a:lnTo>
                <a:lnTo>
                  <a:pt x="150482" y="144312"/>
                </a:lnTo>
                <a:lnTo>
                  <a:pt x="151259" y="154450"/>
                </a:lnTo>
                <a:lnTo>
                  <a:pt x="149253" y="164600"/>
                </a:lnTo>
                <a:lnTo>
                  <a:pt x="146009" y="171463"/>
                </a:lnTo>
                <a:lnTo>
                  <a:pt x="133474" y="182664"/>
                </a:lnTo>
                <a:lnTo>
                  <a:pt x="109570" y="194022"/>
                </a:lnTo>
                <a:lnTo>
                  <a:pt x="82166" y="201178"/>
                </a:lnTo>
                <a:lnTo>
                  <a:pt x="52533" y="202228"/>
                </a:lnTo>
                <a:lnTo>
                  <a:pt x="23156" y="198121"/>
                </a:lnTo>
                <a:lnTo>
                  <a:pt x="11885" y="196710"/>
                </a:lnTo>
                <a:lnTo>
                  <a:pt x="8879" y="195345"/>
                </a:lnTo>
                <a:lnTo>
                  <a:pt x="4833" y="192653"/>
                </a:lnTo>
                <a:lnTo>
                  <a:pt x="0" y="191138"/>
                </a:lnTo>
                <a:lnTo>
                  <a:pt x="2867" y="1905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Shape-2341">
            <a:extLst>
              <a:ext uri="{FF2B5EF4-FFF2-40B4-BE49-F238E27FC236}">
                <a16:creationId xmlns:a16="http://schemas.microsoft.com/office/drawing/2014/main" id="{75F22B28-A9B8-944A-43A8-85A94A32DA9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359150" y="2248164"/>
            <a:ext cx="1739901" cy="82287"/>
          </a:xfrm>
          <a:custGeom>
            <a:avLst/>
            <a:gdLst/>
            <a:ahLst/>
            <a:cxnLst/>
            <a:rect l="0" t="0" r="0" b="0"/>
            <a:pathLst>
              <a:path w="1739901" h="82287">
                <a:moveTo>
                  <a:pt x="0" y="82286"/>
                </a:moveTo>
                <a:lnTo>
                  <a:pt x="0" y="82286"/>
                </a:lnTo>
                <a:lnTo>
                  <a:pt x="18004" y="81580"/>
                </a:lnTo>
                <a:lnTo>
                  <a:pt x="48313" y="75819"/>
                </a:lnTo>
                <a:lnTo>
                  <a:pt x="73660" y="71747"/>
                </a:lnTo>
                <a:lnTo>
                  <a:pt x="101474" y="70226"/>
                </a:lnTo>
                <a:lnTo>
                  <a:pt x="126474" y="69870"/>
                </a:lnTo>
                <a:lnTo>
                  <a:pt x="150285" y="67831"/>
                </a:lnTo>
                <a:lnTo>
                  <a:pt x="172627" y="65278"/>
                </a:lnTo>
                <a:lnTo>
                  <a:pt x="194315" y="64144"/>
                </a:lnTo>
                <a:lnTo>
                  <a:pt x="217596" y="61758"/>
                </a:lnTo>
                <a:lnTo>
                  <a:pt x="241348" y="58346"/>
                </a:lnTo>
                <a:lnTo>
                  <a:pt x="263664" y="54477"/>
                </a:lnTo>
                <a:lnTo>
                  <a:pt x="289104" y="50406"/>
                </a:lnTo>
                <a:lnTo>
                  <a:pt x="316874" y="46245"/>
                </a:lnTo>
                <a:lnTo>
                  <a:pt x="345679" y="42044"/>
                </a:lnTo>
                <a:lnTo>
                  <a:pt x="374945" y="37825"/>
                </a:lnTo>
                <a:lnTo>
                  <a:pt x="405826" y="34303"/>
                </a:lnTo>
                <a:lnTo>
                  <a:pt x="422950" y="33364"/>
                </a:lnTo>
                <a:lnTo>
                  <a:pt x="440717" y="32738"/>
                </a:lnTo>
                <a:lnTo>
                  <a:pt x="458206" y="31615"/>
                </a:lnTo>
                <a:lnTo>
                  <a:pt x="475509" y="30161"/>
                </a:lnTo>
                <a:lnTo>
                  <a:pt x="492690" y="28486"/>
                </a:lnTo>
                <a:lnTo>
                  <a:pt x="510493" y="26664"/>
                </a:lnTo>
                <a:lnTo>
                  <a:pt x="528712" y="24743"/>
                </a:lnTo>
                <a:lnTo>
                  <a:pt x="547208" y="22757"/>
                </a:lnTo>
                <a:lnTo>
                  <a:pt x="565889" y="21434"/>
                </a:lnTo>
                <a:lnTo>
                  <a:pt x="584692" y="20551"/>
                </a:lnTo>
                <a:lnTo>
                  <a:pt x="603578" y="19963"/>
                </a:lnTo>
                <a:lnTo>
                  <a:pt x="623224" y="18865"/>
                </a:lnTo>
                <a:lnTo>
                  <a:pt x="643377" y="17427"/>
                </a:lnTo>
                <a:lnTo>
                  <a:pt x="663868" y="15764"/>
                </a:lnTo>
                <a:lnTo>
                  <a:pt x="683879" y="13949"/>
                </a:lnTo>
                <a:lnTo>
                  <a:pt x="703569" y="12034"/>
                </a:lnTo>
                <a:lnTo>
                  <a:pt x="723046" y="10051"/>
                </a:lnTo>
                <a:lnTo>
                  <a:pt x="743086" y="8729"/>
                </a:lnTo>
                <a:lnTo>
                  <a:pt x="763502" y="7848"/>
                </a:lnTo>
                <a:lnTo>
                  <a:pt x="784168" y="7261"/>
                </a:lnTo>
                <a:lnTo>
                  <a:pt x="804295" y="6869"/>
                </a:lnTo>
                <a:lnTo>
                  <a:pt x="824064" y="6608"/>
                </a:lnTo>
                <a:lnTo>
                  <a:pt x="843593" y="6434"/>
                </a:lnTo>
                <a:lnTo>
                  <a:pt x="864373" y="6318"/>
                </a:lnTo>
                <a:lnTo>
                  <a:pt x="885988" y="6241"/>
                </a:lnTo>
                <a:lnTo>
                  <a:pt x="908159" y="6189"/>
                </a:lnTo>
                <a:lnTo>
                  <a:pt x="929994" y="5449"/>
                </a:lnTo>
                <a:lnTo>
                  <a:pt x="951608" y="4250"/>
                </a:lnTo>
                <a:lnTo>
                  <a:pt x="973072" y="2746"/>
                </a:lnTo>
                <a:lnTo>
                  <a:pt x="993730" y="1742"/>
                </a:lnTo>
                <a:lnTo>
                  <a:pt x="1013854" y="1074"/>
                </a:lnTo>
                <a:lnTo>
                  <a:pt x="1033619" y="628"/>
                </a:lnTo>
                <a:lnTo>
                  <a:pt x="1054557" y="330"/>
                </a:lnTo>
                <a:lnTo>
                  <a:pt x="1076277" y="132"/>
                </a:lnTo>
                <a:lnTo>
                  <a:pt x="1098518" y="0"/>
                </a:lnTo>
                <a:lnTo>
                  <a:pt x="1120401" y="618"/>
                </a:lnTo>
                <a:lnTo>
                  <a:pt x="1142045" y="1735"/>
                </a:lnTo>
                <a:lnTo>
                  <a:pt x="1163530" y="3185"/>
                </a:lnTo>
                <a:lnTo>
                  <a:pt x="1184909" y="4152"/>
                </a:lnTo>
                <a:lnTo>
                  <a:pt x="1206217" y="4797"/>
                </a:lnTo>
                <a:lnTo>
                  <a:pt x="1227478" y="5227"/>
                </a:lnTo>
                <a:lnTo>
                  <a:pt x="1248002" y="4807"/>
                </a:lnTo>
                <a:lnTo>
                  <a:pt x="1268034" y="3823"/>
                </a:lnTo>
                <a:lnTo>
                  <a:pt x="1287740" y="2460"/>
                </a:lnTo>
                <a:lnTo>
                  <a:pt x="1307932" y="2258"/>
                </a:lnTo>
                <a:lnTo>
                  <a:pt x="1328450" y="2828"/>
                </a:lnTo>
                <a:lnTo>
                  <a:pt x="1349183" y="3914"/>
                </a:lnTo>
                <a:lnTo>
                  <a:pt x="1369355" y="4638"/>
                </a:lnTo>
                <a:lnTo>
                  <a:pt x="1389154" y="5121"/>
                </a:lnTo>
                <a:lnTo>
                  <a:pt x="1408702" y="5442"/>
                </a:lnTo>
                <a:lnTo>
                  <a:pt x="1427379" y="5657"/>
                </a:lnTo>
                <a:lnTo>
                  <a:pt x="1445476" y="5800"/>
                </a:lnTo>
                <a:lnTo>
                  <a:pt x="1463184" y="5895"/>
                </a:lnTo>
                <a:lnTo>
                  <a:pt x="1480633" y="5959"/>
                </a:lnTo>
                <a:lnTo>
                  <a:pt x="1497911" y="6001"/>
                </a:lnTo>
                <a:lnTo>
                  <a:pt x="1515074" y="6029"/>
                </a:lnTo>
                <a:lnTo>
                  <a:pt x="1531455" y="6048"/>
                </a:lnTo>
                <a:lnTo>
                  <a:pt x="1562827" y="6069"/>
                </a:lnTo>
                <a:lnTo>
                  <a:pt x="1591350" y="6079"/>
                </a:lnTo>
                <a:lnTo>
                  <a:pt x="1617433" y="6083"/>
                </a:lnTo>
                <a:lnTo>
                  <a:pt x="1640785" y="6085"/>
                </a:lnTo>
                <a:lnTo>
                  <a:pt x="1662923" y="6085"/>
                </a:lnTo>
                <a:lnTo>
                  <a:pt x="1693339" y="7967"/>
                </a:lnTo>
                <a:lnTo>
                  <a:pt x="1739900" y="1243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SMARTInkShape-Group597">
            <a:extLst>
              <a:ext uri="{FF2B5EF4-FFF2-40B4-BE49-F238E27FC236}">
                <a16:creationId xmlns:a16="http://schemas.microsoft.com/office/drawing/2014/main" id="{B0E6F38A-7DA5-5483-5681-97DB23DA9A9D}"/>
              </a:ext>
            </a:extLst>
          </p:cNvPr>
          <p:cNvGrpSpPr/>
          <p:nvPr/>
        </p:nvGrpSpPr>
        <p:grpSpPr>
          <a:xfrm>
            <a:off x="3898900" y="2527584"/>
            <a:ext cx="222251" cy="291782"/>
            <a:chOff x="3898900" y="2527584"/>
            <a:chExt cx="222251" cy="291782"/>
          </a:xfrm>
        </p:grpSpPr>
        <p:sp>
          <p:nvSpPr>
            <p:cNvPr id="16" name="SMARTInkShape-2342">
              <a:extLst>
                <a:ext uri="{FF2B5EF4-FFF2-40B4-BE49-F238E27FC236}">
                  <a16:creationId xmlns:a16="http://schemas.microsoft.com/office/drawing/2014/main" id="{71A8BE94-73AB-D348-FC88-08C8977378D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898900" y="2806700"/>
              <a:ext cx="222251" cy="12666"/>
            </a:xfrm>
            <a:custGeom>
              <a:avLst/>
              <a:gdLst/>
              <a:ahLst/>
              <a:cxnLst/>
              <a:rect l="0" t="0" r="0" b="0"/>
              <a:pathLst>
                <a:path w="222251" h="12666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6907" y="11376"/>
                  </a:lnTo>
                  <a:lnTo>
                    <a:pt x="37940" y="12584"/>
                  </a:lnTo>
                  <a:lnTo>
                    <a:pt x="62747" y="12665"/>
                  </a:lnTo>
                  <a:lnTo>
                    <a:pt x="84332" y="11979"/>
                  </a:lnTo>
                  <a:lnTo>
                    <a:pt x="115612" y="7626"/>
                  </a:lnTo>
                  <a:lnTo>
                    <a:pt x="142362" y="2573"/>
                  </a:lnTo>
                  <a:lnTo>
                    <a:pt x="170722" y="508"/>
                  </a:lnTo>
                  <a:lnTo>
                    <a:pt x="202399" y="67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343">
              <a:extLst>
                <a:ext uri="{FF2B5EF4-FFF2-40B4-BE49-F238E27FC236}">
                  <a16:creationId xmlns:a16="http://schemas.microsoft.com/office/drawing/2014/main" id="{97FBB6AD-7ED7-CD44-9824-E7601D4707E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949700" y="2617561"/>
              <a:ext cx="152401" cy="17690"/>
            </a:xfrm>
            <a:custGeom>
              <a:avLst/>
              <a:gdLst/>
              <a:ahLst/>
              <a:cxnLst/>
              <a:rect l="0" t="0" r="0" b="0"/>
              <a:pathLst>
                <a:path w="152401" h="17690">
                  <a:moveTo>
                    <a:pt x="0" y="17689"/>
                  </a:moveTo>
                  <a:lnTo>
                    <a:pt x="0" y="17689"/>
                  </a:lnTo>
                  <a:lnTo>
                    <a:pt x="27789" y="14318"/>
                  </a:lnTo>
                  <a:lnTo>
                    <a:pt x="56368" y="8851"/>
                  </a:lnTo>
                  <a:lnTo>
                    <a:pt x="80437" y="6133"/>
                  </a:lnTo>
                  <a:lnTo>
                    <a:pt x="104345" y="1957"/>
                  </a:lnTo>
                  <a:lnTo>
                    <a:pt x="135591" y="0"/>
                  </a:lnTo>
                  <a:lnTo>
                    <a:pt x="152400" y="49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344">
              <a:extLst>
                <a:ext uri="{FF2B5EF4-FFF2-40B4-BE49-F238E27FC236}">
                  <a16:creationId xmlns:a16="http://schemas.microsoft.com/office/drawing/2014/main" id="{A66A4047-E614-BCD1-2DE5-6334E424C73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917950" y="2541314"/>
              <a:ext cx="133351" cy="24087"/>
            </a:xfrm>
            <a:custGeom>
              <a:avLst/>
              <a:gdLst/>
              <a:ahLst/>
              <a:cxnLst/>
              <a:rect l="0" t="0" r="0" b="0"/>
              <a:pathLst>
                <a:path w="133351" h="24087">
                  <a:moveTo>
                    <a:pt x="0" y="24086"/>
                  </a:moveTo>
                  <a:lnTo>
                    <a:pt x="0" y="24086"/>
                  </a:lnTo>
                  <a:lnTo>
                    <a:pt x="0" y="18619"/>
                  </a:lnTo>
                  <a:lnTo>
                    <a:pt x="3371" y="14627"/>
                  </a:lnTo>
                  <a:lnTo>
                    <a:pt x="18951" y="8975"/>
                  </a:lnTo>
                  <a:lnTo>
                    <a:pt x="49500" y="5814"/>
                  </a:lnTo>
                  <a:lnTo>
                    <a:pt x="77067" y="3308"/>
                  </a:lnTo>
                  <a:lnTo>
                    <a:pt x="86463" y="740"/>
                  </a:lnTo>
                  <a:lnTo>
                    <a:pt x="106209" y="0"/>
                  </a:lnTo>
                  <a:lnTo>
                    <a:pt x="120918" y="3936"/>
                  </a:lnTo>
                  <a:lnTo>
                    <a:pt x="133350" y="113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345">
              <a:extLst>
                <a:ext uri="{FF2B5EF4-FFF2-40B4-BE49-F238E27FC236}">
                  <a16:creationId xmlns:a16="http://schemas.microsoft.com/office/drawing/2014/main" id="{E1640796-A2FA-A430-42CE-75B271EFFE9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943408" y="2527584"/>
              <a:ext cx="18708" cy="266417"/>
            </a:xfrm>
            <a:custGeom>
              <a:avLst/>
              <a:gdLst/>
              <a:ahLst/>
              <a:cxnLst/>
              <a:rect l="0" t="0" r="0" b="0"/>
              <a:pathLst>
                <a:path w="18708" h="266417">
                  <a:moveTo>
                    <a:pt x="6292" y="12416"/>
                  </a:moveTo>
                  <a:lnTo>
                    <a:pt x="6292" y="12416"/>
                  </a:lnTo>
                  <a:lnTo>
                    <a:pt x="18707" y="0"/>
                  </a:lnTo>
                  <a:lnTo>
                    <a:pt x="17073" y="31146"/>
                  </a:lnTo>
                  <a:lnTo>
                    <a:pt x="12073" y="61240"/>
                  </a:lnTo>
                  <a:lnTo>
                    <a:pt x="8005" y="88031"/>
                  </a:lnTo>
                  <a:lnTo>
                    <a:pt x="3259" y="118996"/>
                  </a:lnTo>
                  <a:lnTo>
                    <a:pt x="597" y="149859"/>
                  </a:lnTo>
                  <a:lnTo>
                    <a:pt x="136" y="172614"/>
                  </a:lnTo>
                  <a:lnTo>
                    <a:pt x="0" y="203815"/>
                  </a:lnTo>
                  <a:lnTo>
                    <a:pt x="665" y="230856"/>
                  </a:lnTo>
                  <a:lnTo>
                    <a:pt x="6292" y="2664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MARTInkShape-2346">
            <a:extLst>
              <a:ext uri="{FF2B5EF4-FFF2-40B4-BE49-F238E27FC236}">
                <a16:creationId xmlns:a16="http://schemas.microsoft.com/office/drawing/2014/main" id="{BED3F04A-92FD-0296-8DDC-FE6A94B4976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851237" y="1416389"/>
            <a:ext cx="484713" cy="1618912"/>
          </a:xfrm>
          <a:custGeom>
            <a:avLst/>
            <a:gdLst/>
            <a:ahLst/>
            <a:cxnLst/>
            <a:rect l="0" t="0" r="0" b="0"/>
            <a:pathLst>
              <a:path w="484713" h="1618912">
                <a:moveTo>
                  <a:pt x="203113" y="12361"/>
                </a:moveTo>
                <a:lnTo>
                  <a:pt x="203113" y="12361"/>
                </a:lnTo>
                <a:lnTo>
                  <a:pt x="215474" y="0"/>
                </a:lnTo>
                <a:lnTo>
                  <a:pt x="199893" y="27824"/>
                </a:lnTo>
                <a:lnTo>
                  <a:pt x="188675" y="53240"/>
                </a:lnTo>
                <a:lnTo>
                  <a:pt x="178206" y="83387"/>
                </a:lnTo>
                <a:lnTo>
                  <a:pt x="169628" y="107959"/>
                </a:lnTo>
                <a:lnTo>
                  <a:pt x="158149" y="133114"/>
                </a:lnTo>
                <a:lnTo>
                  <a:pt x="145810" y="160323"/>
                </a:lnTo>
                <a:lnTo>
                  <a:pt x="135100" y="190728"/>
                </a:lnTo>
                <a:lnTo>
                  <a:pt x="128435" y="212285"/>
                </a:lnTo>
                <a:lnTo>
                  <a:pt x="118417" y="235977"/>
                </a:lnTo>
                <a:lnTo>
                  <a:pt x="110672" y="260618"/>
                </a:lnTo>
                <a:lnTo>
                  <a:pt x="103467" y="285681"/>
                </a:lnTo>
                <a:lnTo>
                  <a:pt x="93209" y="310931"/>
                </a:lnTo>
                <a:lnTo>
                  <a:pt x="81594" y="336264"/>
                </a:lnTo>
                <a:lnTo>
                  <a:pt x="70083" y="362340"/>
                </a:lnTo>
                <a:lnTo>
                  <a:pt x="60263" y="390392"/>
                </a:lnTo>
                <a:lnTo>
                  <a:pt x="53076" y="419323"/>
                </a:lnTo>
                <a:lnTo>
                  <a:pt x="46824" y="449350"/>
                </a:lnTo>
                <a:lnTo>
                  <a:pt x="43182" y="465259"/>
                </a:lnTo>
                <a:lnTo>
                  <a:pt x="39342" y="481510"/>
                </a:lnTo>
                <a:lnTo>
                  <a:pt x="33195" y="512736"/>
                </a:lnTo>
                <a:lnTo>
                  <a:pt x="28111" y="543783"/>
                </a:lnTo>
                <a:lnTo>
                  <a:pt x="25767" y="559965"/>
                </a:lnTo>
                <a:lnTo>
                  <a:pt x="23499" y="576397"/>
                </a:lnTo>
                <a:lnTo>
                  <a:pt x="21281" y="592996"/>
                </a:lnTo>
                <a:lnTo>
                  <a:pt x="19098" y="609707"/>
                </a:lnTo>
                <a:lnTo>
                  <a:pt x="16937" y="626491"/>
                </a:lnTo>
                <a:lnTo>
                  <a:pt x="14790" y="643326"/>
                </a:lnTo>
                <a:lnTo>
                  <a:pt x="12653" y="660193"/>
                </a:lnTo>
                <a:lnTo>
                  <a:pt x="10523" y="677082"/>
                </a:lnTo>
                <a:lnTo>
                  <a:pt x="9103" y="693986"/>
                </a:lnTo>
                <a:lnTo>
                  <a:pt x="8156" y="710900"/>
                </a:lnTo>
                <a:lnTo>
                  <a:pt x="7526" y="727820"/>
                </a:lnTo>
                <a:lnTo>
                  <a:pt x="6399" y="744745"/>
                </a:lnTo>
                <a:lnTo>
                  <a:pt x="4942" y="761673"/>
                </a:lnTo>
                <a:lnTo>
                  <a:pt x="3266" y="778602"/>
                </a:lnTo>
                <a:lnTo>
                  <a:pt x="2149" y="795533"/>
                </a:lnTo>
                <a:lnTo>
                  <a:pt x="1403" y="812465"/>
                </a:lnTo>
                <a:lnTo>
                  <a:pt x="907" y="829397"/>
                </a:lnTo>
                <a:lnTo>
                  <a:pt x="575" y="846329"/>
                </a:lnTo>
                <a:lnTo>
                  <a:pt x="355" y="863262"/>
                </a:lnTo>
                <a:lnTo>
                  <a:pt x="208" y="880195"/>
                </a:lnTo>
                <a:lnTo>
                  <a:pt x="109" y="897128"/>
                </a:lnTo>
                <a:lnTo>
                  <a:pt x="44" y="914061"/>
                </a:lnTo>
                <a:lnTo>
                  <a:pt x="0" y="930995"/>
                </a:lnTo>
                <a:lnTo>
                  <a:pt x="677" y="947928"/>
                </a:lnTo>
                <a:lnTo>
                  <a:pt x="1833" y="964861"/>
                </a:lnTo>
                <a:lnTo>
                  <a:pt x="3310" y="981794"/>
                </a:lnTo>
                <a:lnTo>
                  <a:pt x="5705" y="998728"/>
                </a:lnTo>
                <a:lnTo>
                  <a:pt x="8714" y="1015661"/>
                </a:lnTo>
                <a:lnTo>
                  <a:pt x="12130" y="1032594"/>
                </a:lnTo>
                <a:lnTo>
                  <a:pt x="16524" y="1048822"/>
                </a:lnTo>
                <a:lnTo>
                  <a:pt x="27051" y="1080023"/>
                </a:lnTo>
                <a:lnTo>
                  <a:pt x="36904" y="1110354"/>
                </a:lnTo>
                <a:lnTo>
                  <a:pt x="46692" y="1140297"/>
                </a:lnTo>
                <a:lnTo>
                  <a:pt x="58098" y="1170067"/>
                </a:lnTo>
                <a:lnTo>
                  <a:pt x="72105" y="1199762"/>
                </a:lnTo>
                <a:lnTo>
                  <a:pt x="87737" y="1228717"/>
                </a:lnTo>
                <a:lnTo>
                  <a:pt x="104092" y="1255697"/>
                </a:lnTo>
                <a:lnTo>
                  <a:pt x="120769" y="1281799"/>
                </a:lnTo>
                <a:lnTo>
                  <a:pt x="138293" y="1307511"/>
                </a:lnTo>
                <a:lnTo>
                  <a:pt x="157841" y="1333050"/>
                </a:lnTo>
                <a:lnTo>
                  <a:pt x="176407" y="1356630"/>
                </a:lnTo>
                <a:lnTo>
                  <a:pt x="194772" y="1378870"/>
                </a:lnTo>
                <a:lnTo>
                  <a:pt x="224238" y="1410518"/>
                </a:lnTo>
                <a:lnTo>
                  <a:pt x="251862" y="1438083"/>
                </a:lnTo>
                <a:lnTo>
                  <a:pt x="281371" y="1464124"/>
                </a:lnTo>
                <a:lnTo>
                  <a:pt x="308301" y="1488303"/>
                </a:lnTo>
                <a:lnTo>
                  <a:pt x="334861" y="1505737"/>
                </a:lnTo>
                <a:lnTo>
                  <a:pt x="363348" y="1523290"/>
                </a:lnTo>
                <a:lnTo>
                  <a:pt x="394533" y="1544101"/>
                </a:lnTo>
                <a:lnTo>
                  <a:pt x="424291" y="1561643"/>
                </a:lnTo>
                <a:lnTo>
                  <a:pt x="453827" y="1581074"/>
                </a:lnTo>
                <a:lnTo>
                  <a:pt x="466941" y="1589395"/>
                </a:lnTo>
                <a:lnTo>
                  <a:pt x="483694" y="1607089"/>
                </a:lnTo>
                <a:lnTo>
                  <a:pt x="484712" y="1609619"/>
                </a:lnTo>
                <a:lnTo>
                  <a:pt x="484685" y="1612010"/>
                </a:lnTo>
                <a:lnTo>
                  <a:pt x="482513" y="161891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599">
            <a:extLst>
              <a:ext uri="{FF2B5EF4-FFF2-40B4-BE49-F238E27FC236}">
                <a16:creationId xmlns:a16="http://schemas.microsoft.com/office/drawing/2014/main" id="{E40361D4-617A-0109-7AA7-DFABAEF81006}"/>
              </a:ext>
            </a:extLst>
          </p:cNvPr>
          <p:cNvGrpSpPr/>
          <p:nvPr/>
        </p:nvGrpSpPr>
        <p:grpSpPr>
          <a:xfrm>
            <a:off x="5016500" y="1244709"/>
            <a:ext cx="457201" cy="1746142"/>
            <a:chOff x="5016500" y="1244709"/>
            <a:chExt cx="457201" cy="1746142"/>
          </a:xfrm>
        </p:grpSpPr>
        <p:sp>
          <p:nvSpPr>
            <p:cNvPr id="22" name="SMARTInkShape-2347">
              <a:extLst>
                <a:ext uri="{FF2B5EF4-FFF2-40B4-BE49-F238E27FC236}">
                  <a16:creationId xmlns:a16="http://schemas.microsoft.com/office/drawing/2014/main" id="{39CDCA79-DE0A-D380-DB77-01B350E3ED6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293307" y="1244709"/>
              <a:ext cx="180394" cy="119566"/>
            </a:xfrm>
            <a:custGeom>
              <a:avLst/>
              <a:gdLst/>
              <a:ahLst/>
              <a:cxnLst/>
              <a:rect l="0" t="0" r="0" b="0"/>
              <a:pathLst>
                <a:path w="180394" h="119566">
                  <a:moveTo>
                    <a:pt x="2593" y="25291"/>
                  </a:moveTo>
                  <a:lnTo>
                    <a:pt x="2593" y="25291"/>
                  </a:lnTo>
                  <a:lnTo>
                    <a:pt x="5964" y="25291"/>
                  </a:lnTo>
                  <a:lnTo>
                    <a:pt x="6957" y="24586"/>
                  </a:lnTo>
                  <a:lnTo>
                    <a:pt x="7619" y="23409"/>
                  </a:lnTo>
                  <a:lnTo>
                    <a:pt x="8061" y="21920"/>
                  </a:lnTo>
                  <a:lnTo>
                    <a:pt x="12313" y="18384"/>
                  </a:lnTo>
                  <a:lnTo>
                    <a:pt x="36475" y="2692"/>
                  </a:lnTo>
                  <a:lnTo>
                    <a:pt x="46728" y="137"/>
                  </a:lnTo>
                  <a:lnTo>
                    <a:pt x="49961" y="0"/>
                  </a:lnTo>
                  <a:lnTo>
                    <a:pt x="51105" y="2080"/>
                  </a:lnTo>
                  <a:lnTo>
                    <a:pt x="56850" y="27321"/>
                  </a:lnTo>
                  <a:lnTo>
                    <a:pt x="55399" y="35836"/>
                  </a:lnTo>
                  <a:lnTo>
                    <a:pt x="41724" y="67088"/>
                  </a:lnTo>
                  <a:lnTo>
                    <a:pt x="32768" y="81655"/>
                  </a:lnTo>
                  <a:lnTo>
                    <a:pt x="5484" y="111207"/>
                  </a:lnTo>
                  <a:lnTo>
                    <a:pt x="821" y="115922"/>
                  </a:lnTo>
                  <a:lnTo>
                    <a:pt x="0" y="117462"/>
                  </a:lnTo>
                  <a:lnTo>
                    <a:pt x="159" y="118488"/>
                  </a:lnTo>
                  <a:lnTo>
                    <a:pt x="970" y="119172"/>
                  </a:lnTo>
                  <a:lnTo>
                    <a:pt x="22550" y="119565"/>
                  </a:lnTo>
                  <a:lnTo>
                    <a:pt x="46528" y="115391"/>
                  </a:lnTo>
                  <a:lnTo>
                    <a:pt x="73545" y="110392"/>
                  </a:lnTo>
                  <a:lnTo>
                    <a:pt x="100152" y="106463"/>
                  </a:lnTo>
                  <a:lnTo>
                    <a:pt x="128795" y="99102"/>
                  </a:lnTo>
                  <a:lnTo>
                    <a:pt x="157476" y="90637"/>
                  </a:lnTo>
                  <a:lnTo>
                    <a:pt x="180393" y="887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348">
              <a:extLst>
                <a:ext uri="{FF2B5EF4-FFF2-40B4-BE49-F238E27FC236}">
                  <a16:creationId xmlns:a16="http://schemas.microsoft.com/office/drawing/2014/main" id="{6E395FD4-0B8F-7D3C-8B3C-67FFFEFCF60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016500" y="1429633"/>
              <a:ext cx="291186" cy="1561218"/>
            </a:xfrm>
            <a:custGeom>
              <a:avLst/>
              <a:gdLst/>
              <a:ahLst/>
              <a:cxnLst/>
              <a:rect l="0" t="0" r="0" b="0"/>
              <a:pathLst>
                <a:path w="291186" h="15612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3765" y="17438"/>
                  </a:lnTo>
                  <a:lnTo>
                    <a:pt x="49539" y="47452"/>
                  </a:lnTo>
                  <a:lnTo>
                    <a:pt x="71095" y="75123"/>
                  </a:lnTo>
                  <a:lnTo>
                    <a:pt x="87644" y="105038"/>
                  </a:lnTo>
                  <a:lnTo>
                    <a:pt x="103887" y="132772"/>
                  </a:lnTo>
                  <a:lnTo>
                    <a:pt x="116466" y="156468"/>
                  </a:lnTo>
                  <a:lnTo>
                    <a:pt x="129132" y="181363"/>
                  </a:lnTo>
                  <a:lnTo>
                    <a:pt x="141821" y="206613"/>
                  </a:lnTo>
                  <a:lnTo>
                    <a:pt x="154518" y="232675"/>
                  </a:lnTo>
                  <a:lnTo>
                    <a:pt x="167217" y="261720"/>
                  </a:lnTo>
                  <a:lnTo>
                    <a:pt x="179917" y="289219"/>
                  </a:lnTo>
                  <a:lnTo>
                    <a:pt x="192617" y="320102"/>
                  </a:lnTo>
                  <a:lnTo>
                    <a:pt x="201083" y="343566"/>
                  </a:lnTo>
                  <a:lnTo>
                    <a:pt x="209550" y="366224"/>
                  </a:lnTo>
                  <a:lnTo>
                    <a:pt x="217311" y="388053"/>
                  </a:lnTo>
                  <a:lnTo>
                    <a:pt x="223112" y="409515"/>
                  </a:lnTo>
                  <a:lnTo>
                    <a:pt x="228043" y="432694"/>
                  </a:lnTo>
                  <a:lnTo>
                    <a:pt x="233291" y="457107"/>
                  </a:lnTo>
                  <a:lnTo>
                    <a:pt x="240328" y="482068"/>
                  </a:lnTo>
                  <a:lnTo>
                    <a:pt x="246277" y="507273"/>
                  </a:lnTo>
                  <a:lnTo>
                    <a:pt x="251979" y="532586"/>
                  </a:lnTo>
                  <a:lnTo>
                    <a:pt x="259216" y="557948"/>
                  </a:lnTo>
                  <a:lnTo>
                    <a:pt x="263373" y="585212"/>
                  </a:lnTo>
                  <a:lnTo>
                    <a:pt x="265927" y="613087"/>
                  </a:lnTo>
                  <a:lnTo>
                    <a:pt x="269414" y="639587"/>
                  </a:lnTo>
                  <a:lnTo>
                    <a:pt x="273315" y="665476"/>
                  </a:lnTo>
                  <a:lnTo>
                    <a:pt x="277401" y="691799"/>
                  </a:lnTo>
                  <a:lnTo>
                    <a:pt x="281569" y="719961"/>
                  </a:lnTo>
                  <a:lnTo>
                    <a:pt x="283892" y="748940"/>
                  </a:lnTo>
                  <a:lnTo>
                    <a:pt x="284925" y="778283"/>
                  </a:lnTo>
                  <a:lnTo>
                    <a:pt x="285383" y="807787"/>
                  </a:lnTo>
                  <a:lnTo>
                    <a:pt x="287469" y="837363"/>
                  </a:lnTo>
                  <a:lnTo>
                    <a:pt x="290041" y="866971"/>
                  </a:lnTo>
                  <a:lnTo>
                    <a:pt x="291185" y="896593"/>
                  </a:lnTo>
                  <a:lnTo>
                    <a:pt x="289812" y="926221"/>
                  </a:lnTo>
                  <a:lnTo>
                    <a:pt x="286850" y="955852"/>
                  </a:lnTo>
                  <a:lnTo>
                    <a:pt x="283181" y="985485"/>
                  </a:lnTo>
                  <a:lnTo>
                    <a:pt x="281081" y="1015118"/>
                  </a:lnTo>
                  <a:lnTo>
                    <a:pt x="279442" y="1044751"/>
                  </a:lnTo>
                  <a:lnTo>
                    <a:pt x="276360" y="1074384"/>
                  </a:lnTo>
                  <a:lnTo>
                    <a:pt x="272640" y="1104017"/>
                  </a:lnTo>
                  <a:lnTo>
                    <a:pt x="267929" y="1132945"/>
                  </a:lnTo>
                  <a:lnTo>
                    <a:pt x="261131" y="1159913"/>
                  </a:lnTo>
                  <a:lnTo>
                    <a:pt x="253406" y="1187891"/>
                  </a:lnTo>
                  <a:lnTo>
                    <a:pt x="244565" y="1216084"/>
                  </a:lnTo>
                  <a:lnTo>
                    <a:pt x="233579" y="1242725"/>
                  </a:lnTo>
                  <a:lnTo>
                    <a:pt x="225403" y="1268676"/>
                  </a:lnTo>
                  <a:lnTo>
                    <a:pt x="218007" y="1294321"/>
                  </a:lnTo>
                  <a:lnTo>
                    <a:pt x="207664" y="1319830"/>
                  </a:lnTo>
                  <a:lnTo>
                    <a:pt x="194131" y="1343397"/>
                  </a:lnTo>
                  <a:lnTo>
                    <a:pt x="180118" y="1365630"/>
                  </a:lnTo>
                  <a:lnTo>
                    <a:pt x="169188" y="1387271"/>
                  </a:lnTo>
                  <a:lnTo>
                    <a:pt x="157744" y="1408649"/>
                  </a:lnTo>
                  <a:lnTo>
                    <a:pt x="139401" y="1438636"/>
                  </a:lnTo>
                  <a:lnTo>
                    <a:pt x="122444" y="1465395"/>
                  </a:lnTo>
                  <a:lnTo>
                    <a:pt x="106601" y="1491197"/>
                  </a:lnTo>
                  <a:lnTo>
                    <a:pt x="85654" y="1518458"/>
                  </a:lnTo>
                  <a:lnTo>
                    <a:pt x="66517" y="1541796"/>
                  </a:lnTo>
                  <a:lnTo>
                    <a:pt x="46363" y="1554835"/>
                  </a:lnTo>
                  <a:lnTo>
                    <a:pt x="25400" y="15612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600">
            <a:extLst>
              <a:ext uri="{FF2B5EF4-FFF2-40B4-BE49-F238E27FC236}">
                <a16:creationId xmlns:a16="http://schemas.microsoft.com/office/drawing/2014/main" id="{7F6BCCEC-C9DE-4694-B8A5-34B67DB6F915}"/>
              </a:ext>
            </a:extLst>
          </p:cNvPr>
          <p:cNvGrpSpPr/>
          <p:nvPr/>
        </p:nvGrpSpPr>
        <p:grpSpPr>
          <a:xfrm>
            <a:off x="4413250" y="3600450"/>
            <a:ext cx="298451" cy="184151"/>
            <a:chOff x="4413250" y="3600450"/>
            <a:chExt cx="298451" cy="184151"/>
          </a:xfrm>
        </p:grpSpPr>
        <p:sp>
          <p:nvSpPr>
            <p:cNvPr id="25" name="SMARTInkShape-2349">
              <a:extLst>
                <a:ext uri="{FF2B5EF4-FFF2-40B4-BE49-F238E27FC236}">
                  <a16:creationId xmlns:a16="http://schemas.microsoft.com/office/drawing/2014/main" id="{D4B0CAC6-CA77-BDF8-6915-0C1C4552F79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679950" y="36576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350">
              <a:extLst>
                <a:ext uri="{FF2B5EF4-FFF2-40B4-BE49-F238E27FC236}">
                  <a16:creationId xmlns:a16="http://schemas.microsoft.com/office/drawing/2014/main" id="{A07C95BF-EE39-8F3C-170D-133B22707A9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413250" y="3600450"/>
              <a:ext cx="156412" cy="184151"/>
            </a:xfrm>
            <a:custGeom>
              <a:avLst/>
              <a:gdLst/>
              <a:ahLst/>
              <a:cxnLst/>
              <a:rect l="0" t="0" r="0" b="0"/>
              <a:pathLst>
                <a:path w="156412" h="184151">
                  <a:moveTo>
                    <a:pt x="127000" y="0"/>
                  </a:moveTo>
                  <a:lnTo>
                    <a:pt x="127000" y="0"/>
                  </a:lnTo>
                  <a:lnTo>
                    <a:pt x="130371" y="3371"/>
                  </a:lnTo>
                  <a:lnTo>
                    <a:pt x="132026" y="6907"/>
                  </a:lnTo>
                  <a:lnTo>
                    <a:pt x="133088" y="21668"/>
                  </a:lnTo>
                  <a:lnTo>
                    <a:pt x="133882" y="22207"/>
                  </a:lnTo>
                  <a:lnTo>
                    <a:pt x="139432" y="7134"/>
                  </a:lnTo>
                  <a:lnTo>
                    <a:pt x="139677" y="951"/>
                  </a:lnTo>
                  <a:lnTo>
                    <a:pt x="138978" y="634"/>
                  </a:lnTo>
                  <a:lnTo>
                    <a:pt x="136322" y="282"/>
                  </a:lnTo>
                  <a:lnTo>
                    <a:pt x="105000" y="8863"/>
                  </a:lnTo>
                  <a:lnTo>
                    <a:pt x="78309" y="22081"/>
                  </a:lnTo>
                  <a:lnTo>
                    <a:pt x="56844" y="39083"/>
                  </a:lnTo>
                  <a:lnTo>
                    <a:pt x="49220" y="49602"/>
                  </a:lnTo>
                  <a:lnTo>
                    <a:pt x="45863" y="61656"/>
                  </a:lnTo>
                  <a:lnTo>
                    <a:pt x="46803" y="65798"/>
                  </a:lnTo>
                  <a:lnTo>
                    <a:pt x="56569" y="80704"/>
                  </a:lnTo>
                  <a:lnTo>
                    <a:pt x="58879" y="83436"/>
                  </a:lnTo>
                  <a:lnTo>
                    <a:pt x="85496" y="96969"/>
                  </a:lnTo>
                  <a:lnTo>
                    <a:pt x="115838" y="115232"/>
                  </a:lnTo>
                  <a:lnTo>
                    <a:pt x="139511" y="123308"/>
                  </a:lnTo>
                  <a:lnTo>
                    <a:pt x="150854" y="132648"/>
                  </a:lnTo>
                  <a:lnTo>
                    <a:pt x="155241" y="138447"/>
                  </a:lnTo>
                  <a:lnTo>
                    <a:pt x="156411" y="140982"/>
                  </a:lnTo>
                  <a:lnTo>
                    <a:pt x="155780" y="143377"/>
                  </a:lnTo>
                  <a:lnTo>
                    <a:pt x="151315" y="147919"/>
                  </a:lnTo>
                  <a:lnTo>
                    <a:pt x="126021" y="163743"/>
                  </a:lnTo>
                  <a:lnTo>
                    <a:pt x="101407" y="173299"/>
                  </a:lnTo>
                  <a:lnTo>
                    <a:pt x="75751" y="176466"/>
                  </a:lnTo>
                  <a:lnTo>
                    <a:pt x="45807" y="180776"/>
                  </a:lnTo>
                  <a:lnTo>
                    <a:pt x="15634" y="183484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351">
              <a:extLst>
                <a:ext uri="{FF2B5EF4-FFF2-40B4-BE49-F238E27FC236}">
                  <a16:creationId xmlns:a16="http://schemas.microsoft.com/office/drawing/2014/main" id="{BC110C80-1955-59BB-8E9E-32A01C4ED36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692650" y="3768242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5776" y="2260"/>
                  </a:lnTo>
                  <a:lnTo>
                    <a:pt x="19050" y="3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601">
            <a:extLst>
              <a:ext uri="{FF2B5EF4-FFF2-40B4-BE49-F238E27FC236}">
                <a16:creationId xmlns:a16="http://schemas.microsoft.com/office/drawing/2014/main" id="{6495F905-FC82-C2E0-B823-90D9F37964F3}"/>
              </a:ext>
            </a:extLst>
          </p:cNvPr>
          <p:cNvGrpSpPr/>
          <p:nvPr/>
        </p:nvGrpSpPr>
        <p:grpSpPr>
          <a:xfrm>
            <a:off x="4908550" y="3578330"/>
            <a:ext cx="1092201" cy="479321"/>
            <a:chOff x="4908550" y="3578330"/>
            <a:chExt cx="1092201" cy="479321"/>
          </a:xfrm>
        </p:grpSpPr>
        <p:sp>
          <p:nvSpPr>
            <p:cNvPr id="29" name="SMARTInkShape-2352">
              <a:extLst>
                <a:ext uri="{FF2B5EF4-FFF2-40B4-BE49-F238E27FC236}">
                  <a16:creationId xmlns:a16="http://schemas.microsoft.com/office/drawing/2014/main" id="{F9C03127-7B41-DC36-283D-CD8CF7A41C1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831030" y="3678336"/>
              <a:ext cx="169721" cy="118965"/>
            </a:xfrm>
            <a:custGeom>
              <a:avLst/>
              <a:gdLst/>
              <a:ahLst/>
              <a:cxnLst/>
              <a:rect l="0" t="0" r="0" b="0"/>
              <a:pathLst>
                <a:path w="169721" h="118965">
                  <a:moveTo>
                    <a:pt x="23670" y="55464"/>
                  </a:moveTo>
                  <a:lnTo>
                    <a:pt x="23670" y="55464"/>
                  </a:lnTo>
                  <a:lnTo>
                    <a:pt x="51508" y="55464"/>
                  </a:lnTo>
                  <a:lnTo>
                    <a:pt x="70065" y="53583"/>
                  </a:lnTo>
                  <a:lnTo>
                    <a:pt x="101364" y="45743"/>
                  </a:lnTo>
                  <a:lnTo>
                    <a:pt x="119362" y="33534"/>
                  </a:lnTo>
                  <a:lnTo>
                    <a:pt x="134338" y="18392"/>
                  </a:lnTo>
                  <a:lnTo>
                    <a:pt x="137666" y="13816"/>
                  </a:lnTo>
                  <a:lnTo>
                    <a:pt x="138472" y="10060"/>
                  </a:lnTo>
                  <a:lnTo>
                    <a:pt x="137599" y="6850"/>
                  </a:lnTo>
                  <a:lnTo>
                    <a:pt x="135606" y="4005"/>
                  </a:lnTo>
                  <a:lnTo>
                    <a:pt x="132161" y="2108"/>
                  </a:lnTo>
                  <a:lnTo>
                    <a:pt x="122689" y="0"/>
                  </a:lnTo>
                  <a:lnTo>
                    <a:pt x="98712" y="2184"/>
                  </a:lnTo>
                  <a:lnTo>
                    <a:pt x="69266" y="7300"/>
                  </a:lnTo>
                  <a:lnTo>
                    <a:pt x="48312" y="16656"/>
                  </a:lnTo>
                  <a:lnTo>
                    <a:pt x="24226" y="33164"/>
                  </a:lnTo>
                  <a:lnTo>
                    <a:pt x="10351" y="50033"/>
                  </a:lnTo>
                  <a:lnTo>
                    <a:pt x="865" y="70932"/>
                  </a:lnTo>
                  <a:lnTo>
                    <a:pt x="0" y="74243"/>
                  </a:lnTo>
                  <a:lnTo>
                    <a:pt x="2153" y="89015"/>
                  </a:lnTo>
                  <a:lnTo>
                    <a:pt x="7288" y="96951"/>
                  </a:lnTo>
                  <a:lnTo>
                    <a:pt x="10632" y="100055"/>
                  </a:lnTo>
                  <a:lnTo>
                    <a:pt x="28822" y="107795"/>
                  </a:lnTo>
                  <a:lnTo>
                    <a:pt x="58468" y="111980"/>
                  </a:lnTo>
                  <a:lnTo>
                    <a:pt x="89889" y="112489"/>
                  </a:lnTo>
                  <a:lnTo>
                    <a:pt x="117498" y="116953"/>
                  </a:lnTo>
                  <a:lnTo>
                    <a:pt x="145108" y="118699"/>
                  </a:lnTo>
                  <a:lnTo>
                    <a:pt x="169720" y="1189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353">
              <a:extLst>
                <a:ext uri="{FF2B5EF4-FFF2-40B4-BE49-F238E27FC236}">
                  <a16:creationId xmlns:a16="http://schemas.microsoft.com/office/drawing/2014/main" id="{6ACE3328-8434-F8E3-16D6-4801F85AB18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908550" y="3613512"/>
              <a:ext cx="175435" cy="171089"/>
            </a:xfrm>
            <a:custGeom>
              <a:avLst/>
              <a:gdLst/>
              <a:ahLst/>
              <a:cxnLst/>
              <a:rect l="0" t="0" r="0" b="0"/>
              <a:pathLst>
                <a:path w="175435" h="171089">
                  <a:moveTo>
                    <a:pt x="146050" y="18688"/>
                  </a:moveTo>
                  <a:lnTo>
                    <a:pt x="146050" y="18688"/>
                  </a:lnTo>
                  <a:lnTo>
                    <a:pt x="151825" y="13619"/>
                  </a:lnTo>
                  <a:lnTo>
                    <a:pt x="175434" y="860"/>
                  </a:lnTo>
                  <a:lnTo>
                    <a:pt x="174811" y="453"/>
                  </a:lnTo>
                  <a:lnTo>
                    <a:pt x="170357" y="0"/>
                  </a:lnTo>
                  <a:lnTo>
                    <a:pt x="145860" y="5485"/>
                  </a:lnTo>
                  <a:lnTo>
                    <a:pt x="115725" y="17543"/>
                  </a:lnTo>
                  <a:lnTo>
                    <a:pt x="89182" y="30299"/>
                  </a:lnTo>
                  <a:lnTo>
                    <a:pt x="76676" y="42276"/>
                  </a:lnTo>
                  <a:lnTo>
                    <a:pt x="75811" y="46408"/>
                  </a:lnTo>
                  <a:lnTo>
                    <a:pt x="76646" y="50573"/>
                  </a:lnTo>
                  <a:lnTo>
                    <a:pt x="78615" y="54762"/>
                  </a:lnTo>
                  <a:lnTo>
                    <a:pt x="94867" y="67398"/>
                  </a:lnTo>
                  <a:lnTo>
                    <a:pt x="124938" y="79946"/>
                  </a:lnTo>
                  <a:lnTo>
                    <a:pt x="155485" y="98460"/>
                  </a:lnTo>
                  <a:lnTo>
                    <a:pt x="172440" y="109618"/>
                  </a:lnTo>
                  <a:lnTo>
                    <a:pt x="172816" y="112469"/>
                  </a:lnTo>
                  <a:lnTo>
                    <a:pt x="169470" y="119400"/>
                  </a:lnTo>
                  <a:lnTo>
                    <a:pt x="163024" y="127864"/>
                  </a:lnTo>
                  <a:lnTo>
                    <a:pt x="144385" y="141409"/>
                  </a:lnTo>
                  <a:lnTo>
                    <a:pt x="114081" y="153870"/>
                  </a:lnTo>
                  <a:lnTo>
                    <a:pt x="88443" y="163791"/>
                  </a:lnTo>
                  <a:lnTo>
                    <a:pt x="58505" y="168926"/>
                  </a:lnTo>
                  <a:lnTo>
                    <a:pt x="27627" y="170661"/>
                  </a:lnTo>
                  <a:lnTo>
                    <a:pt x="0" y="1710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354">
              <a:extLst>
                <a:ext uri="{FF2B5EF4-FFF2-40B4-BE49-F238E27FC236}">
                  <a16:creationId xmlns:a16="http://schemas.microsoft.com/office/drawing/2014/main" id="{09D62F04-92CA-9A53-CE9C-AFFD6C77CE9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107091" y="3633453"/>
              <a:ext cx="448273" cy="182898"/>
            </a:xfrm>
            <a:custGeom>
              <a:avLst/>
              <a:gdLst/>
              <a:ahLst/>
              <a:cxnLst/>
              <a:rect l="0" t="0" r="0" b="0"/>
              <a:pathLst>
                <a:path w="448273" h="182898">
                  <a:moveTo>
                    <a:pt x="118959" y="36847"/>
                  </a:moveTo>
                  <a:lnTo>
                    <a:pt x="118959" y="36847"/>
                  </a:lnTo>
                  <a:lnTo>
                    <a:pt x="129084" y="26016"/>
                  </a:lnTo>
                  <a:lnTo>
                    <a:pt x="130896" y="19840"/>
                  </a:lnTo>
                  <a:lnTo>
                    <a:pt x="131320" y="15648"/>
                  </a:lnTo>
                  <a:lnTo>
                    <a:pt x="129627" y="11432"/>
                  </a:lnTo>
                  <a:lnTo>
                    <a:pt x="128188" y="9320"/>
                  </a:lnTo>
                  <a:lnTo>
                    <a:pt x="119420" y="2977"/>
                  </a:lnTo>
                  <a:lnTo>
                    <a:pt x="97772" y="0"/>
                  </a:lnTo>
                  <a:lnTo>
                    <a:pt x="72387" y="5860"/>
                  </a:lnTo>
                  <a:lnTo>
                    <a:pt x="46990" y="19905"/>
                  </a:lnTo>
                  <a:lnTo>
                    <a:pt x="18474" y="42917"/>
                  </a:lnTo>
                  <a:lnTo>
                    <a:pt x="6871" y="55814"/>
                  </a:lnTo>
                  <a:lnTo>
                    <a:pt x="4017" y="60075"/>
                  </a:lnTo>
                  <a:lnTo>
                    <a:pt x="0" y="79556"/>
                  </a:lnTo>
                  <a:lnTo>
                    <a:pt x="5552" y="103202"/>
                  </a:lnTo>
                  <a:lnTo>
                    <a:pt x="22224" y="134224"/>
                  </a:lnTo>
                  <a:lnTo>
                    <a:pt x="24836" y="137748"/>
                  </a:lnTo>
                  <a:lnTo>
                    <a:pt x="31501" y="141664"/>
                  </a:lnTo>
                  <a:lnTo>
                    <a:pt x="35254" y="142709"/>
                  </a:lnTo>
                  <a:lnTo>
                    <a:pt x="43186" y="141987"/>
                  </a:lnTo>
                  <a:lnTo>
                    <a:pt x="47278" y="140807"/>
                  </a:lnTo>
                  <a:lnTo>
                    <a:pt x="71142" y="122252"/>
                  </a:lnTo>
                  <a:lnTo>
                    <a:pt x="90905" y="92140"/>
                  </a:lnTo>
                  <a:lnTo>
                    <a:pt x="103389" y="62139"/>
                  </a:lnTo>
                  <a:lnTo>
                    <a:pt x="106226" y="37352"/>
                  </a:lnTo>
                  <a:lnTo>
                    <a:pt x="106256" y="64681"/>
                  </a:lnTo>
                  <a:lnTo>
                    <a:pt x="109629" y="89858"/>
                  </a:lnTo>
                  <a:lnTo>
                    <a:pt x="121455" y="118579"/>
                  </a:lnTo>
                  <a:lnTo>
                    <a:pt x="129733" y="136794"/>
                  </a:lnTo>
                  <a:lnTo>
                    <a:pt x="136918" y="144297"/>
                  </a:lnTo>
                  <a:lnTo>
                    <a:pt x="144815" y="148103"/>
                  </a:lnTo>
                  <a:lnTo>
                    <a:pt x="148896" y="149117"/>
                  </a:lnTo>
                  <a:lnTo>
                    <a:pt x="152322" y="149089"/>
                  </a:lnTo>
                  <a:lnTo>
                    <a:pt x="158011" y="147175"/>
                  </a:lnTo>
                  <a:lnTo>
                    <a:pt x="168551" y="138760"/>
                  </a:lnTo>
                  <a:lnTo>
                    <a:pt x="184051" y="118204"/>
                  </a:lnTo>
                  <a:lnTo>
                    <a:pt x="200299" y="90861"/>
                  </a:lnTo>
                  <a:lnTo>
                    <a:pt x="211436" y="78822"/>
                  </a:lnTo>
                  <a:lnTo>
                    <a:pt x="219218" y="75457"/>
                  </a:lnTo>
                  <a:lnTo>
                    <a:pt x="221844" y="77055"/>
                  </a:lnTo>
                  <a:lnTo>
                    <a:pt x="223532" y="78469"/>
                  </a:lnTo>
                  <a:lnTo>
                    <a:pt x="225408" y="83803"/>
                  </a:lnTo>
                  <a:lnTo>
                    <a:pt x="229984" y="102097"/>
                  </a:lnTo>
                  <a:lnTo>
                    <a:pt x="237854" y="122276"/>
                  </a:lnTo>
                  <a:lnTo>
                    <a:pt x="239262" y="138624"/>
                  </a:lnTo>
                  <a:lnTo>
                    <a:pt x="240083" y="140681"/>
                  </a:lnTo>
                  <a:lnTo>
                    <a:pt x="241336" y="142053"/>
                  </a:lnTo>
                  <a:lnTo>
                    <a:pt x="244610" y="143578"/>
                  </a:lnTo>
                  <a:lnTo>
                    <a:pt x="248417" y="144255"/>
                  </a:lnTo>
                  <a:lnTo>
                    <a:pt x="257898" y="141265"/>
                  </a:lnTo>
                  <a:lnTo>
                    <a:pt x="286255" y="111188"/>
                  </a:lnTo>
                  <a:lnTo>
                    <a:pt x="307353" y="93169"/>
                  </a:lnTo>
                  <a:lnTo>
                    <a:pt x="316674" y="89283"/>
                  </a:lnTo>
                  <a:lnTo>
                    <a:pt x="319208" y="89443"/>
                  </a:lnTo>
                  <a:lnTo>
                    <a:pt x="323905" y="91503"/>
                  </a:lnTo>
                  <a:lnTo>
                    <a:pt x="328345" y="98533"/>
                  </a:lnTo>
                  <a:lnTo>
                    <a:pt x="332928" y="112509"/>
                  </a:lnTo>
                  <a:lnTo>
                    <a:pt x="334478" y="133245"/>
                  </a:lnTo>
                  <a:lnTo>
                    <a:pt x="329359" y="163556"/>
                  </a:lnTo>
                  <a:lnTo>
                    <a:pt x="329075" y="165064"/>
                  </a:lnTo>
                  <a:lnTo>
                    <a:pt x="328886" y="165364"/>
                  </a:lnTo>
                  <a:lnTo>
                    <a:pt x="328761" y="164858"/>
                  </a:lnTo>
                  <a:lnTo>
                    <a:pt x="357470" y="134907"/>
                  </a:lnTo>
                  <a:lnTo>
                    <a:pt x="382758" y="106231"/>
                  </a:lnTo>
                  <a:lnTo>
                    <a:pt x="399382" y="90880"/>
                  </a:lnTo>
                  <a:lnTo>
                    <a:pt x="422550" y="78826"/>
                  </a:lnTo>
                  <a:lnTo>
                    <a:pt x="429807" y="76671"/>
                  </a:lnTo>
                  <a:lnTo>
                    <a:pt x="432729" y="76802"/>
                  </a:lnTo>
                  <a:lnTo>
                    <a:pt x="437859" y="78829"/>
                  </a:lnTo>
                  <a:lnTo>
                    <a:pt x="439510" y="80357"/>
                  </a:lnTo>
                  <a:lnTo>
                    <a:pt x="441342" y="83937"/>
                  </a:lnTo>
                  <a:lnTo>
                    <a:pt x="448238" y="114686"/>
                  </a:lnTo>
                  <a:lnTo>
                    <a:pt x="448272" y="139476"/>
                  </a:lnTo>
                  <a:lnTo>
                    <a:pt x="442809" y="1828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355">
              <a:extLst>
                <a:ext uri="{FF2B5EF4-FFF2-40B4-BE49-F238E27FC236}">
                  <a16:creationId xmlns:a16="http://schemas.microsoft.com/office/drawing/2014/main" id="{6278AE48-DC26-9B9C-0AB6-8681FAFAC38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619750" y="3709782"/>
              <a:ext cx="34405" cy="347869"/>
            </a:xfrm>
            <a:custGeom>
              <a:avLst/>
              <a:gdLst/>
              <a:ahLst/>
              <a:cxnLst/>
              <a:rect l="0" t="0" r="0" b="0"/>
              <a:pathLst>
                <a:path w="34405" h="347869">
                  <a:moveTo>
                    <a:pt x="0" y="55768"/>
                  </a:moveTo>
                  <a:lnTo>
                    <a:pt x="0" y="55768"/>
                  </a:lnTo>
                  <a:lnTo>
                    <a:pt x="14746" y="25012"/>
                  </a:lnTo>
                  <a:lnTo>
                    <a:pt x="34404" y="1727"/>
                  </a:lnTo>
                  <a:lnTo>
                    <a:pt x="34225" y="691"/>
                  </a:lnTo>
                  <a:lnTo>
                    <a:pt x="33401" y="0"/>
                  </a:lnTo>
                  <a:lnTo>
                    <a:pt x="28524" y="30722"/>
                  </a:lnTo>
                  <a:lnTo>
                    <a:pt x="25312" y="57954"/>
                  </a:lnTo>
                  <a:lnTo>
                    <a:pt x="21219" y="88637"/>
                  </a:lnTo>
                  <a:lnTo>
                    <a:pt x="19693" y="118345"/>
                  </a:lnTo>
                  <a:lnTo>
                    <a:pt x="19336" y="143787"/>
                  </a:lnTo>
                  <a:lnTo>
                    <a:pt x="19177" y="165914"/>
                  </a:lnTo>
                  <a:lnTo>
                    <a:pt x="19088" y="194237"/>
                  </a:lnTo>
                  <a:lnTo>
                    <a:pt x="19061" y="220504"/>
                  </a:lnTo>
                  <a:lnTo>
                    <a:pt x="19053" y="246160"/>
                  </a:lnTo>
                  <a:lnTo>
                    <a:pt x="15680" y="276742"/>
                  </a:lnTo>
                  <a:lnTo>
                    <a:pt x="16947" y="303166"/>
                  </a:lnTo>
                  <a:lnTo>
                    <a:pt x="13748" y="330650"/>
                  </a:lnTo>
                  <a:lnTo>
                    <a:pt x="12460" y="343743"/>
                  </a:lnTo>
                  <a:lnTo>
                    <a:pt x="0" y="3478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356">
              <a:extLst>
                <a:ext uri="{FF2B5EF4-FFF2-40B4-BE49-F238E27FC236}">
                  <a16:creationId xmlns:a16="http://schemas.microsoft.com/office/drawing/2014/main" id="{C41560E5-659A-43FC-9B27-3D8E0F0EA2E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619750" y="3747088"/>
              <a:ext cx="93623" cy="81963"/>
            </a:xfrm>
            <a:custGeom>
              <a:avLst/>
              <a:gdLst/>
              <a:ahLst/>
              <a:cxnLst/>
              <a:rect l="0" t="0" r="0" b="0"/>
              <a:pathLst>
                <a:path w="93623" h="81963">
                  <a:moveTo>
                    <a:pt x="0" y="75612"/>
                  </a:moveTo>
                  <a:lnTo>
                    <a:pt x="0" y="75612"/>
                  </a:lnTo>
                  <a:lnTo>
                    <a:pt x="16606" y="48880"/>
                  </a:lnTo>
                  <a:lnTo>
                    <a:pt x="41593" y="18287"/>
                  </a:lnTo>
                  <a:lnTo>
                    <a:pt x="54814" y="6102"/>
                  </a:lnTo>
                  <a:lnTo>
                    <a:pt x="63402" y="2385"/>
                  </a:lnTo>
                  <a:lnTo>
                    <a:pt x="80414" y="0"/>
                  </a:lnTo>
                  <a:lnTo>
                    <a:pt x="83948" y="1920"/>
                  </a:lnTo>
                  <a:lnTo>
                    <a:pt x="89757" y="9699"/>
                  </a:lnTo>
                  <a:lnTo>
                    <a:pt x="93622" y="22607"/>
                  </a:lnTo>
                  <a:lnTo>
                    <a:pt x="91397" y="38740"/>
                  </a:lnTo>
                  <a:lnTo>
                    <a:pt x="82484" y="48876"/>
                  </a:lnTo>
                  <a:lnTo>
                    <a:pt x="55155" y="66839"/>
                  </a:lnTo>
                  <a:lnTo>
                    <a:pt x="36804" y="76854"/>
                  </a:lnTo>
                  <a:lnTo>
                    <a:pt x="6350" y="819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357">
              <a:extLst>
                <a:ext uri="{FF2B5EF4-FFF2-40B4-BE49-F238E27FC236}">
                  <a16:creationId xmlns:a16="http://schemas.microsoft.com/office/drawing/2014/main" id="{EFA15F94-A25C-6457-CD20-1FA45B60595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766816" y="3578330"/>
              <a:ext cx="43312" cy="269771"/>
            </a:xfrm>
            <a:custGeom>
              <a:avLst/>
              <a:gdLst/>
              <a:ahLst/>
              <a:cxnLst/>
              <a:rect l="0" t="0" r="0" b="0"/>
              <a:pathLst>
                <a:path w="43312" h="269771">
                  <a:moveTo>
                    <a:pt x="24384" y="9420"/>
                  </a:moveTo>
                  <a:lnTo>
                    <a:pt x="24384" y="9420"/>
                  </a:lnTo>
                  <a:lnTo>
                    <a:pt x="40271" y="0"/>
                  </a:lnTo>
                  <a:lnTo>
                    <a:pt x="41326" y="318"/>
                  </a:lnTo>
                  <a:lnTo>
                    <a:pt x="42029" y="1235"/>
                  </a:lnTo>
                  <a:lnTo>
                    <a:pt x="43311" y="27327"/>
                  </a:lnTo>
                  <a:lnTo>
                    <a:pt x="38341" y="55761"/>
                  </a:lnTo>
                  <a:lnTo>
                    <a:pt x="32596" y="86651"/>
                  </a:lnTo>
                  <a:lnTo>
                    <a:pt x="25719" y="114305"/>
                  </a:lnTo>
                  <a:lnTo>
                    <a:pt x="15764" y="139667"/>
                  </a:lnTo>
                  <a:lnTo>
                    <a:pt x="7604" y="169439"/>
                  </a:lnTo>
                  <a:lnTo>
                    <a:pt x="2412" y="195545"/>
                  </a:lnTo>
                  <a:lnTo>
                    <a:pt x="0" y="223318"/>
                  </a:lnTo>
                  <a:lnTo>
                    <a:pt x="5334" y="2697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602">
            <a:extLst>
              <a:ext uri="{FF2B5EF4-FFF2-40B4-BE49-F238E27FC236}">
                <a16:creationId xmlns:a16="http://schemas.microsoft.com/office/drawing/2014/main" id="{D9F4C79F-6458-31A6-9826-2D48C95D3FC3}"/>
              </a:ext>
            </a:extLst>
          </p:cNvPr>
          <p:cNvGrpSpPr/>
          <p:nvPr/>
        </p:nvGrpSpPr>
        <p:grpSpPr>
          <a:xfrm>
            <a:off x="6426200" y="3514035"/>
            <a:ext cx="647701" cy="270566"/>
            <a:chOff x="6426200" y="3514035"/>
            <a:chExt cx="647701" cy="270566"/>
          </a:xfrm>
        </p:grpSpPr>
        <p:sp>
          <p:nvSpPr>
            <p:cNvPr id="36" name="SMARTInkShape-2358">
              <a:extLst>
                <a:ext uri="{FF2B5EF4-FFF2-40B4-BE49-F238E27FC236}">
                  <a16:creationId xmlns:a16="http://schemas.microsoft.com/office/drawing/2014/main" id="{057197D9-C552-B41F-1224-394BF6F6EB1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057541" y="3771900"/>
              <a:ext cx="16360" cy="12701"/>
            </a:xfrm>
            <a:custGeom>
              <a:avLst/>
              <a:gdLst/>
              <a:ahLst/>
              <a:cxnLst/>
              <a:rect l="0" t="0" r="0" b="0"/>
              <a:pathLst>
                <a:path w="163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7" y="9329"/>
                  </a:lnTo>
                  <a:lnTo>
                    <a:pt x="0" y="7631"/>
                  </a:lnTo>
                  <a:lnTo>
                    <a:pt x="514" y="5793"/>
                  </a:lnTo>
                  <a:lnTo>
                    <a:pt x="1562" y="3862"/>
                  </a:lnTo>
                  <a:lnTo>
                    <a:pt x="2967" y="2575"/>
                  </a:lnTo>
                  <a:lnTo>
                    <a:pt x="6408" y="1145"/>
                  </a:lnTo>
                  <a:lnTo>
                    <a:pt x="163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359">
              <a:extLst>
                <a:ext uri="{FF2B5EF4-FFF2-40B4-BE49-F238E27FC236}">
                  <a16:creationId xmlns:a16="http://schemas.microsoft.com/office/drawing/2014/main" id="{B086A8F0-92F9-85A4-D52B-6D43F8BDD2C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802255" y="3514035"/>
              <a:ext cx="144646" cy="262128"/>
            </a:xfrm>
            <a:custGeom>
              <a:avLst/>
              <a:gdLst/>
              <a:ahLst/>
              <a:cxnLst/>
              <a:rect l="0" t="0" r="0" b="0"/>
              <a:pathLst>
                <a:path w="144646" h="262128">
                  <a:moveTo>
                    <a:pt x="125595" y="181665"/>
                  </a:moveTo>
                  <a:lnTo>
                    <a:pt x="125595" y="181665"/>
                  </a:lnTo>
                  <a:lnTo>
                    <a:pt x="125595" y="178294"/>
                  </a:lnTo>
                  <a:lnTo>
                    <a:pt x="123713" y="174758"/>
                  </a:lnTo>
                  <a:lnTo>
                    <a:pt x="121231" y="170834"/>
                  </a:lnTo>
                  <a:lnTo>
                    <a:pt x="120127" y="166738"/>
                  </a:lnTo>
                  <a:lnTo>
                    <a:pt x="112765" y="157094"/>
                  </a:lnTo>
                  <a:lnTo>
                    <a:pt x="101647" y="148671"/>
                  </a:lnTo>
                  <a:lnTo>
                    <a:pt x="82673" y="141707"/>
                  </a:lnTo>
                  <a:lnTo>
                    <a:pt x="67243" y="142974"/>
                  </a:lnTo>
                  <a:lnTo>
                    <a:pt x="37712" y="155286"/>
                  </a:lnTo>
                  <a:lnTo>
                    <a:pt x="17271" y="171306"/>
                  </a:lnTo>
                  <a:lnTo>
                    <a:pt x="10894" y="179648"/>
                  </a:lnTo>
                  <a:lnTo>
                    <a:pt x="3337" y="199020"/>
                  </a:lnTo>
                  <a:lnTo>
                    <a:pt x="0" y="222634"/>
                  </a:lnTo>
                  <a:lnTo>
                    <a:pt x="4864" y="237268"/>
                  </a:lnTo>
                  <a:lnTo>
                    <a:pt x="13376" y="249416"/>
                  </a:lnTo>
                  <a:lnTo>
                    <a:pt x="21863" y="257167"/>
                  </a:lnTo>
                  <a:lnTo>
                    <a:pt x="34101" y="261082"/>
                  </a:lnTo>
                  <a:lnTo>
                    <a:pt x="41316" y="262127"/>
                  </a:lnTo>
                  <a:lnTo>
                    <a:pt x="56858" y="259524"/>
                  </a:lnTo>
                  <a:lnTo>
                    <a:pt x="71762" y="252958"/>
                  </a:lnTo>
                  <a:lnTo>
                    <a:pt x="83089" y="242984"/>
                  </a:lnTo>
                  <a:lnTo>
                    <a:pt x="94029" y="225469"/>
                  </a:lnTo>
                  <a:lnTo>
                    <a:pt x="104046" y="195518"/>
                  </a:lnTo>
                  <a:lnTo>
                    <a:pt x="110665" y="170091"/>
                  </a:lnTo>
                  <a:lnTo>
                    <a:pt x="116389" y="139822"/>
                  </a:lnTo>
                  <a:lnTo>
                    <a:pt x="117975" y="116501"/>
                  </a:lnTo>
                  <a:lnTo>
                    <a:pt x="120563" y="93907"/>
                  </a:lnTo>
                  <a:lnTo>
                    <a:pt x="124064" y="72106"/>
                  </a:lnTo>
                  <a:lnTo>
                    <a:pt x="129297" y="40705"/>
                  </a:lnTo>
                  <a:lnTo>
                    <a:pt x="133304" y="10096"/>
                  </a:lnTo>
                  <a:lnTo>
                    <a:pt x="137309" y="0"/>
                  </a:lnTo>
                  <a:lnTo>
                    <a:pt x="138343" y="1288"/>
                  </a:lnTo>
                  <a:lnTo>
                    <a:pt x="144645" y="165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360">
              <a:extLst>
                <a:ext uri="{FF2B5EF4-FFF2-40B4-BE49-F238E27FC236}">
                  <a16:creationId xmlns:a16="http://schemas.microsoft.com/office/drawing/2014/main" id="{9BE94E6F-F664-169A-DAE5-092F9D2BC79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642100" y="367030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16620" y="9616"/>
                  </a:lnTo>
                  <a:lnTo>
                    <a:pt x="44043" y="3163"/>
                  </a:lnTo>
                  <a:lnTo>
                    <a:pt x="69200" y="1406"/>
                  </a:lnTo>
                  <a:lnTo>
                    <a:pt x="94961" y="625"/>
                  </a:lnTo>
                  <a:lnTo>
                    <a:pt x="119816" y="278"/>
                  </a:lnTo>
                  <a:lnTo>
                    <a:pt x="150114" y="82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361">
              <a:extLst>
                <a:ext uri="{FF2B5EF4-FFF2-40B4-BE49-F238E27FC236}">
                  <a16:creationId xmlns:a16="http://schemas.microsoft.com/office/drawing/2014/main" id="{D290CC7A-0649-B589-53C9-85E0B925EC9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631202" y="3526277"/>
              <a:ext cx="131549" cy="238771"/>
            </a:xfrm>
            <a:custGeom>
              <a:avLst/>
              <a:gdLst/>
              <a:ahLst/>
              <a:cxnLst/>
              <a:rect l="0" t="0" r="0" b="0"/>
              <a:pathLst>
                <a:path w="131549" h="238771">
                  <a:moveTo>
                    <a:pt x="48998" y="17023"/>
                  </a:moveTo>
                  <a:lnTo>
                    <a:pt x="48998" y="17023"/>
                  </a:lnTo>
                  <a:lnTo>
                    <a:pt x="64193" y="2534"/>
                  </a:lnTo>
                  <a:lnTo>
                    <a:pt x="69392" y="0"/>
                  </a:lnTo>
                  <a:lnTo>
                    <a:pt x="71061" y="735"/>
                  </a:lnTo>
                  <a:lnTo>
                    <a:pt x="72174" y="2637"/>
                  </a:lnTo>
                  <a:lnTo>
                    <a:pt x="72915" y="5316"/>
                  </a:lnTo>
                  <a:lnTo>
                    <a:pt x="69036" y="33551"/>
                  </a:lnTo>
                  <a:lnTo>
                    <a:pt x="59593" y="62856"/>
                  </a:lnTo>
                  <a:lnTo>
                    <a:pt x="47719" y="92242"/>
                  </a:lnTo>
                  <a:lnTo>
                    <a:pt x="34216" y="122793"/>
                  </a:lnTo>
                  <a:lnTo>
                    <a:pt x="20259" y="153705"/>
                  </a:lnTo>
                  <a:lnTo>
                    <a:pt x="7322" y="181228"/>
                  </a:lnTo>
                  <a:lnTo>
                    <a:pt x="0" y="209071"/>
                  </a:lnTo>
                  <a:lnTo>
                    <a:pt x="880" y="219030"/>
                  </a:lnTo>
                  <a:lnTo>
                    <a:pt x="2102" y="223661"/>
                  </a:lnTo>
                  <a:lnTo>
                    <a:pt x="7224" y="230688"/>
                  </a:lnTo>
                  <a:lnTo>
                    <a:pt x="10565" y="233550"/>
                  </a:lnTo>
                  <a:lnTo>
                    <a:pt x="19922" y="236729"/>
                  </a:lnTo>
                  <a:lnTo>
                    <a:pt x="46547" y="238770"/>
                  </a:lnTo>
                  <a:lnTo>
                    <a:pt x="74620" y="234104"/>
                  </a:lnTo>
                  <a:lnTo>
                    <a:pt x="102847" y="226388"/>
                  </a:lnTo>
                  <a:lnTo>
                    <a:pt x="131548" y="2138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362">
              <a:extLst>
                <a:ext uri="{FF2B5EF4-FFF2-40B4-BE49-F238E27FC236}">
                  <a16:creationId xmlns:a16="http://schemas.microsoft.com/office/drawing/2014/main" id="{3AC272F2-C673-8A65-E703-6881F5A72D0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426200" y="3594516"/>
              <a:ext cx="153951" cy="163405"/>
            </a:xfrm>
            <a:custGeom>
              <a:avLst/>
              <a:gdLst/>
              <a:ahLst/>
              <a:cxnLst/>
              <a:rect l="0" t="0" r="0" b="0"/>
              <a:pathLst>
                <a:path w="153951" h="163405">
                  <a:moveTo>
                    <a:pt x="101600" y="18634"/>
                  </a:moveTo>
                  <a:lnTo>
                    <a:pt x="101600" y="18634"/>
                  </a:lnTo>
                  <a:lnTo>
                    <a:pt x="108341" y="18634"/>
                  </a:lnTo>
                  <a:lnTo>
                    <a:pt x="134238" y="6701"/>
                  </a:lnTo>
                  <a:lnTo>
                    <a:pt x="153667" y="521"/>
                  </a:lnTo>
                  <a:lnTo>
                    <a:pt x="153950" y="209"/>
                  </a:lnTo>
                  <a:lnTo>
                    <a:pt x="153432" y="0"/>
                  </a:lnTo>
                  <a:lnTo>
                    <a:pt x="133737" y="372"/>
                  </a:lnTo>
                  <a:lnTo>
                    <a:pt x="109150" y="6508"/>
                  </a:lnTo>
                  <a:lnTo>
                    <a:pt x="77692" y="14514"/>
                  </a:lnTo>
                  <a:lnTo>
                    <a:pt x="47791" y="26880"/>
                  </a:lnTo>
                  <a:lnTo>
                    <a:pt x="35351" y="33588"/>
                  </a:lnTo>
                  <a:lnTo>
                    <a:pt x="29823" y="38921"/>
                  </a:lnTo>
                  <a:lnTo>
                    <a:pt x="23340" y="49261"/>
                  </a:lnTo>
                  <a:lnTo>
                    <a:pt x="22615" y="52458"/>
                  </a:lnTo>
                  <a:lnTo>
                    <a:pt x="22837" y="55294"/>
                  </a:lnTo>
                  <a:lnTo>
                    <a:pt x="23692" y="57891"/>
                  </a:lnTo>
                  <a:lnTo>
                    <a:pt x="38378" y="68287"/>
                  </a:lnTo>
                  <a:lnTo>
                    <a:pt x="67213" y="83031"/>
                  </a:lnTo>
                  <a:lnTo>
                    <a:pt x="91724" y="91170"/>
                  </a:lnTo>
                  <a:lnTo>
                    <a:pt x="119954" y="105948"/>
                  </a:lnTo>
                  <a:lnTo>
                    <a:pt x="139432" y="121750"/>
                  </a:lnTo>
                  <a:lnTo>
                    <a:pt x="143108" y="127493"/>
                  </a:lnTo>
                  <a:lnTo>
                    <a:pt x="141972" y="130717"/>
                  </a:lnTo>
                  <a:lnTo>
                    <a:pt x="135066" y="138064"/>
                  </a:lnTo>
                  <a:lnTo>
                    <a:pt x="119277" y="146762"/>
                  </a:lnTo>
                  <a:lnTo>
                    <a:pt x="94451" y="153808"/>
                  </a:lnTo>
                  <a:lnTo>
                    <a:pt x="64753" y="160364"/>
                  </a:lnTo>
                  <a:lnTo>
                    <a:pt x="33611" y="163404"/>
                  </a:lnTo>
                  <a:lnTo>
                    <a:pt x="0" y="1583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603">
            <a:extLst>
              <a:ext uri="{FF2B5EF4-FFF2-40B4-BE49-F238E27FC236}">
                <a16:creationId xmlns:a16="http://schemas.microsoft.com/office/drawing/2014/main" id="{55894529-2807-D854-8DEF-8753B7A131DC}"/>
              </a:ext>
            </a:extLst>
          </p:cNvPr>
          <p:cNvGrpSpPr/>
          <p:nvPr/>
        </p:nvGrpSpPr>
        <p:grpSpPr>
          <a:xfrm>
            <a:off x="7283856" y="3448050"/>
            <a:ext cx="640945" cy="374651"/>
            <a:chOff x="7283856" y="3448050"/>
            <a:chExt cx="640945" cy="374651"/>
          </a:xfrm>
        </p:grpSpPr>
        <p:sp>
          <p:nvSpPr>
            <p:cNvPr id="42" name="SMARTInkShape-2363">
              <a:extLst>
                <a:ext uri="{FF2B5EF4-FFF2-40B4-BE49-F238E27FC236}">
                  <a16:creationId xmlns:a16="http://schemas.microsoft.com/office/drawing/2014/main" id="{46AEB48A-6C9D-0C01-9901-DE235D962C3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924800" y="3817233"/>
              <a:ext cx="1" cy="5468"/>
            </a:xfrm>
            <a:custGeom>
              <a:avLst/>
              <a:gdLst/>
              <a:ahLst/>
              <a:cxnLst/>
              <a:rect l="0" t="0" r="0" b="0"/>
              <a:pathLst>
                <a:path w="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364">
              <a:extLst>
                <a:ext uri="{FF2B5EF4-FFF2-40B4-BE49-F238E27FC236}">
                  <a16:creationId xmlns:a16="http://schemas.microsoft.com/office/drawing/2014/main" id="{9A32C2C5-EF67-34DB-8304-345C3E84B75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689850" y="3640780"/>
              <a:ext cx="165101" cy="157468"/>
            </a:xfrm>
            <a:custGeom>
              <a:avLst/>
              <a:gdLst/>
              <a:ahLst/>
              <a:cxnLst/>
              <a:rect l="0" t="0" r="0" b="0"/>
              <a:pathLst>
                <a:path w="165101" h="157468">
                  <a:moveTo>
                    <a:pt x="0" y="48570"/>
                  </a:moveTo>
                  <a:lnTo>
                    <a:pt x="0" y="48570"/>
                  </a:lnTo>
                  <a:lnTo>
                    <a:pt x="9433" y="39842"/>
                  </a:lnTo>
                  <a:lnTo>
                    <a:pt x="14306" y="37635"/>
                  </a:lnTo>
                  <a:lnTo>
                    <a:pt x="21016" y="36393"/>
                  </a:lnTo>
                  <a:lnTo>
                    <a:pt x="22478" y="36924"/>
                  </a:lnTo>
                  <a:lnTo>
                    <a:pt x="23451" y="37984"/>
                  </a:lnTo>
                  <a:lnTo>
                    <a:pt x="24101" y="39396"/>
                  </a:lnTo>
                  <a:lnTo>
                    <a:pt x="25378" y="70423"/>
                  </a:lnTo>
                  <a:lnTo>
                    <a:pt x="28768" y="97736"/>
                  </a:lnTo>
                  <a:lnTo>
                    <a:pt x="36231" y="128811"/>
                  </a:lnTo>
                  <a:lnTo>
                    <a:pt x="43112" y="148075"/>
                  </a:lnTo>
                  <a:lnTo>
                    <a:pt x="49971" y="155824"/>
                  </a:lnTo>
                  <a:lnTo>
                    <a:pt x="53775" y="157467"/>
                  </a:lnTo>
                  <a:lnTo>
                    <a:pt x="61764" y="157411"/>
                  </a:lnTo>
                  <a:lnTo>
                    <a:pt x="65165" y="154998"/>
                  </a:lnTo>
                  <a:lnTo>
                    <a:pt x="85983" y="127032"/>
                  </a:lnTo>
                  <a:lnTo>
                    <a:pt x="101206" y="102548"/>
                  </a:lnTo>
                  <a:lnTo>
                    <a:pt x="113385" y="72716"/>
                  </a:lnTo>
                  <a:lnTo>
                    <a:pt x="122586" y="43227"/>
                  </a:lnTo>
                  <a:lnTo>
                    <a:pt x="139676" y="13024"/>
                  </a:lnTo>
                  <a:lnTo>
                    <a:pt x="148708" y="2917"/>
                  </a:lnTo>
                  <a:lnTo>
                    <a:pt x="153817" y="57"/>
                  </a:lnTo>
                  <a:lnTo>
                    <a:pt x="156166" y="0"/>
                  </a:lnTo>
                  <a:lnTo>
                    <a:pt x="165100" y="4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365">
              <a:extLst>
                <a:ext uri="{FF2B5EF4-FFF2-40B4-BE49-F238E27FC236}">
                  <a16:creationId xmlns:a16="http://schemas.microsoft.com/office/drawing/2014/main" id="{52403819-C399-21E5-4890-14AC2F1EEC4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460583" y="3661951"/>
              <a:ext cx="191168" cy="134030"/>
            </a:xfrm>
            <a:custGeom>
              <a:avLst/>
              <a:gdLst/>
              <a:ahLst/>
              <a:cxnLst/>
              <a:rect l="0" t="0" r="0" b="0"/>
              <a:pathLst>
                <a:path w="191168" h="134030">
                  <a:moveTo>
                    <a:pt x="19717" y="33749"/>
                  </a:moveTo>
                  <a:lnTo>
                    <a:pt x="19717" y="33749"/>
                  </a:lnTo>
                  <a:lnTo>
                    <a:pt x="19717" y="44684"/>
                  </a:lnTo>
                  <a:lnTo>
                    <a:pt x="26458" y="49297"/>
                  </a:lnTo>
                  <a:lnTo>
                    <a:pt x="55882" y="52107"/>
                  </a:lnTo>
                  <a:lnTo>
                    <a:pt x="80449" y="51183"/>
                  </a:lnTo>
                  <a:lnTo>
                    <a:pt x="108070" y="38944"/>
                  </a:lnTo>
                  <a:lnTo>
                    <a:pt x="130539" y="22938"/>
                  </a:lnTo>
                  <a:lnTo>
                    <a:pt x="135998" y="14598"/>
                  </a:lnTo>
                  <a:lnTo>
                    <a:pt x="137455" y="10398"/>
                  </a:lnTo>
                  <a:lnTo>
                    <a:pt x="137014" y="6893"/>
                  </a:lnTo>
                  <a:lnTo>
                    <a:pt x="135310" y="3850"/>
                  </a:lnTo>
                  <a:lnTo>
                    <a:pt x="132762" y="1116"/>
                  </a:lnTo>
                  <a:lnTo>
                    <a:pt x="128947" y="0"/>
                  </a:lnTo>
                  <a:lnTo>
                    <a:pt x="104971" y="1596"/>
                  </a:lnTo>
                  <a:lnTo>
                    <a:pt x="96178" y="5583"/>
                  </a:lnTo>
                  <a:lnTo>
                    <a:pt x="65515" y="22688"/>
                  </a:lnTo>
                  <a:lnTo>
                    <a:pt x="33859" y="44711"/>
                  </a:lnTo>
                  <a:lnTo>
                    <a:pt x="29144" y="47407"/>
                  </a:lnTo>
                  <a:lnTo>
                    <a:pt x="7144" y="77837"/>
                  </a:lnTo>
                  <a:lnTo>
                    <a:pt x="2868" y="84308"/>
                  </a:lnTo>
                  <a:lnTo>
                    <a:pt x="0" y="97142"/>
                  </a:lnTo>
                  <a:lnTo>
                    <a:pt x="1076" y="108490"/>
                  </a:lnTo>
                  <a:lnTo>
                    <a:pt x="3906" y="115886"/>
                  </a:lnTo>
                  <a:lnTo>
                    <a:pt x="11279" y="121525"/>
                  </a:lnTo>
                  <a:lnTo>
                    <a:pt x="33259" y="130893"/>
                  </a:lnTo>
                  <a:lnTo>
                    <a:pt x="51717" y="134029"/>
                  </a:lnTo>
                  <a:lnTo>
                    <a:pt x="80703" y="131587"/>
                  </a:lnTo>
                  <a:lnTo>
                    <a:pt x="105992" y="129766"/>
                  </a:lnTo>
                  <a:lnTo>
                    <a:pt x="133498" y="124081"/>
                  </a:lnTo>
                  <a:lnTo>
                    <a:pt x="152207" y="117507"/>
                  </a:lnTo>
                  <a:lnTo>
                    <a:pt x="183467" y="92015"/>
                  </a:lnTo>
                  <a:lnTo>
                    <a:pt x="191167" y="845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366">
              <a:extLst>
                <a:ext uri="{FF2B5EF4-FFF2-40B4-BE49-F238E27FC236}">
                  <a16:creationId xmlns:a16="http://schemas.microsoft.com/office/drawing/2014/main" id="{B6CE7941-6E07-7614-5B6C-8CCDD345426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283856" y="3448050"/>
              <a:ext cx="145645" cy="320333"/>
            </a:xfrm>
            <a:custGeom>
              <a:avLst/>
              <a:gdLst/>
              <a:ahLst/>
              <a:cxnLst/>
              <a:rect l="0" t="0" r="0" b="0"/>
              <a:pathLst>
                <a:path w="145645" h="320333">
                  <a:moveTo>
                    <a:pt x="113894" y="234950"/>
                  </a:moveTo>
                  <a:lnTo>
                    <a:pt x="113894" y="234950"/>
                  </a:lnTo>
                  <a:lnTo>
                    <a:pt x="124828" y="229483"/>
                  </a:lnTo>
                  <a:lnTo>
                    <a:pt x="129442" y="222119"/>
                  </a:lnTo>
                  <a:lnTo>
                    <a:pt x="129904" y="218635"/>
                  </a:lnTo>
                  <a:lnTo>
                    <a:pt x="128535" y="211001"/>
                  </a:lnTo>
                  <a:lnTo>
                    <a:pt x="121812" y="202904"/>
                  </a:lnTo>
                  <a:lnTo>
                    <a:pt x="117056" y="198769"/>
                  </a:lnTo>
                  <a:lnTo>
                    <a:pt x="100483" y="196057"/>
                  </a:lnTo>
                  <a:lnTo>
                    <a:pt x="72996" y="198496"/>
                  </a:lnTo>
                  <a:lnTo>
                    <a:pt x="48117" y="205642"/>
                  </a:lnTo>
                  <a:lnTo>
                    <a:pt x="29613" y="218917"/>
                  </a:lnTo>
                  <a:lnTo>
                    <a:pt x="17347" y="231689"/>
                  </a:lnTo>
                  <a:lnTo>
                    <a:pt x="4213" y="260757"/>
                  </a:lnTo>
                  <a:lnTo>
                    <a:pt x="202" y="287128"/>
                  </a:lnTo>
                  <a:lnTo>
                    <a:pt x="0" y="293019"/>
                  </a:lnTo>
                  <a:lnTo>
                    <a:pt x="3537" y="305208"/>
                  </a:lnTo>
                  <a:lnTo>
                    <a:pt x="6456" y="311422"/>
                  </a:lnTo>
                  <a:lnTo>
                    <a:pt x="11224" y="315564"/>
                  </a:lnTo>
                  <a:lnTo>
                    <a:pt x="24048" y="320168"/>
                  </a:lnTo>
                  <a:lnTo>
                    <a:pt x="35392" y="320332"/>
                  </a:lnTo>
                  <a:lnTo>
                    <a:pt x="45843" y="317348"/>
                  </a:lnTo>
                  <a:lnTo>
                    <a:pt x="57543" y="311317"/>
                  </a:lnTo>
                  <a:lnTo>
                    <a:pt x="72659" y="296618"/>
                  </a:lnTo>
                  <a:lnTo>
                    <a:pt x="82704" y="282228"/>
                  </a:lnTo>
                  <a:lnTo>
                    <a:pt x="92420" y="254585"/>
                  </a:lnTo>
                  <a:lnTo>
                    <a:pt x="98986" y="228852"/>
                  </a:lnTo>
                  <a:lnTo>
                    <a:pt x="103271" y="206840"/>
                  </a:lnTo>
                  <a:lnTo>
                    <a:pt x="107526" y="184827"/>
                  </a:lnTo>
                  <a:lnTo>
                    <a:pt x="111769" y="161873"/>
                  </a:lnTo>
                  <a:lnTo>
                    <a:pt x="116007" y="135208"/>
                  </a:lnTo>
                  <a:lnTo>
                    <a:pt x="120242" y="108776"/>
                  </a:lnTo>
                  <a:lnTo>
                    <a:pt x="123771" y="84328"/>
                  </a:lnTo>
                  <a:lnTo>
                    <a:pt x="126463" y="55404"/>
                  </a:lnTo>
                  <a:lnTo>
                    <a:pt x="133336" y="24428"/>
                  </a:lnTo>
                  <a:lnTo>
                    <a:pt x="138117" y="4825"/>
                  </a:lnTo>
                  <a:lnTo>
                    <a:pt x="139215" y="3216"/>
                  </a:lnTo>
                  <a:lnTo>
                    <a:pt x="1456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0157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10.2.7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airline’s maintenance manager desires to estimate the average time (in hours) required to replace a jet engine in a Boeing 767. How large a sample would be necessary if the manager wishes to be </a:t>
            </a:r>
            <a:r>
              <a:rPr lang="en-US" dirty="0">
                <a:solidFill>
                  <a:srgbClr val="0000FF"/>
                </a:solidFill>
              </a:rPr>
              <a:t>95</a:t>
            </a:r>
            <a:r>
              <a:rPr lang="en-US" dirty="0"/>
              <a:t>% confident of estimating the mean to within one-quarter of an hour (</a:t>
            </a:r>
            <a:r>
              <a:rPr lang="en-US" i="1" dirty="0"/>
              <a:t>E</a:t>
            </a:r>
            <a:r>
              <a:rPr lang="en-US" dirty="0"/>
              <a:t> = </a:t>
            </a:r>
            <a:r>
              <a:rPr lang="en-US" dirty="0">
                <a:solidFill>
                  <a:srgbClr val="0000FF"/>
                </a:solidFill>
              </a:rPr>
              <a:t>0.25</a:t>
            </a:r>
            <a:r>
              <a:rPr lang="en-US" dirty="0"/>
              <a:t>). Assume a preliminary sample of size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dirty="0">
                <a:solidFill>
                  <a:srgbClr val="0000FF"/>
                </a:solidFill>
              </a:rPr>
              <a:t>31</a:t>
            </a:r>
            <a:r>
              <a:rPr lang="en-US" dirty="0"/>
              <a:t> has an average replacement time of </a:t>
            </a:r>
            <a:r>
              <a:rPr lang="en-US" dirty="0">
                <a:solidFill>
                  <a:srgbClr val="0000FF"/>
                </a:solidFill>
              </a:rPr>
              <a:t>16.7</a:t>
            </a:r>
            <a:r>
              <a:rPr lang="en-US" dirty="0"/>
              <a:t> hours with a standard deviation of</a:t>
            </a:r>
            <a:r>
              <a:rPr lang="en-US" dirty="0">
                <a:solidFill>
                  <a:srgbClr val="0000FF"/>
                </a:solidFill>
              </a:rPr>
              <a:t> 4.3 </a:t>
            </a:r>
            <a:r>
              <a:rPr lang="en-US" dirty="0"/>
              <a:t>hours.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MARTInkShape-2367">
            <a:extLst>
              <a:ext uri="{FF2B5EF4-FFF2-40B4-BE49-F238E27FC236}">
                <a16:creationId xmlns:a16="http://schemas.microsoft.com/office/drawing/2014/main" id="{F0E2417F-632E-903A-73BC-A9F26B07293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4192" y="4673600"/>
            <a:ext cx="2810359" cy="114301"/>
          </a:xfrm>
          <a:custGeom>
            <a:avLst/>
            <a:gdLst/>
            <a:ahLst/>
            <a:cxnLst/>
            <a:rect l="0" t="0" r="0" b="0"/>
            <a:pathLst>
              <a:path w="2810359" h="114301">
                <a:moveTo>
                  <a:pt x="10008" y="114300"/>
                </a:moveTo>
                <a:lnTo>
                  <a:pt x="10008" y="114300"/>
                </a:lnTo>
                <a:lnTo>
                  <a:pt x="10008" y="108028"/>
                </a:lnTo>
                <a:lnTo>
                  <a:pt x="3736" y="107950"/>
                </a:lnTo>
                <a:lnTo>
                  <a:pt x="3658" y="101602"/>
                </a:lnTo>
                <a:lnTo>
                  <a:pt x="0" y="101600"/>
                </a:lnTo>
                <a:lnTo>
                  <a:pt x="30978" y="101600"/>
                </a:lnTo>
                <a:lnTo>
                  <a:pt x="61250" y="101600"/>
                </a:lnTo>
                <a:lnTo>
                  <a:pt x="91273" y="101600"/>
                </a:lnTo>
                <a:lnTo>
                  <a:pt x="106759" y="99719"/>
                </a:lnTo>
                <a:lnTo>
                  <a:pt x="137205" y="95839"/>
                </a:lnTo>
                <a:lnTo>
                  <a:pt x="164328" y="95366"/>
                </a:lnTo>
                <a:lnTo>
                  <a:pt x="188377" y="95284"/>
                </a:lnTo>
                <a:lnTo>
                  <a:pt x="218416" y="95257"/>
                </a:lnTo>
                <a:lnTo>
                  <a:pt x="245012" y="91881"/>
                </a:lnTo>
                <a:lnTo>
                  <a:pt x="271863" y="89783"/>
                </a:lnTo>
                <a:lnTo>
                  <a:pt x="301064" y="89162"/>
                </a:lnTo>
                <a:lnTo>
                  <a:pt x="328688" y="85606"/>
                </a:lnTo>
                <a:lnTo>
                  <a:pt x="358118" y="83456"/>
                </a:lnTo>
                <a:lnTo>
                  <a:pt x="389181" y="82818"/>
                </a:lnTo>
                <a:lnTo>
                  <a:pt x="420727" y="82629"/>
                </a:lnTo>
                <a:lnTo>
                  <a:pt x="452417" y="82573"/>
                </a:lnTo>
                <a:lnTo>
                  <a:pt x="484149" y="79186"/>
                </a:lnTo>
                <a:lnTo>
                  <a:pt x="515893" y="77085"/>
                </a:lnTo>
                <a:lnTo>
                  <a:pt x="547642" y="76462"/>
                </a:lnTo>
                <a:lnTo>
                  <a:pt x="570690" y="76316"/>
                </a:lnTo>
                <a:lnTo>
                  <a:pt x="594339" y="75546"/>
                </a:lnTo>
                <a:lnTo>
                  <a:pt x="616609" y="72852"/>
                </a:lnTo>
                <a:lnTo>
                  <a:pt x="638266" y="71184"/>
                </a:lnTo>
                <a:lnTo>
                  <a:pt x="660356" y="69737"/>
                </a:lnTo>
                <a:lnTo>
                  <a:pt x="684285" y="66742"/>
                </a:lnTo>
                <a:lnTo>
                  <a:pt x="709031" y="64941"/>
                </a:lnTo>
                <a:lnTo>
                  <a:pt x="733435" y="64141"/>
                </a:lnTo>
                <a:lnTo>
                  <a:pt x="756040" y="63785"/>
                </a:lnTo>
                <a:lnTo>
                  <a:pt x="779728" y="61745"/>
                </a:lnTo>
                <a:lnTo>
                  <a:pt x="804367" y="59192"/>
                </a:lnTo>
                <a:lnTo>
                  <a:pt x="829429" y="58057"/>
                </a:lnTo>
                <a:lnTo>
                  <a:pt x="854678" y="57553"/>
                </a:lnTo>
                <a:lnTo>
                  <a:pt x="880011" y="57329"/>
                </a:lnTo>
                <a:lnTo>
                  <a:pt x="905382" y="57229"/>
                </a:lnTo>
                <a:lnTo>
                  <a:pt x="930769" y="55304"/>
                </a:lnTo>
                <a:lnTo>
                  <a:pt x="956163" y="52802"/>
                </a:lnTo>
                <a:lnTo>
                  <a:pt x="981560" y="51689"/>
                </a:lnTo>
                <a:lnTo>
                  <a:pt x="1006959" y="51195"/>
                </a:lnTo>
                <a:lnTo>
                  <a:pt x="1033064" y="50976"/>
                </a:lnTo>
                <a:lnTo>
                  <a:pt x="1061129" y="50878"/>
                </a:lnTo>
                <a:lnTo>
                  <a:pt x="1088184" y="48953"/>
                </a:lnTo>
                <a:lnTo>
                  <a:pt x="1114319" y="46451"/>
                </a:lnTo>
                <a:lnTo>
                  <a:pt x="1140046" y="45339"/>
                </a:lnTo>
                <a:lnTo>
                  <a:pt x="1165592" y="44845"/>
                </a:lnTo>
                <a:lnTo>
                  <a:pt x="1191056" y="44626"/>
                </a:lnTo>
                <a:lnTo>
                  <a:pt x="1216485" y="44528"/>
                </a:lnTo>
                <a:lnTo>
                  <a:pt x="1241898" y="42603"/>
                </a:lnTo>
                <a:lnTo>
                  <a:pt x="1268009" y="40101"/>
                </a:lnTo>
                <a:lnTo>
                  <a:pt x="1296077" y="38989"/>
                </a:lnTo>
                <a:lnTo>
                  <a:pt x="1323133" y="38495"/>
                </a:lnTo>
                <a:lnTo>
                  <a:pt x="1349269" y="37570"/>
                </a:lnTo>
                <a:lnTo>
                  <a:pt x="1374996" y="34808"/>
                </a:lnTo>
                <a:lnTo>
                  <a:pt x="1400542" y="33109"/>
                </a:lnTo>
                <a:lnTo>
                  <a:pt x="1426712" y="32353"/>
                </a:lnTo>
                <a:lnTo>
                  <a:pt x="1454806" y="32018"/>
                </a:lnTo>
                <a:lnTo>
                  <a:pt x="1481874" y="31869"/>
                </a:lnTo>
                <a:lnTo>
                  <a:pt x="1508721" y="31803"/>
                </a:lnTo>
                <a:lnTo>
                  <a:pt x="1537116" y="31773"/>
                </a:lnTo>
                <a:lnTo>
                  <a:pt x="1564317" y="29879"/>
                </a:lnTo>
                <a:lnTo>
                  <a:pt x="1590517" y="27391"/>
                </a:lnTo>
                <a:lnTo>
                  <a:pt x="1616273" y="26285"/>
                </a:lnTo>
                <a:lnTo>
                  <a:pt x="1643713" y="23912"/>
                </a:lnTo>
                <a:lnTo>
                  <a:pt x="1671666" y="21211"/>
                </a:lnTo>
                <a:lnTo>
                  <a:pt x="1698200" y="20010"/>
                </a:lnTo>
                <a:lnTo>
                  <a:pt x="1725986" y="19477"/>
                </a:lnTo>
                <a:lnTo>
                  <a:pt x="1754093" y="19240"/>
                </a:lnTo>
                <a:lnTo>
                  <a:pt x="1780695" y="19135"/>
                </a:lnTo>
                <a:lnTo>
                  <a:pt x="1808511" y="17206"/>
                </a:lnTo>
                <a:lnTo>
                  <a:pt x="1836632" y="14703"/>
                </a:lnTo>
                <a:lnTo>
                  <a:pt x="1863241" y="13590"/>
                </a:lnTo>
                <a:lnTo>
                  <a:pt x="1889178" y="13095"/>
                </a:lnTo>
                <a:lnTo>
                  <a:pt x="1915522" y="12876"/>
                </a:lnTo>
                <a:lnTo>
                  <a:pt x="1943694" y="12778"/>
                </a:lnTo>
                <a:lnTo>
                  <a:pt x="1970796" y="12735"/>
                </a:lnTo>
                <a:lnTo>
                  <a:pt x="1996953" y="12010"/>
                </a:lnTo>
                <a:lnTo>
                  <a:pt x="2022689" y="9336"/>
                </a:lnTo>
                <a:lnTo>
                  <a:pt x="2050120" y="7677"/>
                </a:lnTo>
                <a:lnTo>
                  <a:pt x="2078069" y="6940"/>
                </a:lnTo>
                <a:lnTo>
                  <a:pt x="2104601" y="6612"/>
                </a:lnTo>
                <a:lnTo>
                  <a:pt x="2130505" y="4585"/>
                </a:lnTo>
                <a:lnTo>
                  <a:pt x="2156129" y="2744"/>
                </a:lnTo>
                <a:lnTo>
                  <a:pt x="2181628" y="4276"/>
                </a:lnTo>
                <a:lnTo>
                  <a:pt x="2207073" y="3547"/>
                </a:lnTo>
                <a:lnTo>
                  <a:pt x="2232492" y="1577"/>
                </a:lnTo>
                <a:lnTo>
                  <a:pt x="2257900" y="701"/>
                </a:lnTo>
                <a:lnTo>
                  <a:pt x="2283305" y="312"/>
                </a:lnTo>
                <a:lnTo>
                  <a:pt x="2308707" y="138"/>
                </a:lnTo>
                <a:lnTo>
                  <a:pt x="2334107" y="62"/>
                </a:lnTo>
                <a:lnTo>
                  <a:pt x="2359508" y="28"/>
                </a:lnTo>
                <a:lnTo>
                  <a:pt x="2384203" y="12"/>
                </a:lnTo>
                <a:lnTo>
                  <a:pt x="2406937" y="5"/>
                </a:lnTo>
                <a:lnTo>
                  <a:pt x="2430683" y="2"/>
                </a:lnTo>
                <a:lnTo>
                  <a:pt x="2454641" y="1"/>
                </a:lnTo>
                <a:lnTo>
                  <a:pt x="2477049" y="0"/>
                </a:lnTo>
                <a:lnTo>
                  <a:pt x="2498767" y="0"/>
                </a:lnTo>
                <a:lnTo>
                  <a:pt x="2520884" y="0"/>
                </a:lnTo>
                <a:lnTo>
                  <a:pt x="2544825" y="0"/>
                </a:lnTo>
                <a:lnTo>
                  <a:pt x="2575362" y="0"/>
                </a:lnTo>
                <a:lnTo>
                  <a:pt x="2602284" y="0"/>
                </a:lnTo>
                <a:lnTo>
                  <a:pt x="2631506" y="0"/>
                </a:lnTo>
                <a:lnTo>
                  <a:pt x="2659136" y="3371"/>
                </a:lnTo>
                <a:lnTo>
                  <a:pt x="2688686" y="5056"/>
                </a:lnTo>
                <a:lnTo>
                  <a:pt x="2708455" y="2517"/>
                </a:lnTo>
                <a:lnTo>
                  <a:pt x="2735980" y="5384"/>
                </a:lnTo>
                <a:lnTo>
                  <a:pt x="2761979" y="7945"/>
                </a:lnTo>
                <a:lnTo>
                  <a:pt x="2810358" y="127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SMARTInkShape-Group605">
            <a:extLst>
              <a:ext uri="{FF2B5EF4-FFF2-40B4-BE49-F238E27FC236}">
                <a16:creationId xmlns:a16="http://schemas.microsoft.com/office/drawing/2014/main" id="{C4B720AA-70E5-D945-75EF-3EC45861DE65}"/>
              </a:ext>
            </a:extLst>
          </p:cNvPr>
          <p:cNvGrpSpPr/>
          <p:nvPr/>
        </p:nvGrpSpPr>
        <p:grpSpPr>
          <a:xfrm>
            <a:off x="2247900" y="4883228"/>
            <a:ext cx="872262" cy="209473"/>
            <a:chOff x="2247900" y="4883228"/>
            <a:chExt cx="872262" cy="209473"/>
          </a:xfrm>
        </p:grpSpPr>
        <p:sp>
          <p:nvSpPr>
            <p:cNvPr id="5" name="SMARTInkShape-2368">
              <a:extLst>
                <a:ext uri="{FF2B5EF4-FFF2-40B4-BE49-F238E27FC236}">
                  <a16:creationId xmlns:a16="http://schemas.microsoft.com/office/drawing/2014/main" id="{F81076C8-90F6-71D8-8B26-FBF5E8F50FF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247900" y="4883228"/>
              <a:ext cx="150745" cy="189415"/>
            </a:xfrm>
            <a:custGeom>
              <a:avLst/>
              <a:gdLst/>
              <a:ahLst/>
              <a:cxnLst/>
              <a:rect l="0" t="0" r="0" b="0"/>
              <a:pathLst>
                <a:path w="150745" h="189415">
                  <a:moveTo>
                    <a:pt x="133350" y="6272"/>
                  </a:moveTo>
                  <a:lnTo>
                    <a:pt x="133350" y="6272"/>
                  </a:lnTo>
                  <a:lnTo>
                    <a:pt x="133350" y="0"/>
                  </a:lnTo>
                  <a:lnTo>
                    <a:pt x="133350" y="3316"/>
                  </a:lnTo>
                  <a:lnTo>
                    <a:pt x="131233" y="4301"/>
                  </a:lnTo>
                  <a:lnTo>
                    <a:pt x="101562" y="11169"/>
                  </a:lnTo>
                  <a:lnTo>
                    <a:pt x="75219" y="21176"/>
                  </a:lnTo>
                  <a:lnTo>
                    <a:pt x="56859" y="30835"/>
                  </a:lnTo>
                  <a:lnTo>
                    <a:pt x="44756" y="42635"/>
                  </a:lnTo>
                  <a:lnTo>
                    <a:pt x="41059" y="50891"/>
                  </a:lnTo>
                  <a:lnTo>
                    <a:pt x="40073" y="55067"/>
                  </a:lnTo>
                  <a:lnTo>
                    <a:pt x="40858" y="63472"/>
                  </a:lnTo>
                  <a:lnTo>
                    <a:pt x="42056" y="67688"/>
                  </a:lnTo>
                  <a:lnTo>
                    <a:pt x="45676" y="71205"/>
                  </a:lnTo>
                  <a:lnTo>
                    <a:pt x="72851" y="84220"/>
                  </a:lnTo>
                  <a:lnTo>
                    <a:pt x="101995" y="100150"/>
                  </a:lnTo>
                  <a:lnTo>
                    <a:pt x="128333" y="112630"/>
                  </a:lnTo>
                  <a:lnTo>
                    <a:pt x="137235" y="119629"/>
                  </a:lnTo>
                  <a:lnTo>
                    <a:pt x="146809" y="134875"/>
                  </a:lnTo>
                  <a:lnTo>
                    <a:pt x="150744" y="146055"/>
                  </a:lnTo>
                  <a:lnTo>
                    <a:pt x="146020" y="155181"/>
                  </a:lnTo>
                  <a:lnTo>
                    <a:pt x="141797" y="160579"/>
                  </a:lnTo>
                  <a:lnTo>
                    <a:pt x="127696" y="168456"/>
                  </a:lnTo>
                  <a:lnTo>
                    <a:pt x="101807" y="176858"/>
                  </a:lnTo>
                  <a:lnTo>
                    <a:pt x="74380" y="181934"/>
                  </a:lnTo>
                  <a:lnTo>
                    <a:pt x="47673" y="185320"/>
                  </a:lnTo>
                  <a:lnTo>
                    <a:pt x="19687" y="189414"/>
                  </a:lnTo>
                  <a:lnTo>
                    <a:pt x="0" y="1840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369">
              <a:extLst>
                <a:ext uri="{FF2B5EF4-FFF2-40B4-BE49-F238E27FC236}">
                  <a16:creationId xmlns:a16="http://schemas.microsoft.com/office/drawing/2014/main" id="{3381C819-D6C7-FD82-6550-A333395F037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520950" y="49593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8789" y="5958"/>
                  </a:lnTo>
                  <a:lnTo>
                    <a:pt x="39497" y="6327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370">
              <a:extLst>
                <a:ext uri="{FF2B5EF4-FFF2-40B4-BE49-F238E27FC236}">
                  <a16:creationId xmlns:a16="http://schemas.microsoft.com/office/drawing/2014/main" id="{69CC8B9F-10A1-2411-4E86-C979E1B8E45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508250" y="5029200"/>
              <a:ext cx="107951" cy="1"/>
            </a:xfrm>
            <a:custGeom>
              <a:avLst/>
              <a:gdLst/>
              <a:ahLst/>
              <a:cxnLst/>
              <a:rect l="0" t="0" r="0" b="0"/>
              <a:pathLst>
                <a:path w="107951" h="1">
                  <a:moveTo>
                    <a:pt x="0" y="0"/>
                  </a:moveTo>
                  <a:lnTo>
                    <a:pt x="0" y="0"/>
                  </a:lnTo>
                  <a:lnTo>
                    <a:pt x="25417" y="0"/>
                  </a:lnTo>
                  <a:lnTo>
                    <a:pt x="55899" y="0"/>
                  </a:lnTo>
                  <a:lnTo>
                    <a:pt x="85961" y="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371">
              <a:extLst>
                <a:ext uri="{FF2B5EF4-FFF2-40B4-BE49-F238E27FC236}">
                  <a16:creationId xmlns:a16="http://schemas.microsoft.com/office/drawing/2014/main" id="{A3C93E36-4F68-F6C6-D198-2319F76E1B2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734222" y="4895850"/>
              <a:ext cx="116013" cy="196851"/>
            </a:xfrm>
            <a:custGeom>
              <a:avLst/>
              <a:gdLst/>
              <a:ahLst/>
              <a:cxnLst/>
              <a:rect l="0" t="0" r="0" b="0"/>
              <a:pathLst>
                <a:path w="116013" h="196851">
                  <a:moveTo>
                    <a:pt x="59778" y="6350"/>
                  </a:moveTo>
                  <a:lnTo>
                    <a:pt x="59778" y="6350"/>
                  </a:lnTo>
                  <a:lnTo>
                    <a:pt x="66128" y="0"/>
                  </a:lnTo>
                  <a:lnTo>
                    <a:pt x="66128" y="3371"/>
                  </a:lnTo>
                  <a:lnTo>
                    <a:pt x="57290" y="23766"/>
                  </a:lnTo>
                  <a:lnTo>
                    <a:pt x="36090" y="54192"/>
                  </a:lnTo>
                  <a:lnTo>
                    <a:pt x="10451" y="82910"/>
                  </a:lnTo>
                  <a:lnTo>
                    <a:pt x="803" y="96183"/>
                  </a:lnTo>
                  <a:lnTo>
                    <a:pt x="0" y="98695"/>
                  </a:lnTo>
                  <a:lnTo>
                    <a:pt x="170" y="101074"/>
                  </a:lnTo>
                  <a:lnTo>
                    <a:pt x="2241" y="105599"/>
                  </a:lnTo>
                  <a:lnTo>
                    <a:pt x="5513" y="109962"/>
                  </a:lnTo>
                  <a:lnTo>
                    <a:pt x="13083" y="112373"/>
                  </a:lnTo>
                  <a:lnTo>
                    <a:pt x="22797" y="112738"/>
                  </a:lnTo>
                  <a:lnTo>
                    <a:pt x="49813" y="107758"/>
                  </a:lnTo>
                  <a:lnTo>
                    <a:pt x="79643" y="101528"/>
                  </a:lnTo>
                  <a:lnTo>
                    <a:pt x="93195" y="96216"/>
                  </a:lnTo>
                  <a:lnTo>
                    <a:pt x="110203" y="95258"/>
                  </a:lnTo>
                  <a:lnTo>
                    <a:pt x="113838" y="98623"/>
                  </a:lnTo>
                  <a:lnTo>
                    <a:pt x="115554" y="102158"/>
                  </a:lnTo>
                  <a:lnTo>
                    <a:pt x="116012" y="104088"/>
                  </a:lnTo>
                  <a:lnTo>
                    <a:pt x="106749" y="133750"/>
                  </a:lnTo>
                  <a:lnTo>
                    <a:pt x="101189" y="156408"/>
                  </a:lnTo>
                  <a:lnTo>
                    <a:pt x="93288" y="177770"/>
                  </a:lnTo>
                  <a:lnTo>
                    <a:pt x="92701" y="182013"/>
                  </a:lnTo>
                  <a:lnTo>
                    <a:pt x="93931" y="188610"/>
                  </a:lnTo>
                  <a:lnTo>
                    <a:pt x="95247" y="191356"/>
                  </a:lnTo>
                  <a:lnTo>
                    <a:pt x="96829" y="193188"/>
                  </a:lnTo>
                  <a:lnTo>
                    <a:pt x="104228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372">
              <a:extLst>
                <a:ext uri="{FF2B5EF4-FFF2-40B4-BE49-F238E27FC236}">
                  <a16:creationId xmlns:a16="http://schemas.microsoft.com/office/drawing/2014/main" id="{D512C6D7-B1CB-5CF2-244B-216A50BB8B4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921262" y="5035550"/>
              <a:ext cx="12439" cy="6351"/>
            </a:xfrm>
            <a:custGeom>
              <a:avLst/>
              <a:gdLst/>
              <a:ahLst/>
              <a:cxnLst/>
              <a:rect l="0" t="0" r="0" b="0"/>
              <a:pathLst>
                <a:path w="12439" h="6351">
                  <a:moveTo>
                    <a:pt x="6088" y="6350"/>
                  </a:moveTo>
                  <a:lnTo>
                    <a:pt x="6088" y="6350"/>
                  </a:lnTo>
                  <a:lnTo>
                    <a:pt x="0" y="262"/>
                  </a:lnTo>
                  <a:lnTo>
                    <a:pt x="1243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373">
              <a:extLst>
                <a:ext uri="{FF2B5EF4-FFF2-40B4-BE49-F238E27FC236}">
                  <a16:creationId xmlns:a16="http://schemas.microsoft.com/office/drawing/2014/main" id="{AD7F3AF4-47A3-80CA-9964-033BEF08B4D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990850" y="4902724"/>
              <a:ext cx="129312" cy="170927"/>
            </a:xfrm>
            <a:custGeom>
              <a:avLst/>
              <a:gdLst/>
              <a:ahLst/>
              <a:cxnLst/>
              <a:rect l="0" t="0" r="0" b="0"/>
              <a:pathLst>
                <a:path w="129312" h="170927">
                  <a:moveTo>
                    <a:pt x="19050" y="12176"/>
                  </a:moveTo>
                  <a:lnTo>
                    <a:pt x="19050" y="12176"/>
                  </a:lnTo>
                  <a:lnTo>
                    <a:pt x="12962" y="12176"/>
                  </a:lnTo>
                  <a:lnTo>
                    <a:pt x="16149" y="12176"/>
                  </a:lnTo>
                  <a:lnTo>
                    <a:pt x="39390" y="2124"/>
                  </a:lnTo>
                  <a:lnTo>
                    <a:pt x="60384" y="0"/>
                  </a:lnTo>
                  <a:lnTo>
                    <a:pt x="77158" y="3001"/>
                  </a:lnTo>
                  <a:lnTo>
                    <a:pt x="88791" y="8361"/>
                  </a:lnTo>
                  <a:lnTo>
                    <a:pt x="90239" y="11749"/>
                  </a:lnTo>
                  <a:lnTo>
                    <a:pt x="89966" y="21158"/>
                  </a:lnTo>
                  <a:lnTo>
                    <a:pt x="83730" y="30514"/>
                  </a:lnTo>
                  <a:lnTo>
                    <a:pt x="52985" y="58722"/>
                  </a:lnTo>
                  <a:lnTo>
                    <a:pt x="40237" y="69554"/>
                  </a:lnTo>
                  <a:lnTo>
                    <a:pt x="31759" y="72955"/>
                  </a:lnTo>
                  <a:lnTo>
                    <a:pt x="25404" y="74467"/>
                  </a:lnTo>
                  <a:lnTo>
                    <a:pt x="24697" y="74870"/>
                  </a:lnTo>
                  <a:lnTo>
                    <a:pt x="24931" y="75138"/>
                  </a:lnTo>
                  <a:lnTo>
                    <a:pt x="44880" y="74865"/>
                  </a:lnTo>
                  <a:lnTo>
                    <a:pt x="71817" y="70629"/>
                  </a:lnTo>
                  <a:lnTo>
                    <a:pt x="92070" y="71594"/>
                  </a:lnTo>
                  <a:lnTo>
                    <a:pt x="118951" y="80209"/>
                  </a:lnTo>
                  <a:lnTo>
                    <a:pt x="123423" y="84275"/>
                  </a:lnTo>
                  <a:lnTo>
                    <a:pt x="129311" y="100645"/>
                  </a:lnTo>
                  <a:lnTo>
                    <a:pt x="129246" y="106433"/>
                  </a:lnTo>
                  <a:lnTo>
                    <a:pt x="125412" y="116627"/>
                  </a:lnTo>
                  <a:lnTo>
                    <a:pt x="102436" y="144020"/>
                  </a:lnTo>
                  <a:lnTo>
                    <a:pt x="97924" y="148755"/>
                  </a:lnTo>
                  <a:lnTo>
                    <a:pt x="74719" y="158791"/>
                  </a:lnTo>
                  <a:lnTo>
                    <a:pt x="46911" y="165696"/>
                  </a:lnTo>
                  <a:lnTo>
                    <a:pt x="19536" y="169892"/>
                  </a:lnTo>
                  <a:lnTo>
                    <a:pt x="0" y="1709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606">
            <a:extLst>
              <a:ext uri="{FF2B5EF4-FFF2-40B4-BE49-F238E27FC236}">
                <a16:creationId xmlns:a16="http://schemas.microsoft.com/office/drawing/2014/main" id="{2D8CAFDA-2AFE-0495-6B81-E33F880B67D5}"/>
              </a:ext>
            </a:extLst>
          </p:cNvPr>
          <p:cNvGrpSpPr/>
          <p:nvPr/>
        </p:nvGrpSpPr>
        <p:grpSpPr>
          <a:xfrm>
            <a:off x="2119026" y="5355742"/>
            <a:ext cx="198725" cy="213209"/>
            <a:chOff x="2119026" y="5355742"/>
            <a:chExt cx="198725" cy="213209"/>
          </a:xfrm>
        </p:grpSpPr>
        <p:sp>
          <p:nvSpPr>
            <p:cNvPr id="12" name="SMARTInkShape-2374">
              <a:extLst>
                <a:ext uri="{FF2B5EF4-FFF2-40B4-BE49-F238E27FC236}">
                  <a16:creationId xmlns:a16="http://schemas.microsoft.com/office/drawing/2014/main" id="{AF913A6E-A446-4D9B-FBAD-A66F3DDD9C2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119026" y="5355742"/>
              <a:ext cx="154275" cy="213209"/>
            </a:xfrm>
            <a:custGeom>
              <a:avLst/>
              <a:gdLst/>
              <a:ahLst/>
              <a:cxnLst/>
              <a:rect l="0" t="0" r="0" b="0"/>
              <a:pathLst>
                <a:path w="154275" h="213209">
                  <a:moveTo>
                    <a:pt x="65374" y="3658"/>
                  </a:moveTo>
                  <a:lnTo>
                    <a:pt x="65374" y="3658"/>
                  </a:lnTo>
                  <a:lnTo>
                    <a:pt x="59047" y="3658"/>
                  </a:lnTo>
                  <a:lnTo>
                    <a:pt x="77534" y="1777"/>
                  </a:lnTo>
                  <a:lnTo>
                    <a:pt x="90534" y="0"/>
                  </a:lnTo>
                  <a:lnTo>
                    <a:pt x="116127" y="4608"/>
                  </a:lnTo>
                  <a:lnTo>
                    <a:pt x="131447" y="10289"/>
                  </a:lnTo>
                  <a:lnTo>
                    <a:pt x="146316" y="21901"/>
                  </a:lnTo>
                  <a:lnTo>
                    <a:pt x="150737" y="31521"/>
                  </a:lnTo>
                  <a:lnTo>
                    <a:pt x="151916" y="37050"/>
                  </a:lnTo>
                  <a:lnTo>
                    <a:pt x="149463" y="50719"/>
                  </a:lnTo>
                  <a:lnTo>
                    <a:pt x="140149" y="70519"/>
                  </a:lnTo>
                  <a:lnTo>
                    <a:pt x="116049" y="98646"/>
                  </a:lnTo>
                  <a:lnTo>
                    <a:pt x="88882" y="124285"/>
                  </a:lnTo>
                  <a:lnTo>
                    <a:pt x="61728" y="146178"/>
                  </a:lnTo>
                  <a:lnTo>
                    <a:pt x="33243" y="165552"/>
                  </a:lnTo>
                  <a:lnTo>
                    <a:pt x="2421" y="193682"/>
                  </a:lnTo>
                  <a:lnTo>
                    <a:pt x="122" y="195958"/>
                  </a:lnTo>
                  <a:lnTo>
                    <a:pt x="0" y="197474"/>
                  </a:lnTo>
                  <a:lnTo>
                    <a:pt x="1331" y="198486"/>
                  </a:lnTo>
                  <a:lnTo>
                    <a:pt x="30223" y="205356"/>
                  </a:lnTo>
                  <a:lnTo>
                    <a:pt x="51666" y="204531"/>
                  </a:lnTo>
                  <a:lnTo>
                    <a:pt x="64926" y="203002"/>
                  </a:lnTo>
                  <a:lnTo>
                    <a:pt x="92567" y="205887"/>
                  </a:lnTo>
                  <a:lnTo>
                    <a:pt x="123910" y="207436"/>
                  </a:lnTo>
                  <a:lnTo>
                    <a:pt x="154274" y="2132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375">
              <a:extLst>
                <a:ext uri="{FF2B5EF4-FFF2-40B4-BE49-F238E27FC236}">
                  <a16:creationId xmlns:a16="http://schemas.microsoft.com/office/drawing/2014/main" id="{89ADF3CD-4D52-D65D-BA7D-7F413757D87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136292" y="5441953"/>
              <a:ext cx="181459" cy="6348"/>
            </a:xfrm>
            <a:custGeom>
              <a:avLst/>
              <a:gdLst/>
              <a:ahLst/>
              <a:cxnLst/>
              <a:rect l="0" t="0" r="0" b="0"/>
              <a:pathLst>
                <a:path w="181459" h="6348">
                  <a:moveTo>
                    <a:pt x="3658" y="6347"/>
                  </a:moveTo>
                  <a:lnTo>
                    <a:pt x="3658" y="6347"/>
                  </a:lnTo>
                  <a:lnTo>
                    <a:pt x="0" y="6347"/>
                  </a:lnTo>
                  <a:lnTo>
                    <a:pt x="10252" y="4466"/>
                  </a:lnTo>
                  <a:lnTo>
                    <a:pt x="38827" y="880"/>
                  </a:lnTo>
                  <a:lnTo>
                    <a:pt x="63310" y="259"/>
                  </a:lnTo>
                  <a:lnTo>
                    <a:pt x="91810" y="75"/>
                  </a:lnTo>
                  <a:lnTo>
                    <a:pt x="119248" y="13"/>
                  </a:lnTo>
                  <a:lnTo>
                    <a:pt x="148500" y="0"/>
                  </a:lnTo>
                  <a:lnTo>
                    <a:pt x="181458" y="63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607">
            <a:extLst>
              <a:ext uri="{FF2B5EF4-FFF2-40B4-BE49-F238E27FC236}">
                <a16:creationId xmlns:a16="http://schemas.microsoft.com/office/drawing/2014/main" id="{058097AC-402C-E670-0526-507CBCFC0B3B}"/>
              </a:ext>
            </a:extLst>
          </p:cNvPr>
          <p:cNvGrpSpPr/>
          <p:nvPr/>
        </p:nvGrpSpPr>
        <p:grpSpPr>
          <a:xfrm>
            <a:off x="2552700" y="5347116"/>
            <a:ext cx="658057" cy="240885"/>
            <a:chOff x="2552700" y="5347116"/>
            <a:chExt cx="658057" cy="240885"/>
          </a:xfrm>
        </p:grpSpPr>
        <p:sp>
          <p:nvSpPr>
            <p:cNvPr id="15" name="SMARTInkShape-2376">
              <a:extLst>
                <a:ext uri="{FF2B5EF4-FFF2-40B4-BE49-F238E27FC236}">
                  <a16:creationId xmlns:a16="http://schemas.microsoft.com/office/drawing/2014/main" id="{AE629213-4419-BE75-E5BD-E9DF78B06CC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552700" y="5419238"/>
              <a:ext cx="107951" cy="3663"/>
            </a:xfrm>
            <a:custGeom>
              <a:avLst/>
              <a:gdLst/>
              <a:ahLst/>
              <a:cxnLst/>
              <a:rect l="0" t="0" r="0" b="0"/>
              <a:pathLst>
                <a:path w="107951" h="3663">
                  <a:moveTo>
                    <a:pt x="0" y="3662"/>
                  </a:moveTo>
                  <a:lnTo>
                    <a:pt x="0" y="3662"/>
                  </a:lnTo>
                  <a:lnTo>
                    <a:pt x="0" y="291"/>
                  </a:lnTo>
                  <a:lnTo>
                    <a:pt x="705" y="4"/>
                  </a:lnTo>
                  <a:lnTo>
                    <a:pt x="5467" y="3041"/>
                  </a:lnTo>
                  <a:lnTo>
                    <a:pt x="34062" y="3608"/>
                  </a:lnTo>
                  <a:lnTo>
                    <a:pt x="62703" y="2946"/>
                  </a:lnTo>
                  <a:lnTo>
                    <a:pt x="82314" y="0"/>
                  </a:lnTo>
                  <a:lnTo>
                    <a:pt x="107950" y="36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377">
              <a:extLst>
                <a:ext uri="{FF2B5EF4-FFF2-40B4-BE49-F238E27FC236}">
                  <a16:creationId xmlns:a16="http://schemas.microsoft.com/office/drawing/2014/main" id="{151B6D71-BDDD-6EB0-4393-13661D943F9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092450" y="5347116"/>
              <a:ext cx="118307" cy="210588"/>
            </a:xfrm>
            <a:custGeom>
              <a:avLst/>
              <a:gdLst/>
              <a:ahLst/>
              <a:cxnLst/>
              <a:rect l="0" t="0" r="0" b="0"/>
              <a:pathLst>
                <a:path w="118307" h="210588">
                  <a:moveTo>
                    <a:pt x="95250" y="18634"/>
                  </a:moveTo>
                  <a:lnTo>
                    <a:pt x="95250" y="18634"/>
                  </a:lnTo>
                  <a:lnTo>
                    <a:pt x="107611" y="0"/>
                  </a:lnTo>
                  <a:lnTo>
                    <a:pt x="107850" y="6450"/>
                  </a:lnTo>
                  <a:lnTo>
                    <a:pt x="97807" y="20668"/>
                  </a:lnTo>
                  <a:lnTo>
                    <a:pt x="75376" y="48074"/>
                  </a:lnTo>
                  <a:lnTo>
                    <a:pt x="57850" y="74595"/>
                  </a:lnTo>
                  <a:lnTo>
                    <a:pt x="50311" y="100950"/>
                  </a:lnTo>
                  <a:lnTo>
                    <a:pt x="44516" y="128539"/>
                  </a:lnTo>
                  <a:lnTo>
                    <a:pt x="39084" y="155221"/>
                  </a:lnTo>
                  <a:lnTo>
                    <a:pt x="44624" y="185086"/>
                  </a:lnTo>
                  <a:lnTo>
                    <a:pt x="47585" y="190920"/>
                  </a:lnTo>
                  <a:lnTo>
                    <a:pt x="56590" y="201542"/>
                  </a:lnTo>
                  <a:lnTo>
                    <a:pt x="71565" y="210256"/>
                  </a:lnTo>
                  <a:lnTo>
                    <a:pt x="77343" y="210587"/>
                  </a:lnTo>
                  <a:lnTo>
                    <a:pt x="89408" y="207193"/>
                  </a:lnTo>
                  <a:lnTo>
                    <a:pt x="98063" y="200981"/>
                  </a:lnTo>
                  <a:lnTo>
                    <a:pt x="112739" y="182124"/>
                  </a:lnTo>
                  <a:lnTo>
                    <a:pt x="117134" y="170318"/>
                  </a:lnTo>
                  <a:lnTo>
                    <a:pt x="118306" y="164207"/>
                  </a:lnTo>
                  <a:lnTo>
                    <a:pt x="115845" y="151772"/>
                  </a:lnTo>
                  <a:lnTo>
                    <a:pt x="110754" y="141307"/>
                  </a:lnTo>
                  <a:lnTo>
                    <a:pt x="106138" y="136655"/>
                  </a:lnTo>
                  <a:lnTo>
                    <a:pt x="92832" y="134036"/>
                  </a:lnTo>
                  <a:lnTo>
                    <a:pt x="70078" y="133858"/>
                  </a:lnTo>
                  <a:lnTo>
                    <a:pt x="60309" y="136402"/>
                  </a:lnTo>
                  <a:lnTo>
                    <a:pt x="28585" y="154850"/>
                  </a:lnTo>
                  <a:lnTo>
                    <a:pt x="0" y="1773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378">
              <a:extLst>
                <a:ext uri="{FF2B5EF4-FFF2-40B4-BE49-F238E27FC236}">
                  <a16:creationId xmlns:a16="http://schemas.microsoft.com/office/drawing/2014/main" id="{34F00973-C869-820B-48C0-BCD397BEE53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937592" y="5373331"/>
              <a:ext cx="90043" cy="176570"/>
            </a:xfrm>
            <a:custGeom>
              <a:avLst/>
              <a:gdLst/>
              <a:ahLst/>
              <a:cxnLst/>
              <a:rect l="0" t="0" r="0" b="0"/>
              <a:pathLst>
                <a:path w="90043" h="176570">
                  <a:moveTo>
                    <a:pt x="53258" y="55919"/>
                  </a:moveTo>
                  <a:lnTo>
                    <a:pt x="53258" y="55919"/>
                  </a:lnTo>
                  <a:lnTo>
                    <a:pt x="53258" y="49177"/>
                  </a:lnTo>
                  <a:lnTo>
                    <a:pt x="55139" y="43985"/>
                  </a:lnTo>
                  <a:lnTo>
                    <a:pt x="64998" y="31525"/>
                  </a:lnTo>
                  <a:lnTo>
                    <a:pt x="64612" y="30484"/>
                  </a:lnTo>
                  <a:lnTo>
                    <a:pt x="61404" y="25648"/>
                  </a:lnTo>
                  <a:lnTo>
                    <a:pt x="59844" y="18989"/>
                  </a:lnTo>
                  <a:lnTo>
                    <a:pt x="59614" y="2922"/>
                  </a:lnTo>
                  <a:lnTo>
                    <a:pt x="58906" y="1538"/>
                  </a:lnTo>
                  <a:lnTo>
                    <a:pt x="57729" y="615"/>
                  </a:lnTo>
                  <a:lnTo>
                    <a:pt x="56239" y="0"/>
                  </a:lnTo>
                  <a:lnTo>
                    <a:pt x="50819" y="1197"/>
                  </a:lnTo>
                  <a:lnTo>
                    <a:pt x="43707" y="4787"/>
                  </a:lnTo>
                  <a:lnTo>
                    <a:pt x="23660" y="22970"/>
                  </a:lnTo>
                  <a:lnTo>
                    <a:pt x="10278" y="44236"/>
                  </a:lnTo>
                  <a:lnTo>
                    <a:pt x="632" y="68820"/>
                  </a:lnTo>
                  <a:lnTo>
                    <a:pt x="0" y="77646"/>
                  </a:lnTo>
                  <a:lnTo>
                    <a:pt x="5344" y="92432"/>
                  </a:lnTo>
                  <a:lnTo>
                    <a:pt x="9150" y="96842"/>
                  </a:lnTo>
                  <a:lnTo>
                    <a:pt x="11153" y="98017"/>
                  </a:lnTo>
                  <a:lnTo>
                    <a:pt x="19023" y="97442"/>
                  </a:lnTo>
                  <a:lnTo>
                    <a:pt x="37950" y="91325"/>
                  </a:lnTo>
                  <a:lnTo>
                    <a:pt x="44808" y="83649"/>
                  </a:lnTo>
                  <a:lnTo>
                    <a:pt x="65862" y="52613"/>
                  </a:lnTo>
                  <a:lnTo>
                    <a:pt x="77594" y="41520"/>
                  </a:lnTo>
                  <a:lnTo>
                    <a:pt x="82419" y="35409"/>
                  </a:lnTo>
                  <a:lnTo>
                    <a:pt x="90042" y="31163"/>
                  </a:lnTo>
                  <a:lnTo>
                    <a:pt x="81156" y="60947"/>
                  </a:lnTo>
                  <a:lnTo>
                    <a:pt x="77987" y="76067"/>
                  </a:lnTo>
                  <a:lnTo>
                    <a:pt x="68752" y="93818"/>
                  </a:lnTo>
                  <a:lnTo>
                    <a:pt x="66510" y="117655"/>
                  </a:lnTo>
                  <a:lnTo>
                    <a:pt x="66122" y="144689"/>
                  </a:lnTo>
                  <a:lnTo>
                    <a:pt x="66696" y="168808"/>
                  </a:lnTo>
                  <a:lnTo>
                    <a:pt x="72308" y="1765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379">
              <a:extLst>
                <a:ext uri="{FF2B5EF4-FFF2-40B4-BE49-F238E27FC236}">
                  <a16:creationId xmlns:a16="http://schemas.microsoft.com/office/drawing/2014/main" id="{B2CC02EC-A212-CCD7-FE99-8BF58EDEB77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864733" y="549910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6350"/>
                  </a:moveTo>
                  <a:lnTo>
                    <a:pt x="5467" y="6350"/>
                  </a:lnTo>
                  <a:lnTo>
                    <a:pt x="2096" y="6350"/>
                  </a:lnTo>
                  <a:lnTo>
                    <a:pt x="1104" y="5645"/>
                  </a:lnTo>
                  <a:lnTo>
                    <a:pt x="441" y="4469"/>
                  </a:lnTo>
                  <a:lnTo>
                    <a:pt x="0" y="2979"/>
                  </a:lnTo>
                  <a:lnTo>
                    <a:pt x="411" y="1986"/>
                  </a:lnTo>
                  <a:lnTo>
                    <a:pt x="1391" y="1324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380">
              <a:extLst>
                <a:ext uri="{FF2B5EF4-FFF2-40B4-BE49-F238E27FC236}">
                  <a16:creationId xmlns:a16="http://schemas.microsoft.com/office/drawing/2014/main" id="{4D627022-D45D-F89A-B681-C6AF687975E3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768600" y="5355155"/>
              <a:ext cx="43468" cy="232846"/>
            </a:xfrm>
            <a:custGeom>
              <a:avLst/>
              <a:gdLst/>
              <a:ahLst/>
              <a:cxnLst/>
              <a:rect l="0" t="0" r="0" b="0"/>
              <a:pathLst>
                <a:path w="43468" h="232846">
                  <a:moveTo>
                    <a:pt x="25400" y="23295"/>
                  </a:moveTo>
                  <a:lnTo>
                    <a:pt x="25400" y="23295"/>
                  </a:lnTo>
                  <a:lnTo>
                    <a:pt x="25400" y="19925"/>
                  </a:lnTo>
                  <a:lnTo>
                    <a:pt x="27281" y="16387"/>
                  </a:lnTo>
                  <a:lnTo>
                    <a:pt x="36955" y="0"/>
                  </a:lnTo>
                  <a:lnTo>
                    <a:pt x="38042" y="3"/>
                  </a:lnTo>
                  <a:lnTo>
                    <a:pt x="41132" y="1890"/>
                  </a:lnTo>
                  <a:lnTo>
                    <a:pt x="43467" y="17032"/>
                  </a:lnTo>
                  <a:lnTo>
                    <a:pt x="40788" y="39391"/>
                  </a:lnTo>
                  <a:lnTo>
                    <a:pt x="38896" y="70633"/>
                  </a:lnTo>
                  <a:lnTo>
                    <a:pt x="36573" y="94429"/>
                  </a:lnTo>
                  <a:lnTo>
                    <a:pt x="31298" y="124100"/>
                  </a:lnTo>
                  <a:lnTo>
                    <a:pt x="21813" y="155835"/>
                  </a:lnTo>
                  <a:lnTo>
                    <a:pt x="17714" y="180761"/>
                  </a:lnTo>
                  <a:lnTo>
                    <a:pt x="10319" y="212287"/>
                  </a:lnTo>
                  <a:lnTo>
                    <a:pt x="0" y="2328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381">
              <a:extLst>
                <a:ext uri="{FF2B5EF4-FFF2-40B4-BE49-F238E27FC236}">
                  <a16:creationId xmlns:a16="http://schemas.microsoft.com/office/drawing/2014/main" id="{384D77F5-2713-BBCD-0540-111260FD56A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559050" y="5480128"/>
              <a:ext cx="114301" cy="6273"/>
            </a:xfrm>
            <a:custGeom>
              <a:avLst/>
              <a:gdLst/>
              <a:ahLst/>
              <a:cxnLst/>
              <a:rect l="0" t="0" r="0" b="0"/>
              <a:pathLst>
                <a:path w="114301" h="6273">
                  <a:moveTo>
                    <a:pt x="0" y="6272"/>
                  </a:moveTo>
                  <a:lnTo>
                    <a:pt x="0" y="6272"/>
                  </a:lnTo>
                  <a:lnTo>
                    <a:pt x="10139" y="5567"/>
                  </a:lnTo>
                  <a:lnTo>
                    <a:pt x="29493" y="1246"/>
                  </a:lnTo>
                  <a:lnTo>
                    <a:pt x="60075" y="184"/>
                  </a:lnTo>
                  <a:lnTo>
                    <a:pt x="84906" y="0"/>
                  </a:lnTo>
                  <a:lnTo>
                    <a:pt x="114300" y="62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608">
            <a:extLst>
              <a:ext uri="{FF2B5EF4-FFF2-40B4-BE49-F238E27FC236}">
                <a16:creationId xmlns:a16="http://schemas.microsoft.com/office/drawing/2014/main" id="{7E6D3243-A5FC-5800-D78D-0A9F1F2DAA1A}"/>
              </a:ext>
            </a:extLst>
          </p:cNvPr>
          <p:cNvGrpSpPr/>
          <p:nvPr/>
        </p:nvGrpSpPr>
        <p:grpSpPr>
          <a:xfrm>
            <a:off x="2063750" y="5778674"/>
            <a:ext cx="127001" cy="183977"/>
            <a:chOff x="2063750" y="5778674"/>
            <a:chExt cx="127001" cy="183977"/>
          </a:xfrm>
        </p:grpSpPr>
        <p:sp>
          <p:nvSpPr>
            <p:cNvPr id="22" name="SMARTInkShape-2382">
              <a:extLst>
                <a:ext uri="{FF2B5EF4-FFF2-40B4-BE49-F238E27FC236}">
                  <a16:creationId xmlns:a16="http://schemas.microsoft.com/office/drawing/2014/main" id="{12CC5BAD-C57E-7D33-8049-405B6480D4D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089150" y="5778674"/>
              <a:ext cx="82551" cy="6177"/>
            </a:xfrm>
            <a:custGeom>
              <a:avLst/>
              <a:gdLst/>
              <a:ahLst/>
              <a:cxnLst/>
              <a:rect l="0" t="0" r="0" b="0"/>
              <a:pathLst>
                <a:path w="82551" h="6177">
                  <a:moveTo>
                    <a:pt x="0" y="6176"/>
                  </a:moveTo>
                  <a:lnTo>
                    <a:pt x="0" y="6176"/>
                  </a:lnTo>
                  <a:lnTo>
                    <a:pt x="10139" y="1812"/>
                  </a:lnTo>
                  <a:lnTo>
                    <a:pt x="39083" y="0"/>
                  </a:lnTo>
                  <a:lnTo>
                    <a:pt x="70512" y="547"/>
                  </a:lnTo>
                  <a:lnTo>
                    <a:pt x="82550" y="61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383">
              <a:extLst>
                <a:ext uri="{FF2B5EF4-FFF2-40B4-BE49-F238E27FC236}">
                  <a16:creationId xmlns:a16="http://schemas.microsoft.com/office/drawing/2014/main" id="{AA87CCCA-ABDE-93A5-7D37-8766DB6B256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101850" y="5832540"/>
              <a:ext cx="63501" cy="9461"/>
            </a:xfrm>
            <a:custGeom>
              <a:avLst/>
              <a:gdLst/>
              <a:ahLst/>
              <a:cxnLst/>
              <a:rect l="0" t="0" r="0" b="0"/>
              <a:pathLst>
                <a:path w="63501" h="9461">
                  <a:moveTo>
                    <a:pt x="0" y="9460"/>
                  </a:moveTo>
                  <a:lnTo>
                    <a:pt x="0" y="9460"/>
                  </a:lnTo>
                  <a:lnTo>
                    <a:pt x="6481" y="8755"/>
                  </a:lnTo>
                  <a:lnTo>
                    <a:pt x="36747" y="0"/>
                  </a:lnTo>
                  <a:lnTo>
                    <a:pt x="44790" y="82"/>
                  </a:lnTo>
                  <a:lnTo>
                    <a:pt x="63500" y="31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384">
              <a:extLst>
                <a:ext uri="{FF2B5EF4-FFF2-40B4-BE49-F238E27FC236}">
                  <a16:creationId xmlns:a16="http://schemas.microsoft.com/office/drawing/2014/main" id="{AEDA30A2-2294-3915-3FB2-82FA23732C3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077333" y="5949950"/>
              <a:ext cx="113418" cy="12701"/>
            </a:xfrm>
            <a:custGeom>
              <a:avLst/>
              <a:gdLst/>
              <a:ahLst/>
              <a:cxnLst/>
              <a:rect l="0" t="0" r="0" b="0"/>
              <a:pathLst>
                <a:path w="113418" h="1270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30970" y="10663"/>
                  </a:lnTo>
                  <a:lnTo>
                    <a:pt x="61174" y="12298"/>
                  </a:lnTo>
                  <a:lnTo>
                    <a:pt x="87732" y="12621"/>
                  </a:lnTo>
                  <a:lnTo>
                    <a:pt x="113417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385">
              <a:extLst>
                <a:ext uri="{FF2B5EF4-FFF2-40B4-BE49-F238E27FC236}">
                  <a16:creationId xmlns:a16="http://schemas.microsoft.com/office/drawing/2014/main" id="{62038EF0-6801-037E-835E-C6897559093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063750" y="579120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25400" y="0"/>
                  </a:moveTo>
                  <a:lnTo>
                    <a:pt x="25400" y="0"/>
                  </a:lnTo>
                  <a:lnTo>
                    <a:pt x="24695" y="10844"/>
                  </a:lnTo>
                  <a:lnTo>
                    <a:pt x="16562" y="42063"/>
                  </a:lnTo>
                  <a:lnTo>
                    <a:pt x="9099" y="73037"/>
                  </a:lnTo>
                  <a:lnTo>
                    <a:pt x="6712" y="102159"/>
                  </a:lnTo>
                  <a:lnTo>
                    <a:pt x="915" y="13300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609">
            <a:extLst>
              <a:ext uri="{FF2B5EF4-FFF2-40B4-BE49-F238E27FC236}">
                <a16:creationId xmlns:a16="http://schemas.microsoft.com/office/drawing/2014/main" id="{DFA5D9EC-4E6E-0ACA-A5CA-997EB1D5FD5F}"/>
              </a:ext>
            </a:extLst>
          </p:cNvPr>
          <p:cNvGrpSpPr/>
          <p:nvPr/>
        </p:nvGrpSpPr>
        <p:grpSpPr>
          <a:xfrm>
            <a:off x="2432050" y="5759450"/>
            <a:ext cx="819151" cy="158751"/>
            <a:chOff x="2432050" y="5759450"/>
            <a:chExt cx="819151" cy="158751"/>
          </a:xfrm>
        </p:grpSpPr>
        <p:sp>
          <p:nvSpPr>
            <p:cNvPr id="27" name="SMARTInkShape-2386">
              <a:extLst>
                <a:ext uri="{FF2B5EF4-FFF2-40B4-BE49-F238E27FC236}">
                  <a16:creationId xmlns:a16="http://schemas.microsoft.com/office/drawing/2014/main" id="{47DB1521-437E-FD49-70A4-AC684CC0F52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432050" y="57912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0"/>
                  </a:moveTo>
                  <a:lnTo>
                    <a:pt x="0" y="0"/>
                  </a:lnTo>
                  <a:lnTo>
                    <a:pt x="26680" y="0"/>
                  </a:lnTo>
                  <a:lnTo>
                    <a:pt x="37258" y="705"/>
                  </a:lnTo>
                  <a:lnTo>
                    <a:pt x="47885" y="3659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387">
              <a:extLst>
                <a:ext uri="{FF2B5EF4-FFF2-40B4-BE49-F238E27FC236}">
                  <a16:creationId xmlns:a16="http://schemas.microsoft.com/office/drawing/2014/main" id="{90B58E06-D4C2-E5E9-5975-5C5628E7F21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432050" y="5854700"/>
              <a:ext cx="95251" cy="6089"/>
            </a:xfrm>
            <a:custGeom>
              <a:avLst/>
              <a:gdLst/>
              <a:ahLst/>
              <a:cxnLst/>
              <a:rect l="0" t="0" r="0" b="0"/>
              <a:pathLst>
                <a:path w="95251" h="6089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580" y="5467"/>
                  </a:lnTo>
                  <a:lnTo>
                    <a:pt x="39345" y="6088"/>
                  </a:lnTo>
                  <a:lnTo>
                    <a:pt x="65358" y="290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388">
              <a:extLst>
                <a:ext uri="{FF2B5EF4-FFF2-40B4-BE49-F238E27FC236}">
                  <a16:creationId xmlns:a16="http://schemas.microsoft.com/office/drawing/2014/main" id="{A94A4D6C-8860-C4DC-CF42-6369FF1AB33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675014" y="5767055"/>
              <a:ext cx="112357" cy="120030"/>
            </a:xfrm>
            <a:custGeom>
              <a:avLst/>
              <a:gdLst/>
              <a:ahLst/>
              <a:cxnLst/>
              <a:rect l="0" t="0" r="0" b="0"/>
              <a:pathLst>
                <a:path w="112357" h="120030">
                  <a:moveTo>
                    <a:pt x="87236" y="17795"/>
                  </a:moveTo>
                  <a:lnTo>
                    <a:pt x="87236" y="17795"/>
                  </a:lnTo>
                  <a:lnTo>
                    <a:pt x="83865" y="14424"/>
                  </a:lnTo>
                  <a:lnTo>
                    <a:pt x="78447" y="12769"/>
                  </a:lnTo>
                  <a:lnTo>
                    <a:pt x="63471" y="11707"/>
                  </a:lnTo>
                  <a:lnTo>
                    <a:pt x="47739" y="14893"/>
                  </a:lnTo>
                  <a:lnTo>
                    <a:pt x="41460" y="18387"/>
                  </a:lnTo>
                  <a:lnTo>
                    <a:pt x="39785" y="20306"/>
                  </a:lnTo>
                  <a:lnTo>
                    <a:pt x="18036" y="34310"/>
                  </a:lnTo>
                  <a:lnTo>
                    <a:pt x="3952" y="53278"/>
                  </a:lnTo>
                  <a:lnTo>
                    <a:pt x="0" y="73072"/>
                  </a:lnTo>
                  <a:lnTo>
                    <a:pt x="2200" y="90068"/>
                  </a:lnTo>
                  <a:lnTo>
                    <a:pt x="7320" y="104042"/>
                  </a:lnTo>
                  <a:lnTo>
                    <a:pt x="20048" y="117120"/>
                  </a:lnTo>
                  <a:lnTo>
                    <a:pt x="24100" y="119289"/>
                  </a:lnTo>
                  <a:lnTo>
                    <a:pt x="27506" y="120029"/>
                  </a:lnTo>
                  <a:lnTo>
                    <a:pt x="53230" y="117569"/>
                  </a:lnTo>
                  <a:lnTo>
                    <a:pt x="77069" y="110568"/>
                  </a:lnTo>
                  <a:lnTo>
                    <a:pt x="84599" y="104653"/>
                  </a:lnTo>
                  <a:lnTo>
                    <a:pt x="101130" y="85259"/>
                  </a:lnTo>
                  <a:lnTo>
                    <a:pt x="104758" y="73454"/>
                  </a:lnTo>
                  <a:lnTo>
                    <a:pt x="106539" y="65175"/>
                  </a:lnTo>
                  <a:lnTo>
                    <a:pt x="111223" y="56055"/>
                  </a:lnTo>
                  <a:lnTo>
                    <a:pt x="112356" y="44088"/>
                  </a:lnTo>
                  <a:lnTo>
                    <a:pt x="110630" y="38183"/>
                  </a:lnTo>
                  <a:lnTo>
                    <a:pt x="108217" y="33206"/>
                  </a:lnTo>
                  <a:lnTo>
                    <a:pt x="106153" y="26438"/>
                  </a:lnTo>
                  <a:lnTo>
                    <a:pt x="91381" y="9336"/>
                  </a:lnTo>
                  <a:lnTo>
                    <a:pt x="81722" y="2980"/>
                  </a:lnTo>
                  <a:lnTo>
                    <a:pt x="59810" y="0"/>
                  </a:lnTo>
                  <a:lnTo>
                    <a:pt x="29975" y="4323"/>
                  </a:lnTo>
                  <a:lnTo>
                    <a:pt x="11036" y="177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389">
              <a:extLst>
                <a:ext uri="{FF2B5EF4-FFF2-40B4-BE49-F238E27FC236}">
                  <a16:creationId xmlns:a16="http://schemas.microsoft.com/office/drawing/2014/main" id="{0A2F52E8-33FD-95D6-F686-CA6FCBF6BC2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908300" y="58737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390">
              <a:extLst>
                <a:ext uri="{FF2B5EF4-FFF2-40B4-BE49-F238E27FC236}">
                  <a16:creationId xmlns:a16="http://schemas.microsoft.com/office/drawing/2014/main" id="{DDF8D966-3C2F-E1B7-8BF1-A6FF2FABB83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984565" y="5778503"/>
              <a:ext cx="88836" cy="139698"/>
            </a:xfrm>
            <a:custGeom>
              <a:avLst/>
              <a:gdLst/>
              <a:ahLst/>
              <a:cxnLst/>
              <a:rect l="0" t="0" r="0" b="0"/>
              <a:pathLst>
                <a:path w="88836" h="139698">
                  <a:moveTo>
                    <a:pt x="18985" y="25397"/>
                  </a:moveTo>
                  <a:lnTo>
                    <a:pt x="18985" y="25397"/>
                  </a:lnTo>
                  <a:lnTo>
                    <a:pt x="18985" y="19930"/>
                  </a:lnTo>
                  <a:lnTo>
                    <a:pt x="19690" y="19635"/>
                  </a:lnTo>
                  <a:lnTo>
                    <a:pt x="22356" y="19309"/>
                  </a:lnTo>
                  <a:lnTo>
                    <a:pt x="23349" y="18515"/>
                  </a:lnTo>
                  <a:lnTo>
                    <a:pt x="24452" y="15753"/>
                  </a:lnTo>
                  <a:lnTo>
                    <a:pt x="25452" y="14734"/>
                  </a:lnTo>
                  <a:lnTo>
                    <a:pt x="32126" y="11218"/>
                  </a:lnTo>
                  <a:lnTo>
                    <a:pt x="43157" y="1164"/>
                  </a:lnTo>
                  <a:lnTo>
                    <a:pt x="66680" y="0"/>
                  </a:lnTo>
                  <a:lnTo>
                    <a:pt x="70286" y="1879"/>
                  </a:lnTo>
                  <a:lnTo>
                    <a:pt x="72236" y="3368"/>
                  </a:lnTo>
                  <a:lnTo>
                    <a:pt x="74402" y="8786"/>
                  </a:lnTo>
                  <a:lnTo>
                    <a:pt x="76033" y="30656"/>
                  </a:lnTo>
                  <a:lnTo>
                    <a:pt x="72734" y="42634"/>
                  </a:lnTo>
                  <a:lnTo>
                    <a:pt x="56318" y="67618"/>
                  </a:lnTo>
                  <a:lnTo>
                    <a:pt x="25476" y="95365"/>
                  </a:lnTo>
                  <a:lnTo>
                    <a:pt x="681" y="113818"/>
                  </a:lnTo>
                  <a:lnTo>
                    <a:pt x="0" y="119722"/>
                  </a:lnTo>
                  <a:lnTo>
                    <a:pt x="30694" y="127518"/>
                  </a:lnTo>
                  <a:lnTo>
                    <a:pt x="40417" y="130756"/>
                  </a:lnTo>
                  <a:lnTo>
                    <a:pt x="70098" y="136377"/>
                  </a:lnTo>
                  <a:lnTo>
                    <a:pt x="88835" y="1396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391">
              <a:extLst>
                <a:ext uri="{FF2B5EF4-FFF2-40B4-BE49-F238E27FC236}">
                  <a16:creationId xmlns:a16="http://schemas.microsoft.com/office/drawing/2014/main" id="{84EB3DED-1CBC-2E04-0E9B-C52846B7C69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125830" y="5778500"/>
              <a:ext cx="73315" cy="127001"/>
            </a:xfrm>
            <a:custGeom>
              <a:avLst/>
              <a:gdLst/>
              <a:ahLst/>
              <a:cxnLst/>
              <a:rect l="0" t="0" r="0" b="0"/>
              <a:pathLst>
                <a:path w="73315" h="127001">
                  <a:moveTo>
                    <a:pt x="23770" y="0"/>
                  </a:moveTo>
                  <a:lnTo>
                    <a:pt x="23770" y="0"/>
                  </a:lnTo>
                  <a:lnTo>
                    <a:pt x="20399" y="0"/>
                  </a:lnTo>
                  <a:lnTo>
                    <a:pt x="16863" y="3763"/>
                  </a:lnTo>
                  <a:lnTo>
                    <a:pt x="13644" y="9434"/>
                  </a:lnTo>
                  <a:lnTo>
                    <a:pt x="11128" y="16593"/>
                  </a:lnTo>
                  <a:lnTo>
                    <a:pt x="6932" y="23888"/>
                  </a:lnTo>
                  <a:lnTo>
                    <a:pt x="4807" y="49671"/>
                  </a:lnTo>
                  <a:lnTo>
                    <a:pt x="5483" y="52164"/>
                  </a:lnTo>
                  <a:lnTo>
                    <a:pt x="6640" y="53826"/>
                  </a:lnTo>
                  <a:lnTo>
                    <a:pt x="10195" y="56493"/>
                  </a:lnTo>
                  <a:lnTo>
                    <a:pt x="14181" y="56956"/>
                  </a:lnTo>
                  <a:lnTo>
                    <a:pt x="44439" y="51056"/>
                  </a:lnTo>
                  <a:lnTo>
                    <a:pt x="48949" y="52795"/>
                  </a:lnTo>
                  <a:lnTo>
                    <a:pt x="51140" y="54247"/>
                  </a:lnTo>
                  <a:lnTo>
                    <a:pt x="59724" y="66715"/>
                  </a:lnTo>
                  <a:lnTo>
                    <a:pt x="72687" y="93433"/>
                  </a:lnTo>
                  <a:lnTo>
                    <a:pt x="73314" y="96155"/>
                  </a:lnTo>
                  <a:lnTo>
                    <a:pt x="72131" y="102944"/>
                  </a:lnTo>
                  <a:lnTo>
                    <a:pt x="67497" y="112816"/>
                  </a:lnTo>
                  <a:lnTo>
                    <a:pt x="65622" y="115428"/>
                  </a:lnTo>
                  <a:lnTo>
                    <a:pt x="57893" y="118329"/>
                  </a:lnTo>
                  <a:lnTo>
                    <a:pt x="30328" y="120447"/>
                  </a:lnTo>
                  <a:lnTo>
                    <a:pt x="21746" y="121265"/>
                  </a:lnTo>
                  <a:lnTo>
                    <a:pt x="0" y="126735"/>
                  </a:lnTo>
                  <a:lnTo>
                    <a:pt x="162" y="126824"/>
                  </a:lnTo>
                  <a:lnTo>
                    <a:pt x="472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392">
              <a:extLst>
                <a:ext uri="{FF2B5EF4-FFF2-40B4-BE49-F238E27FC236}">
                  <a16:creationId xmlns:a16="http://schemas.microsoft.com/office/drawing/2014/main" id="{937B9E55-06ED-D290-4DC3-D04F8A339AA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143250" y="57594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80"/>
                  </a:lnTo>
                  <a:lnTo>
                    <a:pt x="32603" y="9590"/>
                  </a:lnTo>
                  <a:lnTo>
                    <a:pt x="58024" y="6285"/>
                  </a:lnTo>
                  <a:lnTo>
                    <a:pt x="87648" y="96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SMARTInkShape-2393">
            <a:extLst>
              <a:ext uri="{FF2B5EF4-FFF2-40B4-BE49-F238E27FC236}">
                <a16:creationId xmlns:a16="http://schemas.microsoft.com/office/drawing/2014/main" id="{2A3CF32F-0648-8B9E-8620-7C2D91EDD30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56100" y="4963582"/>
            <a:ext cx="222251" cy="161420"/>
          </a:xfrm>
          <a:custGeom>
            <a:avLst/>
            <a:gdLst/>
            <a:ahLst/>
            <a:cxnLst/>
            <a:rect l="0" t="0" r="0" b="0"/>
            <a:pathLst>
              <a:path w="222251" h="161420">
                <a:moveTo>
                  <a:pt x="0" y="33868"/>
                </a:moveTo>
                <a:lnTo>
                  <a:pt x="0" y="33868"/>
                </a:lnTo>
                <a:lnTo>
                  <a:pt x="3371" y="30498"/>
                </a:lnTo>
                <a:lnTo>
                  <a:pt x="6907" y="28842"/>
                </a:lnTo>
                <a:lnTo>
                  <a:pt x="8838" y="28401"/>
                </a:lnTo>
                <a:lnTo>
                  <a:pt x="38280" y="3704"/>
                </a:lnTo>
                <a:lnTo>
                  <a:pt x="42453" y="1059"/>
                </a:lnTo>
                <a:lnTo>
                  <a:pt x="45940" y="0"/>
                </a:lnTo>
                <a:lnTo>
                  <a:pt x="48972" y="0"/>
                </a:lnTo>
                <a:lnTo>
                  <a:pt x="58906" y="1700"/>
                </a:lnTo>
                <a:lnTo>
                  <a:pt x="61143" y="3956"/>
                </a:lnTo>
                <a:lnTo>
                  <a:pt x="65510" y="12107"/>
                </a:lnTo>
                <a:lnTo>
                  <a:pt x="66251" y="15833"/>
                </a:lnTo>
                <a:lnTo>
                  <a:pt x="66040" y="19022"/>
                </a:lnTo>
                <a:lnTo>
                  <a:pt x="65193" y="21854"/>
                </a:lnTo>
                <a:lnTo>
                  <a:pt x="68199" y="46678"/>
                </a:lnTo>
                <a:lnTo>
                  <a:pt x="69360" y="71216"/>
                </a:lnTo>
                <a:lnTo>
                  <a:pt x="69705" y="98399"/>
                </a:lnTo>
                <a:lnTo>
                  <a:pt x="69831" y="129393"/>
                </a:lnTo>
                <a:lnTo>
                  <a:pt x="69849" y="160637"/>
                </a:lnTo>
                <a:lnTo>
                  <a:pt x="69850" y="161419"/>
                </a:lnTo>
                <a:lnTo>
                  <a:pt x="69850" y="161235"/>
                </a:lnTo>
                <a:lnTo>
                  <a:pt x="66479" y="154235"/>
                </a:lnTo>
                <a:lnTo>
                  <a:pt x="68587" y="143339"/>
                </a:lnTo>
                <a:lnTo>
                  <a:pt x="76609" y="113927"/>
                </a:lnTo>
                <a:lnTo>
                  <a:pt x="89817" y="87521"/>
                </a:lnTo>
                <a:lnTo>
                  <a:pt x="110187" y="58808"/>
                </a:lnTo>
                <a:lnTo>
                  <a:pt x="131249" y="30828"/>
                </a:lnTo>
                <a:lnTo>
                  <a:pt x="157604" y="13643"/>
                </a:lnTo>
                <a:lnTo>
                  <a:pt x="170941" y="7710"/>
                </a:lnTo>
                <a:lnTo>
                  <a:pt x="185805" y="6485"/>
                </a:lnTo>
                <a:lnTo>
                  <a:pt x="204396" y="9762"/>
                </a:lnTo>
                <a:lnTo>
                  <a:pt x="208231" y="11448"/>
                </a:lnTo>
                <a:lnTo>
                  <a:pt x="210787" y="15393"/>
                </a:lnTo>
                <a:lnTo>
                  <a:pt x="214385" y="34430"/>
                </a:lnTo>
                <a:lnTo>
                  <a:pt x="215601" y="62384"/>
                </a:lnTo>
                <a:lnTo>
                  <a:pt x="215841" y="88654"/>
                </a:lnTo>
                <a:lnTo>
                  <a:pt x="216594" y="120315"/>
                </a:lnTo>
                <a:lnTo>
                  <a:pt x="221366" y="147453"/>
                </a:lnTo>
                <a:lnTo>
                  <a:pt x="219976" y="153260"/>
                </a:lnTo>
                <a:lnTo>
                  <a:pt x="216706" y="159365"/>
                </a:lnTo>
                <a:lnTo>
                  <a:pt x="217142" y="159867"/>
                </a:lnTo>
                <a:lnTo>
                  <a:pt x="222250" y="16086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SMARTInkShape-Group611">
            <a:extLst>
              <a:ext uri="{FF2B5EF4-FFF2-40B4-BE49-F238E27FC236}">
                <a16:creationId xmlns:a16="http://schemas.microsoft.com/office/drawing/2014/main" id="{B53E4967-6074-9D1E-9DAE-357BDDD026D9}"/>
              </a:ext>
            </a:extLst>
          </p:cNvPr>
          <p:cNvGrpSpPr/>
          <p:nvPr/>
        </p:nvGrpSpPr>
        <p:grpSpPr>
          <a:xfrm>
            <a:off x="4784241" y="4978400"/>
            <a:ext cx="156060" cy="82551"/>
            <a:chOff x="4784241" y="4978400"/>
            <a:chExt cx="156060" cy="82551"/>
          </a:xfrm>
        </p:grpSpPr>
        <p:sp>
          <p:nvSpPr>
            <p:cNvPr id="36" name="SMARTInkShape-2394">
              <a:extLst>
                <a:ext uri="{FF2B5EF4-FFF2-40B4-BE49-F238E27FC236}">
                  <a16:creationId xmlns:a16="http://schemas.microsoft.com/office/drawing/2014/main" id="{26183333-DFDB-5027-DC9E-4AE800EF1DB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784241" y="4978400"/>
              <a:ext cx="111610" cy="9721"/>
            </a:xfrm>
            <a:custGeom>
              <a:avLst/>
              <a:gdLst/>
              <a:ahLst/>
              <a:cxnLst/>
              <a:rect l="0" t="0" r="0" b="0"/>
              <a:pathLst>
                <a:path w="111610" h="972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3038" y="6350"/>
                  </a:lnTo>
                  <a:lnTo>
                    <a:pt x="6846" y="9720"/>
                  </a:lnTo>
                  <a:lnTo>
                    <a:pt x="14248" y="9494"/>
                  </a:lnTo>
                  <a:lnTo>
                    <a:pt x="41612" y="2400"/>
                  </a:lnTo>
                  <a:lnTo>
                    <a:pt x="71486" y="316"/>
                  </a:lnTo>
                  <a:lnTo>
                    <a:pt x="1116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395">
              <a:extLst>
                <a:ext uri="{FF2B5EF4-FFF2-40B4-BE49-F238E27FC236}">
                  <a16:creationId xmlns:a16="http://schemas.microsoft.com/office/drawing/2014/main" id="{60818BD9-4808-94FF-CD5F-754C3615722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787900" y="505460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21047" y="5467"/>
                  </a:lnTo>
                  <a:lnTo>
                    <a:pt x="49914" y="1812"/>
                  </a:lnTo>
                  <a:lnTo>
                    <a:pt x="79030" y="358"/>
                  </a:lnTo>
                  <a:lnTo>
                    <a:pt x="105530" y="71"/>
                  </a:lnTo>
                  <a:lnTo>
                    <a:pt x="1524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612">
            <a:extLst>
              <a:ext uri="{FF2B5EF4-FFF2-40B4-BE49-F238E27FC236}">
                <a16:creationId xmlns:a16="http://schemas.microsoft.com/office/drawing/2014/main" id="{E43BFFB0-52E1-94A3-91A2-A428698F2EB8}"/>
              </a:ext>
            </a:extLst>
          </p:cNvPr>
          <p:cNvGrpSpPr/>
          <p:nvPr/>
        </p:nvGrpSpPr>
        <p:grpSpPr>
          <a:xfrm>
            <a:off x="5157169" y="4883512"/>
            <a:ext cx="741982" cy="279039"/>
            <a:chOff x="5157169" y="4883512"/>
            <a:chExt cx="741982" cy="279039"/>
          </a:xfrm>
        </p:grpSpPr>
        <p:sp>
          <p:nvSpPr>
            <p:cNvPr id="39" name="SMARTInkShape-2396">
              <a:extLst>
                <a:ext uri="{FF2B5EF4-FFF2-40B4-BE49-F238E27FC236}">
                  <a16:creationId xmlns:a16="http://schemas.microsoft.com/office/drawing/2014/main" id="{C99A77FC-B0A6-6F64-56FC-E179B346442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157169" y="4883512"/>
              <a:ext cx="37054" cy="215539"/>
            </a:xfrm>
            <a:custGeom>
              <a:avLst/>
              <a:gdLst/>
              <a:ahLst/>
              <a:cxnLst/>
              <a:rect l="0" t="0" r="0" b="0"/>
              <a:pathLst>
                <a:path w="37054" h="215539">
                  <a:moveTo>
                    <a:pt x="30781" y="18688"/>
                  </a:moveTo>
                  <a:lnTo>
                    <a:pt x="30781" y="18688"/>
                  </a:lnTo>
                  <a:lnTo>
                    <a:pt x="30781" y="15318"/>
                  </a:lnTo>
                  <a:lnTo>
                    <a:pt x="32663" y="11780"/>
                  </a:lnTo>
                  <a:lnTo>
                    <a:pt x="35145" y="7856"/>
                  </a:lnTo>
                  <a:lnTo>
                    <a:pt x="37053" y="0"/>
                  </a:lnTo>
                  <a:lnTo>
                    <a:pt x="36421" y="16971"/>
                  </a:lnTo>
                  <a:lnTo>
                    <a:pt x="32060" y="39032"/>
                  </a:lnTo>
                  <a:lnTo>
                    <a:pt x="26299" y="69636"/>
                  </a:lnTo>
                  <a:lnTo>
                    <a:pt x="18032" y="100013"/>
                  </a:lnTo>
                  <a:lnTo>
                    <a:pt x="12975" y="126396"/>
                  </a:lnTo>
                  <a:lnTo>
                    <a:pt x="6869" y="156475"/>
                  </a:lnTo>
                  <a:lnTo>
                    <a:pt x="1212" y="187326"/>
                  </a:lnTo>
                  <a:lnTo>
                    <a:pt x="0" y="195473"/>
                  </a:lnTo>
                  <a:lnTo>
                    <a:pt x="5381" y="2155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397">
              <a:extLst>
                <a:ext uri="{FF2B5EF4-FFF2-40B4-BE49-F238E27FC236}">
                  <a16:creationId xmlns:a16="http://schemas.microsoft.com/office/drawing/2014/main" id="{DF2082A2-3370-D497-79F2-8352B1BBD9E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283200" y="50609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398">
              <a:extLst>
                <a:ext uri="{FF2B5EF4-FFF2-40B4-BE49-F238E27FC236}">
                  <a16:creationId xmlns:a16="http://schemas.microsoft.com/office/drawing/2014/main" id="{2FC65A88-5677-BD85-DDA3-8973275465B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366945" y="4922796"/>
              <a:ext cx="99184" cy="220863"/>
            </a:xfrm>
            <a:custGeom>
              <a:avLst/>
              <a:gdLst/>
              <a:ahLst/>
              <a:cxnLst/>
              <a:rect l="0" t="0" r="0" b="0"/>
              <a:pathLst>
                <a:path w="99184" h="220863">
                  <a:moveTo>
                    <a:pt x="81355" y="74654"/>
                  </a:moveTo>
                  <a:lnTo>
                    <a:pt x="81355" y="74654"/>
                  </a:lnTo>
                  <a:lnTo>
                    <a:pt x="81355" y="71284"/>
                  </a:lnTo>
                  <a:lnTo>
                    <a:pt x="84726" y="62444"/>
                  </a:lnTo>
                  <a:lnTo>
                    <a:pt x="97656" y="40104"/>
                  </a:lnTo>
                  <a:lnTo>
                    <a:pt x="99183" y="32017"/>
                  </a:lnTo>
                  <a:lnTo>
                    <a:pt x="97980" y="25600"/>
                  </a:lnTo>
                  <a:lnTo>
                    <a:pt x="94388" y="19691"/>
                  </a:lnTo>
                  <a:lnTo>
                    <a:pt x="84432" y="9137"/>
                  </a:lnTo>
                  <a:lnTo>
                    <a:pt x="76608" y="3672"/>
                  </a:lnTo>
                  <a:lnTo>
                    <a:pt x="64269" y="0"/>
                  </a:lnTo>
                  <a:lnTo>
                    <a:pt x="44934" y="2283"/>
                  </a:lnTo>
                  <a:lnTo>
                    <a:pt x="31445" y="7428"/>
                  </a:lnTo>
                  <a:lnTo>
                    <a:pt x="15495" y="21263"/>
                  </a:lnTo>
                  <a:lnTo>
                    <a:pt x="2520" y="39883"/>
                  </a:lnTo>
                  <a:lnTo>
                    <a:pt x="456" y="47206"/>
                  </a:lnTo>
                  <a:lnTo>
                    <a:pt x="0" y="62523"/>
                  </a:lnTo>
                  <a:lnTo>
                    <a:pt x="2394" y="71849"/>
                  </a:lnTo>
                  <a:lnTo>
                    <a:pt x="14043" y="88629"/>
                  </a:lnTo>
                  <a:lnTo>
                    <a:pt x="19219" y="94506"/>
                  </a:lnTo>
                  <a:lnTo>
                    <a:pt x="21586" y="95650"/>
                  </a:lnTo>
                  <a:lnTo>
                    <a:pt x="23870" y="95707"/>
                  </a:lnTo>
                  <a:lnTo>
                    <a:pt x="28289" y="93888"/>
                  </a:lnTo>
                  <a:lnTo>
                    <a:pt x="43246" y="82772"/>
                  </a:lnTo>
                  <a:lnTo>
                    <a:pt x="51720" y="81353"/>
                  </a:lnTo>
                  <a:lnTo>
                    <a:pt x="53132" y="80531"/>
                  </a:lnTo>
                  <a:lnTo>
                    <a:pt x="54073" y="79278"/>
                  </a:lnTo>
                  <a:lnTo>
                    <a:pt x="55824" y="76003"/>
                  </a:lnTo>
                  <a:lnTo>
                    <a:pt x="62012" y="68646"/>
                  </a:lnTo>
                  <a:lnTo>
                    <a:pt x="62294" y="96879"/>
                  </a:lnTo>
                  <a:lnTo>
                    <a:pt x="62303" y="124827"/>
                  </a:lnTo>
                  <a:lnTo>
                    <a:pt x="57941" y="156505"/>
                  </a:lnTo>
                  <a:lnTo>
                    <a:pt x="56543" y="185063"/>
                  </a:lnTo>
                  <a:lnTo>
                    <a:pt x="56071" y="214709"/>
                  </a:lnTo>
                  <a:lnTo>
                    <a:pt x="56033" y="218824"/>
                  </a:lnTo>
                  <a:lnTo>
                    <a:pt x="56713" y="220862"/>
                  </a:lnTo>
                  <a:lnTo>
                    <a:pt x="62305" y="2207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399">
              <a:extLst>
                <a:ext uri="{FF2B5EF4-FFF2-40B4-BE49-F238E27FC236}">
                  <a16:creationId xmlns:a16="http://schemas.microsoft.com/office/drawing/2014/main" id="{0AD510CD-5FB7-4385-7F0F-9E1AE140007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530850" y="4940307"/>
              <a:ext cx="133328" cy="197579"/>
            </a:xfrm>
            <a:custGeom>
              <a:avLst/>
              <a:gdLst/>
              <a:ahLst/>
              <a:cxnLst/>
              <a:rect l="0" t="0" r="0" b="0"/>
              <a:pathLst>
                <a:path w="133328" h="197579">
                  <a:moveTo>
                    <a:pt x="127000" y="6343"/>
                  </a:moveTo>
                  <a:lnTo>
                    <a:pt x="127000" y="6343"/>
                  </a:lnTo>
                  <a:lnTo>
                    <a:pt x="133327" y="16"/>
                  </a:lnTo>
                  <a:lnTo>
                    <a:pt x="129972" y="0"/>
                  </a:lnTo>
                  <a:lnTo>
                    <a:pt x="104788" y="15690"/>
                  </a:lnTo>
                  <a:lnTo>
                    <a:pt x="85376" y="32631"/>
                  </a:lnTo>
                  <a:lnTo>
                    <a:pt x="61756" y="59246"/>
                  </a:lnTo>
                  <a:lnTo>
                    <a:pt x="40266" y="89171"/>
                  </a:lnTo>
                  <a:lnTo>
                    <a:pt x="25964" y="120680"/>
                  </a:lnTo>
                  <a:lnTo>
                    <a:pt x="20416" y="142680"/>
                  </a:lnTo>
                  <a:lnTo>
                    <a:pt x="20026" y="173000"/>
                  </a:lnTo>
                  <a:lnTo>
                    <a:pt x="22541" y="182247"/>
                  </a:lnTo>
                  <a:lnTo>
                    <a:pt x="31295" y="194792"/>
                  </a:lnTo>
                  <a:lnTo>
                    <a:pt x="34973" y="196887"/>
                  </a:lnTo>
                  <a:lnTo>
                    <a:pt x="38838" y="197578"/>
                  </a:lnTo>
                  <a:lnTo>
                    <a:pt x="42825" y="197333"/>
                  </a:lnTo>
                  <a:lnTo>
                    <a:pt x="58550" y="190245"/>
                  </a:lnTo>
                  <a:lnTo>
                    <a:pt x="66709" y="183092"/>
                  </a:lnTo>
                  <a:lnTo>
                    <a:pt x="81068" y="163631"/>
                  </a:lnTo>
                  <a:lnTo>
                    <a:pt x="85419" y="149862"/>
                  </a:lnTo>
                  <a:lnTo>
                    <a:pt x="86647" y="135746"/>
                  </a:lnTo>
                  <a:lnTo>
                    <a:pt x="84841" y="124768"/>
                  </a:lnTo>
                  <a:lnTo>
                    <a:pt x="81961" y="120571"/>
                  </a:lnTo>
                  <a:lnTo>
                    <a:pt x="73115" y="114026"/>
                  </a:lnTo>
                  <a:lnTo>
                    <a:pt x="62130" y="112528"/>
                  </a:lnTo>
                  <a:lnTo>
                    <a:pt x="32276" y="119130"/>
                  </a:lnTo>
                  <a:lnTo>
                    <a:pt x="0" y="1333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400">
              <a:extLst>
                <a:ext uri="{FF2B5EF4-FFF2-40B4-BE49-F238E27FC236}">
                  <a16:creationId xmlns:a16="http://schemas.microsoft.com/office/drawing/2014/main" id="{9FE06717-7A9E-72BD-6F0A-37370E912C4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798432" y="5029462"/>
              <a:ext cx="100719" cy="94989"/>
            </a:xfrm>
            <a:custGeom>
              <a:avLst/>
              <a:gdLst/>
              <a:ahLst/>
              <a:cxnLst/>
              <a:rect l="0" t="0" r="0" b="0"/>
              <a:pathLst>
                <a:path w="100719" h="94989">
                  <a:moveTo>
                    <a:pt x="5468" y="6088"/>
                  </a:moveTo>
                  <a:lnTo>
                    <a:pt x="5468" y="6088"/>
                  </a:lnTo>
                  <a:lnTo>
                    <a:pt x="0" y="621"/>
                  </a:lnTo>
                  <a:lnTo>
                    <a:pt x="412" y="327"/>
                  </a:lnTo>
                  <a:lnTo>
                    <a:pt x="2750" y="0"/>
                  </a:lnTo>
                  <a:lnTo>
                    <a:pt x="11404" y="3187"/>
                  </a:lnTo>
                  <a:lnTo>
                    <a:pt x="17044" y="8561"/>
                  </a:lnTo>
                  <a:lnTo>
                    <a:pt x="34379" y="27580"/>
                  </a:lnTo>
                  <a:lnTo>
                    <a:pt x="48841" y="40051"/>
                  </a:lnTo>
                  <a:lnTo>
                    <a:pt x="66461" y="69728"/>
                  </a:lnTo>
                  <a:lnTo>
                    <a:pt x="100718" y="949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401">
              <a:extLst>
                <a:ext uri="{FF2B5EF4-FFF2-40B4-BE49-F238E27FC236}">
                  <a16:creationId xmlns:a16="http://schemas.microsoft.com/office/drawing/2014/main" id="{8BE28AB0-E6B6-3183-2CEA-64719DA9556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772809" y="5038242"/>
              <a:ext cx="107292" cy="124309"/>
            </a:xfrm>
            <a:custGeom>
              <a:avLst/>
              <a:gdLst/>
              <a:ahLst/>
              <a:cxnLst/>
              <a:rect l="0" t="0" r="0" b="0"/>
              <a:pathLst>
                <a:path w="107292" h="124309">
                  <a:moveTo>
                    <a:pt x="107291" y="3658"/>
                  </a:moveTo>
                  <a:lnTo>
                    <a:pt x="107291" y="3658"/>
                  </a:lnTo>
                  <a:lnTo>
                    <a:pt x="107291" y="0"/>
                  </a:lnTo>
                  <a:lnTo>
                    <a:pt x="107291" y="1562"/>
                  </a:lnTo>
                  <a:lnTo>
                    <a:pt x="103920" y="9779"/>
                  </a:lnTo>
                  <a:lnTo>
                    <a:pt x="80610" y="38095"/>
                  </a:lnTo>
                  <a:lnTo>
                    <a:pt x="55042" y="67956"/>
                  </a:lnTo>
                  <a:lnTo>
                    <a:pt x="26001" y="97623"/>
                  </a:lnTo>
                  <a:lnTo>
                    <a:pt x="0" y="123648"/>
                  </a:lnTo>
                  <a:lnTo>
                    <a:pt x="487" y="123868"/>
                  </a:lnTo>
                  <a:lnTo>
                    <a:pt x="5691" y="1243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613">
            <a:extLst>
              <a:ext uri="{FF2B5EF4-FFF2-40B4-BE49-F238E27FC236}">
                <a16:creationId xmlns:a16="http://schemas.microsoft.com/office/drawing/2014/main" id="{3FD5790F-BB16-47F8-C89C-1ED157541AEB}"/>
              </a:ext>
            </a:extLst>
          </p:cNvPr>
          <p:cNvGrpSpPr/>
          <p:nvPr/>
        </p:nvGrpSpPr>
        <p:grpSpPr>
          <a:xfrm>
            <a:off x="5019191" y="4921328"/>
            <a:ext cx="1393453" cy="374573"/>
            <a:chOff x="5019191" y="4921328"/>
            <a:chExt cx="1393453" cy="374573"/>
          </a:xfrm>
        </p:grpSpPr>
        <p:sp>
          <p:nvSpPr>
            <p:cNvPr id="46" name="SMARTInkShape-2402">
              <a:extLst>
                <a:ext uri="{FF2B5EF4-FFF2-40B4-BE49-F238E27FC236}">
                  <a16:creationId xmlns:a16="http://schemas.microsoft.com/office/drawing/2014/main" id="{9B7C5795-A97F-025A-574B-D52D4382DD0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019191" y="5270507"/>
              <a:ext cx="1292710" cy="25394"/>
            </a:xfrm>
            <a:custGeom>
              <a:avLst/>
              <a:gdLst/>
              <a:ahLst/>
              <a:cxnLst/>
              <a:rect l="0" t="0" r="0" b="0"/>
              <a:pathLst>
                <a:path w="1292710" h="25394">
                  <a:moveTo>
                    <a:pt x="3659" y="19043"/>
                  </a:moveTo>
                  <a:lnTo>
                    <a:pt x="3659" y="19043"/>
                  </a:lnTo>
                  <a:lnTo>
                    <a:pt x="0" y="19043"/>
                  </a:lnTo>
                  <a:lnTo>
                    <a:pt x="28023" y="19043"/>
                  </a:lnTo>
                  <a:lnTo>
                    <a:pt x="57915" y="19043"/>
                  </a:lnTo>
                  <a:lnTo>
                    <a:pt x="79514" y="17161"/>
                  </a:lnTo>
                  <a:lnTo>
                    <a:pt x="100873" y="14679"/>
                  </a:lnTo>
                  <a:lnTo>
                    <a:pt x="122125" y="13576"/>
                  </a:lnTo>
                  <a:lnTo>
                    <a:pt x="145210" y="13085"/>
                  </a:lnTo>
                  <a:lnTo>
                    <a:pt x="169582" y="12162"/>
                  </a:lnTo>
                  <a:lnTo>
                    <a:pt x="194525" y="9399"/>
                  </a:lnTo>
                  <a:lnTo>
                    <a:pt x="221603" y="7701"/>
                  </a:lnTo>
                  <a:lnTo>
                    <a:pt x="250807" y="6947"/>
                  </a:lnTo>
                  <a:lnTo>
                    <a:pt x="266496" y="6746"/>
                  </a:lnTo>
                  <a:lnTo>
                    <a:pt x="282601" y="6611"/>
                  </a:lnTo>
                  <a:lnTo>
                    <a:pt x="299686" y="6521"/>
                  </a:lnTo>
                  <a:lnTo>
                    <a:pt x="317427" y="6462"/>
                  </a:lnTo>
                  <a:lnTo>
                    <a:pt x="335605" y="6422"/>
                  </a:lnTo>
                  <a:lnTo>
                    <a:pt x="354072" y="6396"/>
                  </a:lnTo>
                  <a:lnTo>
                    <a:pt x="372735" y="6379"/>
                  </a:lnTo>
                  <a:lnTo>
                    <a:pt x="391526" y="6366"/>
                  </a:lnTo>
                  <a:lnTo>
                    <a:pt x="411110" y="5654"/>
                  </a:lnTo>
                  <a:lnTo>
                    <a:pt x="431220" y="4472"/>
                  </a:lnTo>
                  <a:lnTo>
                    <a:pt x="451684" y="2979"/>
                  </a:lnTo>
                  <a:lnTo>
                    <a:pt x="473086" y="1984"/>
                  </a:lnTo>
                  <a:lnTo>
                    <a:pt x="495116" y="1320"/>
                  </a:lnTo>
                  <a:lnTo>
                    <a:pt x="517564" y="878"/>
                  </a:lnTo>
                  <a:lnTo>
                    <a:pt x="540291" y="583"/>
                  </a:lnTo>
                  <a:lnTo>
                    <a:pt x="563203" y="386"/>
                  </a:lnTo>
                  <a:lnTo>
                    <a:pt x="586239" y="255"/>
                  </a:lnTo>
                  <a:lnTo>
                    <a:pt x="608651" y="167"/>
                  </a:lnTo>
                  <a:lnTo>
                    <a:pt x="630648" y="109"/>
                  </a:lnTo>
                  <a:lnTo>
                    <a:pt x="652368" y="71"/>
                  </a:lnTo>
                  <a:lnTo>
                    <a:pt x="673903" y="45"/>
                  </a:lnTo>
                  <a:lnTo>
                    <a:pt x="695316" y="27"/>
                  </a:lnTo>
                  <a:lnTo>
                    <a:pt x="716647" y="16"/>
                  </a:lnTo>
                  <a:lnTo>
                    <a:pt x="737923" y="9"/>
                  </a:lnTo>
                  <a:lnTo>
                    <a:pt x="759163" y="3"/>
                  </a:lnTo>
                  <a:lnTo>
                    <a:pt x="780379" y="0"/>
                  </a:lnTo>
                  <a:lnTo>
                    <a:pt x="801578" y="703"/>
                  </a:lnTo>
                  <a:lnTo>
                    <a:pt x="822766" y="1878"/>
                  </a:lnTo>
                  <a:lnTo>
                    <a:pt x="843947" y="3366"/>
                  </a:lnTo>
                  <a:lnTo>
                    <a:pt x="864417" y="4359"/>
                  </a:lnTo>
                  <a:lnTo>
                    <a:pt x="884415" y="5021"/>
                  </a:lnTo>
                  <a:lnTo>
                    <a:pt x="904096" y="5461"/>
                  </a:lnTo>
                  <a:lnTo>
                    <a:pt x="922861" y="5755"/>
                  </a:lnTo>
                  <a:lnTo>
                    <a:pt x="941016" y="5951"/>
                  </a:lnTo>
                  <a:lnTo>
                    <a:pt x="958763" y="6082"/>
                  </a:lnTo>
                  <a:lnTo>
                    <a:pt x="976240" y="6169"/>
                  </a:lnTo>
                  <a:lnTo>
                    <a:pt x="993535" y="6227"/>
                  </a:lnTo>
                  <a:lnTo>
                    <a:pt x="1010710" y="6265"/>
                  </a:lnTo>
                  <a:lnTo>
                    <a:pt x="1041081" y="6309"/>
                  </a:lnTo>
                  <a:lnTo>
                    <a:pt x="1069397" y="6327"/>
                  </a:lnTo>
                  <a:lnTo>
                    <a:pt x="1098445" y="6336"/>
                  </a:lnTo>
                  <a:lnTo>
                    <a:pt x="1125936" y="6340"/>
                  </a:lnTo>
                  <a:lnTo>
                    <a:pt x="1150854" y="6342"/>
                  </a:lnTo>
                  <a:lnTo>
                    <a:pt x="1180750" y="6343"/>
                  </a:lnTo>
                  <a:lnTo>
                    <a:pt x="1207482" y="7048"/>
                  </a:lnTo>
                  <a:lnTo>
                    <a:pt x="1233981" y="10707"/>
                  </a:lnTo>
                  <a:lnTo>
                    <a:pt x="1262452" y="12810"/>
                  </a:lnTo>
                  <a:lnTo>
                    <a:pt x="1292709" y="253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403">
              <a:extLst>
                <a:ext uri="{FF2B5EF4-FFF2-40B4-BE49-F238E27FC236}">
                  <a16:creationId xmlns:a16="http://schemas.microsoft.com/office/drawing/2014/main" id="{C509FD47-F4AC-32B0-C890-FD6B76C0B91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311900" y="4985112"/>
              <a:ext cx="100744" cy="158389"/>
            </a:xfrm>
            <a:custGeom>
              <a:avLst/>
              <a:gdLst/>
              <a:ahLst/>
              <a:cxnLst/>
              <a:rect l="0" t="0" r="0" b="0"/>
              <a:pathLst>
                <a:path w="100744" h="158389">
                  <a:moveTo>
                    <a:pt x="25400" y="18688"/>
                  </a:moveTo>
                  <a:lnTo>
                    <a:pt x="25400" y="18688"/>
                  </a:lnTo>
                  <a:lnTo>
                    <a:pt x="28772" y="15317"/>
                  </a:lnTo>
                  <a:lnTo>
                    <a:pt x="30426" y="11781"/>
                  </a:lnTo>
                  <a:lnTo>
                    <a:pt x="30868" y="9850"/>
                  </a:lnTo>
                  <a:lnTo>
                    <a:pt x="35120" y="5823"/>
                  </a:lnTo>
                  <a:lnTo>
                    <a:pt x="41714" y="2387"/>
                  </a:lnTo>
                  <a:lnTo>
                    <a:pt x="64952" y="0"/>
                  </a:lnTo>
                  <a:lnTo>
                    <a:pt x="94985" y="5137"/>
                  </a:lnTo>
                  <a:lnTo>
                    <a:pt x="97190" y="6126"/>
                  </a:lnTo>
                  <a:lnTo>
                    <a:pt x="98659" y="7491"/>
                  </a:lnTo>
                  <a:lnTo>
                    <a:pt x="99639" y="9107"/>
                  </a:lnTo>
                  <a:lnTo>
                    <a:pt x="98848" y="14665"/>
                  </a:lnTo>
                  <a:lnTo>
                    <a:pt x="97648" y="18123"/>
                  </a:lnTo>
                  <a:lnTo>
                    <a:pt x="82477" y="33102"/>
                  </a:lnTo>
                  <a:lnTo>
                    <a:pt x="53477" y="52057"/>
                  </a:lnTo>
                  <a:lnTo>
                    <a:pt x="24777" y="70285"/>
                  </a:lnTo>
                  <a:lnTo>
                    <a:pt x="8293" y="80818"/>
                  </a:lnTo>
                  <a:lnTo>
                    <a:pt x="8351" y="81275"/>
                  </a:lnTo>
                  <a:lnTo>
                    <a:pt x="10297" y="81782"/>
                  </a:lnTo>
                  <a:lnTo>
                    <a:pt x="36908" y="82152"/>
                  </a:lnTo>
                  <a:lnTo>
                    <a:pt x="63265" y="82886"/>
                  </a:lnTo>
                  <a:lnTo>
                    <a:pt x="81775" y="87961"/>
                  </a:lnTo>
                  <a:lnTo>
                    <a:pt x="95099" y="97382"/>
                  </a:lnTo>
                  <a:lnTo>
                    <a:pt x="98709" y="102582"/>
                  </a:lnTo>
                  <a:lnTo>
                    <a:pt x="100743" y="109476"/>
                  </a:lnTo>
                  <a:lnTo>
                    <a:pt x="97974" y="119358"/>
                  </a:lnTo>
                  <a:lnTo>
                    <a:pt x="89315" y="131223"/>
                  </a:lnTo>
                  <a:lnTo>
                    <a:pt x="83676" y="135731"/>
                  </a:lnTo>
                  <a:lnTo>
                    <a:pt x="56135" y="149073"/>
                  </a:lnTo>
                  <a:lnTo>
                    <a:pt x="25972" y="151647"/>
                  </a:lnTo>
                  <a:lnTo>
                    <a:pt x="12086" y="152628"/>
                  </a:lnTo>
                  <a:lnTo>
                    <a:pt x="0" y="1583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404">
              <a:extLst>
                <a:ext uri="{FF2B5EF4-FFF2-40B4-BE49-F238E27FC236}">
                  <a16:creationId xmlns:a16="http://schemas.microsoft.com/office/drawing/2014/main" id="{C911900C-5B72-1E94-B161-EB036AA16F0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261100" y="51181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405">
              <a:extLst>
                <a:ext uri="{FF2B5EF4-FFF2-40B4-BE49-F238E27FC236}">
                  <a16:creationId xmlns:a16="http://schemas.microsoft.com/office/drawing/2014/main" id="{88C7BF13-6A07-2760-1663-19AAF9FE60B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052215" y="4921328"/>
              <a:ext cx="113490" cy="234873"/>
            </a:xfrm>
            <a:custGeom>
              <a:avLst/>
              <a:gdLst/>
              <a:ahLst/>
              <a:cxnLst/>
              <a:rect l="0" t="0" r="0" b="0"/>
              <a:pathLst>
                <a:path w="113490" h="234873">
                  <a:moveTo>
                    <a:pt x="50135" y="25322"/>
                  </a:moveTo>
                  <a:lnTo>
                    <a:pt x="50135" y="25322"/>
                  </a:lnTo>
                  <a:lnTo>
                    <a:pt x="53506" y="21951"/>
                  </a:lnTo>
                  <a:lnTo>
                    <a:pt x="57042" y="20296"/>
                  </a:lnTo>
                  <a:lnTo>
                    <a:pt x="62496" y="19050"/>
                  </a:lnTo>
                  <a:lnTo>
                    <a:pt x="62806" y="13511"/>
                  </a:lnTo>
                  <a:lnTo>
                    <a:pt x="68300" y="7233"/>
                  </a:lnTo>
                  <a:lnTo>
                    <a:pt x="74574" y="6357"/>
                  </a:lnTo>
                  <a:lnTo>
                    <a:pt x="74895" y="5623"/>
                  </a:lnTo>
                  <a:lnTo>
                    <a:pt x="75527" y="0"/>
                  </a:lnTo>
                  <a:lnTo>
                    <a:pt x="74830" y="12169"/>
                  </a:lnTo>
                  <a:lnTo>
                    <a:pt x="69760" y="26364"/>
                  </a:lnTo>
                  <a:lnTo>
                    <a:pt x="47697" y="53449"/>
                  </a:lnTo>
                  <a:lnTo>
                    <a:pt x="31021" y="72898"/>
                  </a:lnTo>
                  <a:lnTo>
                    <a:pt x="26809" y="76089"/>
                  </a:lnTo>
                  <a:lnTo>
                    <a:pt x="2704" y="107003"/>
                  </a:lnTo>
                  <a:lnTo>
                    <a:pt x="0" y="112796"/>
                  </a:lnTo>
                  <a:lnTo>
                    <a:pt x="484" y="113271"/>
                  </a:lnTo>
                  <a:lnTo>
                    <a:pt x="2903" y="113799"/>
                  </a:lnTo>
                  <a:lnTo>
                    <a:pt x="16686" y="113433"/>
                  </a:lnTo>
                  <a:lnTo>
                    <a:pt x="43240" y="109179"/>
                  </a:lnTo>
                  <a:lnTo>
                    <a:pt x="74758" y="103680"/>
                  </a:lnTo>
                  <a:lnTo>
                    <a:pt x="105234" y="101648"/>
                  </a:lnTo>
                  <a:lnTo>
                    <a:pt x="111976" y="101547"/>
                  </a:lnTo>
                  <a:lnTo>
                    <a:pt x="112529" y="102244"/>
                  </a:lnTo>
                  <a:lnTo>
                    <a:pt x="113144" y="104900"/>
                  </a:lnTo>
                  <a:lnTo>
                    <a:pt x="113489" y="113733"/>
                  </a:lnTo>
                  <a:lnTo>
                    <a:pt x="104784" y="141019"/>
                  </a:lnTo>
                  <a:lnTo>
                    <a:pt x="89509" y="167794"/>
                  </a:lnTo>
                  <a:lnTo>
                    <a:pt x="82262" y="180425"/>
                  </a:lnTo>
                  <a:lnTo>
                    <a:pt x="71099" y="209151"/>
                  </a:lnTo>
                  <a:lnTo>
                    <a:pt x="69563" y="226342"/>
                  </a:lnTo>
                  <a:lnTo>
                    <a:pt x="70143" y="229185"/>
                  </a:lnTo>
                  <a:lnTo>
                    <a:pt x="75535" y="2348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614">
            <a:extLst>
              <a:ext uri="{FF2B5EF4-FFF2-40B4-BE49-F238E27FC236}">
                <a16:creationId xmlns:a16="http://schemas.microsoft.com/office/drawing/2014/main" id="{4F00088C-5B8B-8060-E19E-636DDBC881E9}"/>
              </a:ext>
            </a:extLst>
          </p:cNvPr>
          <p:cNvGrpSpPr/>
          <p:nvPr/>
        </p:nvGrpSpPr>
        <p:grpSpPr>
          <a:xfrm>
            <a:off x="5320652" y="4584807"/>
            <a:ext cx="1365899" cy="1141451"/>
            <a:chOff x="5320652" y="4584807"/>
            <a:chExt cx="1365899" cy="1141451"/>
          </a:xfrm>
        </p:grpSpPr>
        <p:sp>
          <p:nvSpPr>
            <p:cNvPr id="51" name="SMARTInkShape-2406">
              <a:extLst>
                <a:ext uri="{FF2B5EF4-FFF2-40B4-BE49-F238E27FC236}">
                  <a16:creationId xmlns:a16="http://schemas.microsoft.com/office/drawing/2014/main" id="{F4D26A4B-3C67-96A1-8F2B-63D139C186F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597650" y="4584807"/>
              <a:ext cx="88901" cy="95144"/>
            </a:xfrm>
            <a:custGeom>
              <a:avLst/>
              <a:gdLst/>
              <a:ahLst/>
              <a:cxnLst/>
              <a:rect l="0" t="0" r="0" b="0"/>
              <a:pathLst>
                <a:path w="88901" h="95144">
                  <a:moveTo>
                    <a:pt x="0" y="25293"/>
                  </a:moveTo>
                  <a:lnTo>
                    <a:pt x="0" y="25293"/>
                  </a:lnTo>
                  <a:lnTo>
                    <a:pt x="3372" y="25293"/>
                  </a:lnTo>
                  <a:lnTo>
                    <a:pt x="4364" y="24588"/>
                  </a:lnTo>
                  <a:lnTo>
                    <a:pt x="5026" y="23412"/>
                  </a:lnTo>
                  <a:lnTo>
                    <a:pt x="6327" y="19021"/>
                  </a:lnTo>
                  <a:lnTo>
                    <a:pt x="6344" y="15595"/>
                  </a:lnTo>
                  <a:lnTo>
                    <a:pt x="10110" y="12046"/>
                  </a:lnTo>
                  <a:lnTo>
                    <a:pt x="23647" y="2643"/>
                  </a:lnTo>
                  <a:lnTo>
                    <a:pt x="42660" y="255"/>
                  </a:lnTo>
                  <a:lnTo>
                    <a:pt x="51759" y="0"/>
                  </a:lnTo>
                  <a:lnTo>
                    <a:pt x="53556" y="1376"/>
                  </a:lnTo>
                  <a:lnTo>
                    <a:pt x="55553" y="6667"/>
                  </a:lnTo>
                  <a:lnTo>
                    <a:pt x="51543" y="35217"/>
                  </a:lnTo>
                  <a:lnTo>
                    <a:pt x="45486" y="44050"/>
                  </a:lnTo>
                  <a:lnTo>
                    <a:pt x="19141" y="74743"/>
                  </a:lnTo>
                  <a:lnTo>
                    <a:pt x="11330" y="82549"/>
                  </a:lnTo>
                  <a:lnTo>
                    <a:pt x="3670" y="87648"/>
                  </a:lnTo>
                  <a:lnTo>
                    <a:pt x="143" y="94810"/>
                  </a:lnTo>
                  <a:lnTo>
                    <a:pt x="14531" y="94371"/>
                  </a:lnTo>
                  <a:lnTo>
                    <a:pt x="45261" y="88670"/>
                  </a:lnTo>
                  <a:lnTo>
                    <a:pt x="72137" y="82727"/>
                  </a:lnTo>
                  <a:lnTo>
                    <a:pt x="76276" y="84451"/>
                  </a:lnTo>
                  <a:lnTo>
                    <a:pt x="80467" y="86863"/>
                  </a:lnTo>
                  <a:lnTo>
                    <a:pt x="84682" y="87935"/>
                  </a:lnTo>
                  <a:lnTo>
                    <a:pt x="86088" y="88926"/>
                  </a:lnTo>
                  <a:lnTo>
                    <a:pt x="88900" y="951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407">
              <a:extLst>
                <a:ext uri="{FF2B5EF4-FFF2-40B4-BE49-F238E27FC236}">
                  <a16:creationId xmlns:a16="http://schemas.microsoft.com/office/drawing/2014/main" id="{8B2B6E85-158A-DC2D-EACF-FD604B0D28E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235700" y="4775539"/>
              <a:ext cx="285585" cy="950719"/>
            </a:xfrm>
            <a:custGeom>
              <a:avLst/>
              <a:gdLst/>
              <a:ahLst/>
              <a:cxnLst/>
              <a:rect l="0" t="0" r="0" b="0"/>
              <a:pathLst>
                <a:path w="285585" h="950719">
                  <a:moveTo>
                    <a:pt x="171450" y="12361"/>
                  </a:moveTo>
                  <a:lnTo>
                    <a:pt x="171450" y="12361"/>
                  </a:lnTo>
                  <a:lnTo>
                    <a:pt x="171450" y="0"/>
                  </a:lnTo>
                  <a:lnTo>
                    <a:pt x="181589" y="11278"/>
                  </a:lnTo>
                  <a:lnTo>
                    <a:pt x="195298" y="37338"/>
                  </a:lnTo>
                  <a:lnTo>
                    <a:pt x="208381" y="63077"/>
                  </a:lnTo>
                  <a:lnTo>
                    <a:pt x="217043" y="88928"/>
                  </a:lnTo>
                  <a:lnTo>
                    <a:pt x="227450" y="115559"/>
                  </a:lnTo>
                  <a:lnTo>
                    <a:pt x="233498" y="136544"/>
                  </a:lnTo>
                  <a:lnTo>
                    <a:pt x="238538" y="159981"/>
                  </a:lnTo>
                  <a:lnTo>
                    <a:pt x="243131" y="184509"/>
                  </a:lnTo>
                  <a:lnTo>
                    <a:pt x="249404" y="211403"/>
                  </a:lnTo>
                  <a:lnTo>
                    <a:pt x="256191" y="239818"/>
                  </a:lnTo>
                  <a:lnTo>
                    <a:pt x="261559" y="268911"/>
                  </a:lnTo>
                  <a:lnTo>
                    <a:pt x="266297" y="298303"/>
                  </a:lnTo>
                  <a:lnTo>
                    <a:pt x="270755" y="327830"/>
                  </a:lnTo>
                  <a:lnTo>
                    <a:pt x="275088" y="357416"/>
                  </a:lnTo>
                  <a:lnTo>
                    <a:pt x="279365" y="388910"/>
                  </a:lnTo>
                  <a:lnTo>
                    <a:pt x="281493" y="405210"/>
                  </a:lnTo>
                  <a:lnTo>
                    <a:pt x="282912" y="421722"/>
                  </a:lnTo>
                  <a:lnTo>
                    <a:pt x="283858" y="438374"/>
                  </a:lnTo>
                  <a:lnTo>
                    <a:pt x="284489" y="455119"/>
                  </a:lnTo>
                  <a:lnTo>
                    <a:pt x="284909" y="471222"/>
                  </a:lnTo>
                  <a:lnTo>
                    <a:pt x="285377" y="502284"/>
                  </a:lnTo>
                  <a:lnTo>
                    <a:pt x="285584" y="532554"/>
                  </a:lnTo>
                  <a:lnTo>
                    <a:pt x="284266" y="562469"/>
                  </a:lnTo>
                  <a:lnTo>
                    <a:pt x="278975" y="592228"/>
                  </a:lnTo>
                  <a:lnTo>
                    <a:pt x="273803" y="620034"/>
                  </a:lnTo>
                  <a:lnTo>
                    <a:pt x="267740" y="646505"/>
                  </a:lnTo>
                  <a:lnTo>
                    <a:pt x="257989" y="672381"/>
                  </a:lnTo>
                  <a:lnTo>
                    <a:pt x="250365" y="696110"/>
                  </a:lnTo>
                  <a:lnTo>
                    <a:pt x="242507" y="719121"/>
                  </a:lnTo>
                  <a:lnTo>
                    <a:pt x="229607" y="743460"/>
                  </a:lnTo>
                  <a:lnTo>
                    <a:pt x="209848" y="774220"/>
                  </a:lnTo>
                  <a:lnTo>
                    <a:pt x="193959" y="801209"/>
                  </a:lnTo>
                  <a:lnTo>
                    <a:pt x="173572" y="827079"/>
                  </a:lnTo>
                  <a:lnTo>
                    <a:pt x="150833" y="856035"/>
                  </a:lnTo>
                  <a:lnTo>
                    <a:pt x="120444" y="885174"/>
                  </a:lnTo>
                  <a:lnTo>
                    <a:pt x="88872" y="907530"/>
                  </a:lnTo>
                  <a:lnTo>
                    <a:pt x="60122" y="927980"/>
                  </a:lnTo>
                  <a:lnTo>
                    <a:pt x="35610" y="939430"/>
                  </a:lnTo>
                  <a:lnTo>
                    <a:pt x="4101" y="950718"/>
                  </a:lnTo>
                  <a:lnTo>
                    <a:pt x="2734" y="950493"/>
                  </a:lnTo>
                  <a:lnTo>
                    <a:pt x="0" y="9458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408">
              <a:extLst>
                <a:ext uri="{FF2B5EF4-FFF2-40B4-BE49-F238E27FC236}">
                  <a16:creationId xmlns:a16="http://schemas.microsoft.com/office/drawing/2014/main" id="{26221ACD-3F8C-F650-F35B-8E9EACB66BA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994400" y="5441950"/>
              <a:ext cx="165101" cy="44451"/>
            </a:xfrm>
            <a:custGeom>
              <a:avLst/>
              <a:gdLst/>
              <a:ahLst/>
              <a:cxnLst/>
              <a:rect l="0" t="0" r="0" b="0"/>
              <a:pathLst>
                <a:path w="1651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6741" y="32241"/>
                  </a:lnTo>
                  <a:lnTo>
                    <a:pt x="35782" y="19393"/>
                  </a:lnTo>
                  <a:lnTo>
                    <a:pt x="64689" y="10652"/>
                  </a:lnTo>
                  <a:lnTo>
                    <a:pt x="94112" y="7624"/>
                  </a:lnTo>
                  <a:lnTo>
                    <a:pt x="125174" y="6727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409">
              <a:extLst>
                <a:ext uri="{FF2B5EF4-FFF2-40B4-BE49-F238E27FC236}">
                  <a16:creationId xmlns:a16="http://schemas.microsoft.com/office/drawing/2014/main" id="{E049AD31-CE2F-7BD4-6BB4-3AC00615D90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938012" y="5482571"/>
              <a:ext cx="123867" cy="168930"/>
            </a:xfrm>
            <a:custGeom>
              <a:avLst/>
              <a:gdLst/>
              <a:ahLst/>
              <a:cxnLst/>
              <a:rect l="0" t="0" r="0" b="0"/>
              <a:pathLst>
                <a:path w="123867" h="168930">
                  <a:moveTo>
                    <a:pt x="43688" y="41929"/>
                  </a:moveTo>
                  <a:lnTo>
                    <a:pt x="43688" y="41929"/>
                  </a:lnTo>
                  <a:lnTo>
                    <a:pt x="57994" y="18786"/>
                  </a:lnTo>
                  <a:lnTo>
                    <a:pt x="58870" y="14506"/>
                  </a:lnTo>
                  <a:lnTo>
                    <a:pt x="57962" y="5987"/>
                  </a:lnTo>
                  <a:lnTo>
                    <a:pt x="56025" y="3151"/>
                  </a:lnTo>
                  <a:lnTo>
                    <a:pt x="53324" y="1260"/>
                  </a:lnTo>
                  <a:lnTo>
                    <a:pt x="50111" y="0"/>
                  </a:lnTo>
                  <a:lnTo>
                    <a:pt x="40898" y="2362"/>
                  </a:lnTo>
                  <a:lnTo>
                    <a:pt x="21108" y="12006"/>
                  </a:lnTo>
                  <a:lnTo>
                    <a:pt x="7913" y="25302"/>
                  </a:lnTo>
                  <a:lnTo>
                    <a:pt x="3094" y="34774"/>
                  </a:lnTo>
                  <a:lnTo>
                    <a:pt x="0" y="55724"/>
                  </a:lnTo>
                  <a:lnTo>
                    <a:pt x="2834" y="70633"/>
                  </a:lnTo>
                  <a:lnTo>
                    <a:pt x="10008" y="79615"/>
                  </a:lnTo>
                  <a:lnTo>
                    <a:pt x="29192" y="96071"/>
                  </a:lnTo>
                  <a:lnTo>
                    <a:pt x="44332" y="102343"/>
                  </a:lnTo>
                  <a:lnTo>
                    <a:pt x="73519" y="111765"/>
                  </a:lnTo>
                  <a:lnTo>
                    <a:pt x="103173" y="124198"/>
                  </a:lnTo>
                  <a:lnTo>
                    <a:pt x="120902" y="135026"/>
                  </a:lnTo>
                  <a:lnTo>
                    <a:pt x="123866" y="139280"/>
                  </a:lnTo>
                  <a:lnTo>
                    <a:pt x="122539" y="142107"/>
                  </a:lnTo>
                  <a:lnTo>
                    <a:pt x="115423" y="149011"/>
                  </a:lnTo>
                  <a:lnTo>
                    <a:pt x="87550" y="162186"/>
                  </a:lnTo>
                  <a:lnTo>
                    <a:pt x="67032" y="166931"/>
                  </a:lnTo>
                  <a:lnTo>
                    <a:pt x="37338" y="1689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410">
              <a:extLst>
                <a:ext uri="{FF2B5EF4-FFF2-40B4-BE49-F238E27FC236}">
                  <a16:creationId xmlns:a16="http://schemas.microsoft.com/office/drawing/2014/main" id="{F85EBE6F-9800-1527-9EF7-0D046DF2E4F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685521" y="5499653"/>
              <a:ext cx="169180" cy="144421"/>
            </a:xfrm>
            <a:custGeom>
              <a:avLst/>
              <a:gdLst/>
              <a:ahLst/>
              <a:cxnLst/>
              <a:rect l="0" t="0" r="0" b="0"/>
              <a:pathLst>
                <a:path w="169180" h="144421">
                  <a:moveTo>
                    <a:pt x="29479" y="24847"/>
                  </a:moveTo>
                  <a:lnTo>
                    <a:pt x="29479" y="24847"/>
                  </a:lnTo>
                  <a:lnTo>
                    <a:pt x="29479" y="16009"/>
                  </a:lnTo>
                  <a:lnTo>
                    <a:pt x="31361" y="11982"/>
                  </a:lnTo>
                  <a:lnTo>
                    <a:pt x="32850" y="9920"/>
                  </a:lnTo>
                  <a:lnTo>
                    <a:pt x="45059" y="3648"/>
                  </a:lnTo>
                  <a:lnTo>
                    <a:pt x="76189" y="0"/>
                  </a:lnTo>
                  <a:lnTo>
                    <a:pt x="90456" y="1104"/>
                  </a:lnTo>
                  <a:lnTo>
                    <a:pt x="101501" y="6299"/>
                  </a:lnTo>
                  <a:lnTo>
                    <a:pt x="105010" y="10365"/>
                  </a:lnTo>
                  <a:lnTo>
                    <a:pt x="108910" y="20527"/>
                  </a:lnTo>
                  <a:lnTo>
                    <a:pt x="108761" y="32099"/>
                  </a:lnTo>
                  <a:lnTo>
                    <a:pt x="105637" y="43593"/>
                  </a:lnTo>
                  <a:lnTo>
                    <a:pt x="92135" y="62468"/>
                  </a:lnTo>
                  <a:lnTo>
                    <a:pt x="63296" y="92553"/>
                  </a:lnTo>
                  <a:lnTo>
                    <a:pt x="35265" y="108717"/>
                  </a:lnTo>
                  <a:lnTo>
                    <a:pt x="5651" y="131640"/>
                  </a:lnTo>
                  <a:lnTo>
                    <a:pt x="77" y="136923"/>
                  </a:lnTo>
                  <a:lnTo>
                    <a:pt x="0" y="138370"/>
                  </a:lnTo>
                  <a:lnTo>
                    <a:pt x="1795" y="141859"/>
                  </a:lnTo>
                  <a:lnTo>
                    <a:pt x="3967" y="143072"/>
                  </a:lnTo>
                  <a:lnTo>
                    <a:pt x="10145" y="144420"/>
                  </a:lnTo>
                  <a:lnTo>
                    <a:pt x="40390" y="140329"/>
                  </a:lnTo>
                  <a:lnTo>
                    <a:pt x="67049" y="139497"/>
                  </a:lnTo>
                  <a:lnTo>
                    <a:pt x="94599" y="139216"/>
                  </a:lnTo>
                  <a:lnTo>
                    <a:pt x="122357" y="139161"/>
                  </a:lnTo>
                  <a:lnTo>
                    <a:pt x="151851" y="138443"/>
                  </a:lnTo>
                  <a:lnTo>
                    <a:pt x="169179" y="1327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411">
              <a:extLst>
                <a:ext uri="{FF2B5EF4-FFF2-40B4-BE49-F238E27FC236}">
                  <a16:creationId xmlns:a16="http://schemas.microsoft.com/office/drawing/2014/main" id="{3F70CAF6-F8A5-87AC-8C30-ED7807D34E8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607050" y="5566054"/>
              <a:ext cx="25401" cy="15597"/>
            </a:xfrm>
            <a:custGeom>
              <a:avLst/>
              <a:gdLst/>
              <a:ahLst/>
              <a:cxnLst/>
              <a:rect l="0" t="0" r="0" b="0"/>
              <a:pathLst>
                <a:path w="25401" h="15597">
                  <a:moveTo>
                    <a:pt x="25400" y="15596"/>
                  </a:moveTo>
                  <a:lnTo>
                    <a:pt x="25400" y="15596"/>
                  </a:lnTo>
                  <a:lnTo>
                    <a:pt x="5149" y="4765"/>
                  </a:lnTo>
                  <a:lnTo>
                    <a:pt x="1527" y="0"/>
                  </a:lnTo>
                  <a:lnTo>
                    <a:pt x="0" y="28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412">
              <a:extLst>
                <a:ext uri="{FF2B5EF4-FFF2-40B4-BE49-F238E27FC236}">
                  <a16:creationId xmlns:a16="http://schemas.microsoft.com/office/drawing/2014/main" id="{422FEB9F-3CE1-A1CE-8F32-8D70C38F669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320652" y="5453297"/>
              <a:ext cx="107478" cy="147961"/>
            </a:xfrm>
            <a:custGeom>
              <a:avLst/>
              <a:gdLst/>
              <a:ahLst/>
              <a:cxnLst/>
              <a:rect l="0" t="0" r="0" b="0"/>
              <a:pathLst>
                <a:path w="107478" h="147961">
                  <a:moveTo>
                    <a:pt x="64148" y="26753"/>
                  </a:moveTo>
                  <a:lnTo>
                    <a:pt x="64148" y="26753"/>
                  </a:lnTo>
                  <a:lnTo>
                    <a:pt x="67519" y="23382"/>
                  </a:lnTo>
                  <a:lnTo>
                    <a:pt x="71056" y="21727"/>
                  </a:lnTo>
                  <a:lnTo>
                    <a:pt x="75704" y="20665"/>
                  </a:lnTo>
                  <a:lnTo>
                    <a:pt x="83112" y="14132"/>
                  </a:lnTo>
                  <a:lnTo>
                    <a:pt x="77406" y="8999"/>
                  </a:lnTo>
                  <a:lnTo>
                    <a:pt x="70981" y="5221"/>
                  </a:lnTo>
                  <a:lnTo>
                    <a:pt x="67998" y="4638"/>
                  </a:lnTo>
                  <a:lnTo>
                    <a:pt x="65303" y="4954"/>
                  </a:lnTo>
                  <a:lnTo>
                    <a:pt x="58311" y="8598"/>
                  </a:lnTo>
                  <a:lnTo>
                    <a:pt x="29626" y="30686"/>
                  </a:lnTo>
                  <a:lnTo>
                    <a:pt x="15897" y="53711"/>
                  </a:lnTo>
                  <a:lnTo>
                    <a:pt x="2893" y="82875"/>
                  </a:lnTo>
                  <a:lnTo>
                    <a:pt x="0" y="103437"/>
                  </a:lnTo>
                  <a:lnTo>
                    <a:pt x="1772" y="122218"/>
                  </a:lnTo>
                  <a:lnTo>
                    <a:pt x="7263" y="135269"/>
                  </a:lnTo>
                  <a:lnTo>
                    <a:pt x="16288" y="143892"/>
                  </a:lnTo>
                  <a:lnTo>
                    <a:pt x="21659" y="147179"/>
                  </a:lnTo>
                  <a:lnTo>
                    <a:pt x="28060" y="147960"/>
                  </a:lnTo>
                  <a:lnTo>
                    <a:pt x="54851" y="140954"/>
                  </a:lnTo>
                  <a:lnTo>
                    <a:pt x="64955" y="136070"/>
                  </a:lnTo>
                  <a:lnTo>
                    <a:pt x="87259" y="117392"/>
                  </a:lnTo>
                  <a:lnTo>
                    <a:pt x="100081" y="94845"/>
                  </a:lnTo>
                  <a:lnTo>
                    <a:pt x="104812" y="73949"/>
                  </a:lnTo>
                  <a:lnTo>
                    <a:pt x="107477" y="44029"/>
                  </a:lnTo>
                  <a:lnTo>
                    <a:pt x="106688" y="28787"/>
                  </a:lnTo>
                  <a:lnTo>
                    <a:pt x="101634" y="14957"/>
                  </a:lnTo>
                  <a:lnTo>
                    <a:pt x="90922" y="5518"/>
                  </a:lnTo>
                  <a:lnTo>
                    <a:pt x="84114" y="2012"/>
                  </a:lnTo>
                  <a:lnTo>
                    <a:pt x="70904" y="0"/>
                  </a:lnTo>
                  <a:lnTo>
                    <a:pt x="57978" y="2162"/>
                  </a:lnTo>
                  <a:lnTo>
                    <a:pt x="40918" y="10608"/>
                  </a:lnTo>
                  <a:lnTo>
                    <a:pt x="36184" y="15580"/>
                  </a:lnTo>
                  <a:lnTo>
                    <a:pt x="26048" y="458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SMARTInkShape-2413">
            <a:extLst>
              <a:ext uri="{FF2B5EF4-FFF2-40B4-BE49-F238E27FC236}">
                <a16:creationId xmlns:a16="http://schemas.microsoft.com/office/drawing/2014/main" id="{925098BF-FD00-E602-2624-310EDD33DA8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902242" y="4731135"/>
            <a:ext cx="265360" cy="983866"/>
          </a:xfrm>
          <a:custGeom>
            <a:avLst/>
            <a:gdLst/>
            <a:ahLst/>
            <a:cxnLst/>
            <a:rect l="0" t="0" r="0" b="0"/>
            <a:pathLst>
              <a:path w="265360" h="983866">
                <a:moveTo>
                  <a:pt x="241258" y="25015"/>
                </a:moveTo>
                <a:lnTo>
                  <a:pt x="241258" y="25015"/>
                </a:lnTo>
                <a:lnTo>
                  <a:pt x="265359" y="914"/>
                </a:lnTo>
                <a:lnTo>
                  <a:pt x="265087" y="481"/>
                </a:lnTo>
                <a:lnTo>
                  <a:pt x="262902" y="0"/>
                </a:lnTo>
                <a:lnTo>
                  <a:pt x="239489" y="29534"/>
                </a:lnTo>
                <a:lnTo>
                  <a:pt x="219872" y="57109"/>
                </a:lnTo>
                <a:lnTo>
                  <a:pt x="203172" y="80777"/>
                </a:lnTo>
                <a:lnTo>
                  <a:pt x="188972" y="105664"/>
                </a:lnTo>
                <a:lnTo>
                  <a:pt x="175123" y="131617"/>
                </a:lnTo>
                <a:lnTo>
                  <a:pt x="157928" y="162748"/>
                </a:lnTo>
                <a:lnTo>
                  <a:pt x="145661" y="188770"/>
                </a:lnTo>
                <a:lnTo>
                  <a:pt x="131272" y="216799"/>
                </a:lnTo>
                <a:lnTo>
                  <a:pt x="116175" y="246425"/>
                </a:lnTo>
                <a:lnTo>
                  <a:pt x="109187" y="262227"/>
                </a:lnTo>
                <a:lnTo>
                  <a:pt x="102410" y="278406"/>
                </a:lnTo>
                <a:lnTo>
                  <a:pt x="95777" y="294837"/>
                </a:lnTo>
                <a:lnTo>
                  <a:pt x="89237" y="311436"/>
                </a:lnTo>
                <a:lnTo>
                  <a:pt x="82761" y="328145"/>
                </a:lnTo>
                <a:lnTo>
                  <a:pt x="75621" y="344929"/>
                </a:lnTo>
                <a:lnTo>
                  <a:pt x="68039" y="361763"/>
                </a:lnTo>
                <a:lnTo>
                  <a:pt x="60162" y="378631"/>
                </a:lnTo>
                <a:lnTo>
                  <a:pt x="53499" y="395520"/>
                </a:lnTo>
                <a:lnTo>
                  <a:pt x="47647" y="412424"/>
                </a:lnTo>
                <a:lnTo>
                  <a:pt x="42334" y="429338"/>
                </a:lnTo>
                <a:lnTo>
                  <a:pt x="37381" y="446258"/>
                </a:lnTo>
                <a:lnTo>
                  <a:pt x="32668" y="463182"/>
                </a:lnTo>
                <a:lnTo>
                  <a:pt x="28114" y="480110"/>
                </a:lnTo>
                <a:lnTo>
                  <a:pt x="23668" y="496334"/>
                </a:lnTo>
                <a:lnTo>
                  <a:pt x="14964" y="527530"/>
                </a:lnTo>
                <a:lnTo>
                  <a:pt x="11373" y="543470"/>
                </a:lnTo>
                <a:lnTo>
                  <a:pt x="8274" y="559741"/>
                </a:lnTo>
                <a:lnTo>
                  <a:pt x="5502" y="576233"/>
                </a:lnTo>
                <a:lnTo>
                  <a:pt x="2422" y="607726"/>
                </a:lnTo>
                <a:lnTo>
                  <a:pt x="1053" y="638187"/>
                </a:lnTo>
                <a:lnTo>
                  <a:pt x="445" y="668188"/>
                </a:lnTo>
                <a:lnTo>
                  <a:pt x="175" y="696103"/>
                </a:lnTo>
                <a:lnTo>
                  <a:pt x="54" y="721915"/>
                </a:lnTo>
                <a:lnTo>
                  <a:pt x="0" y="745146"/>
                </a:lnTo>
                <a:lnTo>
                  <a:pt x="1858" y="767231"/>
                </a:lnTo>
                <a:lnTo>
                  <a:pt x="5742" y="788806"/>
                </a:lnTo>
                <a:lnTo>
                  <a:pt x="15156" y="820079"/>
                </a:lnTo>
                <a:lnTo>
                  <a:pt x="24138" y="847533"/>
                </a:lnTo>
                <a:lnTo>
                  <a:pt x="39578" y="874248"/>
                </a:lnTo>
                <a:lnTo>
                  <a:pt x="57559" y="902781"/>
                </a:lnTo>
                <a:lnTo>
                  <a:pt x="80716" y="930219"/>
                </a:lnTo>
                <a:lnTo>
                  <a:pt x="107750" y="958215"/>
                </a:lnTo>
                <a:lnTo>
                  <a:pt x="118069" y="968607"/>
                </a:lnTo>
                <a:lnTo>
                  <a:pt x="121361" y="970028"/>
                </a:lnTo>
                <a:lnTo>
                  <a:pt x="123226" y="970407"/>
                </a:lnTo>
                <a:lnTo>
                  <a:pt x="123764" y="970660"/>
                </a:lnTo>
                <a:lnTo>
                  <a:pt x="123418" y="970828"/>
                </a:lnTo>
                <a:lnTo>
                  <a:pt x="122482" y="970940"/>
                </a:lnTo>
                <a:lnTo>
                  <a:pt x="121856" y="971721"/>
                </a:lnTo>
                <a:lnTo>
                  <a:pt x="120272" y="976191"/>
                </a:lnTo>
                <a:lnTo>
                  <a:pt x="114258" y="98386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616">
            <a:extLst>
              <a:ext uri="{FF2B5EF4-FFF2-40B4-BE49-F238E27FC236}">
                <a16:creationId xmlns:a16="http://schemas.microsoft.com/office/drawing/2014/main" id="{562199C2-AF31-9E5E-DA1A-BC9D84E0AC3F}"/>
              </a:ext>
            </a:extLst>
          </p:cNvPr>
          <p:cNvGrpSpPr/>
          <p:nvPr/>
        </p:nvGrpSpPr>
        <p:grpSpPr>
          <a:xfrm>
            <a:off x="7048500" y="4933950"/>
            <a:ext cx="127001" cy="57151"/>
            <a:chOff x="7048500" y="4933950"/>
            <a:chExt cx="127001" cy="57151"/>
          </a:xfrm>
        </p:grpSpPr>
        <p:sp>
          <p:nvSpPr>
            <p:cNvPr id="60" name="SMARTInkShape-2414">
              <a:extLst>
                <a:ext uri="{FF2B5EF4-FFF2-40B4-BE49-F238E27FC236}">
                  <a16:creationId xmlns:a16="http://schemas.microsoft.com/office/drawing/2014/main" id="{65D448DB-E5C5-6090-E931-9C612E1D6AE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061200" y="4985339"/>
              <a:ext cx="114301" cy="5762"/>
            </a:xfrm>
            <a:custGeom>
              <a:avLst/>
              <a:gdLst/>
              <a:ahLst/>
              <a:cxnLst/>
              <a:rect l="0" t="0" r="0" b="0"/>
              <a:pathLst>
                <a:path w="114301" h="5762">
                  <a:moveTo>
                    <a:pt x="0" y="5761"/>
                  </a:moveTo>
                  <a:lnTo>
                    <a:pt x="0" y="5761"/>
                  </a:lnTo>
                  <a:lnTo>
                    <a:pt x="6741" y="2390"/>
                  </a:lnTo>
                  <a:lnTo>
                    <a:pt x="32507" y="0"/>
                  </a:lnTo>
                  <a:lnTo>
                    <a:pt x="58628" y="291"/>
                  </a:lnTo>
                  <a:lnTo>
                    <a:pt x="89234" y="4901"/>
                  </a:lnTo>
                  <a:lnTo>
                    <a:pt x="114300" y="57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415">
              <a:extLst>
                <a:ext uri="{FF2B5EF4-FFF2-40B4-BE49-F238E27FC236}">
                  <a16:creationId xmlns:a16="http://schemas.microsoft.com/office/drawing/2014/main" id="{30653A27-5B4D-E91B-9FD6-812B87363E5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048500" y="49339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2" y="5026"/>
                  </a:lnTo>
                  <a:lnTo>
                    <a:pt x="8837" y="6088"/>
                  </a:lnTo>
                  <a:lnTo>
                    <a:pt x="39911" y="6334"/>
                  </a:lnTo>
                  <a:lnTo>
                    <a:pt x="68721" y="6348"/>
                  </a:lnTo>
                  <a:lnTo>
                    <a:pt x="952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617">
            <a:extLst>
              <a:ext uri="{FF2B5EF4-FFF2-40B4-BE49-F238E27FC236}">
                <a16:creationId xmlns:a16="http://schemas.microsoft.com/office/drawing/2014/main" id="{514D5C0C-DA15-E54F-70BA-807D5A4B8CC7}"/>
              </a:ext>
            </a:extLst>
          </p:cNvPr>
          <p:cNvGrpSpPr/>
          <p:nvPr/>
        </p:nvGrpSpPr>
        <p:grpSpPr>
          <a:xfrm>
            <a:off x="7410450" y="4892557"/>
            <a:ext cx="660401" cy="282694"/>
            <a:chOff x="7410450" y="4892557"/>
            <a:chExt cx="660401" cy="282694"/>
          </a:xfrm>
        </p:grpSpPr>
        <p:sp>
          <p:nvSpPr>
            <p:cNvPr id="63" name="SMARTInkShape-2416">
              <a:extLst>
                <a:ext uri="{FF2B5EF4-FFF2-40B4-BE49-F238E27FC236}">
                  <a16:creationId xmlns:a16="http://schemas.microsoft.com/office/drawing/2014/main" id="{08858348-D6FF-3703-C42F-E07B29DEB4E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058150" y="51689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705" y="589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417">
              <a:extLst>
                <a:ext uri="{FF2B5EF4-FFF2-40B4-BE49-F238E27FC236}">
                  <a16:creationId xmlns:a16="http://schemas.microsoft.com/office/drawing/2014/main" id="{C6108F1E-931C-4319-9F1A-18782BE87E1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874000" y="4948927"/>
              <a:ext cx="130578" cy="215024"/>
            </a:xfrm>
            <a:custGeom>
              <a:avLst/>
              <a:gdLst/>
              <a:ahLst/>
              <a:cxnLst/>
              <a:rect l="0" t="0" r="0" b="0"/>
              <a:pathLst>
                <a:path w="130578" h="215024">
                  <a:moveTo>
                    <a:pt x="76200" y="4073"/>
                  </a:moveTo>
                  <a:lnTo>
                    <a:pt x="76200" y="4073"/>
                  </a:lnTo>
                  <a:lnTo>
                    <a:pt x="104811" y="4073"/>
                  </a:lnTo>
                  <a:lnTo>
                    <a:pt x="125609" y="4073"/>
                  </a:lnTo>
                  <a:lnTo>
                    <a:pt x="126073" y="3368"/>
                  </a:lnTo>
                  <a:lnTo>
                    <a:pt x="126588" y="702"/>
                  </a:lnTo>
                  <a:lnTo>
                    <a:pt x="127431" y="414"/>
                  </a:lnTo>
                  <a:lnTo>
                    <a:pt x="130249" y="1977"/>
                  </a:lnTo>
                  <a:lnTo>
                    <a:pt x="130577" y="1970"/>
                  </a:lnTo>
                  <a:lnTo>
                    <a:pt x="129060" y="81"/>
                  </a:lnTo>
                  <a:lnTo>
                    <a:pt x="128373" y="0"/>
                  </a:lnTo>
                  <a:lnTo>
                    <a:pt x="127915" y="652"/>
                  </a:lnTo>
                  <a:lnTo>
                    <a:pt x="127610" y="1793"/>
                  </a:lnTo>
                  <a:lnTo>
                    <a:pt x="97162" y="24408"/>
                  </a:lnTo>
                  <a:lnTo>
                    <a:pt x="80393" y="39317"/>
                  </a:lnTo>
                  <a:lnTo>
                    <a:pt x="59261" y="68033"/>
                  </a:lnTo>
                  <a:lnTo>
                    <a:pt x="39981" y="94357"/>
                  </a:lnTo>
                  <a:lnTo>
                    <a:pt x="30004" y="122018"/>
                  </a:lnTo>
                  <a:lnTo>
                    <a:pt x="15954" y="151091"/>
                  </a:lnTo>
                  <a:lnTo>
                    <a:pt x="13343" y="182456"/>
                  </a:lnTo>
                  <a:lnTo>
                    <a:pt x="16749" y="196478"/>
                  </a:lnTo>
                  <a:lnTo>
                    <a:pt x="27062" y="213607"/>
                  </a:lnTo>
                  <a:lnTo>
                    <a:pt x="30742" y="215023"/>
                  </a:lnTo>
                  <a:lnTo>
                    <a:pt x="40474" y="214716"/>
                  </a:lnTo>
                  <a:lnTo>
                    <a:pt x="57854" y="207205"/>
                  </a:lnTo>
                  <a:lnTo>
                    <a:pt x="76409" y="189300"/>
                  </a:lnTo>
                  <a:lnTo>
                    <a:pt x="88571" y="169492"/>
                  </a:lnTo>
                  <a:lnTo>
                    <a:pt x="93271" y="150218"/>
                  </a:lnTo>
                  <a:lnTo>
                    <a:pt x="92489" y="139347"/>
                  </a:lnTo>
                  <a:lnTo>
                    <a:pt x="91292" y="134472"/>
                  </a:lnTo>
                  <a:lnTo>
                    <a:pt x="84319" y="125293"/>
                  </a:lnTo>
                  <a:lnTo>
                    <a:pt x="79496" y="120870"/>
                  </a:lnTo>
                  <a:lnTo>
                    <a:pt x="64730" y="115955"/>
                  </a:lnTo>
                  <a:lnTo>
                    <a:pt x="48524" y="114476"/>
                  </a:lnTo>
                  <a:lnTo>
                    <a:pt x="22547" y="118643"/>
                  </a:lnTo>
                  <a:lnTo>
                    <a:pt x="14520" y="124019"/>
                  </a:lnTo>
                  <a:lnTo>
                    <a:pt x="0" y="1374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418">
              <a:extLst>
                <a:ext uri="{FF2B5EF4-FFF2-40B4-BE49-F238E27FC236}">
                  <a16:creationId xmlns:a16="http://schemas.microsoft.com/office/drawing/2014/main" id="{5EC11D06-FD1F-B326-F6A4-C9189D2986B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651750" y="4941183"/>
              <a:ext cx="133694" cy="163846"/>
            </a:xfrm>
            <a:custGeom>
              <a:avLst/>
              <a:gdLst/>
              <a:ahLst/>
              <a:cxnLst/>
              <a:rect l="0" t="0" r="0" b="0"/>
              <a:pathLst>
                <a:path w="133694" h="163846">
                  <a:moveTo>
                    <a:pt x="19050" y="5467"/>
                  </a:moveTo>
                  <a:lnTo>
                    <a:pt x="19050" y="5467"/>
                  </a:lnTo>
                  <a:lnTo>
                    <a:pt x="25531" y="4762"/>
                  </a:lnTo>
                  <a:lnTo>
                    <a:pt x="55024" y="0"/>
                  </a:lnTo>
                  <a:lnTo>
                    <a:pt x="85083" y="3655"/>
                  </a:lnTo>
                  <a:lnTo>
                    <a:pt x="93790" y="4662"/>
                  </a:lnTo>
                  <a:lnTo>
                    <a:pt x="95687" y="7047"/>
                  </a:lnTo>
                  <a:lnTo>
                    <a:pt x="95915" y="15342"/>
                  </a:lnTo>
                  <a:lnTo>
                    <a:pt x="93576" y="19105"/>
                  </a:lnTo>
                  <a:lnTo>
                    <a:pt x="62697" y="44672"/>
                  </a:lnTo>
                  <a:lnTo>
                    <a:pt x="32586" y="60696"/>
                  </a:lnTo>
                  <a:lnTo>
                    <a:pt x="23449" y="62238"/>
                  </a:lnTo>
                  <a:lnTo>
                    <a:pt x="22688" y="63070"/>
                  </a:lnTo>
                  <a:lnTo>
                    <a:pt x="22886" y="64330"/>
                  </a:lnTo>
                  <a:lnTo>
                    <a:pt x="23724" y="65876"/>
                  </a:lnTo>
                  <a:lnTo>
                    <a:pt x="49006" y="68356"/>
                  </a:lnTo>
                  <a:lnTo>
                    <a:pt x="77727" y="70728"/>
                  </a:lnTo>
                  <a:lnTo>
                    <a:pt x="104937" y="76124"/>
                  </a:lnTo>
                  <a:lnTo>
                    <a:pt x="125778" y="89012"/>
                  </a:lnTo>
                  <a:lnTo>
                    <a:pt x="130418" y="92914"/>
                  </a:lnTo>
                  <a:lnTo>
                    <a:pt x="132807" y="96926"/>
                  </a:lnTo>
                  <a:lnTo>
                    <a:pt x="133693" y="101012"/>
                  </a:lnTo>
                  <a:lnTo>
                    <a:pt x="133579" y="105147"/>
                  </a:lnTo>
                  <a:lnTo>
                    <a:pt x="127807" y="115386"/>
                  </a:lnTo>
                  <a:lnTo>
                    <a:pt x="113597" y="132464"/>
                  </a:lnTo>
                  <a:lnTo>
                    <a:pt x="85303" y="147097"/>
                  </a:lnTo>
                  <a:lnTo>
                    <a:pt x="53659" y="161384"/>
                  </a:lnTo>
                  <a:lnTo>
                    <a:pt x="22937" y="163845"/>
                  </a:lnTo>
                  <a:lnTo>
                    <a:pt x="15369" y="162169"/>
                  </a:lnTo>
                  <a:lnTo>
                    <a:pt x="0" y="151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419">
              <a:extLst>
                <a:ext uri="{FF2B5EF4-FFF2-40B4-BE49-F238E27FC236}">
                  <a16:creationId xmlns:a16="http://schemas.microsoft.com/office/drawing/2014/main" id="{88F448F4-FA32-29BA-F9E3-B629E61A071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556500" y="4925373"/>
              <a:ext cx="29384" cy="160978"/>
            </a:xfrm>
            <a:custGeom>
              <a:avLst/>
              <a:gdLst/>
              <a:ahLst/>
              <a:cxnLst/>
              <a:rect l="0" t="0" r="0" b="0"/>
              <a:pathLst>
                <a:path w="29384" h="160978">
                  <a:moveTo>
                    <a:pt x="0" y="14927"/>
                  </a:moveTo>
                  <a:lnTo>
                    <a:pt x="0" y="14927"/>
                  </a:lnTo>
                  <a:lnTo>
                    <a:pt x="5776" y="9858"/>
                  </a:lnTo>
                  <a:lnTo>
                    <a:pt x="23764" y="0"/>
                  </a:lnTo>
                  <a:lnTo>
                    <a:pt x="26426" y="37"/>
                  </a:lnTo>
                  <a:lnTo>
                    <a:pt x="28201" y="1472"/>
                  </a:lnTo>
                  <a:lnTo>
                    <a:pt x="29383" y="3841"/>
                  </a:lnTo>
                  <a:lnTo>
                    <a:pt x="27678" y="20658"/>
                  </a:lnTo>
                  <a:lnTo>
                    <a:pt x="19333" y="46886"/>
                  </a:lnTo>
                  <a:lnTo>
                    <a:pt x="11295" y="76999"/>
                  </a:lnTo>
                  <a:lnTo>
                    <a:pt x="4445" y="108264"/>
                  </a:lnTo>
                  <a:lnTo>
                    <a:pt x="878" y="135931"/>
                  </a:lnTo>
                  <a:lnTo>
                    <a:pt x="0" y="1609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420">
              <a:extLst>
                <a:ext uri="{FF2B5EF4-FFF2-40B4-BE49-F238E27FC236}">
                  <a16:creationId xmlns:a16="http://schemas.microsoft.com/office/drawing/2014/main" id="{5125818F-EBED-1273-D591-46267726B49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410450" y="4892557"/>
              <a:ext cx="31490" cy="187444"/>
            </a:xfrm>
            <a:custGeom>
              <a:avLst/>
              <a:gdLst/>
              <a:ahLst/>
              <a:cxnLst/>
              <a:rect l="0" t="0" r="0" b="0"/>
              <a:pathLst>
                <a:path w="31490" h="187444">
                  <a:moveTo>
                    <a:pt x="25400" y="9643"/>
                  </a:moveTo>
                  <a:lnTo>
                    <a:pt x="25400" y="9643"/>
                  </a:lnTo>
                  <a:lnTo>
                    <a:pt x="25400" y="6273"/>
                  </a:lnTo>
                  <a:lnTo>
                    <a:pt x="26105" y="5279"/>
                  </a:lnTo>
                  <a:lnTo>
                    <a:pt x="27282" y="4617"/>
                  </a:lnTo>
                  <a:lnTo>
                    <a:pt x="30868" y="3555"/>
                  </a:lnTo>
                  <a:lnTo>
                    <a:pt x="31358" y="1527"/>
                  </a:lnTo>
                  <a:lnTo>
                    <a:pt x="31489" y="0"/>
                  </a:lnTo>
                  <a:lnTo>
                    <a:pt x="31029" y="31027"/>
                  </a:lnTo>
                  <a:lnTo>
                    <a:pt x="26677" y="56744"/>
                  </a:lnTo>
                  <a:lnTo>
                    <a:pt x="20918" y="81220"/>
                  </a:lnTo>
                  <a:lnTo>
                    <a:pt x="16823" y="105189"/>
                  </a:lnTo>
                  <a:lnTo>
                    <a:pt x="10769" y="128543"/>
                  </a:lnTo>
                  <a:lnTo>
                    <a:pt x="0" y="1874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618">
            <a:extLst>
              <a:ext uri="{FF2B5EF4-FFF2-40B4-BE49-F238E27FC236}">
                <a16:creationId xmlns:a16="http://schemas.microsoft.com/office/drawing/2014/main" id="{A66A4F12-A54B-874C-82D9-A307E28E8DF1}"/>
              </a:ext>
            </a:extLst>
          </p:cNvPr>
          <p:cNvGrpSpPr/>
          <p:nvPr/>
        </p:nvGrpSpPr>
        <p:grpSpPr>
          <a:xfrm>
            <a:off x="8218506" y="5010150"/>
            <a:ext cx="214295" cy="189368"/>
            <a:chOff x="8218506" y="5010150"/>
            <a:chExt cx="214295" cy="189368"/>
          </a:xfrm>
        </p:grpSpPr>
        <p:sp>
          <p:nvSpPr>
            <p:cNvPr id="69" name="SMARTInkShape-2421">
              <a:extLst>
                <a:ext uri="{FF2B5EF4-FFF2-40B4-BE49-F238E27FC236}">
                  <a16:creationId xmlns:a16="http://schemas.microsoft.com/office/drawing/2014/main" id="{2AF04C91-3BF9-0B48-1250-3535A0A9579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261350" y="501015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6741" y="25008"/>
                  </a:lnTo>
                  <a:lnTo>
                    <a:pt x="15696" y="21698"/>
                  </a:lnTo>
                  <a:lnTo>
                    <a:pt x="46255" y="15035"/>
                  </a:lnTo>
                  <a:lnTo>
                    <a:pt x="73756" y="12686"/>
                  </a:lnTo>
                  <a:lnTo>
                    <a:pt x="102836" y="8541"/>
                  </a:lnTo>
                  <a:lnTo>
                    <a:pt x="134221" y="490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422">
              <a:extLst>
                <a:ext uri="{FF2B5EF4-FFF2-40B4-BE49-F238E27FC236}">
                  <a16:creationId xmlns:a16="http://schemas.microsoft.com/office/drawing/2014/main" id="{C555BBB9-15EB-1E03-5A66-939C0195403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218506" y="5029307"/>
              <a:ext cx="108433" cy="170211"/>
            </a:xfrm>
            <a:custGeom>
              <a:avLst/>
              <a:gdLst/>
              <a:ahLst/>
              <a:cxnLst/>
              <a:rect l="0" t="0" r="0" b="0"/>
              <a:pathLst>
                <a:path w="108433" h="170211">
                  <a:moveTo>
                    <a:pt x="11094" y="18943"/>
                  </a:moveTo>
                  <a:lnTo>
                    <a:pt x="11094" y="18943"/>
                  </a:lnTo>
                  <a:lnTo>
                    <a:pt x="25840" y="6078"/>
                  </a:lnTo>
                  <a:lnTo>
                    <a:pt x="35219" y="1725"/>
                  </a:lnTo>
                  <a:lnTo>
                    <a:pt x="42398" y="0"/>
                  </a:lnTo>
                  <a:lnTo>
                    <a:pt x="17096" y="30654"/>
                  </a:lnTo>
                  <a:lnTo>
                    <a:pt x="9528" y="40375"/>
                  </a:lnTo>
                  <a:lnTo>
                    <a:pt x="802" y="60100"/>
                  </a:lnTo>
                  <a:lnTo>
                    <a:pt x="0" y="63315"/>
                  </a:lnTo>
                  <a:lnTo>
                    <a:pt x="876" y="66163"/>
                  </a:lnTo>
                  <a:lnTo>
                    <a:pt x="5611" y="71209"/>
                  </a:lnTo>
                  <a:lnTo>
                    <a:pt x="14302" y="73923"/>
                  </a:lnTo>
                  <a:lnTo>
                    <a:pt x="25219" y="74423"/>
                  </a:lnTo>
                  <a:lnTo>
                    <a:pt x="55732" y="70498"/>
                  </a:lnTo>
                  <a:lnTo>
                    <a:pt x="86918" y="64342"/>
                  </a:lnTo>
                  <a:lnTo>
                    <a:pt x="98393" y="67045"/>
                  </a:lnTo>
                  <a:lnTo>
                    <a:pt x="104691" y="72307"/>
                  </a:lnTo>
                  <a:lnTo>
                    <a:pt x="107359" y="75686"/>
                  </a:lnTo>
                  <a:lnTo>
                    <a:pt x="108432" y="80055"/>
                  </a:lnTo>
                  <a:lnTo>
                    <a:pt x="107742" y="90554"/>
                  </a:lnTo>
                  <a:lnTo>
                    <a:pt x="103203" y="100394"/>
                  </a:lnTo>
                  <a:lnTo>
                    <a:pt x="79694" y="127584"/>
                  </a:lnTo>
                  <a:lnTo>
                    <a:pt x="49030" y="155363"/>
                  </a:lnTo>
                  <a:lnTo>
                    <a:pt x="19797" y="170210"/>
                  </a:lnTo>
                  <a:lnTo>
                    <a:pt x="18307" y="169882"/>
                  </a:lnTo>
                  <a:lnTo>
                    <a:pt x="11094" y="1649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619">
            <a:extLst>
              <a:ext uri="{FF2B5EF4-FFF2-40B4-BE49-F238E27FC236}">
                <a16:creationId xmlns:a16="http://schemas.microsoft.com/office/drawing/2014/main" id="{FBCBA240-2A04-BF33-BE42-885F5EC67894}"/>
              </a:ext>
            </a:extLst>
          </p:cNvPr>
          <p:cNvGrpSpPr/>
          <p:nvPr/>
        </p:nvGrpSpPr>
        <p:grpSpPr>
          <a:xfrm>
            <a:off x="6681727" y="5372497"/>
            <a:ext cx="690624" cy="295707"/>
            <a:chOff x="6681727" y="5372497"/>
            <a:chExt cx="690624" cy="295707"/>
          </a:xfrm>
        </p:grpSpPr>
        <p:sp>
          <p:nvSpPr>
            <p:cNvPr id="72" name="SMARTInkShape-2423">
              <a:extLst>
                <a:ext uri="{FF2B5EF4-FFF2-40B4-BE49-F238E27FC236}">
                  <a16:creationId xmlns:a16="http://schemas.microsoft.com/office/drawing/2014/main" id="{E9A8D0B5-2160-5C0B-4115-25230DDFC7E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196558" y="5428469"/>
              <a:ext cx="93243" cy="215853"/>
            </a:xfrm>
            <a:custGeom>
              <a:avLst/>
              <a:gdLst/>
              <a:ahLst/>
              <a:cxnLst/>
              <a:rect l="0" t="0" r="0" b="0"/>
              <a:pathLst>
                <a:path w="93243" h="215853">
                  <a:moveTo>
                    <a:pt x="93242" y="140481"/>
                  </a:moveTo>
                  <a:lnTo>
                    <a:pt x="93242" y="140481"/>
                  </a:lnTo>
                  <a:lnTo>
                    <a:pt x="93242" y="131643"/>
                  </a:lnTo>
                  <a:lnTo>
                    <a:pt x="91360" y="127616"/>
                  </a:lnTo>
                  <a:lnTo>
                    <a:pt x="89870" y="125554"/>
                  </a:lnTo>
                  <a:lnTo>
                    <a:pt x="86335" y="123263"/>
                  </a:lnTo>
                  <a:lnTo>
                    <a:pt x="74945" y="118422"/>
                  </a:lnTo>
                  <a:lnTo>
                    <a:pt x="56463" y="119442"/>
                  </a:lnTo>
                  <a:lnTo>
                    <a:pt x="36483" y="127583"/>
                  </a:lnTo>
                  <a:lnTo>
                    <a:pt x="17157" y="142304"/>
                  </a:lnTo>
                  <a:lnTo>
                    <a:pt x="4768" y="160072"/>
                  </a:lnTo>
                  <a:lnTo>
                    <a:pt x="0" y="175370"/>
                  </a:lnTo>
                  <a:lnTo>
                    <a:pt x="1958" y="192211"/>
                  </a:lnTo>
                  <a:lnTo>
                    <a:pt x="10807" y="202513"/>
                  </a:lnTo>
                  <a:lnTo>
                    <a:pt x="22738" y="210384"/>
                  </a:lnTo>
                  <a:lnTo>
                    <a:pt x="37388" y="214816"/>
                  </a:lnTo>
                  <a:lnTo>
                    <a:pt x="46311" y="215852"/>
                  </a:lnTo>
                  <a:lnTo>
                    <a:pt x="50666" y="214011"/>
                  </a:lnTo>
                  <a:lnTo>
                    <a:pt x="63536" y="201309"/>
                  </a:lnTo>
                  <a:lnTo>
                    <a:pt x="74876" y="184139"/>
                  </a:lnTo>
                  <a:lnTo>
                    <a:pt x="79568" y="162824"/>
                  </a:lnTo>
                  <a:lnTo>
                    <a:pt x="83167" y="139593"/>
                  </a:lnTo>
                  <a:lnTo>
                    <a:pt x="85236" y="116568"/>
                  </a:lnTo>
                  <a:lnTo>
                    <a:pt x="86401" y="85653"/>
                  </a:lnTo>
                  <a:lnTo>
                    <a:pt x="86746" y="56737"/>
                  </a:lnTo>
                  <a:lnTo>
                    <a:pt x="86849" y="27709"/>
                  </a:lnTo>
                  <a:lnTo>
                    <a:pt x="86888" y="0"/>
                  </a:lnTo>
                  <a:lnTo>
                    <a:pt x="86889" y="260"/>
                  </a:lnTo>
                  <a:lnTo>
                    <a:pt x="91255" y="5748"/>
                  </a:lnTo>
                  <a:lnTo>
                    <a:pt x="93242" y="13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424">
              <a:extLst>
                <a:ext uri="{FF2B5EF4-FFF2-40B4-BE49-F238E27FC236}">
                  <a16:creationId xmlns:a16="http://schemas.microsoft.com/office/drawing/2014/main" id="{2CDB9DC1-BA11-BCC4-BE12-A9841C5EC5D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353300" y="56134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15678" y="5958"/>
                  </a:lnTo>
                  <a:lnTo>
                    <a:pt x="13274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425">
              <a:extLst>
                <a:ext uri="{FF2B5EF4-FFF2-40B4-BE49-F238E27FC236}">
                  <a16:creationId xmlns:a16="http://schemas.microsoft.com/office/drawing/2014/main" id="{9DB4822B-AA23-DAB3-D88E-2CCB59EAFB8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026760" y="5509208"/>
              <a:ext cx="142391" cy="158996"/>
            </a:xfrm>
            <a:custGeom>
              <a:avLst/>
              <a:gdLst/>
              <a:ahLst/>
              <a:cxnLst/>
              <a:rect l="0" t="0" r="0" b="0"/>
              <a:pathLst>
                <a:path w="142391" h="158996">
                  <a:moveTo>
                    <a:pt x="66190" y="27992"/>
                  </a:moveTo>
                  <a:lnTo>
                    <a:pt x="66190" y="27992"/>
                  </a:lnTo>
                  <a:lnTo>
                    <a:pt x="66190" y="6793"/>
                  </a:lnTo>
                  <a:lnTo>
                    <a:pt x="64779" y="4686"/>
                  </a:lnTo>
                  <a:lnTo>
                    <a:pt x="59449" y="465"/>
                  </a:lnTo>
                  <a:lnTo>
                    <a:pt x="50494" y="0"/>
                  </a:lnTo>
                  <a:lnTo>
                    <a:pt x="30869" y="5451"/>
                  </a:lnTo>
                  <a:lnTo>
                    <a:pt x="14332" y="18021"/>
                  </a:lnTo>
                  <a:lnTo>
                    <a:pt x="7864" y="25442"/>
                  </a:lnTo>
                  <a:lnTo>
                    <a:pt x="341" y="42697"/>
                  </a:lnTo>
                  <a:lnTo>
                    <a:pt x="0" y="54283"/>
                  </a:lnTo>
                  <a:lnTo>
                    <a:pt x="2905" y="66488"/>
                  </a:lnTo>
                  <a:lnTo>
                    <a:pt x="8900" y="78968"/>
                  </a:lnTo>
                  <a:lnTo>
                    <a:pt x="12475" y="83143"/>
                  </a:lnTo>
                  <a:lnTo>
                    <a:pt x="20209" y="87781"/>
                  </a:lnTo>
                  <a:lnTo>
                    <a:pt x="23542" y="88312"/>
                  </a:lnTo>
                  <a:lnTo>
                    <a:pt x="29126" y="87022"/>
                  </a:lnTo>
                  <a:lnTo>
                    <a:pt x="48279" y="71001"/>
                  </a:lnTo>
                  <a:lnTo>
                    <a:pt x="66157" y="47081"/>
                  </a:lnTo>
                  <a:lnTo>
                    <a:pt x="61159" y="69651"/>
                  </a:lnTo>
                  <a:lnTo>
                    <a:pt x="56729" y="100662"/>
                  </a:lnTo>
                  <a:lnTo>
                    <a:pt x="54129" y="131848"/>
                  </a:lnTo>
                  <a:lnTo>
                    <a:pt x="54385" y="144763"/>
                  </a:lnTo>
                  <a:lnTo>
                    <a:pt x="58982" y="158880"/>
                  </a:lnTo>
                  <a:lnTo>
                    <a:pt x="59973" y="158995"/>
                  </a:lnTo>
                  <a:lnTo>
                    <a:pt x="62956" y="157241"/>
                  </a:lnTo>
                  <a:lnTo>
                    <a:pt x="74552" y="132684"/>
                  </a:lnTo>
                  <a:lnTo>
                    <a:pt x="89870" y="101431"/>
                  </a:lnTo>
                  <a:lnTo>
                    <a:pt x="99998" y="90501"/>
                  </a:lnTo>
                  <a:lnTo>
                    <a:pt x="131522" y="68417"/>
                  </a:lnTo>
                  <a:lnTo>
                    <a:pt x="142390" y="59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426">
              <a:extLst>
                <a:ext uri="{FF2B5EF4-FFF2-40B4-BE49-F238E27FC236}">
                  <a16:creationId xmlns:a16="http://schemas.microsoft.com/office/drawing/2014/main" id="{C196DB85-B0B0-A2CE-B28C-4857F4275AE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871514" y="5507041"/>
              <a:ext cx="137928" cy="99489"/>
            </a:xfrm>
            <a:custGeom>
              <a:avLst/>
              <a:gdLst/>
              <a:ahLst/>
              <a:cxnLst/>
              <a:rect l="0" t="0" r="0" b="0"/>
              <a:pathLst>
                <a:path w="137928" h="99489">
                  <a:moveTo>
                    <a:pt x="30936" y="49209"/>
                  </a:moveTo>
                  <a:lnTo>
                    <a:pt x="30936" y="49209"/>
                  </a:lnTo>
                  <a:lnTo>
                    <a:pt x="27564" y="45838"/>
                  </a:lnTo>
                  <a:lnTo>
                    <a:pt x="26572" y="45551"/>
                  </a:lnTo>
                  <a:lnTo>
                    <a:pt x="25910" y="46065"/>
                  </a:lnTo>
                  <a:lnTo>
                    <a:pt x="25468" y="47113"/>
                  </a:lnTo>
                  <a:lnTo>
                    <a:pt x="38332" y="48588"/>
                  </a:lnTo>
                  <a:lnTo>
                    <a:pt x="68667" y="44722"/>
                  </a:lnTo>
                  <a:lnTo>
                    <a:pt x="96287" y="42705"/>
                  </a:lnTo>
                  <a:lnTo>
                    <a:pt x="125298" y="36061"/>
                  </a:lnTo>
                  <a:lnTo>
                    <a:pt x="131945" y="34094"/>
                  </a:lnTo>
                  <a:lnTo>
                    <a:pt x="135669" y="31371"/>
                  </a:lnTo>
                  <a:lnTo>
                    <a:pt x="137447" y="28145"/>
                  </a:lnTo>
                  <a:lnTo>
                    <a:pt x="137927" y="24583"/>
                  </a:lnTo>
                  <a:lnTo>
                    <a:pt x="134697" y="16862"/>
                  </a:lnTo>
                  <a:lnTo>
                    <a:pt x="131860" y="12828"/>
                  </a:lnTo>
                  <a:lnTo>
                    <a:pt x="123064" y="6464"/>
                  </a:lnTo>
                  <a:lnTo>
                    <a:pt x="111392" y="1989"/>
                  </a:lnTo>
                  <a:lnTo>
                    <a:pt x="96799" y="0"/>
                  </a:lnTo>
                  <a:lnTo>
                    <a:pt x="69345" y="5623"/>
                  </a:lnTo>
                  <a:lnTo>
                    <a:pt x="42238" y="16225"/>
                  </a:lnTo>
                  <a:lnTo>
                    <a:pt x="13095" y="36625"/>
                  </a:lnTo>
                  <a:lnTo>
                    <a:pt x="5369" y="44322"/>
                  </a:lnTo>
                  <a:lnTo>
                    <a:pt x="1934" y="50094"/>
                  </a:lnTo>
                  <a:lnTo>
                    <a:pt x="0" y="67424"/>
                  </a:lnTo>
                  <a:lnTo>
                    <a:pt x="3311" y="78706"/>
                  </a:lnTo>
                  <a:lnTo>
                    <a:pt x="9486" y="87719"/>
                  </a:lnTo>
                  <a:lnTo>
                    <a:pt x="16933" y="94076"/>
                  </a:lnTo>
                  <a:lnTo>
                    <a:pt x="26829" y="97372"/>
                  </a:lnTo>
                  <a:lnTo>
                    <a:pt x="57171" y="99488"/>
                  </a:lnTo>
                  <a:lnTo>
                    <a:pt x="87702" y="99201"/>
                  </a:lnTo>
                  <a:lnTo>
                    <a:pt x="119836" y="9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427">
              <a:extLst>
                <a:ext uri="{FF2B5EF4-FFF2-40B4-BE49-F238E27FC236}">
                  <a16:creationId xmlns:a16="http://schemas.microsoft.com/office/drawing/2014/main" id="{EC06C4F4-A883-1FD0-F385-B84CCBEB7D9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681727" y="5372497"/>
              <a:ext cx="144524" cy="190104"/>
            </a:xfrm>
            <a:custGeom>
              <a:avLst/>
              <a:gdLst/>
              <a:ahLst/>
              <a:cxnLst/>
              <a:rect l="0" t="0" r="0" b="0"/>
              <a:pathLst>
                <a:path w="144524" h="190104">
                  <a:moveTo>
                    <a:pt x="49273" y="69453"/>
                  </a:moveTo>
                  <a:lnTo>
                    <a:pt x="49273" y="69453"/>
                  </a:lnTo>
                  <a:lnTo>
                    <a:pt x="44909" y="59314"/>
                  </a:lnTo>
                  <a:lnTo>
                    <a:pt x="43805" y="51777"/>
                  </a:lnTo>
                  <a:lnTo>
                    <a:pt x="46555" y="39599"/>
                  </a:lnTo>
                  <a:lnTo>
                    <a:pt x="51839" y="30425"/>
                  </a:lnTo>
                  <a:lnTo>
                    <a:pt x="79167" y="8728"/>
                  </a:lnTo>
                  <a:lnTo>
                    <a:pt x="95055" y="2620"/>
                  </a:lnTo>
                  <a:lnTo>
                    <a:pt x="122278" y="0"/>
                  </a:lnTo>
                  <a:lnTo>
                    <a:pt x="125460" y="1279"/>
                  </a:lnTo>
                  <a:lnTo>
                    <a:pt x="127581" y="3542"/>
                  </a:lnTo>
                  <a:lnTo>
                    <a:pt x="129938" y="10526"/>
                  </a:lnTo>
                  <a:lnTo>
                    <a:pt x="130985" y="20685"/>
                  </a:lnTo>
                  <a:lnTo>
                    <a:pt x="125806" y="34137"/>
                  </a:lnTo>
                  <a:lnTo>
                    <a:pt x="117155" y="47408"/>
                  </a:lnTo>
                  <a:lnTo>
                    <a:pt x="87255" y="71771"/>
                  </a:lnTo>
                  <a:lnTo>
                    <a:pt x="66837" y="86662"/>
                  </a:lnTo>
                  <a:lnTo>
                    <a:pt x="50715" y="96189"/>
                  </a:lnTo>
                  <a:lnTo>
                    <a:pt x="20274" y="115491"/>
                  </a:lnTo>
                  <a:lnTo>
                    <a:pt x="9009" y="124408"/>
                  </a:lnTo>
                  <a:lnTo>
                    <a:pt x="3627" y="131742"/>
                  </a:lnTo>
                  <a:lnTo>
                    <a:pt x="764" y="139706"/>
                  </a:lnTo>
                  <a:lnTo>
                    <a:pt x="0" y="143805"/>
                  </a:lnTo>
                  <a:lnTo>
                    <a:pt x="902" y="147242"/>
                  </a:lnTo>
                  <a:lnTo>
                    <a:pt x="5667" y="152944"/>
                  </a:lnTo>
                  <a:lnTo>
                    <a:pt x="25294" y="166718"/>
                  </a:lnTo>
                  <a:lnTo>
                    <a:pt x="43345" y="173924"/>
                  </a:lnTo>
                  <a:lnTo>
                    <a:pt x="70288" y="178597"/>
                  </a:lnTo>
                  <a:lnTo>
                    <a:pt x="94305" y="182226"/>
                  </a:lnTo>
                  <a:lnTo>
                    <a:pt x="144523" y="190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428">
              <a:extLst>
                <a:ext uri="{FF2B5EF4-FFF2-40B4-BE49-F238E27FC236}">
                  <a16:creationId xmlns:a16="http://schemas.microsoft.com/office/drawing/2014/main" id="{55A49260-CDD3-AD41-DEE4-59B2C23CD1A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701155" y="5378835"/>
              <a:ext cx="61305" cy="190116"/>
            </a:xfrm>
            <a:custGeom>
              <a:avLst/>
              <a:gdLst/>
              <a:ahLst/>
              <a:cxnLst/>
              <a:rect l="0" t="0" r="0" b="0"/>
              <a:pathLst>
                <a:path w="61305" h="190116">
                  <a:moveTo>
                    <a:pt x="42545" y="25015"/>
                  </a:moveTo>
                  <a:lnTo>
                    <a:pt x="42545" y="25015"/>
                  </a:lnTo>
                  <a:lnTo>
                    <a:pt x="55188" y="2538"/>
                  </a:lnTo>
                  <a:lnTo>
                    <a:pt x="56618" y="1564"/>
                  </a:lnTo>
                  <a:lnTo>
                    <a:pt x="60612" y="0"/>
                  </a:lnTo>
                  <a:lnTo>
                    <a:pt x="60940" y="577"/>
                  </a:lnTo>
                  <a:lnTo>
                    <a:pt x="61304" y="3100"/>
                  </a:lnTo>
                  <a:lnTo>
                    <a:pt x="52104" y="29336"/>
                  </a:lnTo>
                  <a:lnTo>
                    <a:pt x="40879" y="56364"/>
                  </a:lnTo>
                  <a:lnTo>
                    <a:pt x="25282" y="82086"/>
                  </a:lnTo>
                  <a:lnTo>
                    <a:pt x="14389" y="107549"/>
                  </a:lnTo>
                  <a:lnTo>
                    <a:pt x="7742" y="134843"/>
                  </a:lnTo>
                  <a:lnTo>
                    <a:pt x="0" y="160461"/>
                  </a:lnTo>
                  <a:lnTo>
                    <a:pt x="4445" y="190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SMARTInkShape-2429">
            <a:extLst>
              <a:ext uri="{FF2B5EF4-FFF2-40B4-BE49-F238E27FC236}">
                <a16:creationId xmlns:a16="http://schemas.microsoft.com/office/drawing/2014/main" id="{259E5329-2DF3-1A12-28B7-52B81B9E48A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550150" y="5545019"/>
            <a:ext cx="203201" cy="157282"/>
          </a:xfrm>
          <a:custGeom>
            <a:avLst/>
            <a:gdLst/>
            <a:ahLst/>
            <a:cxnLst/>
            <a:rect l="0" t="0" r="0" b="0"/>
            <a:pathLst>
              <a:path w="203201" h="157282">
                <a:moveTo>
                  <a:pt x="0" y="11231"/>
                </a:moveTo>
                <a:lnTo>
                  <a:pt x="0" y="11231"/>
                </a:lnTo>
                <a:lnTo>
                  <a:pt x="22368" y="1106"/>
                </a:lnTo>
                <a:lnTo>
                  <a:pt x="39082" y="0"/>
                </a:lnTo>
                <a:lnTo>
                  <a:pt x="51237" y="2241"/>
                </a:lnTo>
                <a:lnTo>
                  <a:pt x="55325" y="5238"/>
                </a:lnTo>
                <a:lnTo>
                  <a:pt x="58050" y="9352"/>
                </a:lnTo>
                <a:lnTo>
                  <a:pt x="61078" y="20273"/>
                </a:lnTo>
                <a:lnTo>
                  <a:pt x="63181" y="51689"/>
                </a:lnTo>
                <a:lnTo>
                  <a:pt x="59073" y="78855"/>
                </a:lnTo>
                <a:lnTo>
                  <a:pt x="57225" y="104686"/>
                </a:lnTo>
                <a:lnTo>
                  <a:pt x="60544" y="99207"/>
                </a:lnTo>
                <a:lnTo>
                  <a:pt x="71899" y="70629"/>
                </a:lnTo>
                <a:lnTo>
                  <a:pt x="80639" y="60913"/>
                </a:lnTo>
                <a:lnTo>
                  <a:pt x="109245" y="43178"/>
                </a:lnTo>
                <a:lnTo>
                  <a:pt x="138702" y="29458"/>
                </a:lnTo>
                <a:lnTo>
                  <a:pt x="158454" y="25568"/>
                </a:lnTo>
                <a:lnTo>
                  <a:pt x="174342" y="27787"/>
                </a:lnTo>
                <a:lnTo>
                  <a:pt x="177612" y="30030"/>
                </a:lnTo>
                <a:lnTo>
                  <a:pt x="179791" y="32935"/>
                </a:lnTo>
                <a:lnTo>
                  <a:pt x="182212" y="41338"/>
                </a:lnTo>
                <a:lnTo>
                  <a:pt x="183895" y="71004"/>
                </a:lnTo>
                <a:lnTo>
                  <a:pt x="180972" y="100477"/>
                </a:lnTo>
                <a:lnTo>
                  <a:pt x="188095" y="130515"/>
                </a:lnTo>
                <a:lnTo>
                  <a:pt x="189430" y="137859"/>
                </a:lnTo>
                <a:lnTo>
                  <a:pt x="191198" y="140806"/>
                </a:lnTo>
                <a:lnTo>
                  <a:pt x="203200" y="1572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SMARTInkShape-Group621">
            <a:extLst>
              <a:ext uri="{FF2B5EF4-FFF2-40B4-BE49-F238E27FC236}">
                <a16:creationId xmlns:a16="http://schemas.microsoft.com/office/drawing/2014/main" id="{52FD3512-FFEE-1718-2AAA-D26033609843}"/>
              </a:ext>
            </a:extLst>
          </p:cNvPr>
          <p:cNvGrpSpPr/>
          <p:nvPr/>
        </p:nvGrpSpPr>
        <p:grpSpPr>
          <a:xfrm>
            <a:off x="7962900" y="5543550"/>
            <a:ext cx="152401" cy="82551"/>
            <a:chOff x="7962900" y="5543550"/>
            <a:chExt cx="152401" cy="82551"/>
          </a:xfrm>
        </p:grpSpPr>
        <p:sp>
          <p:nvSpPr>
            <p:cNvPr id="80" name="SMARTInkShape-2430">
              <a:extLst>
                <a:ext uri="{FF2B5EF4-FFF2-40B4-BE49-F238E27FC236}">
                  <a16:creationId xmlns:a16="http://schemas.microsoft.com/office/drawing/2014/main" id="{545BDB09-97B3-1BA5-84BF-5B5D7940B9E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962900" y="55435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3372" y="6350"/>
                  </a:lnTo>
                  <a:lnTo>
                    <a:pt x="6907" y="4469"/>
                  </a:lnTo>
                  <a:lnTo>
                    <a:pt x="8837" y="2980"/>
                  </a:lnTo>
                  <a:lnTo>
                    <a:pt x="14746" y="1324"/>
                  </a:lnTo>
                  <a:lnTo>
                    <a:pt x="43569" y="175"/>
                  </a:lnTo>
                  <a:lnTo>
                    <a:pt x="71558" y="3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431">
              <a:extLst>
                <a:ext uri="{FF2B5EF4-FFF2-40B4-BE49-F238E27FC236}">
                  <a16:creationId xmlns:a16="http://schemas.microsoft.com/office/drawing/2014/main" id="{3ED6917B-718D-87EE-635D-088D93DFEF3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962900" y="561975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12552" y="4469"/>
                  </a:lnTo>
                  <a:lnTo>
                    <a:pt x="35468" y="1324"/>
                  </a:lnTo>
                  <a:lnTo>
                    <a:pt x="66483" y="392"/>
                  </a:lnTo>
                  <a:lnTo>
                    <a:pt x="96839" y="11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622">
            <a:extLst>
              <a:ext uri="{FF2B5EF4-FFF2-40B4-BE49-F238E27FC236}">
                <a16:creationId xmlns:a16="http://schemas.microsoft.com/office/drawing/2014/main" id="{5844D023-A056-A587-D838-B5335E882C11}"/>
              </a:ext>
            </a:extLst>
          </p:cNvPr>
          <p:cNvGrpSpPr/>
          <p:nvPr/>
        </p:nvGrpSpPr>
        <p:grpSpPr>
          <a:xfrm>
            <a:off x="8280400" y="5512944"/>
            <a:ext cx="641351" cy="214757"/>
            <a:chOff x="8280400" y="5512944"/>
            <a:chExt cx="641351" cy="214757"/>
          </a:xfrm>
        </p:grpSpPr>
        <p:sp>
          <p:nvSpPr>
            <p:cNvPr id="83" name="SMARTInkShape-2432">
              <a:extLst>
                <a:ext uri="{FF2B5EF4-FFF2-40B4-BE49-F238E27FC236}">
                  <a16:creationId xmlns:a16="http://schemas.microsoft.com/office/drawing/2014/main" id="{B450FFFE-EB90-7DD2-AAA4-C1E1ABCB9FC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280400" y="5512944"/>
              <a:ext cx="15453" cy="176657"/>
            </a:xfrm>
            <a:custGeom>
              <a:avLst/>
              <a:gdLst/>
              <a:ahLst/>
              <a:cxnLst/>
              <a:rect l="0" t="0" r="0" b="0"/>
              <a:pathLst>
                <a:path w="15453" h="176657">
                  <a:moveTo>
                    <a:pt x="6350" y="11556"/>
                  </a:moveTo>
                  <a:lnTo>
                    <a:pt x="6350" y="11556"/>
                  </a:lnTo>
                  <a:lnTo>
                    <a:pt x="6350" y="2718"/>
                  </a:lnTo>
                  <a:lnTo>
                    <a:pt x="7055" y="1431"/>
                  </a:lnTo>
                  <a:lnTo>
                    <a:pt x="8232" y="572"/>
                  </a:lnTo>
                  <a:lnTo>
                    <a:pt x="9722" y="0"/>
                  </a:lnTo>
                  <a:lnTo>
                    <a:pt x="11420" y="1031"/>
                  </a:lnTo>
                  <a:lnTo>
                    <a:pt x="15187" y="5937"/>
                  </a:lnTo>
                  <a:lnTo>
                    <a:pt x="15452" y="14703"/>
                  </a:lnTo>
                  <a:lnTo>
                    <a:pt x="13244" y="40949"/>
                  </a:lnTo>
                  <a:lnTo>
                    <a:pt x="8444" y="67535"/>
                  </a:lnTo>
                  <a:lnTo>
                    <a:pt x="4882" y="94633"/>
                  </a:lnTo>
                  <a:lnTo>
                    <a:pt x="1446" y="120368"/>
                  </a:lnTo>
                  <a:lnTo>
                    <a:pt x="286" y="148447"/>
                  </a:lnTo>
                  <a:lnTo>
                    <a:pt x="0" y="17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433">
              <a:extLst>
                <a:ext uri="{FF2B5EF4-FFF2-40B4-BE49-F238E27FC236}">
                  <a16:creationId xmlns:a16="http://schemas.microsoft.com/office/drawing/2014/main" id="{2182F5D2-1E3B-79C0-6CD6-C3B5C1C9127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394700" y="5537616"/>
              <a:ext cx="18139" cy="145635"/>
            </a:xfrm>
            <a:custGeom>
              <a:avLst/>
              <a:gdLst/>
              <a:ahLst/>
              <a:cxnLst/>
              <a:rect l="0" t="0" r="0" b="0"/>
              <a:pathLst>
                <a:path w="18139" h="145635">
                  <a:moveTo>
                    <a:pt x="0" y="18634"/>
                  </a:moveTo>
                  <a:lnTo>
                    <a:pt x="0" y="18634"/>
                  </a:lnTo>
                  <a:lnTo>
                    <a:pt x="12361" y="0"/>
                  </a:lnTo>
                  <a:lnTo>
                    <a:pt x="15970" y="6450"/>
                  </a:lnTo>
                  <a:lnTo>
                    <a:pt x="18138" y="17297"/>
                  </a:lnTo>
                  <a:lnTo>
                    <a:pt x="13800" y="48108"/>
                  </a:lnTo>
                  <a:lnTo>
                    <a:pt x="8031" y="78339"/>
                  </a:lnTo>
                  <a:lnTo>
                    <a:pt x="6683" y="105060"/>
                  </a:lnTo>
                  <a:lnTo>
                    <a:pt x="6350" y="145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434">
              <a:extLst>
                <a:ext uri="{FF2B5EF4-FFF2-40B4-BE49-F238E27FC236}">
                  <a16:creationId xmlns:a16="http://schemas.microsoft.com/office/drawing/2014/main" id="{4FE4A64E-6009-D96A-FB73-92EF76A9424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536081" y="5518435"/>
              <a:ext cx="120778" cy="164340"/>
            </a:xfrm>
            <a:custGeom>
              <a:avLst/>
              <a:gdLst/>
              <a:ahLst/>
              <a:cxnLst/>
              <a:rect l="0" t="0" r="0" b="0"/>
              <a:pathLst>
                <a:path w="120778" h="164340">
                  <a:moveTo>
                    <a:pt x="4669" y="12415"/>
                  </a:moveTo>
                  <a:lnTo>
                    <a:pt x="4669" y="12415"/>
                  </a:lnTo>
                  <a:lnTo>
                    <a:pt x="8041" y="9045"/>
                  </a:lnTo>
                  <a:lnTo>
                    <a:pt x="11576" y="7389"/>
                  </a:lnTo>
                  <a:lnTo>
                    <a:pt x="13506" y="6948"/>
                  </a:lnTo>
                  <a:lnTo>
                    <a:pt x="22381" y="1876"/>
                  </a:lnTo>
                  <a:lnTo>
                    <a:pt x="47776" y="0"/>
                  </a:lnTo>
                  <a:lnTo>
                    <a:pt x="74892" y="5207"/>
                  </a:lnTo>
                  <a:lnTo>
                    <a:pt x="77590" y="8316"/>
                  </a:lnTo>
                  <a:lnTo>
                    <a:pt x="82470" y="19295"/>
                  </a:lnTo>
                  <a:lnTo>
                    <a:pt x="83227" y="29819"/>
                  </a:lnTo>
                  <a:lnTo>
                    <a:pt x="82441" y="34601"/>
                  </a:lnTo>
                  <a:lnTo>
                    <a:pt x="74042" y="43677"/>
                  </a:lnTo>
                  <a:lnTo>
                    <a:pt x="45653" y="61002"/>
                  </a:lnTo>
                  <a:lnTo>
                    <a:pt x="23008" y="72238"/>
                  </a:lnTo>
                  <a:lnTo>
                    <a:pt x="0" y="75772"/>
                  </a:lnTo>
                  <a:lnTo>
                    <a:pt x="31022" y="75909"/>
                  </a:lnTo>
                  <a:lnTo>
                    <a:pt x="59028" y="75914"/>
                  </a:lnTo>
                  <a:lnTo>
                    <a:pt x="69515" y="77796"/>
                  </a:lnTo>
                  <a:lnTo>
                    <a:pt x="98241" y="91816"/>
                  </a:lnTo>
                  <a:lnTo>
                    <a:pt x="108815" y="99680"/>
                  </a:lnTo>
                  <a:lnTo>
                    <a:pt x="119331" y="115412"/>
                  </a:lnTo>
                  <a:lnTo>
                    <a:pt x="120622" y="119885"/>
                  </a:lnTo>
                  <a:lnTo>
                    <a:pt x="120777" y="123573"/>
                  </a:lnTo>
                  <a:lnTo>
                    <a:pt x="120174" y="126737"/>
                  </a:lnTo>
                  <a:lnTo>
                    <a:pt x="112584" y="137932"/>
                  </a:lnTo>
                  <a:lnTo>
                    <a:pt x="92307" y="153651"/>
                  </a:lnTo>
                  <a:lnTo>
                    <a:pt x="74851" y="161194"/>
                  </a:lnTo>
                  <a:lnTo>
                    <a:pt x="48187" y="164339"/>
                  </a:lnTo>
                  <a:lnTo>
                    <a:pt x="24946" y="164015"/>
                  </a:lnTo>
                  <a:lnTo>
                    <a:pt x="11019" y="158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435">
              <a:extLst>
                <a:ext uri="{FF2B5EF4-FFF2-40B4-BE49-F238E27FC236}">
                  <a16:creationId xmlns:a16="http://schemas.microsoft.com/office/drawing/2014/main" id="{01E02AD7-481E-98D8-6FFD-88F7A312EB5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712200" y="5524584"/>
              <a:ext cx="151839" cy="190417"/>
            </a:xfrm>
            <a:custGeom>
              <a:avLst/>
              <a:gdLst/>
              <a:ahLst/>
              <a:cxnLst/>
              <a:rect l="0" t="0" r="0" b="0"/>
              <a:pathLst>
                <a:path w="151839" h="190417">
                  <a:moveTo>
                    <a:pt x="0" y="18966"/>
                  </a:moveTo>
                  <a:lnTo>
                    <a:pt x="0" y="18966"/>
                  </a:lnTo>
                  <a:lnTo>
                    <a:pt x="0" y="13499"/>
                  </a:lnTo>
                  <a:lnTo>
                    <a:pt x="26515" y="12694"/>
                  </a:lnTo>
                  <a:lnTo>
                    <a:pt x="51726" y="12632"/>
                  </a:lnTo>
                  <a:lnTo>
                    <a:pt x="81269" y="12619"/>
                  </a:lnTo>
                  <a:lnTo>
                    <a:pt x="99340" y="10735"/>
                  </a:lnTo>
                  <a:lnTo>
                    <a:pt x="128684" y="4777"/>
                  </a:lnTo>
                  <a:lnTo>
                    <a:pt x="151838" y="0"/>
                  </a:lnTo>
                  <a:lnTo>
                    <a:pt x="148863" y="6683"/>
                  </a:lnTo>
                  <a:lnTo>
                    <a:pt x="128210" y="35342"/>
                  </a:lnTo>
                  <a:lnTo>
                    <a:pt x="110698" y="62679"/>
                  </a:lnTo>
                  <a:lnTo>
                    <a:pt x="97024" y="92115"/>
                  </a:lnTo>
                  <a:lnTo>
                    <a:pt x="85827" y="120878"/>
                  </a:lnTo>
                  <a:lnTo>
                    <a:pt x="78618" y="151208"/>
                  </a:lnTo>
                  <a:lnTo>
                    <a:pt x="77622" y="169627"/>
                  </a:lnTo>
                  <a:lnTo>
                    <a:pt x="82550" y="190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436">
              <a:extLst>
                <a:ext uri="{FF2B5EF4-FFF2-40B4-BE49-F238E27FC236}">
                  <a16:creationId xmlns:a16="http://schemas.microsoft.com/office/drawing/2014/main" id="{C9ABCF7A-FAF5-8824-4DBD-D47DD7A6207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915400" y="57277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CDD9-5551-43A4-95D0-CD3CF7AF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Estimator and Confidence Interval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4418E-57DD-49B6-87BF-C7FC3CC3D0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000" dirty="0"/>
                  <a:t>Central Limit Theorem: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000" i="1">
                          <a:latin typeface="Cambria Math"/>
                        </a:rPr>
                        <m:t>~</m:t>
                      </m:r>
                      <m:r>
                        <a:rPr lang="en-US" sz="3000" i="1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3000" i="1">
                              <a:latin typeface="Cambria Math"/>
                            </a:rPr>
                            <m:t>μ</m:t>
                          </m:r>
                          <m:r>
                            <a:rPr lang="en-US" sz="30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l-GR" sz="3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000" i="1"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l-GR" sz="3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.,  </m:t>
                      </m:r>
                      <m:acc>
                        <m:accPr>
                          <m:chr m:val="̅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000" i="1">
                          <a:latin typeface="Cambria Math"/>
                        </a:rPr>
                        <m:t>~</m:t>
                      </m:r>
                      <m:r>
                        <a:rPr lang="en-US" sz="3000" i="1">
                          <a:latin typeface="Cambria Math"/>
                        </a:rPr>
                        <m:t>𝑁</m:t>
                      </m:r>
                      <m:r>
                        <a:rPr lang="en-US" sz="3000" i="1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3000" i="1">
                          <a:latin typeface="Cambria Math"/>
                        </a:rPr>
                        <m:t>μ</m:t>
                      </m:r>
                      <m:r>
                        <a:rPr lang="en-US" sz="3000" i="1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000" i="1"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i="1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3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000" dirty="0"/>
              </a:p>
              <a:p>
                <a:endParaRPr lang="en-US" dirty="0"/>
              </a:p>
              <a:p>
                <a:r>
                  <a:rPr lang="en-US" sz="2600" dirty="0"/>
                  <a:t>Sampling Distribution</a:t>
                </a:r>
              </a:p>
              <a:p>
                <a:r>
                  <a:rPr lang="en-US" sz="2600" dirty="0"/>
                  <a:t>of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26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4418E-57DD-49B6-87BF-C7FC3CC3D0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3">
            <a:extLst>
              <a:ext uri="{FF2B5EF4-FFF2-40B4-BE49-F238E27FC236}">
                <a16:creationId xmlns:a16="http://schemas.microsoft.com/office/drawing/2014/main" id="{83BAD017-AFF9-416B-98CF-C9665E75A786}"/>
              </a:ext>
            </a:extLst>
          </p:cNvPr>
          <p:cNvSpPr>
            <a:spLocks/>
          </p:cNvSpPr>
          <p:nvPr/>
        </p:nvSpPr>
        <p:spPr bwMode="auto">
          <a:xfrm>
            <a:off x="1828800" y="2612209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29">
            <a:extLst>
              <a:ext uri="{FF2B5EF4-FFF2-40B4-BE49-F238E27FC236}">
                <a16:creationId xmlns:a16="http://schemas.microsoft.com/office/drawing/2014/main" id="{C7A5B154-56F9-4E25-8D89-0A9A1C60A327}"/>
              </a:ext>
            </a:extLst>
          </p:cNvPr>
          <p:cNvSpPr>
            <a:spLocks/>
          </p:cNvSpPr>
          <p:nvPr/>
        </p:nvSpPr>
        <p:spPr bwMode="auto">
          <a:xfrm>
            <a:off x="4083050" y="2618288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30">
            <a:extLst>
              <a:ext uri="{FF2B5EF4-FFF2-40B4-BE49-F238E27FC236}">
                <a16:creationId xmlns:a16="http://schemas.microsoft.com/office/drawing/2014/main" id="{B7299BB3-6CEA-4F4F-9A49-A210099EE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196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Rectangle 31">
            <a:extLst>
              <a:ext uri="{FF2B5EF4-FFF2-40B4-BE49-F238E27FC236}">
                <a16:creationId xmlns:a16="http://schemas.microsoft.com/office/drawing/2014/main" id="{477DE976-8212-41B9-AAB6-074FCA5FF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4356145"/>
            <a:ext cx="78581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3300"/>
                </a:solidFill>
                <a:latin typeface="Calibri"/>
                <a:cs typeface="Arial" charset="0"/>
              </a:rPr>
              <a:t>μ</a:t>
            </a:r>
            <a:endParaRPr lang="en-US" sz="2800" b="1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1">
                <a:extLst>
                  <a:ext uri="{FF2B5EF4-FFF2-40B4-BE49-F238E27FC236}">
                    <a16:creationId xmlns:a16="http://schemas.microsoft.com/office/drawing/2014/main" id="{E5B3BBDE-72E9-4A58-87F1-E1DA3A98E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600" y="3213145"/>
                <a:ext cx="868363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" name="Rectangle 31">
                <a:extLst>
                  <a:ext uri="{FF2B5EF4-FFF2-40B4-BE49-F238E27FC236}">
                    <a16:creationId xmlns:a16="http://schemas.microsoft.com/office/drawing/2014/main" id="{E5B3BBDE-72E9-4A58-87F1-E1DA3A98E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213145"/>
                <a:ext cx="868363" cy="5107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21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CDD9-5551-43A4-95D0-CD3CF7AF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Estimator and Confidence Interval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4418E-57DD-49B6-87BF-C7FC3CC3D0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0, 1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−1.96&lt;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&lt;1.96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4418E-57DD-49B6-87BF-C7FC3CC3D0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3">
            <a:extLst>
              <a:ext uri="{FF2B5EF4-FFF2-40B4-BE49-F238E27FC236}">
                <a16:creationId xmlns:a16="http://schemas.microsoft.com/office/drawing/2014/main" id="{83BAD017-AFF9-416B-98CF-C9665E75A786}"/>
              </a:ext>
            </a:extLst>
          </p:cNvPr>
          <p:cNvSpPr>
            <a:spLocks/>
          </p:cNvSpPr>
          <p:nvPr/>
        </p:nvSpPr>
        <p:spPr bwMode="auto">
          <a:xfrm>
            <a:off x="1828800" y="1828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29">
            <a:extLst>
              <a:ext uri="{FF2B5EF4-FFF2-40B4-BE49-F238E27FC236}">
                <a16:creationId xmlns:a16="http://schemas.microsoft.com/office/drawing/2014/main" id="{C7A5B154-56F9-4E25-8D89-0A9A1C60A327}"/>
              </a:ext>
            </a:extLst>
          </p:cNvPr>
          <p:cNvSpPr>
            <a:spLocks/>
          </p:cNvSpPr>
          <p:nvPr/>
        </p:nvSpPr>
        <p:spPr bwMode="auto">
          <a:xfrm>
            <a:off x="4083050" y="1828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30">
            <a:extLst>
              <a:ext uri="{FF2B5EF4-FFF2-40B4-BE49-F238E27FC236}">
                <a16:creationId xmlns:a16="http://schemas.microsoft.com/office/drawing/2014/main" id="{B7299BB3-6CEA-4F4F-9A49-A210099EE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581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Rectangle 31">
            <a:extLst>
              <a:ext uri="{FF2B5EF4-FFF2-40B4-BE49-F238E27FC236}">
                <a16:creationId xmlns:a16="http://schemas.microsoft.com/office/drawing/2014/main" id="{477DE976-8212-41B9-AAB6-074FCA5FF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3505200"/>
            <a:ext cx="78581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Rectangle 31">
            <a:extLst>
              <a:ext uri="{FF2B5EF4-FFF2-40B4-BE49-F238E27FC236}">
                <a16:creationId xmlns:a16="http://schemas.microsoft.com/office/drawing/2014/main" id="{F444C146-BAB8-4C2C-B405-3521A00DD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581400"/>
            <a:ext cx="990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1.96</a:t>
            </a:r>
            <a:endParaRPr lang="en-US" sz="2800" b="1" baseline="-25000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31">
            <a:extLst>
              <a:ext uri="{FF2B5EF4-FFF2-40B4-BE49-F238E27FC236}">
                <a16:creationId xmlns:a16="http://schemas.microsoft.com/office/drawing/2014/main" id="{A36833AC-82D2-4D61-ABC7-92B302A95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900" y="3581400"/>
            <a:ext cx="11557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-1.96</a:t>
            </a:r>
            <a:endParaRPr lang="en-US" sz="2800" b="1" baseline="-25000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BB3C02-4A75-45B1-9D08-4DE8CD2F69FE}"/>
              </a:ext>
            </a:extLst>
          </p:cNvPr>
          <p:cNvSpPr txBox="1"/>
          <p:nvPr/>
        </p:nvSpPr>
        <p:spPr>
          <a:xfrm>
            <a:off x="3594100" y="2438400"/>
            <a:ext cx="825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0.95</a:t>
            </a:r>
          </a:p>
        </p:txBody>
      </p:sp>
      <p:sp>
        <p:nvSpPr>
          <p:cNvPr id="12" name="Line 35">
            <a:extLst>
              <a:ext uri="{FF2B5EF4-FFF2-40B4-BE49-F238E27FC236}">
                <a16:creationId xmlns:a16="http://schemas.microsoft.com/office/drawing/2014/main" id="{31CBB394-E63B-4D30-BE65-5C7CA5EC0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124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" name="Line 35">
            <a:extLst>
              <a:ext uri="{FF2B5EF4-FFF2-40B4-BE49-F238E27FC236}">
                <a16:creationId xmlns:a16="http://schemas.microsoft.com/office/drawing/2014/main" id="{66CD6214-D51F-4404-849F-7E3F76117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124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6D6DC0-C976-48EA-A9FA-E23922E6C68E}"/>
              </a:ext>
            </a:extLst>
          </p:cNvPr>
          <p:cNvSpPr txBox="1"/>
          <p:nvPr/>
        </p:nvSpPr>
        <p:spPr>
          <a:xfrm>
            <a:off x="5118100" y="32766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336CBC-EC13-4386-B509-BDB350A145B9}"/>
              </a:ext>
            </a:extLst>
          </p:cNvPr>
          <p:cNvSpPr txBox="1"/>
          <p:nvPr/>
        </p:nvSpPr>
        <p:spPr>
          <a:xfrm>
            <a:off x="2133600" y="32766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1">
                <a:extLst>
                  <a:ext uri="{FF2B5EF4-FFF2-40B4-BE49-F238E27FC236}">
                    <a16:creationId xmlns:a16="http://schemas.microsoft.com/office/drawing/2014/main" id="{E5B3BBDE-72E9-4A58-87F1-E1DA3A98E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600" y="2438400"/>
                <a:ext cx="868363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𝒛</m:t>
                      </m:r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" name="Rectangle 31">
                <a:extLst>
                  <a:ext uri="{FF2B5EF4-FFF2-40B4-BE49-F238E27FC236}">
                    <a16:creationId xmlns:a16="http://schemas.microsoft.com/office/drawing/2014/main" id="{E5B3BBDE-72E9-4A58-87F1-E1DA3A98E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2438400"/>
                <a:ext cx="868363" cy="5107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SMARTInkShape-Group28">
            <a:extLst>
              <a:ext uri="{FF2B5EF4-FFF2-40B4-BE49-F238E27FC236}">
                <a16:creationId xmlns:a16="http://schemas.microsoft.com/office/drawing/2014/main" id="{4CC40533-9DC4-FD01-AA46-0E001581DDE9}"/>
              </a:ext>
            </a:extLst>
          </p:cNvPr>
          <p:cNvGrpSpPr/>
          <p:nvPr/>
        </p:nvGrpSpPr>
        <p:grpSpPr>
          <a:xfrm>
            <a:off x="6569675" y="4395626"/>
            <a:ext cx="241130" cy="220825"/>
            <a:chOff x="6569675" y="4395626"/>
            <a:chExt cx="241130" cy="220825"/>
          </a:xfrm>
        </p:grpSpPr>
        <p:sp>
          <p:nvSpPr>
            <p:cNvPr id="4" name="SMARTInkShape-100">
              <a:extLst>
                <a:ext uri="{FF2B5EF4-FFF2-40B4-BE49-F238E27FC236}">
                  <a16:creationId xmlns:a16="http://schemas.microsoft.com/office/drawing/2014/main" id="{E137BFD3-3FBD-DBC9-D034-AA262175A52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569675" y="4395626"/>
              <a:ext cx="158167" cy="201306"/>
            </a:xfrm>
            <a:custGeom>
              <a:avLst/>
              <a:gdLst/>
              <a:ahLst/>
              <a:cxnLst/>
              <a:rect l="0" t="0" r="0" b="0"/>
              <a:pathLst>
                <a:path w="158167" h="201306">
                  <a:moveTo>
                    <a:pt x="91475" y="49374"/>
                  </a:moveTo>
                  <a:lnTo>
                    <a:pt x="91475" y="49374"/>
                  </a:lnTo>
                  <a:lnTo>
                    <a:pt x="94847" y="49374"/>
                  </a:lnTo>
                  <a:lnTo>
                    <a:pt x="95839" y="48669"/>
                  </a:lnTo>
                  <a:lnTo>
                    <a:pt x="96501" y="47492"/>
                  </a:lnTo>
                  <a:lnTo>
                    <a:pt x="97802" y="43102"/>
                  </a:lnTo>
                  <a:lnTo>
                    <a:pt x="97819" y="39676"/>
                  </a:lnTo>
                  <a:lnTo>
                    <a:pt x="94059" y="36127"/>
                  </a:lnTo>
                  <a:lnTo>
                    <a:pt x="88390" y="32903"/>
                  </a:lnTo>
                  <a:lnTo>
                    <a:pt x="79001" y="30834"/>
                  </a:lnTo>
                  <a:lnTo>
                    <a:pt x="66983" y="30425"/>
                  </a:lnTo>
                  <a:lnTo>
                    <a:pt x="55133" y="33725"/>
                  </a:lnTo>
                  <a:lnTo>
                    <a:pt x="30060" y="59559"/>
                  </a:lnTo>
                  <a:lnTo>
                    <a:pt x="13858" y="86246"/>
                  </a:lnTo>
                  <a:lnTo>
                    <a:pt x="3131" y="114513"/>
                  </a:lnTo>
                  <a:lnTo>
                    <a:pt x="0" y="129830"/>
                  </a:lnTo>
                  <a:lnTo>
                    <a:pt x="3738" y="156910"/>
                  </a:lnTo>
                  <a:lnTo>
                    <a:pt x="9269" y="172489"/>
                  </a:lnTo>
                  <a:lnTo>
                    <a:pt x="14722" y="179586"/>
                  </a:lnTo>
                  <a:lnTo>
                    <a:pt x="38067" y="196431"/>
                  </a:lnTo>
                  <a:lnTo>
                    <a:pt x="57855" y="200191"/>
                  </a:lnTo>
                  <a:lnTo>
                    <a:pt x="81592" y="201305"/>
                  </a:lnTo>
                  <a:lnTo>
                    <a:pt x="96255" y="197803"/>
                  </a:lnTo>
                  <a:lnTo>
                    <a:pt x="122914" y="184056"/>
                  </a:lnTo>
                  <a:lnTo>
                    <a:pt x="132024" y="174144"/>
                  </a:lnTo>
                  <a:lnTo>
                    <a:pt x="149653" y="147989"/>
                  </a:lnTo>
                  <a:lnTo>
                    <a:pt x="155804" y="118216"/>
                  </a:lnTo>
                  <a:lnTo>
                    <a:pt x="158166" y="103254"/>
                  </a:lnTo>
                  <a:lnTo>
                    <a:pt x="153933" y="76506"/>
                  </a:lnTo>
                  <a:lnTo>
                    <a:pt x="146303" y="47992"/>
                  </a:lnTo>
                  <a:lnTo>
                    <a:pt x="143469" y="36657"/>
                  </a:lnTo>
                  <a:lnTo>
                    <a:pt x="132516" y="22087"/>
                  </a:lnTo>
                  <a:lnTo>
                    <a:pt x="114922" y="8340"/>
                  </a:lnTo>
                  <a:lnTo>
                    <a:pt x="106364" y="3386"/>
                  </a:lnTo>
                  <a:lnTo>
                    <a:pt x="86871" y="0"/>
                  </a:lnTo>
                  <a:lnTo>
                    <a:pt x="57369" y="3788"/>
                  </a:lnTo>
                  <a:lnTo>
                    <a:pt x="53921" y="4167"/>
                  </a:lnTo>
                  <a:lnTo>
                    <a:pt x="34589" y="14208"/>
                  </a:lnTo>
                  <a:lnTo>
                    <a:pt x="27857" y="19163"/>
                  </a:lnTo>
                  <a:lnTo>
                    <a:pt x="20100" y="32661"/>
                  </a:lnTo>
                  <a:lnTo>
                    <a:pt x="16704" y="43324"/>
                  </a:lnTo>
                  <a:lnTo>
                    <a:pt x="21625" y="62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01">
              <a:extLst>
                <a:ext uri="{FF2B5EF4-FFF2-40B4-BE49-F238E27FC236}">
                  <a16:creationId xmlns:a16="http://schemas.microsoft.com/office/drawing/2014/main" id="{74FAA37A-6408-6E64-CE16-D049D18CEA5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797242" y="4600849"/>
              <a:ext cx="13563" cy="15602"/>
            </a:xfrm>
            <a:custGeom>
              <a:avLst/>
              <a:gdLst/>
              <a:ahLst/>
              <a:cxnLst/>
              <a:rect l="0" t="0" r="0" b="0"/>
              <a:pathLst>
                <a:path w="13563" h="15602">
                  <a:moveTo>
                    <a:pt x="3608" y="2901"/>
                  </a:moveTo>
                  <a:lnTo>
                    <a:pt x="3608" y="2901"/>
                  </a:lnTo>
                  <a:lnTo>
                    <a:pt x="6980" y="2901"/>
                  </a:lnTo>
                  <a:lnTo>
                    <a:pt x="7972" y="3606"/>
                  </a:lnTo>
                  <a:lnTo>
                    <a:pt x="8634" y="4783"/>
                  </a:lnTo>
                  <a:lnTo>
                    <a:pt x="9697" y="8368"/>
                  </a:lnTo>
                  <a:lnTo>
                    <a:pt x="3863" y="15316"/>
                  </a:lnTo>
                  <a:lnTo>
                    <a:pt x="313" y="12146"/>
                  </a:lnTo>
                  <a:lnTo>
                    <a:pt x="0" y="10475"/>
                  </a:lnTo>
                  <a:lnTo>
                    <a:pt x="497" y="8656"/>
                  </a:lnTo>
                  <a:lnTo>
                    <a:pt x="2225" y="4753"/>
                  </a:lnTo>
                  <a:lnTo>
                    <a:pt x="2993" y="667"/>
                  </a:lnTo>
                  <a:lnTo>
                    <a:pt x="3904" y="0"/>
                  </a:lnTo>
                  <a:lnTo>
                    <a:pt x="5217" y="262"/>
                  </a:lnTo>
                  <a:lnTo>
                    <a:pt x="6798" y="1142"/>
                  </a:lnTo>
                  <a:lnTo>
                    <a:pt x="7851" y="2434"/>
                  </a:lnTo>
                  <a:lnTo>
                    <a:pt x="9680" y="8214"/>
                  </a:lnTo>
                  <a:lnTo>
                    <a:pt x="13247" y="12315"/>
                  </a:lnTo>
                  <a:lnTo>
                    <a:pt x="13562" y="13410"/>
                  </a:lnTo>
                  <a:lnTo>
                    <a:pt x="9958" y="15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29">
            <a:extLst>
              <a:ext uri="{FF2B5EF4-FFF2-40B4-BE49-F238E27FC236}">
                <a16:creationId xmlns:a16="http://schemas.microsoft.com/office/drawing/2014/main" id="{50253749-B0D5-E413-735A-DD6E3A0F4C2B}"/>
              </a:ext>
            </a:extLst>
          </p:cNvPr>
          <p:cNvGrpSpPr/>
          <p:nvPr/>
        </p:nvGrpSpPr>
        <p:grpSpPr>
          <a:xfrm>
            <a:off x="6957501" y="4387850"/>
            <a:ext cx="351350" cy="217969"/>
            <a:chOff x="6957501" y="4387850"/>
            <a:chExt cx="351350" cy="217969"/>
          </a:xfrm>
        </p:grpSpPr>
        <p:sp>
          <p:nvSpPr>
            <p:cNvPr id="19" name="SMARTInkShape-102">
              <a:extLst>
                <a:ext uri="{FF2B5EF4-FFF2-40B4-BE49-F238E27FC236}">
                  <a16:creationId xmlns:a16="http://schemas.microsoft.com/office/drawing/2014/main" id="{DE9BC440-B644-0C0A-F0DE-987001DC6EC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957501" y="4421014"/>
              <a:ext cx="141800" cy="184805"/>
            </a:xfrm>
            <a:custGeom>
              <a:avLst/>
              <a:gdLst/>
              <a:ahLst/>
              <a:cxnLst/>
              <a:rect l="0" t="0" r="0" b="0"/>
              <a:pathLst>
                <a:path w="141800" h="184805">
                  <a:moveTo>
                    <a:pt x="103699" y="49386"/>
                  </a:moveTo>
                  <a:lnTo>
                    <a:pt x="103699" y="49386"/>
                  </a:lnTo>
                  <a:lnTo>
                    <a:pt x="107071" y="46015"/>
                  </a:lnTo>
                  <a:lnTo>
                    <a:pt x="110606" y="44360"/>
                  </a:lnTo>
                  <a:lnTo>
                    <a:pt x="112536" y="43919"/>
                  </a:lnTo>
                  <a:lnTo>
                    <a:pt x="113824" y="42919"/>
                  </a:lnTo>
                  <a:lnTo>
                    <a:pt x="116060" y="37646"/>
                  </a:lnTo>
                  <a:lnTo>
                    <a:pt x="116390" y="25155"/>
                  </a:lnTo>
                  <a:lnTo>
                    <a:pt x="104190" y="11879"/>
                  </a:lnTo>
                  <a:lnTo>
                    <a:pt x="98508" y="8022"/>
                  </a:lnTo>
                  <a:lnTo>
                    <a:pt x="81143" y="978"/>
                  </a:lnTo>
                  <a:lnTo>
                    <a:pt x="64560" y="0"/>
                  </a:lnTo>
                  <a:lnTo>
                    <a:pt x="33713" y="7518"/>
                  </a:lnTo>
                  <a:lnTo>
                    <a:pt x="21501" y="13541"/>
                  </a:lnTo>
                  <a:lnTo>
                    <a:pt x="10043" y="23165"/>
                  </a:lnTo>
                  <a:lnTo>
                    <a:pt x="1082" y="38324"/>
                  </a:lnTo>
                  <a:lnTo>
                    <a:pt x="0" y="50114"/>
                  </a:lnTo>
                  <a:lnTo>
                    <a:pt x="700" y="56221"/>
                  </a:lnTo>
                  <a:lnTo>
                    <a:pt x="2577" y="60998"/>
                  </a:lnTo>
                  <a:lnTo>
                    <a:pt x="8426" y="68188"/>
                  </a:lnTo>
                  <a:lnTo>
                    <a:pt x="28749" y="78552"/>
                  </a:lnTo>
                  <a:lnTo>
                    <a:pt x="40754" y="83045"/>
                  </a:lnTo>
                  <a:lnTo>
                    <a:pt x="53145" y="83630"/>
                  </a:lnTo>
                  <a:lnTo>
                    <a:pt x="65708" y="80833"/>
                  </a:lnTo>
                  <a:lnTo>
                    <a:pt x="90622" y="66976"/>
                  </a:lnTo>
                  <a:lnTo>
                    <a:pt x="104748" y="53618"/>
                  </a:lnTo>
                  <a:lnTo>
                    <a:pt x="119791" y="29902"/>
                  </a:lnTo>
                  <a:lnTo>
                    <a:pt x="120778" y="25813"/>
                  </a:lnTo>
                  <a:lnTo>
                    <a:pt x="125636" y="19389"/>
                  </a:lnTo>
                  <a:lnTo>
                    <a:pt x="131088" y="14182"/>
                  </a:lnTo>
                  <a:lnTo>
                    <a:pt x="134875" y="6293"/>
                  </a:lnTo>
                  <a:lnTo>
                    <a:pt x="135066" y="6546"/>
                  </a:lnTo>
                  <a:lnTo>
                    <a:pt x="135434" y="35479"/>
                  </a:lnTo>
                  <a:lnTo>
                    <a:pt x="135445" y="62120"/>
                  </a:lnTo>
                  <a:lnTo>
                    <a:pt x="135448" y="88930"/>
                  </a:lnTo>
                  <a:lnTo>
                    <a:pt x="135449" y="119939"/>
                  </a:lnTo>
                  <a:lnTo>
                    <a:pt x="138821" y="149871"/>
                  </a:lnTo>
                  <a:lnTo>
                    <a:pt x="141684" y="181038"/>
                  </a:lnTo>
                  <a:lnTo>
                    <a:pt x="141748" y="184804"/>
                  </a:lnTo>
                  <a:lnTo>
                    <a:pt x="141799" y="182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03">
              <a:extLst>
                <a:ext uri="{FF2B5EF4-FFF2-40B4-BE49-F238E27FC236}">
                  <a16:creationId xmlns:a16="http://schemas.microsoft.com/office/drawing/2014/main" id="{653F8172-9BD9-FBF2-E25C-0A48B02E733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176380" y="4420506"/>
              <a:ext cx="118422" cy="154289"/>
            </a:xfrm>
            <a:custGeom>
              <a:avLst/>
              <a:gdLst/>
              <a:ahLst/>
              <a:cxnLst/>
              <a:rect l="0" t="0" r="0" b="0"/>
              <a:pathLst>
                <a:path w="118422" h="154289">
                  <a:moveTo>
                    <a:pt x="5470" y="11794"/>
                  </a:moveTo>
                  <a:lnTo>
                    <a:pt x="5470" y="11794"/>
                  </a:lnTo>
                  <a:lnTo>
                    <a:pt x="5470" y="0"/>
                  </a:lnTo>
                  <a:lnTo>
                    <a:pt x="5470" y="2733"/>
                  </a:lnTo>
                  <a:lnTo>
                    <a:pt x="2" y="22882"/>
                  </a:lnTo>
                  <a:lnTo>
                    <a:pt x="0" y="48139"/>
                  </a:lnTo>
                  <a:lnTo>
                    <a:pt x="4241" y="62858"/>
                  </a:lnTo>
                  <a:lnTo>
                    <a:pt x="10683" y="73517"/>
                  </a:lnTo>
                  <a:lnTo>
                    <a:pt x="21596" y="71397"/>
                  </a:lnTo>
                  <a:lnTo>
                    <a:pt x="34864" y="66300"/>
                  </a:lnTo>
                  <a:lnTo>
                    <a:pt x="39701" y="62360"/>
                  </a:lnTo>
                  <a:lnTo>
                    <a:pt x="40990" y="60321"/>
                  </a:lnTo>
                  <a:lnTo>
                    <a:pt x="53199" y="51980"/>
                  </a:lnTo>
                  <a:lnTo>
                    <a:pt x="81197" y="40014"/>
                  </a:lnTo>
                  <a:lnTo>
                    <a:pt x="88046" y="38447"/>
                  </a:lnTo>
                  <a:lnTo>
                    <a:pt x="91565" y="39440"/>
                  </a:lnTo>
                  <a:lnTo>
                    <a:pt x="108121" y="51610"/>
                  </a:lnTo>
                  <a:lnTo>
                    <a:pt x="115221" y="64984"/>
                  </a:lnTo>
                  <a:lnTo>
                    <a:pt x="118421" y="89095"/>
                  </a:lnTo>
                  <a:lnTo>
                    <a:pt x="115407" y="104711"/>
                  </a:lnTo>
                  <a:lnTo>
                    <a:pt x="105777" y="123522"/>
                  </a:lnTo>
                  <a:lnTo>
                    <a:pt x="92105" y="138032"/>
                  </a:lnTo>
                  <a:lnTo>
                    <a:pt x="78411" y="147505"/>
                  </a:lnTo>
                  <a:lnTo>
                    <a:pt x="60722" y="154077"/>
                  </a:lnTo>
                  <a:lnTo>
                    <a:pt x="49077" y="154288"/>
                  </a:lnTo>
                  <a:lnTo>
                    <a:pt x="20175" y="151156"/>
                  </a:lnTo>
                  <a:lnTo>
                    <a:pt x="17390" y="149858"/>
                  </a:lnTo>
                  <a:lnTo>
                    <a:pt x="15534" y="148287"/>
                  </a:lnTo>
                  <a:lnTo>
                    <a:pt x="11820" y="132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04">
              <a:extLst>
                <a:ext uri="{FF2B5EF4-FFF2-40B4-BE49-F238E27FC236}">
                  <a16:creationId xmlns:a16="http://schemas.microsoft.com/office/drawing/2014/main" id="{01E10A34-84D7-7EE7-25B8-E85B9C3D3DD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175500" y="438785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27437" y="17261"/>
                  </a:lnTo>
                  <a:lnTo>
                    <a:pt x="52326" y="11719"/>
                  </a:lnTo>
                  <a:lnTo>
                    <a:pt x="56052" y="9929"/>
                  </a:lnTo>
                  <a:lnTo>
                    <a:pt x="86386" y="4940"/>
                  </a:lnTo>
                  <a:lnTo>
                    <a:pt x="102737" y="146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632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CDD9-5551-43A4-95D0-CD3CF7AF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Estimator and Confidence Interval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4418E-57DD-49B6-87BF-C7FC3CC3D0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From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−1.96&lt;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μ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</a:rPr>
                                  <m:t>σ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&lt;1.96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r>
                  <a:rPr lang="en-US" sz="2400" dirty="0"/>
                  <a:t>Sampling Distribution</a:t>
                </a:r>
              </a:p>
              <a:p>
                <a:r>
                  <a:rPr lang="en-US" sz="2400" dirty="0"/>
                  <a:t>of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24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4418E-57DD-49B6-87BF-C7FC3CC3D0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6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3">
            <a:extLst>
              <a:ext uri="{FF2B5EF4-FFF2-40B4-BE49-F238E27FC236}">
                <a16:creationId xmlns:a16="http://schemas.microsoft.com/office/drawing/2014/main" id="{83BAD017-AFF9-416B-98CF-C9665E75A786}"/>
              </a:ext>
            </a:extLst>
          </p:cNvPr>
          <p:cNvSpPr>
            <a:spLocks/>
          </p:cNvSpPr>
          <p:nvPr/>
        </p:nvSpPr>
        <p:spPr bwMode="auto">
          <a:xfrm>
            <a:off x="1828800" y="3500437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29">
            <a:extLst>
              <a:ext uri="{FF2B5EF4-FFF2-40B4-BE49-F238E27FC236}">
                <a16:creationId xmlns:a16="http://schemas.microsoft.com/office/drawing/2014/main" id="{C7A5B154-56F9-4E25-8D89-0A9A1C60A327}"/>
              </a:ext>
            </a:extLst>
          </p:cNvPr>
          <p:cNvSpPr>
            <a:spLocks/>
          </p:cNvSpPr>
          <p:nvPr/>
        </p:nvSpPr>
        <p:spPr bwMode="auto">
          <a:xfrm>
            <a:off x="4083050" y="3500437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30">
            <a:extLst>
              <a:ext uri="{FF2B5EF4-FFF2-40B4-BE49-F238E27FC236}">
                <a16:creationId xmlns:a16="http://schemas.microsoft.com/office/drawing/2014/main" id="{B7299BB3-6CEA-4F4F-9A49-A210099EE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2578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Rectangle 31">
            <a:extLst>
              <a:ext uri="{FF2B5EF4-FFF2-40B4-BE49-F238E27FC236}">
                <a16:creationId xmlns:a16="http://schemas.microsoft.com/office/drawing/2014/main" id="{477DE976-8212-41B9-AAB6-074FCA5FF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5194345"/>
            <a:ext cx="78581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3300"/>
                </a:solidFill>
                <a:cs typeface="Arial" charset="0"/>
              </a:rPr>
              <a:t>μ</a:t>
            </a:r>
            <a:endParaRPr lang="en-US" sz="2800" b="1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1">
                <a:extLst>
                  <a:ext uri="{FF2B5EF4-FFF2-40B4-BE49-F238E27FC236}">
                    <a16:creationId xmlns:a16="http://schemas.microsoft.com/office/drawing/2014/main" id="{A36833AC-82D2-4D61-ABC7-92B302A95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5334000"/>
                <a:ext cx="2057400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𝜇</m:t>
                      </m:r>
                      <m:r>
                        <a:rPr lang="en-US" sz="2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−1.96</m:t>
                      </m:r>
                      <m:sSub>
                        <m:sSubPr>
                          <m:ctrlPr>
                            <a:rPr lang="el-G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l-G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800" baseline="-25000" dirty="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31">
                <a:extLst>
                  <a:ext uri="{FF2B5EF4-FFF2-40B4-BE49-F238E27FC236}">
                    <a16:creationId xmlns:a16="http://schemas.microsoft.com/office/drawing/2014/main" id="{A36833AC-82D2-4D61-ABC7-92B302A95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5334000"/>
                <a:ext cx="2057400" cy="510717"/>
              </a:xfrm>
              <a:prstGeom prst="rect">
                <a:avLst/>
              </a:prstGeom>
              <a:blipFill>
                <a:blip r:embed="rId77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6BB3C02-4A75-45B1-9D08-4DE8CD2F69FE}"/>
              </a:ext>
            </a:extLst>
          </p:cNvPr>
          <p:cNvSpPr txBox="1"/>
          <p:nvPr/>
        </p:nvSpPr>
        <p:spPr>
          <a:xfrm>
            <a:off x="3594100" y="4126468"/>
            <a:ext cx="825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0.95</a:t>
            </a:r>
          </a:p>
        </p:txBody>
      </p:sp>
      <p:sp>
        <p:nvSpPr>
          <p:cNvPr id="12" name="Line 35">
            <a:extLst>
              <a:ext uri="{FF2B5EF4-FFF2-40B4-BE49-F238E27FC236}">
                <a16:creationId xmlns:a16="http://schemas.microsoft.com/office/drawing/2014/main" id="{31CBB394-E63B-4D30-BE65-5C7CA5EC0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79042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" name="Line 35">
            <a:extLst>
              <a:ext uri="{FF2B5EF4-FFF2-40B4-BE49-F238E27FC236}">
                <a16:creationId xmlns:a16="http://schemas.microsoft.com/office/drawing/2014/main" id="{66CD6214-D51F-4404-849F-7E3F76117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79042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6D6DC0-C976-48EA-A9FA-E23922E6C68E}"/>
              </a:ext>
            </a:extLst>
          </p:cNvPr>
          <p:cNvSpPr txBox="1"/>
          <p:nvPr/>
        </p:nvSpPr>
        <p:spPr>
          <a:xfrm>
            <a:off x="5118100" y="49646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336CBC-EC13-4386-B509-BDB350A145B9}"/>
              </a:ext>
            </a:extLst>
          </p:cNvPr>
          <p:cNvSpPr txBox="1"/>
          <p:nvPr/>
        </p:nvSpPr>
        <p:spPr>
          <a:xfrm>
            <a:off x="2133600" y="49646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1">
                <a:extLst>
                  <a:ext uri="{FF2B5EF4-FFF2-40B4-BE49-F238E27FC236}">
                    <a16:creationId xmlns:a16="http://schemas.microsoft.com/office/drawing/2014/main" id="{E5B3BBDE-72E9-4A58-87F1-E1DA3A98E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4837" y="4670883"/>
                <a:ext cx="868363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" name="Rectangle 31">
                <a:extLst>
                  <a:ext uri="{FF2B5EF4-FFF2-40B4-BE49-F238E27FC236}">
                    <a16:creationId xmlns:a16="http://schemas.microsoft.com/office/drawing/2014/main" id="{E5B3BBDE-72E9-4A58-87F1-E1DA3A98E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4837" y="4670883"/>
                <a:ext cx="868363" cy="510717"/>
              </a:xfrm>
              <a:prstGeom prst="rect">
                <a:avLst/>
              </a:prstGeom>
              <a:blipFill>
                <a:blip r:embed="rId78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31">
                <a:extLst>
                  <a:ext uri="{FF2B5EF4-FFF2-40B4-BE49-F238E27FC236}">
                    <a16:creationId xmlns:a16="http://schemas.microsoft.com/office/drawing/2014/main" id="{A36833AC-82D2-4D61-ABC7-92B302A95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400" y="5257800"/>
                <a:ext cx="2057400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𝜇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1.96</m:t>
                      </m:r>
                      <m:sSub>
                        <m:sSubPr>
                          <m:ctrlPr>
                            <a:rPr lang="el-G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l-G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800" baseline="-25000" dirty="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31">
                <a:extLst>
                  <a:ext uri="{FF2B5EF4-FFF2-40B4-BE49-F238E27FC236}">
                    <a16:creationId xmlns:a16="http://schemas.microsoft.com/office/drawing/2014/main" id="{A36833AC-82D2-4D61-ABC7-92B302A95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5257800"/>
                <a:ext cx="2057400" cy="510717"/>
              </a:xfrm>
              <a:prstGeom prst="rect">
                <a:avLst/>
              </a:prstGeom>
              <a:blipFill>
                <a:blip r:embed="rId79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6" name="SMARTInkShape-Group55">
            <a:extLst>
              <a:ext uri="{FF2B5EF4-FFF2-40B4-BE49-F238E27FC236}">
                <a16:creationId xmlns:a16="http://schemas.microsoft.com/office/drawing/2014/main" id="{8327A308-9C31-ED6D-4BD7-4144ABEFF937}"/>
              </a:ext>
            </a:extLst>
          </p:cNvPr>
          <p:cNvGrpSpPr/>
          <p:nvPr/>
        </p:nvGrpSpPr>
        <p:grpSpPr>
          <a:xfrm>
            <a:off x="6673850" y="2667007"/>
            <a:ext cx="755645" cy="609594"/>
            <a:chOff x="6673850" y="2667007"/>
            <a:chExt cx="755645" cy="609594"/>
          </a:xfrm>
        </p:grpSpPr>
        <p:sp>
          <p:nvSpPr>
            <p:cNvPr id="114" name="SMARTInkShape-189">
              <a:extLst>
                <a:ext uri="{FF2B5EF4-FFF2-40B4-BE49-F238E27FC236}">
                  <a16:creationId xmlns:a16="http://schemas.microsoft.com/office/drawing/2014/main" id="{AEA47469-EB3A-CC79-BBB6-7399EA0CE11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673850" y="2730500"/>
              <a:ext cx="50801" cy="504865"/>
            </a:xfrm>
            <a:custGeom>
              <a:avLst/>
              <a:gdLst/>
              <a:ahLst/>
              <a:cxnLst/>
              <a:rect l="0" t="0" r="0" b="0"/>
              <a:pathLst>
                <a:path w="50801" h="504865">
                  <a:moveTo>
                    <a:pt x="50800" y="0"/>
                  </a:moveTo>
                  <a:lnTo>
                    <a:pt x="50800" y="0"/>
                  </a:lnTo>
                  <a:lnTo>
                    <a:pt x="45332" y="0"/>
                  </a:lnTo>
                  <a:lnTo>
                    <a:pt x="48283" y="0"/>
                  </a:lnTo>
                  <a:lnTo>
                    <a:pt x="44641" y="0"/>
                  </a:lnTo>
                  <a:lnTo>
                    <a:pt x="43783" y="10139"/>
                  </a:lnTo>
                  <a:lnTo>
                    <a:pt x="38988" y="29853"/>
                  </a:lnTo>
                  <a:lnTo>
                    <a:pt x="38216" y="57737"/>
                  </a:lnTo>
                  <a:lnTo>
                    <a:pt x="34752" y="86037"/>
                  </a:lnTo>
                  <a:lnTo>
                    <a:pt x="27979" y="115145"/>
                  </a:lnTo>
                  <a:lnTo>
                    <a:pt x="26164" y="142616"/>
                  </a:lnTo>
                  <a:lnTo>
                    <a:pt x="24921" y="168943"/>
                  </a:lnTo>
                  <a:lnTo>
                    <a:pt x="21103" y="194618"/>
                  </a:lnTo>
                  <a:lnTo>
                    <a:pt x="19658" y="220099"/>
                  </a:lnTo>
                  <a:lnTo>
                    <a:pt x="18524" y="245523"/>
                  </a:lnTo>
                  <a:lnTo>
                    <a:pt x="14739" y="270931"/>
                  </a:lnTo>
                  <a:lnTo>
                    <a:pt x="13304" y="297038"/>
                  </a:lnTo>
                  <a:lnTo>
                    <a:pt x="12879" y="326097"/>
                  </a:lnTo>
                  <a:lnTo>
                    <a:pt x="12047" y="352189"/>
                  </a:lnTo>
                  <a:lnTo>
                    <a:pt x="7685" y="382208"/>
                  </a:lnTo>
                  <a:lnTo>
                    <a:pt x="6614" y="411734"/>
                  </a:lnTo>
                  <a:lnTo>
                    <a:pt x="4504" y="442485"/>
                  </a:lnTo>
                  <a:lnTo>
                    <a:pt x="889" y="461035"/>
                  </a:lnTo>
                  <a:lnTo>
                    <a:pt x="35" y="490259"/>
                  </a:lnTo>
                  <a:lnTo>
                    <a:pt x="2" y="504864"/>
                  </a:lnTo>
                  <a:lnTo>
                    <a:pt x="0" y="501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90">
              <a:extLst>
                <a:ext uri="{FF2B5EF4-FFF2-40B4-BE49-F238E27FC236}">
                  <a16:creationId xmlns:a16="http://schemas.microsoft.com/office/drawing/2014/main" id="{39F8CC84-DEF1-72FC-5DF5-078BB9FCB5F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711957" y="2667007"/>
              <a:ext cx="717538" cy="609594"/>
            </a:xfrm>
            <a:custGeom>
              <a:avLst/>
              <a:gdLst/>
              <a:ahLst/>
              <a:cxnLst/>
              <a:rect l="0" t="0" r="0" b="0"/>
              <a:pathLst>
                <a:path w="717538" h="609594">
                  <a:moveTo>
                    <a:pt x="6343" y="76193"/>
                  </a:moveTo>
                  <a:lnTo>
                    <a:pt x="6343" y="76193"/>
                  </a:lnTo>
                  <a:lnTo>
                    <a:pt x="6343" y="72822"/>
                  </a:lnTo>
                  <a:lnTo>
                    <a:pt x="7048" y="71829"/>
                  </a:lnTo>
                  <a:lnTo>
                    <a:pt x="8225" y="71167"/>
                  </a:lnTo>
                  <a:lnTo>
                    <a:pt x="9715" y="70726"/>
                  </a:lnTo>
                  <a:lnTo>
                    <a:pt x="17880" y="65654"/>
                  </a:lnTo>
                  <a:lnTo>
                    <a:pt x="29125" y="62722"/>
                  </a:lnTo>
                  <a:lnTo>
                    <a:pt x="45548" y="54955"/>
                  </a:lnTo>
                  <a:lnTo>
                    <a:pt x="75705" y="49734"/>
                  </a:lnTo>
                  <a:lnTo>
                    <a:pt x="105918" y="44129"/>
                  </a:lnTo>
                  <a:lnTo>
                    <a:pt x="134624" y="38000"/>
                  </a:lnTo>
                  <a:lnTo>
                    <a:pt x="163591" y="33597"/>
                  </a:lnTo>
                  <a:lnTo>
                    <a:pt x="193811" y="30411"/>
                  </a:lnTo>
                  <a:lnTo>
                    <a:pt x="216662" y="27623"/>
                  </a:lnTo>
                  <a:lnTo>
                    <a:pt x="238578" y="26384"/>
                  </a:lnTo>
                  <a:lnTo>
                    <a:pt x="261958" y="23952"/>
                  </a:lnTo>
                  <a:lnTo>
                    <a:pt x="286461" y="21225"/>
                  </a:lnTo>
                  <a:lnTo>
                    <a:pt x="311462" y="20013"/>
                  </a:lnTo>
                  <a:lnTo>
                    <a:pt x="336685" y="19474"/>
                  </a:lnTo>
                  <a:lnTo>
                    <a:pt x="362006" y="18529"/>
                  </a:lnTo>
                  <a:lnTo>
                    <a:pt x="387372" y="15757"/>
                  </a:lnTo>
                  <a:lnTo>
                    <a:pt x="412756" y="14055"/>
                  </a:lnTo>
                  <a:lnTo>
                    <a:pt x="437444" y="12592"/>
                  </a:lnTo>
                  <a:lnTo>
                    <a:pt x="460175" y="9591"/>
                  </a:lnTo>
                  <a:lnTo>
                    <a:pt x="483919" y="7786"/>
                  </a:lnTo>
                  <a:lnTo>
                    <a:pt x="507877" y="6985"/>
                  </a:lnTo>
                  <a:lnTo>
                    <a:pt x="530284" y="6628"/>
                  </a:lnTo>
                  <a:lnTo>
                    <a:pt x="559360" y="6427"/>
                  </a:lnTo>
                  <a:lnTo>
                    <a:pt x="585850" y="6368"/>
                  </a:lnTo>
                  <a:lnTo>
                    <a:pt x="616427" y="6348"/>
                  </a:lnTo>
                  <a:lnTo>
                    <a:pt x="642741" y="5639"/>
                  </a:lnTo>
                  <a:lnTo>
                    <a:pt x="673416" y="876"/>
                  </a:lnTo>
                  <a:lnTo>
                    <a:pt x="698058" y="0"/>
                  </a:lnTo>
                  <a:lnTo>
                    <a:pt x="703477" y="11545"/>
                  </a:lnTo>
                  <a:lnTo>
                    <a:pt x="711342" y="41420"/>
                  </a:lnTo>
                  <a:lnTo>
                    <a:pt x="715705" y="70829"/>
                  </a:lnTo>
                  <a:lnTo>
                    <a:pt x="716726" y="92859"/>
                  </a:lnTo>
                  <a:lnTo>
                    <a:pt x="717179" y="119113"/>
                  </a:lnTo>
                  <a:lnTo>
                    <a:pt x="717381" y="149126"/>
                  </a:lnTo>
                  <a:lnTo>
                    <a:pt x="717471" y="177752"/>
                  </a:lnTo>
                  <a:lnTo>
                    <a:pt x="717521" y="206473"/>
                  </a:lnTo>
                  <a:lnTo>
                    <a:pt x="717537" y="233249"/>
                  </a:lnTo>
                  <a:lnTo>
                    <a:pt x="716835" y="262507"/>
                  </a:lnTo>
                  <a:lnTo>
                    <a:pt x="713179" y="288658"/>
                  </a:lnTo>
                  <a:lnTo>
                    <a:pt x="709703" y="318696"/>
                  </a:lnTo>
                  <a:lnTo>
                    <a:pt x="704402" y="343250"/>
                  </a:lnTo>
                  <a:lnTo>
                    <a:pt x="700244" y="368399"/>
                  </a:lnTo>
                  <a:lnTo>
                    <a:pt x="699012" y="393725"/>
                  </a:lnTo>
                  <a:lnTo>
                    <a:pt x="695224" y="424195"/>
                  </a:lnTo>
                  <a:lnTo>
                    <a:pt x="693056" y="447494"/>
                  </a:lnTo>
                  <a:lnTo>
                    <a:pt x="692413" y="475643"/>
                  </a:lnTo>
                  <a:lnTo>
                    <a:pt x="695594" y="506326"/>
                  </a:lnTo>
                  <a:lnTo>
                    <a:pt x="697634" y="531017"/>
                  </a:lnTo>
                  <a:lnTo>
                    <a:pt x="701609" y="551739"/>
                  </a:lnTo>
                  <a:lnTo>
                    <a:pt x="716633" y="583443"/>
                  </a:lnTo>
                  <a:lnTo>
                    <a:pt x="716937" y="585810"/>
                  </a:lnTo>
                  <a:lnTo>
                    <a:pt x="715392" y="590321"/>
                  </a:lnTo>
                  <a:lnTo>
                    <a:pt x="713992" y="592511"/>
                  </a:lnTo>
                  <a:lnTo>
                    <a:pt x="701910" y="598966"/>
                  </a:lnTo>
                  <a:lnTo>
                    <a:pt x="672383" y="602398"/>
                  </a:lnTo>
                  <a:lnTo>
                    <a:pt x="641368" y="603698"/>
                  </a:lnTo>
                  <a:lnTo>
                    <a:pt x="617127" y="607533"/>
                  </a:lnTo>
                  <a:lnTo>
                    <a:pt x="591677" y="608982"/>
                  </a:lnTo>
                  <a:lnTo>
                    <a:pt x="562813" y="609412"/>
                  </a:lnTo>
                  <a:lnTo>
                    <a:pt x="534663" y="609540"/>
                  </a:lnTo>
                  <a:lnTo>
                    <a:pt x="512085" y="609569"/>
                  </a:lnTo>
                  <a:lnTo>
                    <a:pt x="487939" y="609582"/>
                  </a:lnTo>
                  <a:lnTo>
                    <a:pt x="463803" y="609588"/>
                  </a:lnTo>
                  <a:lnTo>
                    <a:pt x="441316" y="609591"/>
                  </a:lnTo>
                  <a:lnTo>
                    <a:pt x="417681" y="609592"/>
                  </a:lnTo>
                  <a:lnTo>
                    <a:pt x="393066" y="609593"/>
                  </a:lnTo>
                  <a:lnTo>
                    <a:pt x="368014" y="609593"/>
                  </a:lnTo>
                  <a:lnTo>
                    <a:pt x="342769" y="609593"/>
                  </a:lnTo>
                  <a:lnTo>
                    <a:pt x="317438" y="609593"/>
                  </a:lnTo>
                  <a:lnTo>
                    <a:pt x="292069" y="609593"/>
                  </a:lnTo>
                  <a:lnTo>
                    <a:pt x="266683" y="609593"/>
                  </a:lnTo>
                  <a:lnTo>
                    <a:pt x="241288" y="609593"/>
                  </a:lnTo>
                  <a:lnTo>
                    <a:pt x="215891" y="609593"/>
                  </a:lnTo>
                  <a:lnTo>
                    <a:pt x="192374" y="609593"/>
                  </a:lnTo>
                  <a:lnTo>
                    <a:pt x="161182" y="609593"/>
                  </a:lnTo>
                  <a:lnTo>
                    <a:pt x="134065" y="609593"/>
                  </a:lnTo>
                  <a:lnTo>
                    <a:pt x="108157" y="607712"/>
                  </a:lnTo>
                  <a:lnTo>
                    <a:pt x="80725" y="604567"/>
                  </a:lnTo>
                  <a:lnTo>
                    <a:pt x="52136" y="603635"/>
                  </a:lnTo>
                  <a:lnTo>
                    <a:pt x="23139" y="603295"/>
                  </a:lnTo>
                  <a:lnTo>
                    <a:pt x="14749" y="603266"/>
                  </a:lnTo>
                  <a:lnTo>
                    <a:pt x="11947" y="602553"/>
                  </a:lnTo>
                  <a:lnTo>
                    <a:pt x="10079" y="601372"/>
                  </a:lnTo>
                  <a:lnTo>
                    <a:pt x="7082" y="597778"/>
                  </a:lnTo>
                  <a:lnTo>
                    <a:pt x="3191" y="597155"/>
                  </a:lnTo>
                  <a:lnTo>
                    <a:pt x="2125" y="596362"/>
                  </a:lnTo>
                  <a:lnTo>
                    <a:pt x="76" y="590812"/>
                  </a:lnTo>
                  <a:lnTo>
                    <a:pt x="0" y="599405"/>
                  </a:lnTo>
                  <a:lnTo>
                    <a:pt x="6343" y="6095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56">
            <a:extLst>
              <a:ext uri="{FF2B5EF4-FFF2-40B4-BE49-F238E27FC236}">
                <a16:creationId xmlns:a16="http://schemas.microsoft.com/office/drawing/2014/main" id="{CA1D7118-B6D3-25E6-40C3-10284CCAD70F}"/>
              </a:ext>
            </a:extLst>
          </p:cNvPr>
          <p:cNvGrpSpPr/>
          <p:nvPr/>
        </p:nvGrpSpPr>
        <p:grpSpPr>
          <a:xfrm>
            <a:off x="8045592" y="4505962"/>
            <a:ext cx="666609" cy="218439"/>
            <a:chOff x="8045592" y="4505962"/>
            <a:chExt cx="666609" cy="218439"/>
          </a:xfrm>
        </p:grpSpPr>
        <p:sp>
          <p:nvSpPr>
            <p:cNvPr id="117" name="SMARTInkShape-191">
              <a:extLst>
                <a:ext uri="{FF2B5EF4-FFF2-40B4-BE49-F238E27FC236}">
                  <a16:creationId xmlns:a16="http://schemas.microsoft.com/office/drawing/2014/main" id="{0137BFCC-D3B8-4177-33D0-B997DC4A0F5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540750" y="452120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3763" y="24842"/>
                  </a:lnTo>
                  <a:lnTo>
                    <a:pt x="6741" y="22912"/>
                  </a:lnTo>
                  <a:lnTo>
                    <a:pt x="32638" y="17678"/>
                  </a:lnTo>
                  <a:lnTo>
                    <a:pt x="60665" y="13355"/>
                  </a:lnTo>
                  <a:lnTo>
                    <a:pt x="86962" y="12188"/>
                  </a:lnTo>
                  <a:lnTo>
                    <a:pt x="114980" y="8393"/>
                  </a:lnTo>
                  <a:lnTo>
                    <a:pt x="146279" y="661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92">
              <a:extLst>
                <a:ext uri="{FF2B5EF4-FFF2-40B4-BE49-F238E27FC236}">
                  <a16:creationId xmlns:a16="http://schemas.microsoft.com/office/drawing/2014/main" id="{586B1EA7-0051-7256-7F43-DC98C6C1FA4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528050" y="4546862"/>
              <a:ext cx="119097" cy="150559"/>
            </a:xfrm>
            <a:custGeom>
              <a:avLst/>
              <a:gdLst/>
              <a:ahLst/>
              <a:cxnLst/>
              <a:rect l="0" t="0" r="0" b="0"/>
              <a:pathLst>
                <a:path w="119097" h="150559">
                  <a:moveTo>
                    <a:pt x="0" y="6088"/>
                  </a:moveTo>
                  <a:lnTo>
                    <a:pt x="0" y="6088"/>
                  </a:lnTo>
                  <a:lnTo>
                    <a:pt x="8837" y="6088"/>
                  </a:lnTo>
                  <a:lnTo>
                    <a:pt x="12864" y="4207"/>
                  </a:lnTo>
                  <a:lnTo>
                    <a:pt x="17007" y="1724"/>
                  </a:lnTo>
                  <a:lnTo>
                    <a:pt x="24156" y="0"/>
                  </a:lnTo>
                  <a:lnTo>
                    <a:pt x="24571" y="618"/>
                  </a:lnTo>
                  <a:lnTo>
                    <a:pt x="25032" y="3187"/>
                  </a:lnTo>
                  <a:lnTo>
                    <a:pt x="15253" y="32636"/>
                  </a:lnTo>
                  <a:lnTo>
                    <a:pt x="13036" y="45898"/>
                  </a:lnTo>
                  <a:lnTo>
                    <a:pt x="12729" y="67807"/>
                  </a:lnTo>
                  <a:lnTo>
                    <a:pt x="14131" y="70518"/>
                  </a:lnTo>
                  <a:lnTo>
                    <a:pt x="16476" y="72324"/>
                  </a:lnTo>
                  <a:lnTo>
                    <a:pt x="19451" y="73529"/>
                  </a:lnTo>
                  <a:lnTo>
                    <a:pt x="26519" y="72986"/>
                  </a:lnTo>
                  <a:lnTo>
                    <a:pt x="57195" y="64319"/>
                  </a:lnTo>
                  <a:lnTo>
                    <a:pt x="76757" y="59793"/>
                  </a:lnTo>
                  <a:lnTo>
                    <a:pt x="89850" y="61199"/>
                  </a:lnTo>
                  <a:lnTo>
                    <a:pt x="95908" y="59274"/>
                  </a:lnTo>
                  <a:lnTo>
                    <a:pt x="99216" y="59891"/>
                  </a:lnTo>
                  <a:lnTo>
                    <a:pt x="106656" y="64337"/>
                  </a:lnTo>
                  <a:lnTo>
                    <a:pt x="112784" y="72898"/>
                  </a:lnTo>
                  <a:lnTo>
                    <a:pt x="117154" y="83759"/>
                  </a:lnTo>
                  <a:lnTo>
                    <a:pt x="119096" y="95642"/>
                  </a:lnTo>
                  <a:lnTo>
                    <a:pt x="116819" y="114232"/>
                  </a:lnTo>
                  <a:lnTo>
                    <a:pt x="111675" y="126404"/>
                  </a:lnTo>
                  <a:lnTo>
                    <a:pt x="102312" y="137849"/>
                  </a:lnTo>
                  <a:lnTo>
                    <a:pt x="87230" y="146807"/>
                  </a:lnTo>
                  <a:lnTo>
                    <a:pt x="65984" y="150558"/>
                  </a:lnTo>
                  <a:lnTo>
                    <a:pt x="55667" y="149554"/>
                  </a:lnTo>
                  <a:lnTo>
                    <a:pt x="46613" y="147462"/>
                  </a:lnTo>
                  <a:lnTo>
                    <a:pt x="16495" y="142638"/>
                  </a:lnTo>
                  <a:lnTo>
                    <a:pt x="0" y="139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93">
              <a:extLst>
                <a:ext uri="{FF2B5EF4-FFF2-40B4-BE49-F238E27FC236}">
                  <a16:creationId xmlns:a16="http://schemas.microsoft.com/office/drawing/2014/main" id="{A65D4F65-608D-D514-01D4-97143EF2525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045592" y="4505962"/>
              <a:ext cx="148582" cy="211413"/>
            </a:xfrm>
            <a:custGeom>
              <a:avLst/>
              <a:gdLst/>
              <a:ahLst/>
              <a:cxnLst/>
              <a:rect l="0" t="0" r="0" b="0"/>
              <a:pathLst>
                <a:path w="148582" h="211413">
                  <a:moveTo>
                    <a:pt x="133208" y="59688"/>
                  </a:moveTo>
                  <a:lnTo>
                    <a:pt x="133208" y="59688"/>
                  </a:lnTo>
                  <a:lnTo>
                    <a:pt x="136580" y="49575"/>
                  </a:lnTo>
                  <a:lnTo>
                    <a:pt x="136353" y="40847"/>
                  </a:lnTo>
                  <a:lnTo>
                    <a:pt x="130459" y="23746"/>
                  </a:lnTo>
                  <a:lnTo>
                    <a:pt x="124696" y="17137"/>
                  </a:lnTo>
                  <a:lnTo>
                    <a:pt x="109499" y="7147"/>
                  </a:lnTo>
                  <a:lnTo>
                    <a:pt x="93727" y="532"/>
                  </a:lnTo>
                  <a:lnTo>
                    <a:pt x="81794" y="0"/>
                  </a:lnTo>
                  <a:lnTo>
                    <a:pt x="53515" y="5408"/>
                  </a:lnTo>
                  <a:lnTo>
                    <a:pt x="42990" y="11104"/>
                  </a:lnTo>
                  <a:lnTo>
                    <a:pt x="14597" y="38651"/>
                  </a:lnTo>
                  <a:lnTo>
                    <a:pt x="5322" y="54631"/>
                  </a:lnTo>
                  <a:lnTo>
                    <a:pt x="1477" y="72771"/>
                  </a:lnTo>
                  <a:lnTo>
                    <a:pt x="338" y="101665"/>
                  </a:lnTo>
                  <a:lnTo>
                    <a:pt x="0" y="126924"/>
                  </a:lnTo>
                  <a:lnTo>
                    <a:pt x="4955" y="154422"/>
                  </a:lnTo>
                  <a:lnTo>
                    <a:pt x="11403" y="173129"/>
                  </a:lnTo>
                  <a:lnTo>
                    <a:pt x="21936" y="187218"/>
                  </a:lnTo>
                  <a:lnTo>
                    <a:pt x="45682" y="204388"/>
                  </a:lnTo>
                  <a:lnTo>
                    <a:pt x="60395" y="209806"/>
                  </a:lnTo>
                  <a:lnTo>
                    <a:pt x="80433" y="211412"/>
                  </a:lnTo>
                  <a:lnTo>
                    <a:pt x="94231" y="206143"/>
                  </a:lnTo>
                  <a:lnTo>
                    <a:pt x="120335" y="185514"/>
                  </a:lnTo>
                  <a:lnTo>
                    <a:pt x="132765" y="167290"/>
                  </a:lnTo>
                  <a:lnTo>
                    <a:pt x="143286" y="141464"/>
                  </a:lnTo>
                  <a:lnTo>
                    <a:pt x="148581" y="116687"/>
                  </a:lnTo>
                  <a:lnTo>
                    <a:pt x="147566" y="94899"/>
                  </a:lnTo>
                  <a:lnTo>
                    <a:pt x="139657" y="65574"/>
                  </a:lnTo>
                  <a:lnTo>
                    <a:pt x="130430" y="51485"/>
                  </a:lnTo>
                  <a:lnTo>
                    <a:pt x="110630" y="34314"/>
                  </a:lnTo>
                  <a:lnTo>
                    <a:pt x="80346" y="18891"/>
                  </a:lnTo>
                  <a:lnTo>
                    <a:pt x="76058" y="21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94">
              <a:extLst>
                <a:ext uri="{FF2B5EF4-FFF2-40B4-BE49-F238E27FC236}">
                  <a16:creationId xmlns:a16="http://schemas.microsoft.com/office/drawing/2014/main" id="{47377F99-09B7-607A-5974-1EB29D89BE0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305800" y="46672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95">
              <a:extLst>
                <a:ext uri="{FF2B5EF4-FFF2-40B4-BE49-F238E27FC236}">
                  <a16:creationId xmlns:a16="http://schemas.microsoft.com/office/drawing/2014/main" id="{B821A85E-63A3-179C-C070-742BF5AE76A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326353" y="4518613"/>
              <a:ext cx="112798" cy="205788"/>
            </a:xfrm>
            <a:custGeom>
              <a:avLst/>
              <a:gdLst/>
              <a:ahLst/>
              <a:cxnLst/>
              <a:rect l="0" t="0" r="0" b="0"/>
              <a:pathLst>
                <a:path w="112798" h="205788">
                  <a:moveTo>
                    <a:pt x="87397" y="72437"/>
                  </a:moveTo>
                  <a:lnTo>
                    <a:pt x="87397" y="72437"/>
                  </a:lnTo>
                  <a:lnTo>
                    <a:pt x="90769" y="72437"/>
                  </a:lnTo>
                  <a:lnTo>
                    <a:pt x="94304" y="68674"/>
                  </a:lnTo>
                  <a:lnTo>
                    <a:pt x="97522" y="63003"/>
                  </a:lnTo>
                  <a:lnTo>
                    <a:pt x="99334" y="55139"/>
                  </a:lnTo>
                  <a:lnTo>
                    <a:pt x="100088" y="25951"/>
                  </a:lnTo>
                  <a:lnTo>
                    <a:pt x="98211" y="21673"/>
                  </a:lnTo>
                  <a:lnTo>
                    <a:pt x="91257" y="13177"/>
                  </a:lnTo>
                  <a:lnTo>
                    <a:pt x="70059" y="471"/>
                  </a:lnTo>
                  <a:lnTo>
                    <a:pt x="59936" y="0"/>
                  </a:lnTo>
                  <a:lnTo>
                    <a:pt x="49792" y="2142"/>
                  </a:lnTo>
                  <a:lnTo>
                    <a:pt x="31887" y="13030"/>
                  </a:lnTo>
                  <a:lnTo>
                    <a:pt x="19687" y="23456"/>
                  </a:lnTo>
                  <a:lnTo>
                    <a:pt x="3570" y="50257"/>
                  </a:lnTo>
                  <a:lnTo>
                    <a:pt x="0" y="70412"/>
                  </a:lnTo>
                  <a:lnTo>
                    <a:pt x="2313" y="87516"/>
                  </a:lnTo>
                  <a:lnTo>
                    <a:pt x="10839" y="101521"/>
                  </a:lnTo>
                  <a:lnTo>
                    <a:pt x="18931" y="111237"/>
                  </a:lnTo>
                  <a:lnTo>
                    <a:pt x="23571" y="114376"/>
                  </a:lnTo>
                  <a:lnTo>
                    <a:pt x="25797" y="115213"/>
                  </a:lnTo>
                  <a:lnTo>
                    <a:pt x="28691" y="114360"/>
                  </a:lnTo>
                  <a:lnTo>
                    <a:pt x="59985" y="90360"/>
                  </a:lnTo>
                  <a:lnTo>
                    <a:pt x="89144" y="64258"/>
                  </a:lnTo>
                  <a:lnTo>
                    <a:pt x="91701" y="59865"/>
                  </a:lnTo>
                  <a:lnTo>
                    <a:pt x="92384" y="57706"/>
                  </a:lnTo>
                  <a:lnTo>
                    <a:pt x="93544" y="56266"/>
                  </a:lnTo>
                  <a:lnTo>
                    <a:pt x="96714" y="54667"/>
                  </a:lnTo>
                  <a:lnTo>
                    <a:pt x="97842" y="55651"/>
                  </a:lnTo>
                  <a:lnTo>
                    <a:pt x="99095" y="60509"/>
                  </a:lnTo>
                  <a:lnTo>
                    <a:pt x="99193" y="84558"/>
                  </a:lnTo>
                  <a:lnTo>
                    <a:pt x="94604" y="113440"/>
                  </a:lnTo>
                  <a:lnTo>
                    <a:pt x="93916" y="144533"/>
                  </a:lnTo>
                  <a:lnTo>
                    <a:pt x="95662" y="168340"/>
                  </a:lnTo>
                  <a:lnTo>
                    <a:pt x="100924" y="197407"/>
                  </a:lnTo>
                  <a:lnTo>
                    <a:pt x="112797" y="205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57">
            <a:extLst>
              <a:ext uri="{FF2B5EF4-FFF2-40B4-BE49-F238E27FC236}">
                <a16:creationId xmlns:a16="http://schemas.microsoft.com/office/drawing/2014/main" id="{B001D357-3926-D7CC-FD47-401B5DA3DFC9}"/>
              </a:ext>
            </a:extLst>
          </p:cNvPr>
          <p:cNvGrpSpPr/>
          <p:nvPr/>
        </p:nvGrpSpPr>
        <p:grpSpPr>
          <a:xfrm>
            <a:off x="7633582" y="4578350"/>
            <a:ext cx="145169" cy="74795"/>
            <a:chOff x="7633582" y="4578350"/>
            <a:chExt cx="145169" cy="74795"/>
          </a:xfrm>
        </p:grpSpPr>
        <p:sp>
          <p:nvSpPr>
            <p:cNvPr id="123" name="SMARTInkShape-196">
              <a:extLst>
                <a:ext uri="{FF2B5EF4-FFF2-40B4-BE49-F238E27FC236}">
                  <a16:creationId xmlns:a16="http://schemas.microsoft.com/office/drawing/2014/main" id="{21AC131B-A758-D237-FCA4-5D1BEE2B52E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648091" y="4635500"/>
              <a:ext cx="111610" cy="17645"/>
            </a:xfrm>
            <a:custGeom>
              <a:avLst/>
              <a:gdLst/>
              <a:ahLst/>
              <a:cxnLst/>
              <a:rect l="0" t="0" r="0" b="0"/>
              <a:pathLst>
                <a:path w="111610" h="17645">
                  <a:moveTo>
                    <a:pt x="3659" y="0"/>
                  </a:moveTo>
                  <a:lnTo>
                    <a:pt x="3659" y="0"/>
                  </a:lnTo>
                  <a:lnTo>
                    <a:pt x="287" y="6742"/>
                  </a:lnTo>
                  <a:lnTo>
                    <a:pt x="0" y="9434"/>
                  </a:lnTo>
                  <a:lnTo>
                    <a:pt x="1562" y="14306"/>
                  </a:lnTo>
                  <a:lnTo>
                    <a:pt x="3672" y="15887"/>
                  </a:lnTo>
                  <a:lnTo>
                    <a:pt x="9780" y="17644"/>
                  </a:lnTo>
                  <a:lnTo>
                    <a:pt x="39360" y="13838"/>
                  </a:lnTo>
                  <a:lnTo>
                    <a:pt x="64961" y="9554"/>
                  </a:lnTo>
                  <a:lnTo>
                    <a:pt x="1116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97">
              <a:extLst>
                <a:ext uri="{FF2B5EF4-FFF2-40B4-BE49-F238E27FC236}">
                  <a16:creationId xmlns:a16="http://schemas.microsoft.com/office/drawing/2014/main" id="{BC3E9E72-9E88-3FAD-E288-EE306D631D5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633582" y="4578350"/>
              <a:ext cx="145169" cy="6351"/>
            </a:xfrm>
            <a:custGeom>
              <a:avLst/>
              <a:gdLst/>
              <a:ahLst/>
              <a:cxnLst/>
              <a:rect l="0" t="0" r="0" b="0"/>
              <a:pathLst>
                <a:path w="14516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28977" y="6350"/>
                  </a:lnTo>
                  <a:lnTo>
                    <a:pt x="57542" y="6350"/>
                  </a:lnTo>
                  <a:lnTo>
                    <a:pt x="87720" y="5645"/>
                  </a:lnTo>
                  <a:lnTo>
                    <a:pt x="111841" y="1986"/>
                  </a:lnTo>
                  <a:lnTo>
                    <a:pt x="145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58">
            <a:extLst>
              <a:ext uri="{FF2B5EF4-FFF2-40B4-BE49-F238E27FC236}">
                <a16:creationId xmlns:a16="http://schemas.microsoft.com/office/drawing/2014/main" id="{36EBC523-83FA-E255-7021-09190F4DFE9B}"/>
              </a:ext>
            </a:extLst>
          </p:cNvPr>
          <p:cNvGrpSpPr/>
          <p:nvPr/>
        </p:nvGrpSpPr>
        <p:grpSpPr>
          <a:xfrm>
            <a:off x="7973059" y="3390900"/>
            <a:ext cx="503300" cy="577851"/>
            <a:chOff x="7973059" y="3390900"/>
            <a:chExt cx="503300" cy="577851"/>
          </a:xfrm>
        </p:grpSpPr>
        <p:sp>
          <p:nvSpPr>
            <p:cNvPr id="126" name="SMARTInkShape-198">
              <a:extLst>
                <a:ext uri="{FF2B5EF4-FFF2-40B4-BE49-F238E27FC236}">
                  <a16:creationId xmlns:a16="http://schemas.microsoft.com/office/drawing/2014/main" id="{EC837375-8772-7A91-8CD1-76B998A94ED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331200" y="3390900"/>
              <a:ext cx="145159" cy="577851"/>
            </a:xfrm>
            <a:custGeom>
              <a:avLst/>
              <a:gdLst/>
              <a:ahLst/>
              <a:cxnLst/>
              <a:rect l="0" t="0" r="0" b="0"/>
              <a:pathLst>
                <a:path w="145159" h="577851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26105" y="4364"/>
                  </a:lnTo>
                  <a:lnTo>
                    <a:pt x="27282" y="5026"/>
                  </a:lnTo>
                  <a:lnTo>
                    <a:pt x="37609" y="9460"/>
                  </a:lnTo>
                  <a:lnTo>
                    <a:pt x="43291" y="16904"/>
                  </a:lnTo>
                  <a:lnTo>
                    <a:pt x="56059" y="42301"/>
                  </a:lnTo>
                  <a:lnTo>
                    <a:pt x="67806" y="69426"/>
                  </a:lnTo>
                  <a:lnTo>
                    <a:pt x="81101" y="97048"/>
                  </a:lnTo>
                  <a:lnTo>
                    <a:pt x="88471" y="123064"/>
                  </a:lnTo>
                  <a:lnTo>
                    <a:pt x="95123" y="153115"/>
                  </a:lnTo>
                  <a:lnTo>
                    <a:pt x="103444" y="184362"/>
                  </a:lnTo>
                  <a:lnTo>
                    <a:pt x="110181" y="206116"/>
                  </a:lnTo>
                  <a:lnTo>
                    <a:pt x="115526" y="229896"/>
                  </a:lnTo>
                  <a:lnTo>
                    <a:pt x="122136" y="254576"/>
                  </a:lnTo>
                  <a:lnTo>
                    <a:pt x="129071" y="278950"/>
                  </a:lnTo>
                  <a:lnTo>
                    <a:pt x="134506" y="301543"/>
                  </a:lnTo>
                  <a:lnTo>
                    <a:pt x="139273" y="323343"/>
                  </a:lnTo>
                  <a:lnTo>
                    <a:pt x="143038" y="344791"/>
                  </a:lnTo>
                  <a:lnTo>
                    <a:pt x="145158" y="375994"/>
                  </a:lnTo>
                  <a:lnTo>
                    <a:pt x="145080" y="403427"/>
                  </a:lnTo>
                  <a:lnTo>
                    <a:pt x="140196" y="429430"/>
                  </a:lnTo>
                  <a:lnTo>
                    <a:pt x="130126" y="454303"/>
                  </a:lnTo>
                  <a:lnTo>
                    <a:pt x="114081" y="482028"/>
                  </a:lnTo>
                  <a:lnTo>
                    <a:pt x="93104" y="509911"/>
                  </a:lnTo>
                  <a:lnTo>
                    <a:pt x="76195" y="530014"/>
                  </a:lnTo>
                  <a:lnTo>
                    <a:pt x="46567" y="553486"/>
                  </a:lnTo>
                  <a:lnTo>
                    <a:pt x="18493" y="570034"/>
                  </a:lnTo>
                  <a:lnTo>
                    <a:pt x="0" y="577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99">
              <a:extLst>
                <a:ext uri="{FF2B5EF4-FFF2-40B4-BE49-F238E27FC236}">
                  <a16:creationId xmlns:a16="http://schemas.microsoft.com/office/drawing/2014/main" id="{972781F1-4396-677D-8ED3-AF90AD687E2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089900" y="37211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11550" y="13289"/>
                  </a:lnTo>
                  <a:lnTo>
                    <a:pt x="37664" y="10935"/>
                  </a:lnTo>
                  <a:lnTo>
                    <a:pt x="60784" y="7708"/>
                  </a:lnTo>
                  <a:lnTo>
                    <a:pt x="88095" y="4871"/>
                  </a:lnTo>
                  <a:lnTo>
                    <a:pt x="115943" y="1443"/>
                  </a:lnTo>
                  <a:lnTo>
                    <a:pt x="146845" y="28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00">
              <a:extLst>
                <a:ext uri="{FF2B5EF4-FFF2-40B4-BE49-F238E27FC236}">
                  <a16:creationId xmlns:a16="http://schemas.microsoft.com/office/drawing/2014/main" id="{D4C12B78-DBB9-82E3-AE11-212F3E14EBF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102600" y="3797678"/>
              <a:ext cx="165101" cy="100030"/>
            </a:xfrm>
            <a:custGeom>
              <a:avLst/>
              <a:gdLst/>
              <a:ahLst/>
              <a:cxnLst/>
              <a:rect l="0" t="0" r="0" b="0"/>
              <a:pathLst>
                <a:path w="165101" h="100030">
                  <a:moveTo>
                    <a:pt x="0" y="44072"/>
                  </a:moveTo>
                  <a:lnTo>
                    <a:pt x="0" y="44072"/>
                  </a:lnTo>
                  <a:lnTo>
                    <a:pt x="0" y="40701"/>
                  </a:lnTo>
                  <a:lnTo>
                    <a:pt x="705" y="39708"/>
                  </a:lnTo>
                  <a:lnTo>
                    <a:pt x="1882" y="39046"/>
                  </a:lnTo>
                  <a:lnTo>
                    <a:pt x="3372" y="38605"/>
                  </a:lnTo>
                  <a:lnTo>
                    <a:pt x="31032" y="19865"/>
                  </a:lnTo>
                  <a:lnTo>
                    <a:pt x="62114" y="6076"/>
                  </a:lnTo>
                  <a:lnTo>
                    <a:pt x="80843" y="0"/>
                  </a:lnTo>
                  <a:lnTo>
                    <a:pt x="83673" y="3553"/>
                  </a:lnTo>
                  <a:lnTo>
                    <a:pt x="85416" y="6476"/>
                  </a:lnTo>
                  <a:lnTo>
                    <a:pt x="85470" y="15368"/>
                  </a:lnTo>
                  <a:lnTo>
                    <a:pt x="83142" y="24964"/>
                  </a:lnTo>
                  <a:lnTo>
                    <a:pt x="66058" y="55376"/>
                  </a:lnTo>
                  <a:lnTo>
                    <a:pt x="37192" y="86933"/>
                  </a:lnTo>
                  <a:lnTo>
                    <a:pt x="20434" y="100029"/>
                  </a:lnTo>
                  <a:lnTo>
                    <a:pt x="46912" y="68308"/>
                  </a:lnTo>
                  <a:lnTo>
                    <a:pt x="76221" y="43695"/>
                  </a:lnTo>
                  <a:lnTo>
                    <a:pt x="92670" y="31260"/>
                  </a:lnTo>
                  <a:lnTo>
                    <a:pt x="121190" y="12869"/>
                  </a:lnTo>
                  <a:lnTo>
                    <a:pt x="131629" y="8016"/>
                  </a:lnTo>
                  <a:lnTo>
                    <a:pt x="135407" y="6880"/>
                  </a:lnTo>
                  <a:lnTo>
                    <a:pt x="135427" y="6578"/>
                  </a:lnTo>
                  <a:lnTo>
                    <a:pt x="134735" y="6376"/>
                  </a:lnTo>
                  <a:lnTo>
                    <a:pt x="122779" y="11827"/>
                  </a:lnTo>
                  <a:lnTo>
                    <a:pt x="98065" y="29748"/>
                  </a:lnTo>
                  <a:lnTo>
                    <a:pt x="75399" y="60166"/>
                  </a:lnTo>
                  <a:lnTo>
                    <a:pt x="68123" y="73456"/>
                  </a:lnTo>
                  <a:lnTo>
                    <a:pt x="67287" y="77773"/>
                  </a:lnTo>
                  <a:lnTo>
                    <a:pt x="68241" y="86332"/>
                  </a:lnTo>
                  <a:lnTo>
                    <a:pt x="70188" y="89179"/>
                  </a:lnTo>
                  <a:lnTo>
                    <a:pt x="72898" y="91076"/>
                  </a:lnTo>
                  <a:lnTo>
                    <a:pt x="80377" y="93185"/>
                  </a:lnTo>
                  <a:lnTo>
                    <a:pt x="90756" y="94122"/>
                  </a:lnTo>
                  <a:lnTo>
                    <a:pt x="111871" y="87908"/>
                  </a:lnTo>
                  <a:lnTo>
                    <a:pt x="143349" y="68370"/>
                  </a:lnTo>
                  <a:lnTo>
                    <a:pt x="165100" y="44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01">
              <a:extLst>
                <a:ext uri="{FF2B5EF4-FFF2-40B4-BE49-F238E27FC236}">
                  <a16:creationId xmlns:a16="http://schemas.microsoft.com/office/drawing/2014/main" id="{E7575F68-7C1E-B9C8-B295-D06EE2B61D1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973059" y="3505636"/>
              <a:ext cx="224792" cy="227372"/>
            </a:xfrm>
            <a:custGeom>
              <a:avLst/>
              <a:gdLst/>
              <a:ahLst/>
              <a:cxnLst/>
              <a:rect l="0" t="0" r="0" b="0"/>
              <a:pathLst>
                <a:path w="224792" h="227372">
                  <a:moveTo>
                    <a:pt x="8891" y="126564"/>
                  </a:moveTo>
                  <a:lnTo>
                    <a:pt x="8891" y="126564"/>
                  </a:lnTo>
                  <a:lnTo>
                    <a:pt x="26895" y="116439"/>
                  </a:lnTo>
                  <a:lnTo>
                    <a:pt x="54039" y="114203"/>
                  </a:lnTo>
                  <a:lnTo>
                    <a:pt x="65856" y="113964"/>
                  </a:lnTo>
                  <a:lnTo>
                    <a:pt x="68739" y="115342"/>
                  </a:lnTo>
                  <a:lnTo>
                    <a:pt x="73826" y="120636"/>
                  </a:lnTo>
                  <a:lnTo>
                    <a:pt x="80656" y="131549"/>
                  </a:lnTo>
                  <a:lnTo>
                    <a:pt x="81238" y="143361"/>
                  </a:lnTo>
                  <a:lnTo>
                    <a:pt x="78364" y="173409"/>
                  </a:lnTo>
                  <a:lnTo>
                    <a:pt x="73064" y="194223"/>
                  </a:lnTo>
                  <a:lnTo>
                    <a:pt x="58988" y="214613"/>
                  </a:lnTo>
                  <a:lnTo>
                    <a:pt x="51618" y="222141"/>
                  </a:lnTo>
                  <a:lnTo>
                    <a:pt x="45990" y="225487"/>
                  </a:lnTo>
                  <a:lnTo>
                    <a:pt x="35483" y="227371"/>
                  </a:lnTo>
                  <a:lnTo>
                    <a:pt x="23434" y="224558"/>
                  </a:lnTo>
                  <a:lnTo>
                    <a:pt x="17001" y="217389"/>
                  </a:lnTo>
                  <a:lnTo>
                    <a:pt x="527" y="188040"/>
                  </a:lnTo>
                  <a:lnTo>
                    <a:pt x="0" y="178345"/>
                  </a:lnTo>
                  <a:lnTo>
                    <a:pt x="5410" y="150511"/>
                  </a:lnTo>
                  <a:lnTo>
                    <a:pt x="13979" y="121181"/>
                  </a:lnTo>
                  <a:lnTo>
                    <a:pt x="29194" y="91962"/>
                  </a:lnTo>
                  <a:lnTo>
                    <a:pt x="55655" y="61028"/>
                  </a:lnTo>
                  <a:lnTo>
                    <a:pt x="82286" y="35554"/>
                  </a:lnTo>
                  <a:lnTo>
                    <a:pt x="102291" y="24261"/>
                  </a:lnTo>
                  <a:lnTo>
                    <a:pt x="133644" y="12616"/>
                  </a:lnTo>
                  <a:lnTo>
                    <a:pt x="160438" y="1770"/>
                  </a:lnTo>
                  <a:lnTo>
                    <a:pt x="178055" y="0"/>
                  </a:lnTo>
                  <a:lnTo>
                    <a:pt x="206981" y="8441"/>
                  </a:lnTo>
                  <a:lnTo>
                    <a:pt x="224791" y="18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59">
            <a:extLst>
              <a:ext uri="{FF2B5EF4-FFF2-40B4-BE49-F238E27FC236}">
                <a16:creationId xmlns:a16="http://schemas.microsoft.com/office/drawing/2014/main" id="{8FA159CD-9FE4-D2DD-0A1E-2DD28F2CBFFC}"/>
              </a:ext>
            </a:extLst>
          </p:cNvPr>
          <p:cNvGrpSpPr/>
          <p:nvPr/>
        </p:nvGrpSpPr>
        <p:grpSpPr>
          <a:xfrm>
            <a:off x="6189097" y="3536950"/>
            <a:ext cx="1595826" cy="298451"/>
            <a:chOff x="6189097" y="3536950"/>
            <a:chExt cx="1595826" cy="298451"/>
          </a:xfrm>
        </p:grpSpPr>
        <p:sp>
          <p:nvSpPr>
            <p:cNvPr id="131" name="SMARTInkShape-202">
              <a:extLst>
                <a:ext uri="{FF2B5EF4-FFF2-40B4-BE49-F238E27FC236}">
                  <a16:creationId xmlns:a16="http://schemas.microsoft.com/office/drawing/2014/main" id="{A5FBE80D-552A-59D4-FA16-66BA8028710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696200" y="3537050"/>
              <a:ext cx="88723" cy="199077"/>
            </a:xfrm>
            <a:custGeom>
              <a:avLst/>
              <a:gdLst/>
              <a:ahLst/>
              <a:cxnLst/>
              <a:rect l="0" t="0" r="0" b="0"/>
              <a:pathLst>
                <a:path w="88723" h="199077">
                  <a:moveTo>
                    <a:pt x="69850" y="12600"/>
                  </a:moveTo>
                  <a:lnTo>
                    <a:pt x="69850" y="12600"/>
                  </a:lnTo>
                  <a:lnTo>
                    <a:pt x="75626" y="7531"/>
                  </a:lnTo>
                  <a:lnTo>
                    <a:pt x="88722" y="0"/>
                  </a:lnTo>
                  <a:lnTo>
                    <a:pt x="65423" y="29843"/>
                  </a:lnTo>
                  <a:lnTo>
                    <a:pt x="42835" y="59435"/>
                  </a:lnTo>
                  <a:lnTo>
                    <a:pt x="26607" y="89114"/>
                  </a:lnTo>
                  <a:lnTo>
                    <a:pt x="13137" y="120591"/>
                  </a:lnTo>
                  <a:lnTo>
                    <a:pt x="8362" y="139612"/>
                  </a:lnTo>
                  <a:lnTo>
                    <a:pt x="3377" y="168373"/>
                  </a:lnTo>
                  <a:lnTo>
                    <a:pt x="5264" y="182727"/>
                  </a:lnTo>
                  <a:lnTo>
                    <a:pt x="7743" y="189518"/>
                  </a:lnTo>
                  <a:lnTo>
                    <a:pt x="12217" y="194046"/>
                  </a:lnTo>
                  <a:lnTo>
                    <a:pt x="24715" y="199076"/>
                  </a:lnTo>
                  <a:lnTo>
                    <a:pt x="30587" y="199006"/>
                  </a:lnTo>
                  <a:lnTo>
                    <a:pt x="54601" y="191812"/>
                  </a:lnTo>
                  <a:lnTo>
                    <a:pt x="58273" y="189225"/>
                  </a:lnTo>
                  <a:lnTo>
                    <a:pt x="64235" y="180706"/>
                  </a:lnTo>
                  <a:lnTo>
                    <a:pt x="71557" y="164009"/>
                  </a:lnTo>
                  <a:lnTo>
                    <a:pt x="74824" y="142285"/>
                  </a:lnTo>
                  <a:lnTo>
                    <a:pt x="71825" y="129975"/>
                  </a:lnTo>
                  <a:lnTo>
                    <a:pt x="65789" y="120505"/>
                  </a:lnTo>
                  <a:lnTo>
                    <a:pt x="58403" y="113945"/>
                  </a:lnTo>
                  <a:lnTo>
                    <a:pt x="46654" y="110559"/>
                  </a:lnTo>
                  <a:lnTo>
                    <a:pt x="32024" y="109760"/>
                  </a:lnTo>
                  <a:lnTo>
                    <a:pt x="0" y="114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03">
              <a:extLst>
                <a:ext uri="{FF2B5EF4-FFF2-40B4-BE49-F238E27FC236}">
                  <a16:creationId xmlns:a16="http://schemas.microsoft.com/office/drawing/2014/main" id="{1CA5FCC4-64A8-AE95-D63A-9DC3965C537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490483" y="3538142"/>
              <a:ext cx="122644" cy="195659"/>
            </a:xfrm>
            <a:custGeom>
              <a:avLst/>
              <a:gdLst/>
              <a:ahLst/>
              <a:cxnLst/>
              <a:rect l="0" t="0" r="0" b="0"/>
              <a:pathLst>
                <a:path w="122644" h="195659">
                  <a:moveTo>
                    <a:pt x="110467" y="55958"/>
                  </a:moveTo>
                  <a:lnTo>
                    <a:pt x="110467" y="55958"/>
                  </a:lnTo>
                  <a:lnTo>
                    <a:pt x="119194" y="46524"/>
                  </a:lnTo>
                  <a:lnTo>
                    <a:pt x="122643" y="38314"/>
                  </a:lnTo>
                  <a:lnTo>
                    <a:pt x="121053" y="35651"/>
                  </a:lnTo>
                  <a:lnTo>
                    <a:pt x="119641" y="33954"/>
                  </a:lnTo>
                  <a:lnTo>
                    <a:pt x="116191" y="32067"/>
                  </a:lnTo>
                  <a:lnTo>
                    <a:pt x="114283" y="31564"/>
                  </a:lnTo>
                  <a:lnTo>
                    <a:pt x="105336" y="25179"/>
                  </a:lnTo>
                  <a:lnTo>
                    <a:pt x="82742" y="2832"/>
                  </a:lnTo>
                  <a:lnTo>
                    <a:pt x="66426" y="0"/>
                  </a:lnTo>
                  <a:lnTo>
                    <a:pt x="53498" y="3101"/>
                  </a:lnTo>
                  <a:lnTo>
                    <a:pt x="27953" y="16589"/>
                  </a:lnTo>
                  <a:lnTo>
                    <a:pt x="12249" y="35435"/>
                  </a:lnTo>
                  <a:lnTo>
                    <a:pt x="5400" y="48779"/>
                  </a:lnTo>
                  <a:lnTo>
                    <a:pt x="0" y="67315"/>
                  </a:lnTo>
                  <a:lnTo>
                    <a:pt x="1633" y="80761"/>
                  </a:lnTo>
                  <a:lnTo>
                    <a:pt x="7063" y="92382"/>
                  </a:lnTo>
                  <a:lnTo>
                    <a:pt x="18054" y="102890"/>
                  </a:lnTo>
                  <a:lnTo>
                    <a:pt x="26120" y="108097"/>
                  </a:lnTo>
                  <a:lnTo>
                    <a:pt x="29541" y="108356"/>
                  </a:lnTo>
                  <a:lnTo>
                    <a:pt x="32528" y="107118"/>
                  </a:lnTo>
                  <a:lnTo>
                    <a:pt x="64256" y="82692"/>
                  </a:lnTo>
                  <a:lnTo>
                    <a:pt x="71845" y="73522"/>
                  </a:lnTo>
                  <a:lnTo>
                    <a:pt x="90524" y="50755"/>
                  </a:lnTo>
                  <a:lnTo>
                    <a:pt x="96430" y="46590"/>
                  </a:lnTo>
                  <a:lnTo>
                    <a:pt x="103721" y="44246"/>
                  </a:lnTo>
                  <a:lnTo>
                    <a:pt x="109135" y="43453"/>
                  </a:lnTo>
                  <a:lnTo>
                    <a:pt x="110291" y="70914"/>
                  </a:lnTo>
                  <a:lnTo>
                    <a:pt x="108533" y="96608"/>
                  </a:lnTo>
                  <a:lnTo>
                    <a:pt x="105425" y="124682"/>
                  </a:lnTo>
                  <a:lnTo>
                    <a:pt x="104505" y="152756"/>
                  </a:lnTo>
                  <a:lnTo>
                    <a:pt x="104168" y="184050"/>
                  </a:lnTo>
                  <a:lnTo>
                    <a:pt x="104117" y="195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04">
              <a:extLst>
                <a:ext uri="{FF2B5EF4-FFF2-40B4-BE49-F238E27FC236}">
                  <a16:creationId xmlns:a16="http://schemas.microsoft.com/office/drawing/2014/main" id="{8BC2C5DB-D750-A32F-BF62-D34DA90C5A9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410450" y="37020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8727" y="12583"/>
                  </a:lnTo>
                  <a:lnTo>
                    <a:pt x="10051" y="1121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05">
              <a:extLst>
                <a:ext uri="{FF2B5EF4-FFF2-40B4-BE49-F238E27FC236}">
                  <a16:creationId xmlns:a16="http://schemas.microsoft.com/office/drawing/2014/main" id="{1E32E4D3-DEAA-339C-A73A-1FA0DBA8D6B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321550" y="3536950"/>
              <a:ext cx="38001" cy="207017"/>
            </a:xfrm>
            <a:custGeom>
              <a:avLst/>
              <a:gdLst/>
              <a:ahLst/>
              <a:cxnLst/>
              <a:rect l="0" t="0" r="0" b="0"/>
              <a:pathLst>
                <a:path w="38001" h="207017">
                  <a:moveTo>
                    <a:pt x="25400" y="0"/>
                  </a:moveTo>
                  <a:lnTo>
                    <a:pt x="25400" y="0"/>
                  </a:lnTo>
                  <a:lnTo>
                    <a:pt x="37761" y="0"/>
                  </a:lnTo>
                  <a:lnTo>
                    <a:pt x="38000" y="3371"/>
                  </a:lnTo>
                  <a:lnTo>
                    <a:pt x="31179" y="31706"/>
                  </a:lnTo>
                  <a:lnTo>
                    <a:pt x="23171" y="57141"/>
                  </a:lnTo>
                  <a:lnTo>
                    <a:pt x="19159" y="82548"/>
                  </a:lnTo>
                  <a:lnTo>
                    <a:pt x="14185" y="107950"/>
                  </a:lnTo>
                  <a:lnTo>
                    <a:pt x="13140" y="130763"/>
                  </a:lnTo>
                  <a:lnTo>
                    <a:pt x="10949" y="157983"/>
                  </a:lnTo>
                  <a:lnTo>
                    <a:pt x="7258" y="185723"/>
                  </a:lnTo>
                  <a:lnTo>
                    <a:pt x="963" y="206808"/>
                  </a:lnTo>
                  <a:lnTo>
                    <a:pt x="642" y="207016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06">
              <a:extLst>
                <a:ext uri="{FF2B5EF4-FFF2-40B4-BE49-F238E27FC236}">
                  <a16:creationId xmlns:a16="http://schemas.microsoft.com/office/drawing/2014/main" id="{E50C74A8-5A5A-B744-2AAD-A9109328C1C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974991" y="3644900"/>
              <a:ext cx="213210" cy="38101"/>
            </a:xfrm>
            <a:custGeom>
              <a:avLst/>
              <a:gdLst/>
              <a:ahLst/>
              <a:cxnLst/>
              <a:rect l="0" t="0" r="0" b="0"/>
              <a:pathLst>
                <a:path w="213210" h="38101">
                  <a:moveTo>
                    <a:pt x="3659" y="38100"/>
                  </a:moveTo>
                  <a:lnTo>
                    <a:pt x="3659" y="38100"/>
                  </a:lnTo>
                  <a:lnTo>
                    <a:pt x="287" y="38100"/>
                  </a:lnTo>
                  <a:lnTo>
                    <a:pt x="0" y="37395"/>
                  </a:lnTo>
                  <a:lnTo>
                    <a:pt x="1562" y="34729"/>
                  </a:lnTo>
                  <a:lnTo>
                    <a:pt x="16522" y="25891"/>
                  </a:lnTo>
                  <a:lnTo>
                    <a:pt x="42199" y="17706"/>
                  </a:lnTo>
                  <a:lnTo>
                    <a:pt x="71636" y="9325"/>
                  </a:lnTo>
                  <a:lnTo>
                    <a:pt x="99638" y="3371"/>
                  </a:lnTo>
                  <a:lnTo>
                    <a:pt x="129509" y="296"/>
                  </a:lnTo>
                  <a:lnTo>
                    <a:pt x="159113" y="39"/>
                  </a:lnTo>
                  <a:lnTo>
                    <a:pt x="187159" y="8"/>
                  </a:lnTo>
                  <a:lnTo>
                    <a:pt x="213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07">
              <a:extLst>
                <a:ext uri="{FF2B5EF4-FFF2-40B4-BE49-F238E27FC236}">
                  <a16:creationId xmlns:a16="http://schemas.microsoft.com/office/drawing/2014/main" id="{2638D7B3-BDF3-88A4-A9FC-DB55B32CAD7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067550" y="3589515"/>
              <a:ext cx="19051" cy="156986"/>
            </a:xfrm>
            <a:custGeom>
              <a:avLst/>
              <a:gdLst/>
              <a:ahLst/>
              <a:cxnLst/>
              <a:rect l="0" t="0" r="0" b="0"/>
              <a:pathLst>
                <a:path w="19051" h="156986">
                  <a:moveTo>
                    <a:pt x="0" y="10935"/>
                  </a:moveTo>
                  <a:lnTo>
                    <a:pt x="0" y="10935"/>
                  </a:lnTo>
                  <a:lnTo>
                    <a:pt x="3372" y="4193"/>
                  </a:lnTo>
                  <a:lnTo>
                    <a:pt x="5070" y="2207"/>
                  </a:lnTo>
                  <a:lnTo>
                    <a:pt x="8837" y="0"/>
                  </a:lnTo>
                  <a:lnTo>
                    <a:pt x="10125" y="117"/>
                  </a:lnTo>
                  <a:lnTo>
                    <a:pt x="10984" y="901"/>
                  </a:lnTo>
                  <a:lnTo>
                    <a:pt x="11555" y="2129"/>
                  </a:lnTo>
                  <a:lnTo>
                    <a:pt x="12361" y="13970"/>
                  </a:lnTo>
                  <a:lnTo>
                    <a:pt x="7630" y="43085"/>
                  </a:lnTo>
                  <a:lnTo>
                    <a:pt x="4847" y="65616"/>
                  </a:lnTo>
                  <a:lnTo>
                    <a:pt x="1436" y="92753"/>
                  </a:lnTo>
                  <a:lnTo>
                    <a:pt x="283" y="120465"/>
                  </a:lnTo>
                  <a:lnTo>
                    <a:pt x="3454" y="138403"/>
                  </a:lnTo>
                  <a:lnTo>
                    <a:pt x="19050" y="15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08">
              <a:extLst>
                <a:ext uri="{FF2B5EF4-FFF2-40B4-BE49-F238E27FC236}">
                  <a16:creationId xmlns:a16="http://schemas.microsoft.com/office/drawing/2014/main" id="{7F13AD3A-C9DD-B64C-8D58-0AFC4C02B1E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553200" y="3594505"/>
              <a:ext cx="400051" cy="240896"/>
            </a:xfrm>
            <a:custGeom>
              <a:avLst/>
              <a:gdLst/>
              <a:ahLst/>
              <a:cxnLst/>
              <a:rect l="0" t="0" r="0" b="0"/>
              <a:pathLst>
                <a:path w="400051" h="240896">
                  <a:moveTo>
                    <a:pt x="0" y="240895"/>
                  </a:moveTo>
                  <a:lnTo>
                    <a:pt x="0" y="240895"/>
                  </a:lnTo>
                  <a:lnTo>
                    <a:pt x="705" y="234414"/>
                  </a:lnTo>
                  <a:lnTo>
                    <a:pt x="12209" y="204920"/>
                  </a:lnTo>
                  <a:lnTo>
                    <a:pt x="23764" y="187746"/>
                  </a:lnTo>
                  <a:lnTo>
                    <a:pt x="54193" y="157256"/>
                  </a:lnTo>
                  <a:lnTo>
                    <a:pt x="82996" y="133359"/>
                  </a:lnTo>
                  <a:lnTo>
                    <a:pt x="109994" y="111833"/>
                  </a:lnTo>
                  <a:lnTo>
                    <a:pt x="141160" y="86383"/>
                  </a:lnTo>
                  <a:lnTo>
                    <a:pt x="170817" y="56614"/>
                  </a:lnTo>
                  <a:lnTo>
                    <a:pt x="195241" y="25111"/>
                  </a:lnTo>
                  <a:lnTo>
                    <a:pt x="200841" y="14211"/>
                  </a:lnTo>
                  <a:lnTo>
                    <a:pt x="203160" y="0"/>
                  </a:lnTo>
                  <a:lnTo>
                    <a:pt x="203188" y="3086"/>
                  </a:lnTo>
                  <a:lnTo>
                    <a:pt x="206568" y="11840"/>
                  </a:lnTo>
                  <a:lnTo>
                    <a:pt x="205295" y="30113"/>
                  </a:lnTo>
                  <a:lnTo>
                    <a:pt x="200450" y="56772"/>
                  </a:lnTo>
                  <a:lnTo>
                    <a:pt x="193198" y="84293"/>
                  </a:lnTo>
                  <a:lnTo>
                    <a:pt x="192005" y="110847"/>
                  </a:lnTo>
                  <a:lnTo>
                    <a:pt x="195807" y="136197"/>
                  </a:lnTo>
                  <a:lnTo>
                    <a:pt x="201401" y="155310"/>
                  </a:lnTo>
                  <a:lnTo>
                    <a:pt x="207732" y="164723"/>
                  </a:lnTo>
                  <a:lnTo>
                    <a:pt x="208338" y="166830"/>
                  </a:lnTo>
                  <a:lnTo>
                    <a:pt x="209447" y="167529"/>
                  </a:lnTo>
                  <a:lnTo>
                    <a:pt x="210893" y="167290"/>
                  </a:lnTo>
                  <a:lnTo>
                    <a:pt x="221653" y="161837"/>
                  </a:lnTo>
                  <a:lnTo>
                    <a:pt x="233283" y="149266"/>
                  </a:lnTo>
                  <a:lnTo>
                    <a:pt x="237737" y="138082"/>
                  </a:lnTo>
                  <a:lnTo>
                    <a:pt x="245900" y="108091"/>
                  </a:lnTo>
                  <a:lnTo>
                    <a:pt x="257559" y="76603"/>
                  </a:lnTo>
                  <a:lnTo>
                    <a:pt x="260934" y="65294"/>
                  </a:lnTo>
                  <a:lnTo>
                    <a:pt x="279124" y="36686"/>
                  </a:lnTo>
                  <a:lnTo>
                    <a:pt x="284442" y="27305"/>
                  </a:lnTo>
                  <a:lnTo>
                    <a:pt x="284878" y="27946"/>
                  </a:lnTo>
                  <a:lnTo>
                    <a:pt x="285362" y="32421"/>
                  </a:lnTo>
                  <a:lnTo>
                    <a:pt x="281310" y="56931"/>
                  </a:lnTo>
                  <a:lnTo>
                    <a:pt x="279966" y="80711"/>
                  </a:lnTo>
                  <a:lnTo>
                    <a:pt x="281394" y="110267"/>
                  </a:lnTo>
                  <a:lnTo>
                    <a:pt x="288260" y="133483"/>
                  </a:lnTo>
                  <a:lnTo>
                    <a:pt x="294156" y="142121"/>
                  </a:lnTo>
                  <a:lnTo>
                    <a:pt x="301481" y="147607"/>
                  </a:lnTo>
                  <a:lnTo>
                    <a:pt x="309439" y="150045"/>
                  </a:lnTo>
                  <a:lnTo>
                    <a:pt x="336565" y="146357"/>
                  </a:lnTo>
                  <a:lnTo>
                    <a:pt x="343847" y="142198"/>
                  </a:lnTo>
                  <a:lnTo>
                    <a:pt x="369967" y="124025"/>
                  </a:lnTo>
                  <a:lnTo>
                    <a:pt x="400050" y="107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09">
              <a:extLst>
                <a:ext uri="{FF2B5EF4-FFF2-40B4-BE49-F238E27FC236}">
                  <a16:creationId xmlns:a16="http://schemas.microsoft.com/office/drawing/2014/main" id="{E7BCC865-4105-A090-1302-A5A6E21249E3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189097" y="3587828"/>
              <a:ext cx="218054" cy="171078"/>
            </a:xfrm>
            <a:custGeom>
              <a:avLst/>
              <a:gdLst/>
              <a:ahLst/>
              <a:cxnLst/>
              <a:rect l="0" t="0" r="0" b="0"/>
              <a:pathLst>
                <a:path w="218054" h="171078">
                  <a:moveTo>
                    <a:pt x="173603" y="6272"/>
                  </a:moveTo>
                  <a:lnTo>
                    <a:pt x="173603" y="6272"/>
                  </a:lnTo>
                  <a:lnTo>
                    <a:pt x="176975" y="6272"/>
                  </a:lnTo>
                  <a:lnTo>
                    <a:pt x="177967" y="5567"/>
                  </a:lnTo>
                  <a:lnTo>
                    <a:pt x="178629" y="4391"/>
                  </a:lnTo>
                  <a:lnTo>
                    <a:pt x="179071" y="2901"/>
                  </a:lnTo>
                  <a:lnTo>
                    <a:pt x="180071" y="1908"/>
                  </a:lnTo>
                  <a:lnTo>
                    <a:pt x="183063" y="805"/>
                  </a:lnTo>
                  <a:lnTo>
                    <a:pt x="191486" y="0"/>
                  </a:lnTo>
                  <a:lnTo>
                    <a:pt x="191876" y="679"/>
                  </a:lnTo>
                  <a:lnTo>
                    <a:pt x="192550" y="8767"/>
                  </a:lnTo>
                  <a:lnTo>
                    <a:pt x="190467" y="10758"/>
                  </a:lnTo>
                  <a:lnTo>
                    <a:pt x="166129" y="21122"/>
                  </a:lnTo>
                  <a:lnTo>
                    <a:pt x="137757" y="34190"/>
                  </a:lnTo>
                  <a:lnTo>
                    <a:pt x="116514" y="43610"/>
                  </a:lnTo>
                  <a:lnTo>
                    <a:pt x="88483" y="54965"/>
                  </a:lnTo>
                  <a:lnTo>
                    <a:pt x="60049" y="68493"/>
                  </a:lnTo>
                  <a:lnTo>
                    <a:pt x="34559" y="78880"/>
                  </a:lnTo>
                  <a:lnTo>
                    <a:pt x="23279" y="85876"/>
                  </a:lnTo>
                  <a:lnTo>
                    <a:pt x="9775" y="91611"/>
                  </a:lnTo>
                  <a:lnTo>
                    <a:pt x="3658" y="97352"/>
                  </a:lnTo>
                  <a:lnTo>
                    <a:pt x="1040" y="100859"/>
                  </a:lnTo>
                  <a:lnTo>
                    <a:pt x="0" y="103902"/>
                  </a:lnTo>
                  <a:lnTo>
                    <a:pt x="12" y="106636"/>
                  </a:lnTo>
                  <a:lnTo>
                    <a:pt x="725" y="109165"/>
                  </a:lnTo>
                  <a:lnTo>
                    <a:pt x="5280" y="113856"/>
                  </a:lnTo>
                  <a:lnTo>
                    <a:pt x="13422" y="118293"/>
                  </a:lnTo>
                  <a:lnTo>
                    <a:pt x="41643" y="128771"/>
                  </a:lnTo>
                  <a:lnTo>
                    <a:pt x="71024" y="140849"/>
                  </a:lnTo>
                  <a:lnTo>
                    <a:pt x="97505" y="147825"/>
                  </a:lnTo>
                  <a:lnTo>
                    <a:pt x="127214" y="156503"/>
                  </a:lnTo>
                  <a:lnTo>
                    <a:pt x="144180" y="162185"/>
                  </a:lnTo>
                  <a:lnTo>
                    <a:pt x="175913" y="168019"/>
                  </a:lnTo>
                  <a:lnTo>
                    <a:pt x="199696" y="171077"/>
                  </a:lnTo>
                  <a:lnTo>
                    <a:pt x="201582" y="170470"/>
                  </a:lnTo>
                  <a:lnTo>
                    <a:pt x="202839" y="169360"/>
                  </a:lnTo>
                  <a:lnTo>
                    <a:pt x="203677" y="167914"/>
                  </a:lnTo>
                  <a:lnTo>
                    <a:pt x="204941" y="166950"/>
                  </a:lnTo>
                  <a:lnTo>
                    <a:pt x="210672" y="165276"/>
                  </a:lnTo>
                  <a:lnTo>
                    <a:pt x="214769" y="165097"/>
                  </a:lnTo>
                  <a:lnTo>
                    <a:pt x="215864" y="164367"/>
                  </a:lnTo>
                  <a:lnTo>
                    <a:pt x="218053" y="158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60">
            <a:extLst>
              <a:ext uri="{FF2B5EF4-FFF2-40B4-BE49-F238E27FC236}">
                <a16:creationId xmlns:a16="http://schemas.microsoft.com/office/drawing/2014/main" id="{02348EF0-A8C8-805A-EA0E-8BFBF17AA05E}"/>
              </a:ext>
            </a:extLst>
          </p:cNvPr>
          <p:cNvGrpSpPr/>
          <p:nvPr/>
        </p:nvGrpSpPr>
        <p:grpSpPr>
          <a:xfrm>
            <a:off x="6889750" y="2822091"/>
            <a:ext cx="298451" cy="261718"/>
            <a:chOff x="6889750" y="2822091"/>
            <a:chExt cx="298451" cy="261718"/>
          </a:xfrm>
        </p:grpSpPr>
        <p:sp>
          <p:nvSpPr>
            <p:cNvPr id="140" name="SMARTInkShape-210">
              <a:extLst>
                <a:ext uri="{FF2B5EF4-FFF2-40B4-BE49-F238E27FC236}">
                  <a16:creationId xmlns:a16="http://schemas.microsoft.com/office/drawing/2014/main" id="{13C5A20D-7430-6B40-AE7A-049B5A9BB7A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889750" y="2822091"/>
              <a:ext cx="298451" cy="22710"/>
            </a:xfrm>
            <a:custGeom>
              <a:avLst/>
              <a:gdLst/>
              <a:ahLst/>
              <a:cxnLst/>
              <a:rect l="0" t="0" r="0" b="0"/>
              <a:pathLst>
                <a:path w="298451" h="22710">
                  <a:moveTo>
                    <a:pt x="0" y="22709"/>
                  </a:moveTo>
                  <a:lnTo>
                    <a:pt x="0" y="22709"/>
                  </a:lnTo>
                  <a:lnTo>
                    <a:pt x="3372" y="22709"/>
                  </a:lnTo>
                  <a:lnTo>
                    <a:pt x="30507" y="17242"/>
                  </a:lnTo>
                  <a:lnTo>
                    <a:pt x="56905" y="11464"/>
                  </a:lnTo>
                  <a:lnTo>
                    <a:pt x="84383" y="5410"/>
                  </a:lnTo>
                  <a:lnTo>
                    <a:pt x="114137" y="4178"/>
                  </a:lnTo>
                  <a:lnTo>
                    <a:pt x="140333" y="3890"/>
                  </a:lnTo>
                  <a:lnTo>
                    <a:pt x="168439" y="3762"/>
                  </a:lnTo>
                  <a:lnTo>
                    <a:pt x="198544" y="3689"/>
                  </a:lnTo>
                  <a:lnTo>
                    <a:pt x="219475" y="3672"/>
                  </a:lnTo>
                  <a:lnTo>
                    <a:pt x="241478" y="3665"/>
                  </a:lnTo>
                  <a:lnTo>
                    <a:pt x="269026" y="3661"/>
                  </a:lnTo>
                  <a:lnTo>
                    <a:pt x="294158" y="3659"/>
                  </a:lnTo>
                  <a:lnTo>
                    <a:pt x="295589" y="2953"/>
                  </a:lnTo>
                  <a:lnTo>
                    <a:pt x="296542" y="1778"/>
                  </a:lnTo>
                  <a:lnTo>
                    <a:pt x="297179" y="288"/>
                  </a:lnTo>
                  <a:lnTo>
                    <a:pt x="297602" y="0"/>
                  </a:lnTo>
                  <a:lnTo>
                    <a:pt x="297885" y="514"/>
                  </a:lnTo>
                  <a:lnTo>
                    <a:pt x="29845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11">
              <a:extLst>
                <a:ext uri="{FF2B5EF4-FFF2-40B4-BE49-F238E27FC236}">
                  <a16:creationId xmlns:a16="http://schemas.microsoft.com/office/drawing/2014/main" id="{9A519B4A-2864-0174-24AB-A3FD0EE4D51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896100" y="2934956"/>
              <a:ext cx="228601" cy="148853"/>
            </a:xfrm>
            <a:custGeom>
              <a:avLst/>
              <a:gdLst/>
              <a:ahLst/>
              <a:cxnLst/>
              <a:rect l="0" t="0" r="0" b="0"/>
              <a:pathLst>
                <a:path w="228601" h="148853">
                  <a:moveTo>
                    <a:pt x="0" y="49544"/>
                  </a:moveTo>
                  <a:lnTo>
                    <a:pt x="0" y="49544"/>
                  </a:lnTo>
                  <a:lnTo>
                    <a:pt x="0" y="46173"/>
                  </a:lnTo>
                  <a:lnTo>
                    <a:pt x="3372" y="37335"/>
                  </a:lnTo>
                  <a:lnTo>
                    <a:pt x="8837" y="29150"/>
                  </a:lnTo>
                  <a:lnTo>
                    <a:pt x="35505" y="15745"/>
                  </a:lnTo>
                  <a:lnTo>
                    <a:pt x="66809" y="2983"/>
                  </a:lnTo>
                  <a:lnTo>
                    <a:pt x="83531" y="0"/>
                  </a:lnTo>
                  <a:lnTo>
                    <a:pt x="88143" y="993"/>
                  </a:lnTo>
                  <a:lnTo>
                    <a:pt x="95149" y="5858"/>
                  </a:lnTo>
                  <a:lnTo>
                    <a:pt x="98733" y="14606"/>
                  </a:lnTo>
                  <a:lnTo>
                    <a:pt x="101034" y="40840"/>
                  </a:lnTo>
                  <a:lnTo>
                    <a:pt x="98061" y="58175"/>
                  </a:lnTo>
                  <a:lnTo>
                    <a:pt x="89341" y="82362"/>
                  </a:lnTo>
                  <a:lnTo>
                    <a:pt x="70093" y="111295"/>
                  </a:lnTo>
                  <a:lnTo>
                    <a:pt x="59182" y="126010"/>
                  </a:lnTo>
                  <a:lnTo>
                    <a:pt x="28112" y="148852"/>
                  </a:lnTo>
                  <a:lnTo>
                    <a:pt x="27914" y="148205"/>
                  </a:lnTo>
                  <a:lnTo>
                    <a:pt x="29574" y="143723"/>
                  </a:lnTo>
                  <a:lnTo>
                    <a:pt x="58074" y="117860"/>
                  </a:lnTo>
                  <a:lnTo>
                    <a:pt x="87140" y="94350"/>
                  </a:lnTo>
                  <a:lnTo>
                    <a:pt x="116316" y="72168"/>
                  </a:lnTo>
                  <a:lnTo>
                    <a:pt x="142963" y="55071"/>
                  </a:lnTo>
                  <a:lnTo>
                    <a:pt x="168340" y="37306"/>
                  </a:lnTo>
                  <a:lnTo>
                    <a:pt x="199844" y="14623"/>
                  </a:lnTo>
                  <a:lnTo>
                    <a:pt x="209810" y="8231"/>
                  </a:lnTo>
                  <a:lnTo>
                    <a:pt x="210428" y="7186"/>
                  </a:lnTo>
                  <a:lnTo>
                    <a:pt x="210136" y="6488"/>
                  </a:lnTo>
                  <a:lnTo>
                    <a:pt x="196240" y="8878"/>
                  </a:lnTo>
                  <a:lnTo>
                    <a:pt x="170876" y="20797"/>
                  </a:lnTo>
                  <a:lnTo>
                    <a:pt x="144391" y="37734"/>
                  </a:lnTo>
                  <a:lnTo>
                    <a:pt x="115475" y="61804"/>
                  </a:lnTo>
                  <a:lnTo>
                    <a:pt x="100970" y="79090"/>
                  </a:lnTo>
                  <a:lnTo>
                    <a:pt x="93574" y="95223"/>
                  </a:lnTo>
                  <a:lnTo>
                    <a:pt x="90285" y="113408"/>
                  </a:lnTo>
                  <a:lnTo>
                    <a:pt x="93279" y="124024"/>
                  </a:lnTo>
                  <a:lnTo>
                    <a:pt x="103327" y="138966"/>
                  </a:lnTo>
                  <a:lnTo>
                    <a:pt x="113422" y="142204"/>
                  </a:lnTo>
                  <a:lnTo>
                    <a:pt x="142897" y="144282"/>
                  </a:lnTo>
                  <a:lnTo>
                    <a:pt x="174485" y="135259"/>
                  </a:lnTo>
                  <a:lnTo>
                    <a:pt x="203739" y="120395"/>
                  </a:lnTo>
                  <a:lnTo>
                    <a:pt x="228600" y="106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SMARTInkShape-212">
            <a:extLst>
              <a:ext uri="{FF2B5EF4-FFF2-40B4-BE49-F238E27FC236}">
                <a16:creationId xmlns:a16="http://schemas.microsoft.com/office/drawing/2014/main" id="{94028212-7C50-DB54-3C60-13ECFE7071B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484012" y="2985383"/>
            <a:ext cx="158089" cy="151518"/>
          </a:xfrm>
          <a:custGeom>
            <a:avLst/>
            <a:gdLst/>
            <a:ahLst/>
            <a:cxnLst/>
            <a:rect l="0" t="0" r="0" b="0"/>
            <a:pathLst>
              <a:path w="158089" h="151518">
                <a:moveTo>
                  <a:pt x="113638" y="5467"/>
                </a:moveTo>
                <a:lnTo>
                  <a:pt x="113638" y="5467"/>
                </a:lnTo>
                <a:lnTo>
                  <a:pt x="123098" y="5467"/>
                </a:lnTo>
                <a:lnTo>
                  <a:pt x="124178" y="4762"/>
                </a:lnTo>
                <a:lnTo>
                  <a:pt x="124897" y="3586"/>
                </a:lnTo>
                <a:lnTo>
                  <a:pt x="126054" y="0"/>
                </a:lnTo>
                <a:lnTo>
                  <a:pt x="96637" y="14364"/>
                </a:lnTo>
                <a:lnTo>
                  <a:pt x="73857" y="26412"/>
                </a:lnTo>
                <a:lnTo>
                  <a:pt x="42758" y="37218"/>
                </a:lnTo>
                <a:lnTo>
                  <a:pt x="15232" y="51746"/>
                </a:lnTo>
                <a:lnTo>
                  <a:pt x="1570" y="61046"/>
                </a:lnTo>
                <a:lnTo>
                  <a:pt x="826" y="62275"/>
                </a:lnTo>
                <a:lnTo>
                  <a:pt x="0" y="65523"/>
                </a:lnTo>
                <a:lnTo>
                  <a:pt x="485" y="67376"/>
                </a:lnTo>
                <a:lnTo>
                  <a:pt x="2904" y="71317"/>
                </a:lnTo>
                <a:lnTo>
                  <a:pt x="27925" y="88605"/>
                </a:lnTo>
                <a:lnTo>
                  <a:pt x="59234" y="101696"/>
                </a:lnTo>
                <a:lnTo>
                  <a:pt x="87526" y="111075"/>
                </a:lnTo>
                <a:lnTo>
                  <a:pt x="109734" y="119723"/>
                </a:lnTo>
                <a:lnTo>
                  <a:pt x="116842" y="123275"/>
                </a:lnTo>
                <a:lnTo>
                  <a:pt x="137064" y="129114"/>
                </a:lnTo>
                <a:lnTo>
                  <a:pt x="151199" y="137051"/>
                </a:lnTo>
                <a:lnTo>
                  <a:pt x="153495" y="137640"/>
                </a:lnTo>
                <a:lnTo>
                  <a:pt x="155026" y="138738"/>
                </a:lnTo>
                <a:lnTo>
                  <a:pt x="156046" y="140175"/>
                </a:lnTo>
                <a:lnTo>
                  <a:pt x="157180" y="143654"/>
                </a:lnTo>
                <a:lnTo>
                  <a:pt x="158088" y="1515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SMARTInkShape-Group62">
            <a:extLst>
              <a:ext uri="{FF2B5EF4-FFF2-40B4-BE49-F238E27FC236}">
                <a16:creationId xmlns:a16="http://schemas.microsoft.com/office/drawing/2014/main" id="{D3C02A1A-BFAE-9224-14E3-DDCCE87DC1D4}"/>
              </a:ext>
            </a:extLst>
          </p:cNvPr>
          <p:cNvGrpSpPr/>
          <p:nvPr/>
        </p:nvGrpSpPr>
        <p:grpSpPr>
          <a:xfrm>
            <a:off x="5880241" y="2924010"/>
            <a:ext cx="399910" cy="276169"/>
            <a:chOff x="5880241" y="2924010"/>
            <a:chExt cx="399910" cy="276169"/>
          </a:xfrm>
        </p:grpSpPr>
        <p:sp>
          <p:nvSpPr>
            <p:cNvPr id="144" name="SMARTInkShape-213">
              <a:extLst>
                <a:ext uri="{FF2B5EF4-FFF2-40B4-BE49-F238E27FC236}">
                  <a16:creationId xmlns:a16="http://schemas.microsoft.com/office/drawing/2014/main" id="{B0261582-3238-5AF0-6FCC-BFB9C55A204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096078" y="3022887"/>
              <a:ext cx="145973" cy="25114"/>
            </a:xfrm>
            <a:custGeom>
              <a:avLst/>
              <a:gdLst/>
              <a:ahLst/>
              <a:cxnLst/>
              <a:rect l="0" t="0" r="0" b="0"/>
              <a:pathLst>
                <a:path w="145973" h="25114">
                  <a:moveTo>
                    <a:pt x="6272" y="25113"/>
                  </a:moveTo>
                  <a:lnTo>
                    <a:pt x="6272" y="25113"/>
                  </a:lnTo>
                  <a:lnTo>
                    <a:pt x="0" y="25113"/>
                  </a:lnTo>
                  <a:lnTo>
                    <a:pt x="6686" y="21742"/>
                  </a:lnTo>
                  <a:lnTo>
                    <a:pt x="32562" y="17274"/>
                  </a:lnTo>
                  <a:lnTo>
                    <a:pt x="59175" y="12347"/>
                  </a:lnTo>
                  <a:lnTo>
                    <a:pt x="89100" y="7030"/>
                  </a:lnTo>
                  <a:lnTo>
                    <a:pt x="119491" y="358"/>
                  </a:lnTo>
                  <a:lnTo>
                    <a:pt x="126206" y="0"/>
                  </a:lnTo>
                  <a:lnTo>
                    <a:pt x="132012" y="1722"/>
                  </a:lnTo>
                  <a:lnTo>
                    <a:pt x="145972" y="12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14">
              <a:extLst>
                <a:ext uri="{FF2B5EF4-FFF2-40B4-BE49-F238E27FC236}">
                  <a16:creationId xmlns:a16="http://schemas.microsoft.com/office/drawing/2014/main" id="{2AB2F983-608B-DB58-1FF7-88763A64F4E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102350" y="3099776"/>
              <a:ext cx="177801" cy="100403"/>
            </a:xfrm>
            <a:custGeom>
              <a:avLst/>
              <a:gdLst/>
              <a:ahLst/>
              <a:cxnLst/>
              <a:rect l="0" t="0" r="0" b="0"/>
              <a:pathLst>
                <a:path w="177801" h="100403">
                  <a:moveTo>
                    <a:pt x="0" y="43474"/>
                  </a:moveTo>
                  <a:lnTo>
                    <a:pt x="0" y="43474"/>
                  </a:lnTo>
                  <a:lnTo>
                    <a:pt x="14746" y="30609"/>
                  </a:lnTo>
                  <a:lnTo>
                    <a:pt x="46231" y="8983"/>
                  </a:lnTo>
                  <a:lnTo>
                    <a:pt x="50651" y="6978"/>
                  </a:lnTo>
                  <a:lnTo>
                    <a:pt x="54967" y="5381"/>
                  </a:lnTo>
                  <a:lnTo>
                    <a:pt x="61365" y="1221"/>
                  </a:lnTo>
                  <a:lnTo>
                    <a:pt x="65608" y="0"/>
                  </a:lnTo>
                  <a:lnTo>
                    <a:pt x="67727" y="1086"/>
                  </a:lnTo>
                  <a:lnTo>
                    <a:pt x="71963" y="6055"/>
                  </a:lnTo>
                  <a:lnTo>
                    <a:pt x="72670" y="9356"/>
                  </a:lnTo>
                  <a:lnTo>
                    <a:pt x="70293" y="21449"/>
                  </a:lnTo>
                  <a:lnTo>
                    <a:pt x="61163" y="50268"/>
                  </a:lnTo>
                  <a:lnTo>
                    <a:pt x="51597" y="65635"/>
                  </a:lnTo>
                  <a:lnTo>
                    <a:pt x="23912" y="94914"/>
                  </a:lnTo>
                  <a:lnTo>
                    <a:pt x="14317" y="99872"/>
                  </a:lnTo>
                  <a:lnTo>
                    <a:pt x="14483" y="100123"/>
                  </a:lnTo>
                  <a:lnTo>
                    <a:pt x="16551" y="100402"/>
                  </a:lnTo>
                  <a:lnTo>
                    <a:pt x="33136" y="86299"/>
                  </a:lnTo>
                  <a:lnTo>
                    <a:pt x="64179" y="58845"/>
                  </a:lnTo>
                  <a:lnTo>
                    <a:pt x="90314" y="37197"/>
                  </a:lnTo>
                  <a:lnTo>
                    <a:pt x="119425" y="16673"/>
                  </a:lnTo>
                  <a:lnTo>
                    <a:pt x="129616" y="9035"/>
                  </a:lnTo>
                  <a:lnTo>
                    <a:pt x="134748" y="7001"/>
                  </a:lnTo>
                  <a:lnTo>
                    <a:pt x="135693" y="5753"/>
                  </a:lnTo>
                  <a:lnTo>
                    <a:pt x="135618" y="4216"/>
                  </a:lnTo>
                  <a:lnTo>
                    <a:pt x="134862" y="2485"/>
                  </a:lnTo>
                  <a:lnTo>
                    <a:pt x="133652" y="1332"/>
                  </a:lnTo>
                  <a:lnTo>
                    <a:pt x="130427" y="50"/>
                  </a:lnTo>
                  <a:lnTo>
                    <a:pt x="124760" y="1361"/>
                  </a:lnTo>
                  <a:lnTo>
                    <a:pt x="109624" y="7952"/>
                  </a:lnTo>
                  <a:lnTo>
                    <a:pt x="81256" y="34537"/>
                  </a:lnTo>
                  <a:lnTo>
                    <a:pt x="69859" y="47568"/>
                  </a:lnTo>
                  <a:lnTo>
                    <a:pt x="66326" y="56112"/>
                  </a:lnTo>
                  <a:lnTo>
                    <a:pt x="65385" y="60366"/>
                  </a:lnTo>
                  <a:lnTo>
                    <a:pt x="67430" y="76466"/>
                  </a:lnTo>
                  <a:lnTo>
                    <a:pt x="70353" y="80286"/>
                  </a:lnTo>
                  <a:lnTo>
                    <a:pt x="89410" y="90289"/>
                  </a:lnTo>
                  <a:lnTo>
                    <a:pt x="98299" y="90621"/>
                  </a:lnTo>
                  <a:lnTo>
                    <a:pt x="126710" y="86279"/>
                  </a:lnTo>
                  <a:lnTo>
                    <a:pt x="153198" y="77124"/>
                  </a:lnTo>
                  <a:lnTo>
                    <a:pt x="177800" y="68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15">
              <a:extLst>
                <a:ext uri="{FF2B5EF4-FFF2-40B4-BE49-F238E27FC236}">
                  <a16:creationId xmlns:a16="http://schemas.microsoft.com/office/drawing/2014/main" id="{3AB32353-C61D-DC5F-1F8D-848C06AA9F2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880241" y="2924010"/>
              <a:ext cx="196710" cy="243847"/>
            </a:xfrm>
            <a:custGeom>
              <a:avLst/>
              <a:gdLst/>
              <a:ahLst/>
              <a:cxnLst/>
              <a:rect l="0" t="0" r="0" b="0"/>
              <a:pathLst>
                <a:path w="196710" h="243847">
                  <a:moveTo>
                    <a:pt x="6209" y="130340"/>
                  </a:moveTo>
                  <a:lnTo>
                    <a:pt x="6209" y="130340"/>
                  </a:lnTo>
                  <a:lnTo>
                    <a:pt x="9580" y="126969"/>
                  </a:lnTo>
                  <a:lnTo>
                    <a:pt x="14999" y="125315"/>
                  </a:lnTo>
                  <a:lnTo>
                    <a:pt x="25981" y="122501"/>
                  </a:lnTo>
                  <a:lnTo>
                    <a:pt x="47228" y="113916"/>
                  </a:lnTo>
                  <a:lnTo>
                    <a:pt x="58306" y="112457"/>
                  </a:lnTo>
                  <a:lnTo>
                    <a:pt x="66522" y="113690"/>
                  </a:lnTo>
                  <a:lnTo>
                    <a:pt x="69701" y="115007"/>
                  </a:lnTo>
                  <a:lnTo>
                    <a:pt x="75115" y="120233"/>
                  </a:lnTo>
                  <a:lnTo>
                    <a:pt x="79873" y="128670"/>
                  </a:lnTo>
                  <a:lnTo>
                    <a:pt x="86795" y="157083"/>
                  </a:lnTo>
                  <a:lnTo>
                    <a:pt x="87181" y="171859"/>
                  </a:lnTo>
                  <a:lnTo>
                    <a:pt x="81679" y="196606"/>
                  </a:lnTo>
                  <a:lnTo>
                    <a:pt x="77146" y="210591"/>
                  </a:lnTo>
                  <a:lnTo>
                    <a:pt x="53045" y="241959"/>
                  </a:lnTo>
                  <a:lnTo>
                    <a:pt x="49836" y="243449"/>
                  </a:lnTo>
                  <a:lnTo>
                    <a:pt x="47994" y="243846"/>
                  </a:lnTo>
                  <a:lnTo>
                    <a:pt x="38659" y="241034"/>
                  </a:lnTo>
                  <a:lnTo>
                    <a:pt x="30980" y="231983"/>
                  </a:lnTo>
                  <a:lnTo>
                    <a:pt x="14552" y="203178"/>
                  </a:lnTo>
                  <a:lnTo>
                    <a:pt x="3493" y="176085"/>
                  </a:lnTo>
                  <a:lnTo>
                    <a:pt x="577" y="150770"/>
                  </a:lnTo>
                  <a:lnTo>
                    <a:pt x="0" y="119167"/>
                  </a:lnTo>
                  <a:lnTo>
                    <a:pt x="6643" y="95671"/>
                  </a:lnTo>
                  <a:lnTo>
                    <a:pt x="22234" y="67518"/>
                  </a:lnTo>
                  <a:lnTo>
                    <a:pt x="43083" y="45337"/>
                  </a:lnTo>
                  <a:lnTo>
                    <a:pt x="67742" y="30372"/>
                  </a:lnTo>
                  <a:lnTo>
                    <a:pt x="94918" y="18013"/>
                  </a:lnTo>
                  <a:lnTo>
                    <a:pt x="124155" y="6970"/>
                  </a:lnTo>
                  <a:lnTo>
                    <a:pt x="151911" y="0"/>
                  </a:lnTo>
                  <a:lnTo>
                    <a:pt x="177949" y="4964"/>
                  </a:lnTo>
                  <a:lnTo>
                    <a:pt x="182085" y="6539"/>
                  </a:lnTo>
                  <a:lnTo>
                    <a:pt x="196709" y="2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63">
            <a:extLst>
              <a:ext uri="{FF2B5EF4-FFF2-40B4-BE49-F238E27FC236}">
                <a16:creationId xmlns:a16="http://schemas.microsoft.com/office/drawing/2014/main" id="{8EC4701E-D019-B233-BC85-8ECD6731DCCF}"/>
              </a:ext>
            </a:extLst>
          </p:cNvPr>
          <p:cNvGrpSpPr/>
          <p:nvPr/>
        </p:nvGrpSpPr>
        <p:grpSpPr>
          <a:xfrm>
            <a:off x="4095750" y="2832201"/>
            <a:ext cx="1612794" cy="446310"/>
            <a:chOff x="4095750" y="2832201"/>
            <a:chExt cx="1612794" cy="446310"/>
          </a:xfrm>
        </p:grpSpPr>
        <p:sp>
          <p:nvSpPr>
            <p:cNvPr id="148" name="SMARTInkShape-216">
              <a:extLst>
                <a:ext uri="{FF2B5EF4-FFF2-40B4-BE49-F238E27FC236}">
                  <a16:creationId xmlns:a16="http://schemas.microsoft.com/office/drawing/2014/main" id="{46E32F52-270C-9FCF-7116-156CE050FB8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616950" y="2959132"/>
              <a:ext cx="91594" cy="199850"/>
            </a:xfrm>
            <a:custGeom>
              <a:avLst/>
              <a:gdLst/>
              <a:ahLst/>
              <a:cxnLst/>
              <a:rect l="0" t="0" r="0" b="0"/>
              <a:pathLst>
                <a:path w="91594" h="199850">
                  <a:moveTo>
                    <a:pt x="72650" y="19018"/>
                  </a:moveTo>
                  <a:lnTo>
                    <a:pt x="72650" y="19018"/>
                  </a:lnTo>
                  <a:lnTo>
                    <a:pt x="91593" y="75"/>
                  </a:lnTo>
                  <a:lnTo>
                    <a:pt x="88297" y="0"/>
                  </a:lnTo>
                  <a:lnTo>
                    <a:pt x="73805" y="11905"/>
                  </a:lnTo>
                  <a:lnTo>
                    <a:pt x="48118" y="39116"/>
                  </a:lnTo>
                  <a:lnTo>
                    <a:pt x="26903" y="65592"/>
                  </a:lnTo>
                  <a:lnTo>
                    <a:pt x="13770" y="95498"/>
                  </a:lnTo>
                  <a:lnTo>
                    <a:pt x="4993" y="126448"/>
                  </a:lnTo>
                  <a:lnTo>
                    <a:pt x="0" y="154879"/>
                  </a:lnTo>
                  <a:lnTo>
                    <a:pt x="1085" y="172770"/>
                  </a:lnTo>
                  <a:lnTo>
                    <a:pt x="5801" y="186365"/>
                  </a:lnTo>
                  <a:lnTo>
                    <a:pt x="11895" y="195700"/>
                  </a:lnTo>
                  <a:lnTo>
                    <a:pt x="16955" y="199849"/>
                  </a:lnTo>
                  <a:lnTo>
                    <a:pt x="25320" y="199812"/>
                  </a:lnTo>
                  <a:lnTo>
                    <a:pt x="30513" y="198814"/>
                  </a:lnTo>
                  <a:lnTo>
                    <a:pt x="38165" y="193942"/>
                  </a:lnTo>
                  <a:lnTo>
                    <a:pt x="48321" y="179503"/>
                  </a:lnTo>
                  <a:lnTo>
                    <a:pt x="54782" y="165839"/>
                  </a:lnTo>
                  <a:lnTo>
                    <a:pt x="60810" y="143583"/>
                  </a:lnTo>
                  <a:lnTo>
                    <a:pt x="62640" y="140162"/>
                  </a:lnTo>
                  <a:lnTo>
                    <a:pt x="63154" y="136469"/>
                  </a:lnTo>
                  <a:lnTo>
                    <a:pt x="60510" y="119613"/>
                  </a:lnTo>
                  <a:lnTo>
                    <a:pt x="58913" y="117831"/>
                  </a:lnTo>
                  <a:lnTo>
                    <a:pt x="53374" y="115852"/>
                  </a:lnTo>
                  <a:lnTo>
                    <a:pt x="15500" y="114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17">
              <a:extLst>
                <a:ext uri="{FF2B5EF4-FFF2-40B4-BE49-F238E27FC236}">
                  <a16:creationId xmlns:a16="http://schemas.microsoft.com/office/drawing/2014/main" id="{48842906-EFA5-7DCA-C48A-0446F09C2DC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412574" y="2978526"/>
              <a:ext cx="80177" cy="196475"/>
            </a:xfrm>
            <a:custGeom>
              <a:avLst/>
              <a:gdLst/>
              <a:ahLst/>
              <a:cxnLst/>
              <a:rect l="0" t="0" r="0" b="0"/>
              <a:pathLst>
                <a:path w="80177" h="196475">
                  <a:moveTo>
                    <a:pt x="61126" y="50424"/>
                  </a:moveTo>
                  <a:lnTo>
                    <a:pt x="61126" y="50424"/>
                  </a:lnTo>
                  <a:lnTo>
                    <a:pt x="66594" y="44957"/>
                  </a:lnTo>
                  <a:lnTo>
                    <a:pt x="67398" y="38684"/>
                  </a:lnTo>
                  <a:lnTo>
                    <a:pt x="67471" y="32341"/>
                  </a:lnTo>
                  <a:lnTo>
                    <a:pt x="62008" y="17153"/>
                  </a:lnTo>
                  <a:lnTo>
                    <a:pt x="61388" y="10384"/>
                  </a:lnTo>
                  <a:lnTo>
                    <a:pt x="59889" y="8208"/>
                  </a:lnTo>
                  <a:lnTo>
                    <a:pt x="54461" y="3910"/>
                  </a:lnTo>
                  <a:lnTo>
                    <a:pt x="47345" y="1529"/>
                  </a:lnTo>
                  <a:lnTo>
                    <a:pt x="31279" y="0"/>
                  </a:lnTo>
                  <a:lnTo>
                    <a:pt x="18730" y="3107"/>
                  </a:lnTo>
                  <a:lnTo>
                    <a:pt x="6074" y="11866"/>
                  </a:lnTo>
                  <a:lnTo>
                    <a:pt x="1381" y="21293"/>
                  </a:lnTo>
                  <a:lnTo>
                    <a:pt x="0" y="32538"/>
                  </a:lnTo>
                  <a:lnTo>
                    <a:pt x="4863" y="55122"/>
                  </a:lnTo>
                  <a:lnTo>
                    <a:pt x="16755" y="80148"/>
                  </a:lnTo>
                  <a:lnTo>
                    <a:pt x="21651" y="85507"/>
                  </a:lnTo>
                  <a:lnTo>
                    <a:pt x="31633" y="91784"/>
                  </a:lnTo>
                  <a:lnTo>
                    <a:pt x="36965" y="93501"/>
                  </a:lnTo>
                  <a:lnTo>
                    <a:pt x="39374" y="92548"/>
                  </a:lnTo>
                  <a:lnTo>
                    <a:pt x="63236" y="67391"/>
                  </a:lnTo>
                  <a:lnTo>
                    <a:pt x="65592" y="63139"/>
                  </a:lnTo>
                  <a:lnTo>
                    <a:pt x="67343" y="58897"/>
                  </a:lnTo>
                  <a:lnTo>
                    <a:pt x="70474" y="54660"/>
                  </a:lnTo>
                  <a:lnTo>
                    <a:pt x="71592" y="53954"/>
                  </a:lnTo>
                  <a:lnTo>
                    <a:pt x="72336" y="54188"/>
                  </a:lnTo>
                  <a:lnTo>
                    <a:pt x="76903" y="63005"/>
                  </a:lnTo>
                  <a:lnTo>
                    <a:pt x="79889" y="94146"/>
                  </a:lnTo>
                  <a:lnTo>
                    <a:pt x="80119" y="124468"/>
                  </a:lnTo>
                  <a:lnTo>
                    <a:pt x="79454" y="149190"/>
                  </a:lnTo>
                  <a:lnTo>
                    <a:pt x="76512" y="168823"/>
                  </a:lnTo>
                  <a:lnTo>
                    <a:pt x="78072" y="180442"/>
                  </a:lnTo>
                  <a:lnTo>
                    <a:pt x="76103" y="191097"/>
                  </a:lnTo>
                  <a:lnTo>
                    <a:pt x="80176" y="196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18">
              <a:extLst>
                <a:ext uri="{FF2B5EF4-FFF2-40B4-BE49-F238E27FC236}">
                  <a16:creationId xmlns:a16="http://schemas.microsoft.com/office/drawing/2014/main" id="{3A3A44D7-1A8F-62BA-8897-2F0042C72B0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283200" y="31242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19">
              <a:extLst>
                <a:ext uri="{FF2B5EF4-FFF2-40B4-BE49-F238E27FC236}">
                  <a16:creationId xmlns:a16="http://schemas.microsoft.com/office/drawing/2014/main" id="{F3A4361A-6194-CCA4-2F5D-E22B1DF45FD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168900" y="2968316"/>
              <a:ext cx="11741" cy="219385"/>
            </a:xfrm>
            <a:custGeom>
              <a:avLst/>
              <a:gdLst/>
              <a:ahLst/>
              <a:cxnLst/>
              <a:rect l="0" t="0" r="0" b="0"/>
              <a:pathLst>
                <a:path w="11741" h="219385">
                  <a:moveTo>
                    <a:pt x="0" y="9834"/>
                  </a:moveTo>
                  <a:lnTo>
                    <a:pt x="0" y="9834"/>
                  </a:lnTo>
                  <a:lnTo>
                    <a:pt x="0" y="6463"/>
                  </a:lnTo>
                  <a:lnTo>
                    <a:pt x="705" y="5470"/>
                  </a:lnTo>
                  <a:lnTo>
                    <a:pt x="1882" y="4809"/>
                  </a:lnTo>
                  <a:lnTo>
                    <a:pt x="3371" y="4367"/>
                  </a:lnTo>
                  <a:lnTo>
                    <a:pt x="4364" y="3367"/>
                  </a:lnTo>
                  <a:lnTo>
                    <a:pt x="5468" y="375"/>
                  </a:lnTo>
                  <a:lnTo>
                    <a:pt x="6468" y="0"/>
                  </a:lnTo>
                  <a:lnTo>
                    <a:pt x="7840" y="456"/>
                  </a:lnTo>
                  <a:lnTo>
                    <a:pt x="9460" y="1465"/>
                  </a:lnTo>
                  <a:lnTo>
                    <a:pt x="10540" y="3549"/>
                  </a:lnTo>
                  <a:lnTo>
                    <a:pt x="11740" y="9628"/>
                  </a:lnTo>
                  <a:lnTo>
                    <a:pt x="9429" y="39188"/>
                  </a:lnTo>
                  <a:lnTo>
                    <a:pt x="10540" y="52513"/>
                  </a:lnTo>
                  <a:lnTo>
                    <a:pt x="8683" y="74899"/>
                  </a:lnTo>
                  <a:lnTo>
                    <a:pt x="10412" y="101785"/>
                  </a:lnTo>
                  <a:lnTo>
                    <a:pt x="7884" y="131243"/>
                  </a:lnTo>
                  <a:lnTo>
                    <a:pt x="6804" y="158069"/>
                  </a:lnTo>
                  <a:lnTo>
                    <a:pt x="4559" y="186812"/>
                  </a:lnTo>
                  <a:lnTo>
                    <a:pt x="2732" y="199263"/>
                  </a:lnTo>
                  <a:lnTo>
                    <a:pt x="6350" y="219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20">
              <a:extLst>
                <a:ext uri="{FF2B5EF4-FFF2-40B4-BE49-F238E27FC236}">
                  <a16:creationId xmlns:a16="http://schemas.microsoft.com/office/drawing/2014/main" id="{497D4964-221E-E56E-1896-82247FABBF2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943166" y="3092450"/>
              <a:ext cx="105085" cy="6351"/>
            </a:xfrm>
            <a:custGeom>
              <a:avLst/>
              <a:gdLst/>
              <a:ahLst/>
              <a:cxnLst/>
              <a:rect l="0" t="0" r="0" b="0"/>
              <a:pathLst>
                <a:path w="105085" h="6351">
                  <a:moveTo>
                    <a:pt x="9834" y="0"/>
                  </a:moveTo>
                  <a:lnTo>
                    <a:pt x="9834" y="0"/>
                  </a:lnTo>
                  <a:lnTo>
                    <a:pt x="6463" y="0"/>
                  </a:lnTo>
                  <a:lnTo>
                    <a:pt x="5470" y="706"/>
                  </a:lnTo>
                  <a:lnTo>
                    <a:pt x="4808" y="1881"/>
                  </a:lnTo>
                  <a:lnTo>
                    <a:pt x="4366" y="3371"/>
                  </a:lnTo>
                  <a:lnTo>
                    <a:pt x="3366" y="4364"/>
                  </a:lnTo>
                  <a:lnTo>
                    <a:pt x="0" y="5761"/>
                  </a:lnTo>
                  <a:lnTo>
                    <a:pt x="456" y="5958"/>
                  </a:lnTo>
                  <a:lnTo>
                    <a:pt x="27726" y="6327"/>
                  </a:lnTo>
                  <a:lnTo>
                    <a:pt x="54761" y="6345"/>
                  </a:lnTo>
                  <a:lnTo>
                    <a:pt x="82783" y="6349"/>
                  </a:lnTo>
                  <a:lnTo>
                    <a:pt x="10508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21">
              <a:extLst>
                <a:ext uri="{FF2B5EF4-FFF2-40B4-BE49-F238E27FC236}">
                  <a16:creationId xmlns:a16="http://schemas.microsoft.com/office/drawing/2014/main" id="{C4347998-30F9-CCCF-C7AF-822793369BE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540250" y="3016250"/>
              <a:ext cx="298451" cy="195968"/>
            </a:xfrm>
            <a:custGeom>
              <a:avLst/>
              <a:gdLst/>
              <a:ahLst/>
              <a:cxnLst/>
              <a:rect l="0" t="0" r="0" b="0"/>
              <a:pathLst>
                <a:path w="298451" h="195968">
                  <a:moveTo>
                    <a:pt x="0" y="190500"/>
                  </a:moveTo>
                  <a:lnTo>
                    <a:pt x="0" y="190500"/>
                  </a:lnTo>
                  <a:lnTo>
                    <a:pt x="0" y="195967"/>
                  </a:lnTo>
                  <a:lnTo>
                    <a:pt x="5776" y="182173"/>
                  </a:lnTo>
                  <a:lnTo>
                    <a:pt x="24180" y="155235"/>
                  </a:lnTo>
                  <a:lnTo>
                    <a:pt x="48104" y="124533"/>
                  </a:lnTo>
                  <a:lnTo>
                    <a:pt x="76681" y="94925"/>
                  </a:lnTo>
                  <a:lnTo>
                    <a:pt x="105553" y="65911"/>
                  </a:lnTo>
                  <a:lnTo>
                    <a:pt x="134915" y="36535"/>
                  </a:lnTo>
                  <a:lnTo>
                    <a:pt x="142438" y="28308"/>
                  </a:lnTo>
                  <a:lnTo>
                    <a:pt x="150865" y="12746"/>
                  </a:lnTo>
                  <a:lnTo>
                    <a:pt x="152097" y="7613"/>
                  </a:lnTo>
                  <a:lnTo>
                    <a:pt x="158747" y="3"/>
                  </a:lnTo>
                  <a:lnTo>
                    <a:pt x="158750" y="1"/>
                  </a:lnTo>
                  <a:lnTo>
                    <a:pt x="155379" y="0"/>
                  </a:lnTo>
                  <a:lnTo>
                    <a:pt x="151843" y="5644"/>
                  </a:lnTo>
                  <a:lnTo>
                    <a:pt x="139652" y="37333"/>
                  </a:lnTo>
                  <a:lnTo>
                    <a:pt x="131224" y="68444"/>
                  </a:lnTo>
                  <a:lnTo>
                    <a:pt x="127834" y="96383"/>
                  </a:lnTo>
                  <a:lnTo>
                    <a:pt x="127248" y="122240"/>
                  </a:lnTo>
                  <a:lnTo>
                    <a:pt x="127048" y="148455"/>
                  </a:lnTo>
                  <a:lnTo>
                    <a:pt x="128434" y="162641"/>
                  </a:lnTo>
                  <a:lnTo>
                    <a:pt x="133752" y="173650"/>
                  </a:lnTo>
                  <a:lnTo>
                    <a:pt x="137852" y="176444"/>
                  </a:lnTo>
                  <a:lnTo>
                    <a:pt x="148051" y="177667"/>
                  </a:lnTo>
                  <a:lnTo>
                    <a:pt x="159639" y="172097"/>
                  </a:lnTo>
                  <a:lnTo>
                    <a:pt x="176182" y="157060"/>
                  </a:lnTo>
                  <a:lnTo>
                    <a:pt x="198048" y="126778"/>
                  </a:lnTo>
                  <a:lnTo>
                    <a:pt x="211267" y="95221"/>
                  </a:lnTo>
                  <a:lnTo>
                    <a:pt x="222198" y="65378"/>
                  </a:lnTo>
                  <a:lnTo>
                    <a:pt x="230706" y="40196"/>
                  </a:lnTo>
                  <a:lnTo>
                    <a:pt x="234702" y="8981"/>
                  </a:lnTo>
                  <a:lnTo>
                    <a:pt x="234840" y="7520"/>
                  </a:lnTo>
                  <a:lnTo>
                    <a:pt x="228028" y="34134"/>
                  </a:lnTo>
                  <a:lnTo>
                    <a:pt x="223963" y="57856"/>
                  </a:lnTo>
                  <a:lnTo>
                    <a:pt x="224639" y="82759"/>
                  </a:lnTo>
                  <a:lnTo>
                    <a:pt x="226135" y="98165"/>
                  </a:lnTo>
                  <a:lnTo>
                    <a:pt x="224447" y="109716"/>
                  </a:lnTo>
                  <a:lnTo>
                    <a:pt x="225125" y="114772"/>
                  </a:lnTo>
                  <a:lnTo>
                    <a:pt x="232117" y="127923"/>
                  </a:lnTo>
                  <a:lnTo>
                    <a:pt x="236748" y="133996"/>
                  </a:lnTo>
                  <a:lnTo>
                    <a:pt x="243041" y="137165"/>
                  </a:lnTo>
                  <a:lnTo>
                    <a:pt x="255206" y="139199"/>
                  </a:lnTo>
                  <a:lnTo>
                    <a:pt x="265568" y="136181"/>
                  </a:lnTo>
                  <a:lnTo>
                    <a:pt x="2984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22">
              <a:extLst>
                <a:ext uri="{FF2B5EF4-FFF2-40B4-BE49-F238E27FC236}">
                  <a16:creationId xmlns:a16="http://schemas.microsoft.com/office/drawing/2014/main" id="{7A5147C6-4259-D063-FDFE-57FB5BC66CD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330765" y="2832201"/>
              <a:ext cx="133108" cy="446310"/>
            </a:xfrm>
            <a:custGeom>
              <a:avLst/>
              <a:gdLst/>
              <a:ahLst/>
              <a:cxnLst/>
              <a:rect l="0" t="0" r="0" b="0"/>
              <a:pathLst>
                <a:path w="133108" h="446310">
                  <a:moveTo>
                    <a:pt x="114235" y="12599"/>
                  </a:moveTo>
                  <a:lnTo>
                    <a:pt x="114235" y="12599"/>
                  </a:lnTo>
                  <a:lnTo>
                    <a:pt x="120011" y="7530"/>
                  </a:lnTo>
                  <a:lnTo>
                    <a:pt x="133107" y="0"/>
                  </a:lnTo>
                  <a:lnTo>
                    <a:pt x="123119" y="3300"/>
                  </a:lnTo>
                  <a:lnTo>
                    <a:pt x="103383" y="18859"/>
                  </a:lnTo>
                  <a:lnTo>
                    <a:pt x="85228" y="45037"/>
                  </a:lnTo>
                  <a:lnTo>
                    <a:pt x="64604" y="76653"/>
                  </a:lnTo>
                  <a:lnTo>
                    <a:pt x="49200" y="105426"/>
                  </a:lnTo>
                  <a:lnTo>
                    <a:pt x="38058" y="127939"/>
                  </a:lnTo>
                  <a:lnTo>
                    <a:pt x="28403" y="149704"/>
                  </a:lnTo>
                  <a:lnTo>
                    <a:pt x="19408" y="173018"/>
                  </a:lnTo>
                  <a:lnTo>
                    <a:pt x="11412" y="197491"/>
                  </a:lnTo>
                  <a:lnTo>
                    <a:pt x="5506" y="222478"/>
                  </a:lnTo>
                  <a:lnTo>
                    <a:pt x="2411" y="245814"/>
                  </a:lnTo>
                  <a:lnTo>
                    <a:pt x="668" y="276904"/>
                  </a:lnTo>
                  <a:lnTo>
                    <a:pt x="152" y="305870"/>
                  </a:lnTo>
                  <a:lnTo>
                    <a:pt x="0" y="334915"/>
                  </a:lnTo>
                  <a:lnTo>
                    <a:pt x="1375" y="351995"/>
                  </a:lnTo>
                  <a:lnTo>
                    <a:pt x="13755" y="380207"/>
                  </a:lnTo>
                  <a:lnTo>
                    <a:pt x="33949" y="411852"/>
                  </a:lnTo>
                  <a:lnTo>
                    <a:pt x="52645" y="431123"/>
                  </a:lnTo>
                  <a:lnTo>
                    <a:pt x="73141" y="445147"/>
                  </a:lnTo>
                  <a:lnTo>
                    <a:pt x="77667" y="446309"/>
                  </a:lnTo>
                  <a:lnTo>
                    <a:pt x="86459" y="445718"/>
                  </a:lnTo>
                  <a:lnTo>
                    <a:pt x="93188" y="443104"/>
                  </a:lnTo>
                  <a:lnTo>
                    <a:pt x="107885" y="431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23">
              <a:extLst>
                <a:ext uri="{FF2B5EF4-FFF2-40B4-BE49-F238E27FC236}">
                  <a16:creationId xmlns:a16="http://schemas.microsoft.com/office/drawing/2014/main" id="{C2AF811E-6B02-C30F-DEA6-440ED56572A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095750" y="2947905"/>
              <a:ext cx="138720" cy="99180"/>
            </a:xfrm>
            <a:custGeom>
              <a:avLst/>
              <a:gdLst/>
              <a:ahLst/>
              <a:cxnLst/>
              <a:rect l="0" t="0" r="0" b="0"/>
              <a:pathLst>
                <a:path w="138720" h="99180">
                  <a:moveTo>
                    <a:pt x="25400" y="49295"/>
                  </a:moveTo>
                  <a:lnTo>
                    <a:pt x="25400" y="49295"/>
                  </a:lnTo>
                  <a:lnTo>
                    <a:pt x="25400" y="34369"/>
                  </a:lnTo>
                  <a:lnTo>
                    <a:pt x="27281" y="30196"/>
                  </a:lnTo>
                  <a:lnTo>
                    <a:pt x="37609" y="18398"/>
                  </a:lnTo>
                  <a:lnTo>
                    <a:pt x="43291" y="14396"/>
                  </a:lnTo>
                  <a:lnTo>
                    <a:pt x="70864" y="4568"/>
                  </a:lnTo>
                  <a:lnTo>
                    <a:pt x="91082" y="295"/>
                  </a:lnTo>
                  <a:lnTo>
                    <a:pt x="104687" y="0"/>
                  </a:lnTo>
                  <a:lnTo>
                    <a:pt x="113085" y="2222"/>
                  </a:lnTo>
                  <a:lnTo>
                    <a:pt x="128521" y="14180"/>
                  </a:lnTo>
                  <a:lnTo>
                    <a:pt x="134732" y="25222"/>
                  </a:lnTo>
                  <a:lnTo>
                    <a:pt x="138719" y="49557"/>
                  </a:lnTo>
                  <a:lnTo>
                    <a:pt x="135501" y="60230"/>
                  </a:lnTo>
                  <a:lnTo>
                    <a:pt x="121937" y="78580"/>
                  </a:lnTo>
                  <a:lnTo>
                    <a:pt x="103079" y="88154"/>
                  </a:lnTo>
                  <a:lnTo>
                    <a:pt x="76246" y="95459"/>
                  </a:lnTo>
                  <a:lnTo>
                    <a:pt x="49372" y="99179"/>
                  </a:lnTo>
                  <a:lnTo>
                    <a:pt x="0" y="93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24">
              <a:extLst>
                <a:ext uri="{FF2B5EF4-FFF2-40B4-BE49-F238E27FC236}">
                  <a16:creationId xmlns:a16="http://schemas.microsoft.com/office/drawing/2014/main" id="{F13576C8-07F9-D4FB-7B7E-0744900671E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114800" y="2978496"/>
              <a:ext cx="22122" cy="221905"/>
            </a:xfrm>
            <a:custGeom>
              <a:avLst/>
              <a:gdLst/>
              <a:ahLst/>
              <a:cxnLst/>
              <a:rect l="0" t="0" r="0" b="0"/>
              <a:pathLst>
                <a:path w="22122" h="221905">
                  <a:moveTo>
                    <a:pt x="0" y="31404"/>
                  </a:moveTo>
                  <a:lnTo>
                    <a:pt x="0" y="31404"/>
                  </a:lnTo>
                  <a:lnTo>
                    <a:pt x="0" y="28033"/>
                  </a:lnTo>
                  <a:lnTo>
                    <a:pt x="1881" y="24497"/>
                  </a:lnTo>
                  <a:lnTo>
                    <a:pt x="5467" y="19848"/>
                  </a:lnTo>
                  <a:lnTo>
                    <a:pt x="6272" y="13337"/>
                  </a:lnTo>
                  <a:lnTo>
                    <a:pt x="10699" y="7479"/>
                  </a:lnTo>
                  <a:lnTo>
                    <a:pt x="12622" y="0"/>
                  </a:lnTo>
                  <a:lnTo>
                    <a:pt x="16048" y="6499"/>
                  </a:lnTo>
                  <a:lnTo>
                    <a:pt x="14093" y="31476"/>
                  </a:lnTo>
                  <a:lnTo>
                    <a:pt x="13113" y="56747"/>
                  </a:lnTo>
                  <a:lnTo>
                    <a:pt x="12884" y="78651"/>
                  </a:lnTo>
                  <a:lnTo>
                    <a:pt x="12754" y="108041"/>
                  </a:lnTo>
                  <a:lnTo>
                    <a:pt x="13417" y="139597"/>
                  </a:lnTo>
                  <a:lnTo>
                    <a:pt x="17773" y="168197"/>
                  </a:lnTo>
                  <a:lnTo>
                    <a:pt x="22121" y="196897"/>
                  </a:lnTo>
                  <a:lnTo>
                    <a:pt x="20979" y="213867"/>
                  </a:lnTo>
                  <a:lnTo>
                    <a:pt x="19050" y="221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64">
            <a:extLst>
              <a:ext uri="{FF2B5EF4-FFF2-40B4-BE49-F238E27FC236}">
                <a16:creationId xmlns:a16="http://schemas.microsoft.com/office/drawing/2014/main" id="{66111659-3488-23E9-C562-5F8E4488DFCA}"/>
              </a:ext>
            </a:extLst>
          </p:cNvPr>
          <p:cNvGrpSpPr/>
          <p:nvPr/>
        </p:nvGrpSpPr>
        <p:grpSpPr>
          <a:xfrm>
            <a:off x="7722988" y="2063750"/>
            <a:ext cx="728863" cy="297586"/>
            <a:chOff x="7722988" y="2063750"/>
            <a:chExt cx="728863" cy="297586"/>
          </a:xfrm>
        </p:grpSpPr>
        <p:sp>
          <p:nvSpPr>
            <p:cNvPr id="158" name="SMARTInkShape-225">
              <a:extLst>
                <a:ext uri="{FF2B5EF4-FFF2-40B4-BE49-F238E27FC236}">
                  <a16:creationId xmlns:a16="http://schemas.microsoft.com/office/drawing/2014/main" id="{4732D169-F7A8-143A-7690-1B7C20807A6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312150" y="2063750"/>
              <a:ext cx="139701" cy="69851"/>
            </a:xfrm>
            <a:custGeom>
              <a:avLst/>
              <a:gdLst/>
              <a:ahLst/>
              <a:cxnLst/>
              <a:rect l="0" t="0" r="0" b="0"/>
              <a:pathLst>
                <a:path w="139701" h="69851">
                  <a:moveTo>
                    <a:pt x="0" y="69850"/>
                  </a:moveTo>
                  <a:lnTo>
                    <a:pt x="0" y="69850"/>
                  </a:lnTo>
                  <a:lnTo>
                    <a:pt x="0" y="66479"/>
                  </a:lnTo>
                  <a:lnTo>
                    <a:pt x="10113" y="57641"/>
                  </a:lnTo>
                  <a:lnTo>
                    <a:pt x="37563" y="42012"/>
                  </a:lnTo>
                  <a:lnTo>
                    <a:pt x="68280" y="27218"/>
                  </a:lnTo>
                  <a:lnTo>
                    <a:pt x="96324" y="19420"/>
                  </a:lnTo>
                  <a:lnTo>
                    <a:pt x="126333" y="831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26">
              <a:extLst>
                <a:ext uri="{FF2B5EF4-FFF2-40B4-BE49-F238E27FC236}">
                  <a16:creationId xmlns:a16="http://schemas.microsoft.com/office/drawing/2014/main" id="{98F47792-5DB8-E14D-63D1-007B98F4B65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305800" y="2141172"/>
              <a:ext cx="123035" cy="143434"/>
            </a:xfrm>
            <a:custGeom>
              <a:avLst/>
              <a:gdLst/>
              <a:ahLst/>
              <a:cxnLst/>
              <a:rect l="0" t="0" r="0" b="0"/>
              <a:pathLst>
                <a:path w="123035" h="143434">
                  <a:moveTo>
                    <a:pt x="0" y="17828"/>
                  </a:moveTo>
                  <a:lnTo>
                    <a:pt x="0" y="17828"/>
                  </a:lnTo>
                  <a:lnTo>
                    <a:pt x="10125" y="6997"/>
                  </a:lnTo>
                  <a:lnTo>
                    <a:pt x="11555" y="2901"/>
                  </a:lnTo>
                  <a:lnTo>
                    <a:pt x="12643" y="1527"/>
                  </a:lnTo>
                  <a:lnTo>
                    <a:pt x="15732" y="0"/>
                  </a:lnTo>
                  <a:lnTo>
                    <a:pt x="16838" y="298"/>
                  </a:lnTo>
                  <a:lnTo>
                    <a:pt x="17576" y="1202"/>
                  </a:lnTo>
                  <a:lnTo>
                    <a:pt x="18067" y="2511"/>
                  </a:lnTo>
                  <a:lnTo>
                    <a:pt x="10126" y="31413"/>
                  </a:lnTo>
                  <a:lnTo>
                    <a:pt x="6682" y="59867"/>
                  </a:lnTo>
                  <a:lnTo>
                    <a:pt x="6448" y="72774"/>
                  </a:lnTo>
                  <a:lnTo>
                    <a:pt x="7826" y="75625"/>
                  </a:lnTo>
                  <a:lnTo>
                    <a:pt x="10156" y="77526"/>
                  </a:lnTo>
                  <a:lnTo>
                    <a:pt x="16508" y="79638"/>
                  </a:lnTo>
                  <a:lnTo>
                    <a:pt x="24035" y="80577"/>
                  </a:lnTo>
                  <a:lnTo>
                    <a:pt x="33965" y="77231"/>
                  </a:lnTo>
                  <a:lnTo>
                    <a:pt x="63086" y="64692"/>
                  </a:lnTo>
                  <a:lnTo>
                    <a:pt x="89821" y="53850"/>
                  </a:lnTo>
                  <a:lnTo>
                    <a:pt x="100127" y="53358"/>
                  </a:lnTo>
                  <a:lnTo>
                    <a:pt x="108707" y="55491"/>
                  </a:lnTo>
                  <a:lnTo>
                    <a:pt x="114871" y="58791"/>
                  </a:lnTo>
                  <a:lnTo>
                    <a:pt x="119963" y="66373"/>
                  </a:lnTo>
                  <a:lnTo>
                    <a:pt x="122309" y="71358"/>
                  </a:lnTo>
                  <a:lnTo>
                    <a:pt x="123034" y="82541"/>
                  </a:lnTo>
                  <a:lnTo>
                    <a:pt x="119552" y="112532"/>
                  </a:lnTo>
                  <a:lnTo>
                    <a:pt x="108778" y="129721"/>
                  </a:lnTo>
                  <a:lnTo>
                    <a:pt x="106386" y="132640"/>
                  </a:lnTo>
                  <a:lnTo>
                    <a:pt x="92904" y="140119"/>
                  </a:lnTo>
                  <a:lnTo>
                    <a:pt x="82247" y="143433"/>
                  </a:lnTo>
                  <a:lnTo>
                    <a:pt x="79525" y="143192"/>
                  </a:lnTo>
                  <a:lnTo>
                    <a:pt x="68207" y="139618"/>
                  </a:lnTo>
                  <a:lnTo>
                    <a:pt x="57150" y="138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27">
              <a:extLst>
                <a:ext uri="{FF2B5EF4-FFF2-40B4-BE49-F238E27FC236}">
                  <a16:creationId xmlns:a16="http://schemas.microsoft.com/office/drawing/2014/main" id="{3F663325-3755-64A4-F9EA-63825575D25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040777" y="2140344"/>
              <a:ext cx="138024" cy="177407"/>
            </a:xfrm>
            <a:custGeom>
              <a:avLst/>
              <a:gdLst/>
              <a:ahLst/>
              <a:cxnLst/>
              <a:rect l="0" t="0" r="0" b="0"/>
              <a:pathLst>
                <a:path w="138024" h="177407">
                  <a:moveTo>
                    <a:pt x="131673" y="56756"/>
                  </a:moveTo>
                  <a:lnTo>
                    <a:pt x="131673" y="56756"/>
                  </a:lnTo>
                  <a:lnTo>
                    <a:pt x="136699" y="44823"/>
                  </a:lnTo>
                  <a:lnTo>
                    <a:pt x="137762" y="39112"/>
                  </a:lnTo>
                  <a:lnTo>
                    <a:pt x="137143" y="38643"/>
                  </a:lnTo>
                  <a:lnTo>
                    <a:pt x="132902" y="37278"/>
                  </a:lnTo>
                  <a:lnTo>
                    <a:pt x="116648" y="26194"/>
                  </a:lnTo>
                  <a:lnTo>
                    <a:pt x="104408" y="11043"/>
                  </a:lnTo>
                  <a:lnTo>
                    <a:pt x="91138" y="4092"/>
                  </a:lnTo>
                  <a:lnTo>
                    <a:pt x="80544" y="935"/>
                  </a:lnTo>
                  <a:lnTo>
                    <a:pt x="66194" y="0"/>
                  </a:lnTo>
                  <a:lnTo>
                    <a:pt x="45165" y="6465"/>
                  </a:lnTo>
                  <a:lnTo>
                    <a:pt x="27803" y="17318"/>
                  </a:lnTo>
                  <a:lnTo>
                    <a:pt x="13721" y="32841"/>
                  </a:lnTo>
                  <a:lnTo>
                    <a:pt x="3982" y="54217"/>
                  </a:lnTo>
                  <a:lnTo>
                    <a:pt x="0" y="75054"/>
                  </a:lnTo>
                  <a:lnTo>
                    <a:pt x="2830" y="86290"/>
                  </a:lnTo>
                  <a:lnTo>
                    <a:pt x="12776" y="101631"/>
                  </a:lnTo>
                  <a:lnTo>
                    <a:pt x="19093" y="104923"/>
                  </a:lnTo>
                  <a:lnTo>
                    <a:pt x="22753" y="105800"/>
                  </a:lnTo>
                  <a:lnTo>
                    <a:pt x="38017" y="103665"/>
                  </a:lnTo>
                  <a:lnTo>
                    <a:pt x="61432" y="91553"/>
                  </a:lnTo>
                  <a:lnTo>
                    <a:pt x="80378" y="73690"/>
                  </a:lnTo>
                  <a:lnTo>
                    <a:pt x="101639" y="45538"/>
                  </a:lnTo>
                  <a:lnTo>
                    <a:pt x="115496" y="29819"/>
                  </a:lnTo>
                  <a:lnTo>
                    <a:pt x="136426" y="13666"/>
                  </a:lnTo>
                  <a:lnTo>
                    <a:pt x="136959" y="14623"/>
                  </a:lnTo>
                  <a:lnTo>
                    <a:pt x="137550" y="19451"/>
                  </a:lnTo>
                  <a:lnTo>
                    <a:pt x="132860" y="47140"/>
                  </a:lnTo>
                  <a:lnTo>
                    <a:pt x="123084" y="76352"/>
                  </a:lnTo>
                  <a:lnTo>
                    <a:pt x="119785" y="102019"/>
                  </a:lnTo>
                  <a:lnTo>
                    <a:pt x="119133" y="133535"/>
                  </a:lnTo>
                  <a:lnTo>
                    <a:pt x="119699" y="164521"/>
                  </a:lnTo>
                  <a:lnTo>
                    <a:pt x="122353" y="171209"/>
                  </a:lnTo>
                  <a:lnTo>
                    <a:pt x="124755" y="173275"/>
                  </a:lnTo>
                  <a:lnTo>
                    <a:pt x="138023" y="177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28">
              <a:extLst>
                <a:ext uri="{FF2B5EF4-FFF2-40B4-BE49-F238E27FC236}">
                  <a16:creationId xmlns:a16="http://schemas.microsoft.com/office/drawing/2014/main" id="{2A5C5C97-CF27-21B8-3169-8145C41EB8E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994650" y="22923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29">
              <a:extLst>
                <a:ext uri="{FF2B5EF4-FFF2-40B4-BE49-F238E27FC236}">
                  <a16:creationId xmlns:a16="http://schemas.microsoft.com/office/drawing/2014/main" id="{0759D93F-195B-17D1-72BE-F33F28FF4C2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722988" y="2140777"/>
              <a:ext cx="147606" cy="220559"/>
            </a:xfrm>
            <a:custGeom>
              <a:avLst/>
              <a:gdLst/>
              <a:ahLst/>
              <a:cxnLst/>
              <a:rect l="0" t="0" r="0" b="0"/>
              <a:pathLst>
                <a:path w="147606" h="220559">
                  <a:moveTo>
                    <a:pt x="138312" y="62673"/>
                  </a:moveTo>
                  <a:lnTo>
                    <a:pt x="138312" y="62673"/>
                  </a:lnTo>
                  <a:lnTo>
                    <a:pt x="134940" y="62673"/>
                  </a:lnTo>
                  <a:lnTo>
                    <a:pt x="133948" y="61967"/>
                  </a:lnTo>
                  <a:lnTo>
                    <a:pt x="133286" y="60792"/>
                  </a:lnTo>
                  <a:lnTo>
                    <a:pt x="128668" y="49843"/>
                  </a:lnTo>
                  <a:lnTo>
                    <a:pt x="123146" y="42095"/>
                  </a:lnTo>
                  <a:lnTo>
                    <a:pt x="110299" y="35331"/>
                  </a:lnTo>
                  <a:lnTo>
                    <a:pt x="96458" y="32229"/>
                  </a:lnTo>
                  <a:lnTo>
                    <a:pt x="85844" y="35266"/>
                  </a:lnTo>
                  <a:lnTo>
                    <a:pt x="55041" y="48714"/>
                  </a:lnTo>
                  <a:lnTo>
                    <a:pt x="35401" y="64181"/>
                  </a:lnTo>
                  <a:lnTo>
                    <a:pt x="16828" y="84007"/>
                  </a:lnTo>
                  <a:lnTo>
                    <a:pt x="3293" y="113774"/>
                  </a:lnTo>
                  <a:lnTo>
                    <a:pt x="0" y="129241"/>
                  </a:lnTo>
                  <a:lnTo>
                    <a:pt x="3955" y="160907"/>
                  </a:lnTo>
                  <a:lnTo>
                    <a:pt x="7572" y="175477"/>
                  </a:lnTo>
                  <a:lnTo>
                    <a:pt x="17175" y="189008"/>
                  </a:lnTo>
                  <a:lnTo>
                    <a:pt x="42967" y="211571"/>
                  </a:lnTo>
                  <a:lnTo>
                    <a:pt x="57601" y="217044"/>
                  </a:lnTo>
                  <a:lnTo>
                    <a:pt x="79879" y="220558"/>
                  </a:lnTo>
                  <a:lnTo>
                    <a:pt x="87883" y="217275"/>
                  </a:lnTo>
                  <a:lnTo>
                    <a:pt x="114826" y="196922"/>
                  </a:lnTo>
                  <a:lnTo>
                    <a:pt x="128765" y="177239"/>
                  </a:lnTo>
                  <a:lnTo>
                    <a:pt x="139796" y="148255"/>
                  </a:lnTo>
                  <a:lnTo>
                    <a:pt x="143220" y="123700"/>
                  </a:lnTo>
                  <a:lnTo>
                    <a:pt x="147605" y="95180"/>
                  </a:lnTo>
                  <a:lnTo>
                    <a:pt x="146632" y="71129"/>
                  </a:lnTo>
                  <a:lnTo>
                    <a:pt x="141875" y="43855"/>
                  </a:lnTo>
                  <a:lnTo>
                    <a:pt x="134251" y="29380"/>
                  </a:lnTo>
                  <a:lnTo>
                    <a:pt x="112109" y="8589"/>
                  </a:lnTo>
                  <a:lnTo>
                    <a:pt x="100366" y="1963"/>
                  </a:lnTo>
                  <a:lnTo>
                    <a:pt x="89047" y="0"/>
                  </a:lnTo>
                  <a:lnTo>
                    <a:pt x="85713" y="1135"/>
                  </a:lnTo>
                  <a:lnTo>
                    <a:pt x="80127" y="6160"/>
                  </a:lnTo>
                  <a:lnTo>
                    <a:pt x="79061" y="8770"/>
                  </a:lnTo>
                  <a:lnTo>
                    <a:pt x="81162" y="18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65">
            <a:extLst>
              <a:ext uri="{FF2B5EF4-FFF2-40B4-BE49-F238E27FC236}">
                <a16:creationId xmlns:a16="http://schemas.microsoft.com/office/drawing/2014/main" id="{1B604EA9-081E-EC8B-2068-A3CA39E506BD}"/>
              </a:ext>
            </a:extLst>
          </p:cNvPr>
          <p:cNvGrpSpPr/>
          <p:nvPr/>
        </p:nvGrpSpPr>
        <p:grpSpPr>
          <a:xfrm>
            <a:off x="7368691" y="2171700"/>
            <a:ext cx="187810" cy="75057"/>
            <a:chOff x="7368691" y="2171700"/>
            <a:chExt cx="187810" cy="75057"/>
          </a:xfrm>
        </p:grpSpPr>
        <p:sp>
          <p:nvSpPr>
            <p:cNvPr id="164" name="SMARTInkShape-230">
              <a:extLst>
                <a:ext uri="{FF2B5EF4-FFF2-40B4-BE49-F238E27FC236}">
                  <a16:creationId xmlns:a16="http://schemas.microsoft.com/office/drawing/2014/main" id="{EEEC736B-06E9-5D06-09C9-C1717B740B0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378700" y="2235200"/>
              <a:ext cx="177801" cy="11557"/>
            </a:xfrm>
            <a:custGeom>
              <a:avLst/>
              <a:gdLst/>
              <a:ahLst/>
              <a:cxnLst/>
              <a:rect l="0" t="0" r="0" b="0"/>
              <a:pathLst>
                <a:path w="177801" h="11557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2117" y="10126"/>
                  </a:lnTo>
                  <a:lnTo>
                    <a:pt x="10113" y="11556"/>
                  </a:lnTo>
                  <a:lnTo>
                    <a:pt x="36857" y="8110"/>
                  </a:lnTo>
                  <a:lnTo>
                    <a:pt x="67018" y="6697"/>
                  </a:lnTo>
                  <a:lnTo>
                    <a:pt x="98174" y="6453"/>
                  </a:lnTo>
                  <a:lnTo>
                    <a:pt x="126691" y="638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31">
              <a:extLst>
                <a:ext uri="{FF2B5EF4-FFF2-40B4-BE49-F238E27FC236}">
                  <a16:creationId xmlns:a16="http://schemas.microsoft.com/office/drawing/2014/main" id="{D9E05037-65CD-A071-D6FD-2F4B0B1198A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368691" y="2171700"/>
              <a:ext cx="105260" cy="19051"/>
            </a:xfrm>
            <a:custGeom>
              <a:avLst/>
              <a:gdLst/>
              <a:ahLst/>
              <a:cxnLst/>
              <a:rect l="0" t="0" r="0" b="0"/>
              <a:pathLst>
                <a:path w="1052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7" y="19050"/>
                  </a:lnTo>
                  <a:lnTo>
                    <a:pt x="0" y="18344"/>
                  </a:lnTo>
                  <a:lnTo>
                    <a:pt x="1562" y="15679"/>
                  </a:lnTo>
                  <a:lnTo>
                    <a:pt x="6490" y="14024"/>
                  </a:lnTo>
                  <a:lnTo>
                    <a:pt x="38096" y="7790"/>
                  </a:lnTo>
                  <a:lnTo>
                    <a:pt x="51420" y="6284"/>
                  </a:lnTo>
                  <a:lnTo>
                    <a:pt x="75824" y="645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66">
            <a:extLst>
              <a:ext uri="{FF2B5EF4-FFF2-40B4-BE49-F238E27FC236}">
                <a16:creationId xmlns:a16="http://schemas.microsoft.com/office/drawing/2014/main" id="{3DC7AFD8-5CF3-1B15-5CDF-142D96539777}"/>
              </a:ext>
            </a:extLst>
          </p:cNvPr>
          <p:cNvGrpSpPr/>
          <p:nvPr/>
        </p:nvGrpSpPr>
        <p:grpSpPr>
          <a:xfrm>
            <a:off x="6445741" y="2045062"/>
            <a:ext cx="613824" cy="588822"/>
            <a:chOff x="6445741" y="2045062"/>
            <a:chExt cx="613824" cy="588822"/>
          </a:xfrm>
        </p:grpSpPr>
        <p:sp>
          <p:nvSpPr>
            <p:cNvPr id="167" name="SMARTInkShape-232">
              <a:extLst>
                <a:ext uri="{FF2B5EF4-FFF2-40B4-BE49-F238E27FC236}">
                  <a16:creationId xmlns:a16="http://schemas.microsoft.com/office/drawing/2014/main" id="{DD349060-A827-554D-3BAD-3C73AFFB30D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048500" y="2501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33">
              <a:extLst>
                <a:ext uri="{FF2B5EF4-FFF2-40B4-BE49-F238E27FC236}">
                  <a16:creationId xmlns:a16="http://schemas.microsoft.com/office/drawing/2014/main" id="{334E95C0-B0B6-C562-FFC9-46A23A2B973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877050" y="2045062"/>
              <a:ext cx="182515" cy="588822"/>
            </a:xfrm>
            <a:custGeom>
              <a:avLst/>
              <a:gdLst/>
              <a:ahLst/>
              <a:cxnLst/>
              <a:rect l="0" t="0" r="0" b="0"/>
              <a:pathLst>
                <a:path w="182515" h="588822">
                  <a:moveTo>
                    <a:pt x="0" y="18688"/>
                  </a:moveTo>
                  <a:lnTo>
                    <a:pt x="0" y="18688"/>
                  </a:lnTo>
                  <a:lnTo>
                    <a:pt x="0" y="3761"/>
                  </a:lnTo>
                  <a:lnTo>
                    <a:pt x="705" y="2387"/>
                  </a:lnTo>
                  <a:lnTo>
                    <a:pt x="1882" y="1470"/>
                  </a:lnTo>
                  <a:lnTo>
                    <a:pt x="5776" y="452"/>
                  </a:lnTo>
                  <a:lnTo>
                    <a:pt x="12209" y="0"/>
                  </a:lnTo>
                  <a:lnTo>
                    <a:pt x="19772" y="3562"/>
                  </a:lnTo>
                  <a:lnTo>
                    <a:pt x="46395" y="25383"/>
                  </a:lnTo>
                  <a:lnTo>
                    <a:pt x="62195" y="39722"/>
                  </a:lnTo>
                  <a:lnTo>
                    <a:pt x="80175" y="66901"/>
                  </a:lnTo>
                  <a:lnTo>
                    <a:pt x="96427" y="91142"/>
                  </a:lnTo>
                  <a:lnTo>
                    <a:pt x="111278" y="119570"/>
                  </a:lnTo>
                  <a:lnTo>
                    <a:pt x="127986" y="150336"/>
                  </a:lnTo>
                  <a:lnTo>
                    <a:pt x="140137" y="173154"/>
                  </a:lnTo>
                  <a:lnTo>
                    <a:pt x="151889" y="197406"/>
                  </a:lnTo>
                  <a:lnTo>
                    <a:pt x="161816" y="222296"/>
                  </a:lnTo>
                  <a:lnTo>
                    <a:pt x="169049" y="245588"/>
                  </a:lnTo>
                  <a:lnTo>
                    <a:pt x="174616" y="268405"/>
                  </a:lnTo>
                  <a:lnTo>
                    <a:pt x="179443" y="292657"/>
                  </a:lnTo>
                  <a:lnTo>
                    <a:pt x="182058" y="315665"/>
                  </a:lnTo>
                  <a:lnTo>
                    <a:pt x="182514" y="337650"/>
                  </a:lnTo>
                  <a:lnTo>
                    <a:pt x="180366" y="359180"/>
                  </a:lnTo>
                  <a:lnTo>
                    <a:pt x="177059" y="380509"/>
                  </a:lnTo>
                  <a:lnTo>
                    <a:pt x="173112" y="410468"/>
                  </a:lnTo>
                  <a:lnTo>
                    <a:pt x="170777" y="428468"/>
                  </a:lnTo>
                  <a:lnTo>
                    <a:pt x="161530" y="453763"/>
                  </a:lnTo>
                  <a:lnTo>
                    <a:pt x="145762" y="481630"/>
                  </a:lnTo>
                  <a:lnTo>
                    <a:pt x="129060" y="507518"/>
                  </a:lnTo>
                  <a:lnTo>
                    <a:pt x="112969" y="537491"/>
                  </a:lnTo>
                  <a:lnTo>
                    <a:pt x="92253" y="560305"/>
                  </a:lnTo>
                  <a:lnTo>
                    <a:pt x="69258" y="575557"/>
                  </a:lnTo>
                  <a:lnTo>
                    <a:pt x="43042" y="588821"/>
                  </a:lnTo>
                  <a:lnTo>
                    <a:pt x="41395" y="588571"/>
                  </a:lnTo>
                  <a:lnTo>
                    <a:pt x="38100" y="583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34">
              <a:extLst>
                <a:ext uri="{FF2B5EF4-FFF2-40B4-BE49-F238E27FC236}">
                  <a16:creationId xmlns:a16="http://schemas.microsoft.com/office/drawing/2014/main" id="{6F13973A-B966-E2CE-70BA-95ECE507DE6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683066" y="2381253"/>
              <a:ext cx="117785" cy="12698"/>
            </a:xfrm>
            <a:custGeom>
              <a:avLst/>
              <a:gdLst/>
              <a:ahLst/>
              <a:cxnLst/>
              <a:rect l="0" t="0" r="0" b="0"/>
              <a:pathLst>
                <a:path w="117785" h="12698">
                  <a:moveTo>
                    <a:pt x="9834" y="12697"/>
                  </a:moveTo>
                  <a:lnTo>
                    <a:pt x="9834" y="12697"/>
                  </a:lnTo>
                  <a:lnTo>
                    <a:pt x="0" y="12697"/>
                  </a:lnTo>
                  <a:lnTo>
                    <a:pt x="1465" y="12697"/>
                  </a:lnTo>
                  <a:lnTo>
                    <a:pt x="29392" y="2571"/>
                  </a:lnTo>
                  <a:lnTo>
                    <a:pt x="56965" y="223"/>
                  </a:lnTo>
                  <a:lnTo>
                    <a:pt x="86387" y="27"/>
                  </a:lnTo>
                  <a:lnTo>
                    <a:pt x="106489" y="0"/>
                  </a:lnTo>
                  <a:lnTo>
                    <a:pt x="117784" y="6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35">
              <a:extLst>
                <a:ext uri="{FF2B5EF4-FFF2-40B4-BE49-F238E27FC236}">
                  <a16:creationId xmlns:a16="http://schemas.microsoft.com/office/drawing/2014/main" id="{1745A85E-4131-3B4F-CAF2-0BBFE1E8F01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700932" y="2452441"/>
              <a:ext cx="169769" cy="115559"/>
            </a:xfrm>
            <a:custGeom>
              <a:avLst/>
              <a:gdLst/>
              <a:ahLst/>
              <a:cxnLst/>
              <a:rect l="0" t="0" r="0" b="0"/>
              <a:pathLst>
                <a:path w="169769" h="115559">
                  <a:moveTo>
                    <a:pt x="17368" y="24059"/>
                  </a:moveTo>
                  <a:lnTo>
                    <a:pt x="17368" y="24059"/>
                  </a:lnTo>
                  <a:lnTo>
                    <a:pt x="17368" y="27430"/>
                  </a:lnTo>
                  <a:lnTo>
                    <a:pt x="16663" y="28423"/>
                  </a:lnTo>
                  <a:lnTo>
                    <a:pt x="15486" y="29085"/>
                  </a:lnTo>
                  <a:lnTo>
                    <a:pt x="11279" y="30331"/>
                  </a:lnTo>
                  <a:lnTo>
                    <a:pt x="7724" y="30386"/>
                  </a:lnTo>
                  <a:lnTo>
                    <a:pt x="6706" y="29688"/>
                  </a:lnTo>
                  <a:lnTo>
                    <a:pt x="6027" y="28517"/>
                  </a:lnTo>
                  <a:lnTo>
                    <a:pt x="5574" y="27031"/>
                  </a:lnTo>
                  <a:lnTo>
                    <a:pt x="5977" y="25335"/>
                  </a:lnTo>
                  <a:lnTo>
                    <a:pt x="9813" y="17543"/>
                  </a:lnTo>
                  <a:lnTo>
                    <a:pt x="10215" y="15482"/>
                  </a:lnTo>
                  <a:lnTo>
                    <a:pt x="16305" y="11310"/>
                  </a:lnTo>
                  <a:lnTo>
                    <a:pt x="29753" y="6876"/>
                  </a:lnTo>
                  <a:lnTo>
                    <a:pt x="56311" y="5118"/>
                  </a:lnTo>
                  <a:lnTo>
                    <a:pt x="58852" y="6493"/>
                  </a:lnTo>
                  <a:lnTo>
                    <a:pt x="63558" y="11783"/>
                  </a:lnTo>
                  <a:lnTo>
                    <a:pt x="64238" y="22601"/>
                  </a:lnTo>
                  <a:lnTo>
                    <a:pt x="62295" y="52542"/>
                  </a:lnTo>
                  <a:lnTo>
                    <a:pt x="56386" y="67057"/>
                  </a:lnTo>
                  <a:lnTo>
                    <a:pt x="42087" y="86880"/>
                  </a:lnTo>
                  <a:lnTo>
                    <a:pt x="13772" y="107598"/>
                  </a:lnTo>
                  <a:lnTo>
                    <a:pt x="2102" y="115558"/>
                  </a:lnTo>
                  <a:lnTo>
                    <a:pt x="841" y="115397"/>
                  </a:lnTo>
                  <a:lnTo>
                    <a:pt x="0" y="114584"/>
                  </a:lnTo>
                  <a:lnTo>
                    <a:pt x="145" y="113337"/>
                  </a:lnTo>
                  <a:lnTo>
                    <a:pt x="2188" y="110070"/>
                  </a:lnTo>
                  <a:lnTo>
                    <a:pt x="23232" y="85149"/>
                  </a:lnTo>
                  <a:lnTo>
                    <a:pt x="51893" y="64237"/>
                  </a:lnTo>
                  <a:lnTo>
                    <a:pt x="76478" y="47335"/>
                  </a:lnTo>
                  <a:lnTo>
                    <a:pt x="108197" y="32289"/>
                  </a:lnTo>
                  <a:lnTo>
                    <a:pt x="135420" y="18943"/>
                  </a:lnTo>
                  <a:lnTo>
                    <a:pt x="149557" y="10235"/>
                  </a:lnTo>
                  <a:lnTo>
                    <a:pt x="153729" y="5450"/>
                  </a:lnTo>
                  <a:lnTo>
                    <a:pt x="154843" y="3186"/>
                  </a:lnTo>
                  <a:lnTo>
                    <a:pt x="154879" y="1677"/>
                  </a:lnTo>
                  <a:lnTo>
                    <a:pt x="154198" y="671"/>
                  </a:lnTo>
                  <a:lnTo>
                    <a:pt x="153038" y="0"/>
                  </a:lnTo>
                  <a:lnTo>
                    <a:pt x="141292" y="2428"/>
                  </a:lnTo>
                  <a:lnTo>
                    <a:pt x="124406" y="10986"/>
                  </a:lnTo>
                  <a:lnTo>
                    <a:pt x="97407" y="39683"/>
                  </a:lnTo>
                  <a:lnTo>
                    <a:pt x="82671" y="62736"/>
                  </a:lnTo>
                  <a:lnTo>
                    <a:pt x="78847" y="74410"/>
                  </a:lnTo>
                  <a:lnTo>
                    <a:pt x="79499" y="84302"/>
                  </a:lnTo>
                  <a:lnTo>
                    <a:pt x="81366" y="87505"/>
                  </a:lnTo>
                  <a:lnTo>
                    <a:pt x="84022" y="89639"/>
                  </a:lnTo>
                  <a:lnTo>
                    <a:pt x="91442" y="92011"/>
                  </a:lnTo>
                  <a:lnTo>
                    <a:pt x="107520" y="92641"/>
                  </a:lnTo>
                  <a:lnTo>
                    <a:pt x="138183" y="84997"/>
                  </a:lnTo>
                  <a:lnTo>
                    <a:pt x="169768" y="68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36">
              <a:extLst>
                <a:ext uri="{FF2B5EF4-FFF2-40B4-BE49-F238E27FC236}">
                  <a16:creationId xmlns:a16="http://schemas.microsoft.com/office/drawing/2014/main" id="{C7BEB187-8D76-AF46-DC3E-EECC1C7B6AE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445741" y="2213208"/>
              <a:ext cx="278910" cy="254410"/>
            </a:xfrm>
            <a:custGeom>
              <a:avLst/>
              <a:gdLst/>
              <a:ahLst/>
              <a:cxnLst/>
              <a:rect l="0" t="0" r="0" b="0"/>
              <a:pathLst>
                <a:path w="278910" h="254410">
                  <a:moveTo>
                    <a:pt x="24909" y="129942"/>
                  </a:moveTo>
                  <a:lnTo>
                    <a:pt x="24909" y="129942"/>
                  </a:lnTo>
                  <a:lnTo>
                    <a:pt x="24909" y="126571"/>
                  </a:lnTo>
                  <a:lnTo>
                    <a:pt x="26791" y="123034"/>
                  </a:lnTo>
                  <a:lnTo>
                    <a:pt x="39655" y="105817"/>
                  </a:lnTo>
                  <a:lnTo>
                    <a:pt x="46985" y="101581"/>
                  </a:lnTo>
                  <a:lnTo>
                    <a:pt x="77644" y="91483"/>
                  </a:lnTo>
                  <a:lnTo>
                    <a:pt x="87858" y="88860"/>
                  </a:lnTo>
                  <a:lnTo>
                    <a:pt x="94750" y="90046"/>
                  </a:lnTo>
                  <a:lnTo>
                    <a:pt x="102596" y="94681"/>
                  </a:lnTo>
                  <a:lnTo>
                    <a:pt x="109388" y="114007"/>
                  </a:lnTo>
                  <a:lnTo>
                    <a:pt x="109963" y="128504"/>
                  </a:lnTo>
                  <a:lnTo>
                    <a:pt x="107083" y="157139"/>
                  </a:lnTo>
                  <a:lnTo>
                    <a:pt x="102035" y="183958"/>
                  </a:lnTo>
                  <a:lnTo>
                    <a:pt x="91858" y="209730"/>
                  </a:lnTo>
                  <a:lnTo>
                    <a:pt x="72168" y="238245"/>
                  </a:lnTo>
                  <a:lnTo>
                    <a:pt x="61435" y="247691"/>
                  </a:lnTo>
                  <a:lnTo>
                    <a:pt x="49610" y="252831"/>
                  </a:lnTo>
                  <a:lnTo>
                    <a:pt x="38003" y="254409"/>
                  </a:lnTo>
                  <a:lnTo>
                    <a:pt x="28143" y="252759"/>
                  </a:lnTo>
                  <a:lnTo>
                    <a:pt x="14657" y="244492"/>
                  </a:lnTo>
                  <a:lnTo>
                    <a:pt x="7888" y="231418"/>
                  </a:lnTo>
                  <a:lnTo>
                    <a:pt x="1166" y="204393"/>
                  </a:lnTo>
                  <a:lnTo>
                    <a:pt x="0" y="176461"/>
                  </a:lnTo>
                  <a:lnTo>
                    <a:pt x="3026" y="151486"/>
                  </a:lnTo>
                  <a:lnTo>
                    <a:pt x="10369" y="124085"/>
                  </a:lnTo>
                  <a:lnTo>
                    <a:pt x="20495" y="94526"/>
                  </a:lnTo>
                  <a:lnTo>
                    <a:pt x="29297" y="76807"/>
                  </a:lnTo>
                  <a:lnTo>
                    <a:pt x="56062" y="50067"/>
                  </a:lnTo>
                  <a:lnTo>
                    <a:pt x="83966" y="31647"/>
                  </a:lnTo>
                  <a:lnTo>
                    <a:pt x="114060" y="16661"/>
                  </a:lnTo>
                  <a:lnTo>
                    <a:pt x="140996" y="6568"/>
                  </a:lnTo>
                  <a:lnTo>
                    <a:pt x="170737" y="0"/>
                  </a:lnTo>
                  <a:lnTo>
                    <a:pt x="197547" y="1757"/>
                  </a:lnTo>
                  <a:lnTo>
                    <a:pt x="225034" y="2786"/>
                  </a:lnTo>
                  <a:lnTo>
                    <a:pt x="244566" y="2928"/>
                  </a:lnTo>
                  <a:lnTo>
                    <a:pt x="247888" y="4817"/>
                  </a:lnTo>
                  <a:lnTo>
                    <a:pt x="249762" y="6309"/>
                  </a:lnTo>
                  <a:lnTo>
                    <a:pt x="255607" y="7966"/>
                  </a:lnTo>
                  <a:lnTo>
                    <a:pt x="259140" y="8408"/>
                  </a:lnTo>
                  <a:lnTo>
                    <a:pt x="278909" y="21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67">
            <a:extLst>
              <a:ext uri="{FF2B5EF4-FFF2-40B4-BE49-F238E27FC236}">
                <a16:creationId xmlns:a16="http://schemas.microsoft.com/office/drawing/2014/main" id="{36EECE7D-F6A1-BF1C-8588-A718232E6500}"/>
              </a:ext>
            </a:extLst>
          </p:cNvPr>
          <p:cNvGrpSpPr/>
          <p:nvPr/>
        </p:nvGrpSpPr>
        <p:grpSpPr>
          <a:xfrm>
            <a:off x="5708686" y="2235230"/>
            <a:ext cx="539329" cy="253971"/>
            <a:chOff x="5708686" y="2235230"/>
            <a:chExt cx="539329" cy="253971"/>
          </a:xfrm>
        </p:grpSpPr>
        <p:sp>
          <p:nvSpPr>
            <p:cNvPr id="173" name="SMARTInkShape-237">
              <a:extLst>
                <a:ext uri="{FF2B5EF4-FFF2-40B4-BE49-F238E27FC236}">
                  <a16:creationId xmlns:a16="http://schemas.microsoft.com/office/drawing/2014/main" id="{6AF4E53A-E2BF-70C7-7538-67AF7C59CE6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153755" y="2235230"/>
              <a:ext cx="94260" cy="219362"/>
            </a:xfrm>
            <a:custGeom>
              <a:avLst/>
              <a:gdLst/>
              <a:ahLst/>
              <a:cxnLst/>
              <a:rect l="0" t="0" r="0" b="0"/>
              <a:pathLst>
                <a:path w="94260" h="219362">
                  <a:moveTo>
                    <a:pt x="69245" y="12670"/>
                  </a:moveTo>
                  <a:lnTo>
                    <a:pt x="69245" y="12670"/>
                  </a:lnTo>
                  <a:lnTo>
                    <a:pt x="94259" y="71"/>
                  </a:lnTo>
                  <a:lnTo>
                    <a:pt x="91159" y="0"/>
                  </a:lnTo>
                  <a:lnTo>
                    <a:pt x="87687" y="1865"/>
                  </a:lnTo>
                  <a:lnTo>
                    <a:pt x="83085" y="6457"/>
                  </a:lnTo>
                  <a:lnTo>
                    <a:pt x="64870" y="34275"/>
                  </a:lnTo>
                  <a:lnTo>
                    <a:pt x="45664" y="63806"/>
                  </a:lnTo>
                  <a:lnTo>
                    <a:pt x="24756" y="95264"/>
                  </a:lnTo>
                  <a:lnTo>
                    <a:pt x="13965" y="116165"/>
                  </a:lnTo>
                  <a:lnTo>
                    <a:pt x="3998" y="145140"/>
                  </a:lnTo>
                  <a:lnTo>
                    <a:pt x="0" y="172628"/>
                  </a:lnTo>
                  <a:lnTo>
                    <a:pt x="1456" y="190828"/>
                  </a:lnTo>
                  <a:lnTo>
                    <a:pt x="5250" y="202624"/>
                  </a:lnTo>
                  <a:lnTo>
                    <a:pt x="11640" y="212570"/>
                  </a:lnTo>
                  <a:lnTo>
                    <a:pt x="19183" y="217931"/>
                  </a:lnTo>
                  <a:lnTo>
                    <a:pt x="23170" y="219361"/>
                  </a:lnTo>
                  <a:lnTo>
                    <a:pt x="33244" y="217186"/>
                  </a:lnTo>
                  <a:lnTo>
                    <a:pt x="44073" y="210811"/>
                  </a:lnTo>
                  <a:lnTo>
                    <a:pt x="57396" y="195321"/>
                  </a:lnTo>
                  <a:lnTo>
                    <a:pt x="70458" y="169242"/>
                  </a:lnTo>
                  <a:lnTo>
                    <a:pt x="79677" y="147236"/>
                  </a:lnTo>
                  <a:lnTo>
                    <a:pt x="79021" y="144009"/>
                  </a:lnTo>
                  <a:lnTo>
                    <a:pt x="74531" y="138541"/>
                  </a:lnTo>
                  <a:lnTo>
                    <a:pt x="64069" y="135640"/>
                  </a:lnTo>
                  <a:lnTo>
                    <a:pt x="52128" y="135057"/>
                  </a:lnTo>
                  <a:lnTo>
                    <a:pt x="29449" y="142294"/>
                  </a:lnTo>
                  <a:lnTo>
                    <a:pt x="12095" y="158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38">
              <a:extLst>
                <a:ext uri="{FF2B5EF4-FFF2-40B4-BE49-F238E27FC236}">
                  <a16:creationId xmlns:a16="http://schemas.microsoft.com/office/drawing/2014/main" id="{B3BF76C2-4257-C9A9-7B83-99E3A46FAF7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943942" y="2280879"/>
              <a:ext cx="94909" cy="170222"/>
            </a:xfrm>
            <a:custGeom>
              <a:avLst/>
              <a:gdLst/>
              <a:ahLst/>
              <a:cxnLst/>
              <a:rect l="0" t="0" r="0" b="0"/>
              <a:pathLst>
                <a:path w="94909" h="170222">
                  <a:moveTo>
                    <a:pt x="94908" y="43221"/>
                  </a:moveTo>
                  <a:lnTo>
                    <a:pt x="94908" y="43221"/>
                  </a:lnTo>
                  <a:lnTo>
                    <a:pt x="94908" y="25154"/>
                  </a:lnTo>
                  <a:lnTo>
                    <a:pt x="79797" y="9068"/>
                  </a:lnTo>
                  <a:lnTo>
                    <a:pt x="66912" y="2919"/>
                  </a:lnTo>
                  <a:lnTo>
                    <a:pt x="49688" y="0"/>
                  </a:lnTo>
                  <a:lnTo>
                    <a:pt x="31180" y="2506"/>
                  </a:lnTo>
                  <a:lnTo>
                    <a:pt x="15662" y="11088"/>
                  </a:lnTo>
                  <a:lnTo>
                    <a:pt x="5498" y="19197"/>
                  </a:lnTo>
                  <a:lnTo>
                    <a:pt x="2253" y="27605"/>
                  </a:lnTo>
                  <a:lnTo>
                    <a:pt x="0" y="55668"/>
                  </a:lnTo>
                  <a:lnTo>
                    <a:pt x="465" y="69330"/>
                  </a:lnTo>
                  <a:lnTo>
                    <a:pt x="10498" y="89609"/>
                  </a:lnTo>
                  <a:lnTo>
                    <a:pt x="14589" y="95117"/>
                  </a:lnTo>
                  <a:lnTo>
                    <a:pt x="16667" y="96163"/>
                  </a:lnTo>
                  <a:lnTo>
                    <a:pt x="18759" y="96154"/>
                  </a:lnTo>
                  <a:lnTo>
                    <a:pt x="38733" y="88527"/>
                  </a:lnTo>
                  <a:lnTo>
                    <a:pt x="51532" y="78204"/>
                  </a:lnTo>
                  <a:lnTo>
                    <a:pt x="78715" y="46854"/>
                  </a:lnTo>
                  <a:lnTo>
                    <a:pt x="80656" y="44836"/>
                  </a:lnTo>
                  <a:lnTo>
                    <a:pt x="83400" y="43939"/>
                  </a:lnTo>
                  <a:lnTo>
                    <a:pt x="85118" y="43699"/>
                  </a:lnTo>
                  <a:lnTo>
                    <a:pt x="86972" y="45657"/>
                  </a:lnTo>
                  <a:lnTo>
                    <a:pt x="92243" y="57819"/>
                  </a:lnTo>
                  <a:lnTo>
                    <a:pt x="94556" y="85917"/>
                  </a:lnTo>
                  <a:lnTo>
                    <a:pt x="91717" y="116045"/>
                  </a:lnTo>
                  <a:lnTo>
                    <a:pt x="92784" y="129915"/>
                  </a:lnTo>
                  <a:lnTo>
                    <a:pt x="89254" y="158206"/>
                  </a:lnTo>
                  <a:lnTo>
                    <a:pt x="88558" y="17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39">
              <a:extLst>
                <a:ext uri="{FF2B5EF4-FFF2-40B4-BE49-F238E27FC236}">
                  <a16:creationId xmlns:a16="http://schemas.microsoft.com/office/drawing/2014/main" id="{1D7B4797-1C40-FF07-0AF3-C19AAEC99EC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816600" y="24447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15679"/>
                  </a:lnTo>
                  <a:lnTo>
                    <a:pt x="4468" y="12142"/>
                  </a:lnTo>
                  <a:lnTo>
                    <a:pt x="1986" y="82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40">
              <a:extLst>
                <a:ext uri="{FF2B5EF4-FFF2-40B4-BE49-F238E27FC236}">
                  <a16:creationId xmlns:a16="http://schemas.microsoft.com/office/drawing/2014/main" id="{0E144F2B-68CF-FB2B-89FE-CE50B69DDDA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708686" y="2250818"/>
              <a:ext cx="18937" cy="238383"/>
            </a:xfrm>
            <a:custGeom>
              <a:avLst/>
              <a:gdLst/>
              <a:ahLst/>
              <a:cxnLst/>
              <a:rect l="0" t="0" r="0" b="0"/>
              <a:pathLst>
                <a:path w="18937" h="238383">
                  <a:moveTo>
                    <a:pt x="12664" y="16132"/>
                  </a:moveTo>
                  <a:lnTo>
                    <a:pt x="12664" y="16132"/>
                  </a:lnTo>
                  <a:lnTo>
                    <a:pt x="12664" y="12761"/>
                  </a:lnTo>
                  <a:lnTo>
                    <a:pt x="14546" y="9224"/>
                  </a:lnTo>
                  <a:lnTo>
                    <a:pt x="18132" y="4576"/>
                  </a:lnTo>
                  <a:lnTo>
                    <a:pt x="18840" y="0"/>
                  </a:lnTo>
                  <a:lnTo>
                    <a:pt x="18936" y="1436"/>
                  </a:lnTo>
                  <a:lnTo>
                    <a:pt x="12098" y="29536"/>
                  </a:lnTo>
                  <a:lnTo>
                    <a:pt x="8027" y="58909"/>
                  </a:lnTo>
                  <a:lnTo>
                    <a:pt x="6821" y="85486"/>
                  </a:lnTo>
                  <a:lnTo>
                    <a:pt x="3043" y="116380"/>
                  </a:lnTo>
                  <a:lnTo>
                    <a:pt x="573" y="147229"/>
                  </a:lnTo>
                  <a:lnTo>
                    <a:pt x="84" y="178200"/>
                  </a:lnTo>
                  <a:lnTo>
                    <a:pt x="0" y="203852"/>
                  </a:lnTo>
                  <a:lnTo>
                    <a:pt x="675" y="231535"/>
                  </a:lnTo>
                  <a:lnTo>
                    <a:pt x="6314" y="238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SMARTInkShape-241">
            <a:extLst>
              <a:ext uri="{FF2B5EF4-FFF2-40B4-BE49-F238E27FC236}">
                <a16:creationId xmlns:a16="http://schemas.microsoft.com/office/drawing/2014/main" id="{15E3E1B1-9BD0-71AC-C2DD-F2AFD0B5CC8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171624" y="2298700"/>
            <a:ext cx="172170" cy="164797"/>
          </a:xfrm>
          <a:custGeom>
            <a:avLst/>
            <a:gdLst/>
            <a:ahLst/>
            <a:cxnLst/>
            <a:rect l="0" t="0" r="0" b="0"/>
            <a:pathLst>
              <a:path w="172170" h="164797">
                <a:moveTo>
                  <a:pt x="149676" y="0"/>
                </a:moveTo>
                <a:lnTo>
                  <a:pt x="149676" y="0"/>
                </a:lnTo>
                <a:lnTo>
                  <a:pt x="149676" y="3371"/>
                </a:lnTo>
                <a:lnTo>
                  <a:pt x="150381" y="4364"/>
                </a:lnTo>
                <a:lnTo>
                  <a:pt x="151558" y="5026"/>
                </a:lnTo>
                <a:lnTo>
                  <a:pt x="155764" y="6272"/>
                </a:lnTo>
                <a:lnTo>
                  <a:pt x="162108" y="6348"/>
                </a:lnTo>
                <a:lnTo>
                  <a:pt x="134711" y="15139"/>
                </a:lnTo>
                <a:lnTo>
                  <a:pt x="106033" y="26744"/>
                </a:lnTo>
                <a:lnTo>
                  <a:pt x="78609" y="39880"/>
                </a:lnTo>
                <a:lnTo>
                  <a:pt x="47443" y="55385"/>
                </a:lnTo>
                <a:lnTo>
                  <a:pt x="18161" y="71331"/>
                </a:lnTo>
                <a:lnTo>
                  <a:pt x="4091" y="79618"/>
                </a:lnTo>
                <a:lnTo>
                  <a:pt x="304" y="84304"/>
                </a:lnTo>
                <a:lnTo>
                  <a:pt x="0" y="86542"/>
                </a:lnTo>
                <a:lnTo>
                  <a:pt x="1544" y="90909"/>
                </a:lnTo>
                <a:lnTo>
                  <a:pt x="9751" y="97335"/>
                </a:lnTo>
                <a:lnTo>
                  <a:pt x="35305" y="110897"/>
                </a:lnTo>
                <a:lnTo>
                  <a:pt x="65649" y="127164"/>
                </a:lnTo>
                <a:lnTo>
                  <a:pt x="95605" y="143966"/>
                </a:lnTo>
                <a:lnTo>
                  <a:pt x="119267" y="155098"/>
                </a:lnTo>
                <a:lnTo>
                  <a:pt x="139828" y="159910"/>
                </a:lnTo>
                <a:lnTo>
                  <a:pt x="146710" y="162793"/>
                </a:lnTo>
                <a:lnTo>
                  <a:pt x="160035" y="164796"/>
                </a:lnTo>
                <a:lnTo>
                  <a:pt x="163217" y="163084"/>
                </a:lnTo>
                <a:lnTo>
                  <a:pt x="167639" y="159606"/>
                </a:lnTo>
                <a:lnTo>
                  <a:pt x="172169" y="158919"/>
                </a:lnTo>
                <a:lnTo>
                  <a:pt x="168726" y="158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SMARTInkShape-Group69">
            <a:extLst>
              <a:ext uri="{FF2B5EF4-FFF2-40B4-BE49-F238E27FC236}">
                <a16:creationId xmlns:a16="http://schemas.microsoft.com/office/drawing/2014/main" id="{ABD23AB5-8C7D-D8AE-AD44-918067641136}"/>
              </a:ext>
            </a:extLst>
          </p:cNvPr>
          <p:cNvGrpSpPr/>
          <p:nvPr/>
        </p:nvGrpSpPr>
        <p:grpSpPr>
          <a:xfrm>
            <a:off x="4298950" y="2308310"/>
            <a:ext cx="641351" cy="180891"/>
            <a:chOff x="4298950" y="2308310"/>
            <a:chExt cx="641351" cy="180891"/>
          </a:xfrm>
        </p:grpSpPr>
        <p:sp>
          <p:nvSpPr>
            <p:cNvPr id="179" name="SMARTInkShape-242">
              <a:extLst>
                <a:ext uri="{FF2B5EF4-FFF2-40B4-BE49-F238E27FC236}">
                  <a16:creationId xmlns:a16="http://schemas.microsoft.com/office/drawing/2014/main" id="{784187B3-5F39-2881-2D14-3211968ADEA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552950" y="2308310"/>
              <a:ext cx="387351" cy="180891"/>
            </a:xfrm>
            <a:custGeom>
              <a:avLst/>
              <a:gdLst/>
              <a:ahLst/>
              <a:cxnLst/>
              <a:rect l="0" t="0" r="0" b="0"/>
              <a:pathLst>
                <a:path w="387351" h="180891">
                  <a:moveTo>
                    <a:pt x="0" y="180890"/>
                  </a:moveTo>
                  <a:lnTo>
                    <a:pt x="0" y="180890"/>
                  </a:lnTo>
                  <a:lnTo>
                    <a:pt x="27970" y="154802"/>
                  </a:lnTo>
                  <a:lnTo>
                    <a:pt x="54679" y="135050"/>
                  </a:lnTo>
                  <a:lnTo>
                    <a:pt x="85720" y="111471"/>
                  </a:lnTo>
                  <a:lnTo>
                    <a:pt x="110667" y="90612"/>
                  </a:lnTo>
                  <a:lnTo>
                    <a:pt x="135611" y="66318"/>
                  </a:lnTo>
                  <a:lnTo>
                    <a:pt x="158491" y="34804"/>
                  </a:lnTo>
                  <a:lnTo>
                    <a:pt x="175632" y="12804"/>
                  </a:lnTo>
                  <a:lnTo>
                    <a:pt x="182246" y="7407"/>
                  </a:lnTo>
                  <a:lnTo>
                    <a:pt x="184997" y="5968"/>
                  </a:lnTo>
                  <a:lnTo>
                    <a:pt x="186832" y="4303"/>
                  </a:lnTo>
                  <a:lnTo>
                    <a:pt x="189413" y="0"/>
                  </a:lnTo>
                  <a:lnTo>
                    <a:pt x="189776" y="324"/>
                  </a:lnTo>
                  <a:lnTo>
                    <a:pt x="190017" y="1246"/>
                  </a:lnTo>
                  <a:lnTo>
                    <a:pt x="188404" y="4152"/>
                  </a:lnTo>
                  <a:lnTo>
                    <a:pt x="181620" y="15137"/>
                  </a:lnTo>
                  <a:lnTo>
                    <a:pt x="169297" y="44669"/>
                  </a:lnTo>
                  <a:lnTo>
                    <a:pt x="165929" y="72347"/>
                  </a:lnTo>
                  <a:lnTo>
                    <a:pt x="163382" y="101228"/>
                  </a:lnTo>
                  <a:lnTo>
                    <a:pt x="161838" y="106615"/>
                  </a:lnTo>
                  <a:lnTo>
                    <a:pt x="163886" y="118246"/>
                  </a:lnTo>
                  <a:lnTo>
                    <a:pt x="169209" y="134812"/>
                  </a:lnTo>
                  <a:lnTo>
                    <a:pt x="169956" y="139588"/>
                  </a:lnTo>
                  <a:lnTo>
                    <a:pt x="171865" y="143478"/>
                  </a:lnTo>
                  <a:lnTo>
                    <a:pt x="177749" y="149680"/>
                  </a:lnTo>
                  <a:lnTo>
                    <a:pt x="182000" y="150912"/>
                  </a:lnTo>
                  <a:lnTo>
                    <a:pt x="192366" y="150398"/>
                  </a:lnTo>
                  <a:lnTo>
                    <a:pt x="202148" y="145936"/>
                  </a:lnTo>
                  <a:lnTo>
                    <a:pt x="206732" y="142771"/>
                  </a:lnTo>
                  <a:lnTo>
                    <a:pt x="228508" y="111525"/>
                  </a:lnTo>
                  <a:lnTo>
                    <a:pt x="245515" y="82365"/>
                  </a:lnTo>
                  <a:lnTo>
                    <a:pt x="258228" y="57780"/>
                  </a:lnTo>
                  <a:lnTo>
                    <a:pt x="269390" y="26306"/>
                  </a:lnTo>
                  <a:lnTo>
                    <a:pt x="272907" y="4672"/>
                  </a:lnTo>
                  <a:lnTo>
                    <a:pt x="272986" y="5675"/>
                  </a:lnTo>
                  <a:lnTo>
                    <a:pt x="273045" y="31714"/>
                  </a:lnTo>
                  <a:lnTo>
                    <a:pt x="271167" y="51082"/>
                  </a:lnTo>
                  <a:lnTo>
                    <a:pt x="267583" y="77010"/>
                  </a:lnTo>
                  <a:lnTo>
                    <a:pt x="267579" y="108604"/>
                  </a:lnTo>
                  <a:lnTo>
                    <a:pt x="272191" y="135727"/>
                  </a:lnTo>
                  <a:lnTo>
                    <a:pt x="276431" y="143414"/>
                  </a:lnTo>
                  <a:lnTo>
                    <a:pt x="282314" y="150123"/>
                  </a:lnTo>
                  <a:lnTo>
                    <a:pt x="287281" y="153105"/>
                  </a:lnTo>
                  <a:lnTo>
                    <a:pt x="304156" y="151412"/>
                  </a:lnTo>
                  <a:lnTo>
                    <a:pt x="331440" y="144413"/>
                  </a:lnTo>
                  <a:lnTo>
                    <a:pt x="360702" y="138640"/>
                  </a:lnTo>
                  <a:lnTo>
                    <a:pt x="387350" y="136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43">
              <a:extLst>
                <a:ext uri="{FF2B5EF4-FFF2-40B4-BE49-F238E27FC236}">
                  <a16:creationId xmlns:a16="http://schemas.microsoft.com/office/drawing/2014/main" id="{5B51BD21-16D2-7C4F-2CD4-AFE53523020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298950" y="241300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580" y="5467"/>
                  </a:lnTo>
                  <a:lnTo>
                    <a:pt x="41685" y="6234"/>
                  </a:lnTo>
                  <a:lnTo>
                    <a:pt x="70374" y="6340"/>
                  </a:lnTo>
                  <a:lnTo>
                    <a:pt x="100322" y="6349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70">
            <a:extLst>
              <a:ext uri="{FF2B5EF4-FFF2-40B4-BE49-F238E27FC236}">
                <a16:creationId xmlns:a16="http://schemas.microsoft.com/office/drawing/2014/main" id="{8995FBC7-C830-0781-4EB7-21AE5A58A722}"/>
              </a:ext>
            </a:extLst>
          </p:cNvPr>
          <p:cNvGrpSpPr/>
          <p:nvPr/>
        </p:nvGrpSpPr>
        <p:grpSpPr>
          <a:xfrm>
            <a:off x="3905250" y="2228850"/>
            <a:ext cx="241301" cy="265956"/>
            <a:chOff x="3905250" y="2228850"/>
            <a:chExt cx="241301" cy="265956"/>
          </a:xfrm>
        </p:grpSpPr>
        <p:sp>
          <p:nvSpPr>
            <p:cNvPr id="182" name="SMARTInkShape-244">
              <a:extLst>
                <a:ext uri="{FF2B5EF4-FFF2-40B4-BE49-F238E27FC236}">
                  <a16:creationId xmlns:a16="http://schemas.microsoft.com/office/drawing/2014/main" id="{5F9E484E-6841-5183-2CF7-86465E62B1E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905250" y="2228850"/>
              <a:ext cx="228601" cy="6351"/>
            </a:xfrm>
            <a:custGeom>
              <a:avLst/>
              <a:gdLst/>
              <a:ahLst/>
              <a:cxnLst/>
              <a:rect l="0" t="0" r="0" b="0"/>
              <a:pathLst>
                <a:path w="228601" h="6351">
                  <a:moveTo>
                    <a:pt x="0" y="6350"/>
                  </a:moveTo>
                  <a:lnTo>
                    <a:pt x="0" y="6350"/>
                  </a:lnTo>
                  <a:lnTo>
                    <a:pt x="26745" y="5644"/>
                  </a:lnTo>
                  <a:lnTo>
                    <a:pt x="53159" y="1986"/>
                  </a:lnTo>
                  <a:lnTo>
                    <a:pt x="77134" y="588"/>
                  </a:lnTo>
                  <a:lnTo>
                    <a:pt x="98487" y="261"/>
                  </a:lnTo>
                  <a:lnTo>
                    <a:pt x="122089" y="116"/>
                  </a:lnTo>
                  <a:lnTo>
                    <a:pt x="145984" y="52"/>
                  </a:lnTo>
                  <a:lnTo>
                    <a:pt x="177153" y="15"/>
                  </a:lnTo>
                  <a:lnTo>
                    <a:pt x="203281" y="3"/>
                  </a:lnTo>
                  <a:lnTo>
                    <a:pt x="228425" y="0"/>
                  </a:lnTo>
                  <a:lnTo>
                    <a:pt x="2286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45">
              <a:extLst>
                <a:ext uri="{FF2B5EF4-FFF2-40B4-BE49-F238E27FC236}">
                  <a16:creationId xmlns:a16="http://schemas.microsoft.com/office/drawing/2014/main" id="{5E52A617-A0DE-B6A3-583E-AA93B5FAA6B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926262" y="2343345"/>
              <a:ext cx="220289" cy="151461"/>
            </a:xfrm>
            <a:custGeom>
              <a:avLst/>
              <a:gdLst/>
              <a:ahLst/>
              <a:cxnLst/>
              <a:rect l="0" t="0" r="0" b="0"/>
              <a:pathLst>
                <a:path w="220289" h="151461">
                  <a:moveTo>
                    <a:pt x="4388" y="56955"/>
                  </a:moveTo>
                  <a:lnTo>
                    <a:pt x="4388" y="56955"/>
                  </a:lnTo>
                  <a:lnTo>
                    <a:pt x="4388" y="44125"/>
                  </a:lnTo>
                  <a:lnTo>
                    <a:pt x="6269" y="38788"/>
                  </a:lnTo>
                  <a:lnTo>
                    <a:pt x="15925" y="23074"/>
                  </a:lnTo>
                  <a:lnTo>
                    <a:pt x="42182" y="4798"/>
                  </a:lnTo>
                  <a:lnTo>
                    <a:pt x="48937" y="2024"/>
                  </a:lnTo>
                  <a:lnTo>
                    <a:pt x="74412" y="0"/>
                  </a:lnTo>
                  <a:lnTo>
                    <a:pt x="81607" y="3655"/>
                  </a:lnTo>
                  <a:lnTo>
                    <a:pt x="85500" y="6605"/>
                  </a:lnTo>
                  <a:lnTo>
                    <a:pt x="89827" y="15527"/>
                  </a:lnTo>
                  <a:lnTo>
                    <a:pt x="91044" y="27959"/>
                  </a:lnTo>
                  <a:lnTo>
                    <a:pt x="87057" y="54086"/>
                  </a:lnTo>
                  <a:lnTo>
                    <a:pt x="75307" y="84793"/>
                  </a:lnTo>
                  <a:lnTo>
                    <a:pt x="66323" y="100246"/>
                  </a:lnTo>
                  <a:lnTo>
                    <a:pt x="40469" y="126703"/>
                  </a:lnTo>
                  <a:lnTo>
                    <a:pt x="11883" y="146547"/>
                  </a:lnTo>
                  <a:lnTo>
                    <a:pt x="0" y="151460"/>
                  </a:lnTo>
                  <a:lnTo>
                    <a:pt x="52" y="150297"/>
                  </a:lnTo>
                  <a:lnTo>
                    <a:pt x="1990" y="145242"/>
                  </a:lnTo>
                  <a:lnTo>
                    <a:pt x="10419" y="134463"/>
                  </a:lnTo>
                  <a:lnTo>
                    <a:pt x="41958" y="113998"/>
                  </a:lnTo>
                  <a:lnTo>
                    <a:pt x="65144" y="99492"/>
                  </a:lnTo>
                  <a:lnTo>
                    <a:pt x="90594" y="85551"/>
                  </a:lnTo>
                  <a:lnTo>
                    <a:pt x="109658" y="75071"/>
                  </a:lnTo>
                  <a:lnTo>
                    <a:pt x="126126" y="64910"/>
                  </a:lnTo>
                  <a:lnTo>
                    <a:pt x="156226" y="52933"/>
                  </a:lnTo>
                  <a:lnTo>
                    <a:pt x="187728" y="40040"/>
                  </a:lnTo>
                  <a:lnTo>
                    <a:pt x="194763" y="35797"/>
                  </a:lnTo>
                  <a:lnTo>
                    <a:pt x="198360" y="31559"/>
                  </a:lnTo>
                  <a:lnTo>
                    <a:pt x="199320" y="29441"/>
                  </a:lnTo>
                  <a:lnTo>
                    <a:pt x="197842" y="28734"/>
                  </a:lnTo>
                  <a:lnTo>
                    <a:pt x="171184" y="34415"/>
                  </a:lnTo>
                  <a:lnTo>
                    <a:pt x="154311" y="43613"/>
                  </a:lnTo>
                  <a:lnTo>
                    <a:pt x="126535" y="64433"/>
                  </a:lnTo>
                  <a:lnTo>
                    <a:pt x="107843" y="82689"/>
                  </a:lnTo>
                  <a:lnTo>
                    <a:pt x="100227" y="95204"/>
                  </a:lnTo>
                  <a:lnTo>
                    <a:pt x="98254" y="107821"/>
                  </a:lnTo>
                  <a:lnTo>
                    <a:pt x="101109" y="124943"/>
                  </a:lnTo>
                  <a:lnTo>
                    <a:pt x="102735" y="129797"/>
                  </a:lnTo>
                  <a:lnTo>
                    <a:pt x="105231" y="133033"/>
                  </a:lnTo>
                  <a:lnTo>
                    <a:pt x="111767" y="136629"/>
                  </a:lnTo>
                  <a:lnTo>
                    <a:pt x="140552" y="138231"/>
                  </a:lnTo>
                  <a:lnTo>
                    <a:pt x="165784" y="132485"/>
                  </a:lnTo>
                  <a:lnTo>
                    <a:pt x="197527" y="127927"/>
                  </a:lnTo>
                  <a:lnTo>
                    <a:pt x="220288" y="120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" name="SMARTInkShape-246">
            <a:extLst>
              <a:ext uri="{FF2B5EF4-FFF2-40B4-BE49-F238E27FC236}">
                <a16:creationId xmlns:a16="http://schemas.microsoft.com/office/drawing/2014/main" id="{4416A9DA-46D8-E04A-5BA0-585F640E4DB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481660" y="2349500"/>
            <a:ext cx="188641" cy="177791"/>
          </a:xfrm>
          <a:custGeom>
            <a:avLst/>
            <a:gdLst/>
            <a:ahLst/>
            <a:cxnLst/>
            <a:rect l="0" t="0" r="0" b="0"/>
            <a:pathLst>
              <a:path w="188641" h="177791">
                <a:moveTo>
                  <a:pt x="144190" y="0"/>
                </a:moveTo>
                <a:lnTo>
                  <a:pt x="144190" y="0"/>
                </a:lnTo>
                <a:lnTo>
                  <a:pt x="163117" y="0"/>
                </a:lnTo>
                <a:lnTo>
                  <a:pt x="159832" y="3371"/>
                </a:lnTo>
                <a:lnTo>
                  <a:pt x="134674" y="14747"/>
                </a:lnTo>
                <a:lnTo>
                  <a:pt x="103348" y="30038"/>
                </a:lnTo>
                <a:lnTo>
                  <a:pt x="75758" y="45941"/>
                </a:lnTo>
                <a:lnTo>
                  <a:pt x="44780" y="62277"/>
                </a:lnTo>
                <a:lnTo>
                  <a:pt x="15617" y="78023"/>
                </a:lnTo>
                <a:lnTo>
                  <a:pt x="0" y="87620"/>
                </a:lnTo>
                <a:lnTo>
                  <a:pt x="85" y="88752"/>
                </a:lnTo>
                <a:lnTo>
                  <a:pt x="2062" y="91891"/>
                </a:lnTo>
                <a:lnTo>
                  <a:pt x="26774" y="103597"/>
                </a:lnTo>
                <a:lnTo>
                  <a:pt x="56160" y="118666"/>
                </a:lnTo>
                <a:lnTo>
                  <a:pt x="83403" y="136944"/>
                </a:lnTo>
                <a:lnTo>
                  <a:pt x="114664" y="150227"/>
                </a:lnTo>
                <a:lnTo>
                  <a:pt x="140161" y="158739"/>
                </a:lnTo>
                <a:lnTo>
                  <a:pt x="169634" y="169332"/>
                </a:lnTo>
                <a:lnTo>
                  <a:pt x="180484" y="176546"/>
                </a:lnTo>
                <a:lnTo>
                  <a:pt x="188549" y="177790"/>
                </a:lnTo>
                <a:lnTo>
                  <a:pt x="188640" y="171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9" name="SMARTInkShape-Group72">
            <a:extLst>
              <a:ext uri="{FF2B5EF4-FFF2-40B4-BE49-F238E27FC236}">
                <a16:creationId xmlns:a16="http://schemas.microsoft.com/office/drawing/2014/main" id="{8DB16F5A-FEDE-1E6A-86D4-7DF977D2243C}"/>
              </a:ext>
            </a:extLst>
          </p:cNvPr>
          <p:cNvGrpSpPr/>
          <p:nvPr/>
        </p:nvGrpSpPr>
        <p:grpSpPr>
          <a:xfrm>
            <a:off x="2686612" y="2339509"/>
            <a:ext cx="382507" cy="300188"/>
            <a:chOff x="2686612" y="2339509"/>
            <a:chExt cx="382507" cy="300188"/>
          </a:xfrm>
        </p:grpSpPr>
        <p:sp>
          <p:nvSpPr>
            <p:cNvPr id="186" name="SMARTInkShape-247">
              <a:extLst>
                <a:ext uri="{FF2B5EF4-FFF2-40B4-BE49-F238E27FC236}">
                  <a16:creationId xmlns:a16="http://schemas.microsoft.com/office/drawing/2014/main" id="{79675581-2D74-B21F-AB07-B6AF0A40A6C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872892" y="2457657"/>
              <a:ext cx="194159" cy="6144"/>
            </a:xfrm>
            <a:custGeom>
              <a:avLst/>
              <a:gdLst/>
              <a:ahLst/>
              <a:cxnLst/>
              <a:rect l="0" t="0" r="0" b="0"/>
              <a:pathLst>
                <a:path w="194159" h="6144">
                  <a:moveTo>
                    <a:pt x="3658" y="6143"/>
                  </a:moveTo>
                  <a:lnTo>
                    <a:pt x="3658" y="6143"/>
                  </a:lnTo>
                  <a:lnTo>
                    <a:pt x="0" y="6143"/>
                  </a:lnTo>
                  <a:lnTo>
                    <a:pt x="26695" y="5437"/>
                  </a:lnTo>
                  <a:lnTo>
                    <a:pt x="47095" y="2484"/>
                  </a:lnTo>
                  <a:lnTo>
                    <a:pt x="75189" y="5211"/>
                  </a:lnTo>
                  <a:lnTo>
                    <a:pt x="101288" y="5867"/>
                  </a:lnTo>
                  <a:lnTo>
                    <a:pt x="129481" y="4180"/>
                  </a:lnTo>
                  <a:lnTo>
                    <a:pt x="145657" y="2448"/>
                  </a:lnTo>
                  <a:lnTo>
                    <a:pt x="161992" y="4029"/>
                  </a:lnTo>
                  <a:lnTo>
                    <a:pt x="183393" y="0"/>
                  </a:lnTo>
                  <a:lnTo>
                    <a:pt x="184865" y="636"/>
                  </a:lnTo>
                  <a:lnTo>
                    <a:pt x="185846" y="1767"/>
                  </a:lnTo>
                  <a:lnTo>
                    <a:pt x="186500" y="3225"/>
                  </a:lnTo>
                  <a:lnTo>
                    <a:pt x="187641" y="4198"/>
                  </a:lnTo>
                  <a:lnTo>
                    <a:pt x="194158" y="6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48">
              <a:extLst>
                <a:ext uri="{FF2B5EF4-FFF2-40B4-BE49-F238E27FC236}">
                  <a16:creationId xmlns:a16="http://schemas.microsoft.com/office/drawing/2014/main" id="{FCF1BDE6-FAC6-9EC3-5731-91510D5B204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902028" y="2527592"/>
              <a:ext cx="167091" cy="112105"/>
            </a:xfrm>
            <a:custGeom>
              <a:avLst/>
              <a:gdLst/>
              <a:ahLst/>
              <a:cxnLst/>
              <a:rect l="0" t="0" r="0" b="0"/>
              <a:pathLst>
                <a:path w="167091" h="112105">
                  <a:moveTo>
                    <a:pt x="6272" y="25108"/>
                  </a:moveTo>
                  <a:lnTo>
                    <a:pt x="6272" y="25108"/>
                  </a:lnTo>
                  <a:lnTo>
                    <a:pt x="805" y="25108"/>
                  </a:lnTo>
                  <a:lnTo>
                    <a:pt x="511" y="24403"/>
                  </a:lnTo>
                  <a:lnTo>
                    <a:pt x="0" y="19641"/>
                  </a:lnTo>
                  <a:lnTo>
                    <a:pt x="679" y="19346"/>
                  </a:lnTo>
                  <a:lnTo>
                    <a:pt x="3316" y="19020"/>
                  </a:lnTo>
                  <a:lnTo>
                    <a:pt x="6839" y="16993"/>
                  </a:lnTo>
                  <a:lnTo>
                    <a:pt x="14851" y="9942"/>
                  </a:lnTo>
                  <a:lnTo>
                    <a:pt x="20903" y="7784"/>
                  </a:lnTo>
                  <a:lnTo>
                    <a:pt x="49948" y="364"/>
                  </a:lnTo>
                  <a:lnTo>
                    <a:pt x="56493" y="0"/>
                  </a:lnTo>
                  <a:lnTo>
                    <a:pt x="59508" y="1314"/>
                  </a:lnTo>
                  <a:lnTo>
                    <a:pt x="64740" y="6536"/>
                  </a:lnTo>
                  <a:lnTo>
                    <a:pt x="67536" y="15443"/>
                  </a:lnTo>
                  <a:lnTo>
                    <a:pt x="68281" y="20781"/>
                  </a:lnTo>
                  <a:lnTo>
                    <a:pt x="62589" y="41778"/>
                  </a:lnTo>
                  <a:lnTo>
                    <a:pt x="49010" y="70569"/>
                  </a:lnTo>
                  <a:lnTo>
                    <a:pt x="41494" y="81296"/>
                  </a:lnTo>
                  <a:lnTo>
                    <a:pt x="33451" y="88416"/>
                  </a:lnTo>
                  <a:lnTo>
                    <a:pt x="9634" y="99851"/>
                  </a:lnTo>
                  <a:lnTo>
                    <a:pt x="8513" y="99631"/>
                  </a:lnTo>
                  <a:lnTo>
                    <a:pt x="7766" y="98779"/>
                  </a:lnTo>
                  <a:lnTo>
                    <a:pt x="7268" y="97505"/>
                  </a:lnTo>
                  <a:lnTo>
                    <a:pt x="12359" y="92327"/>
                  </a:lnTo>
                  <a:lnTo>
                    <a:pt x="36245" y="74134"/>
                  </a:lnTo>
                  <a:lnTo>
                    <a:pt x="63288" y="59703"/>
                  </a:lnTo>
                  <a:lnTo>
                    <a:pt x="90272" y="46491"/>
                  </a:lnTo>
                  <a:lnTo>
                    <a:pt x="115946" y="34454"/>
                  </a:lnTo>
                  <a:lnTo>
                    <a:pt x="144832" y="23107"/>
                  </a:lnTo>
                  <a:lnTo>
                    <a:pt x="165970" y="10301"/>
                  </a:lnTo>
                  <a:lnTo>
                    <a:pt x="167065" y="8887"/>
                  </a:lnTo>
                  <a:lnTo>
                    <a:pt x="167090" y="7944"/>
                  </a:lnTo>
                  <a:lnTo>
                    <a:pt x="166401" y="7315"/>
                  </a:lnTo>
                  <a:lnTo>
                    <a:pt x="161871" y="10379"/>
                  </a:lnTo>
                  <a:lnTo>
                    <a:pt x="154450" y="15740"/>
                  </a:lnTo>
                  <a:lnTo>
                    <a:pt x="126366" y="30477"/>
                  </a:lnTo>
                  <a:lnTo>
                    <a:pt x="95516" y="51470"/>
                  </a:lnTo>
                  <a:lnTo>
                    <a:pt x="77052" y="70297"/>
                  </a:lnTo>
                  <a:lnTo>
                    <a:pt x="73007" y="79529"/>
                  </a:lnTo>
                  <a:lnTo>
                    <a:pt x="70730" y="96031"/>
                  </a:lnTo>
                  <a:lnTo>
                    <a:pt x="71822" y="100612"/>
                  </a:lnTo>
                  <a:lnTo>
                    <a:pt x="76799" y="107584"/>
                  </a:lnTo>
                  <a:lnTo>
                    <a:pt x="81832" y="111153"/>
                  </a:lnTo>
                  <a:lnTo>
                    <a:pt x="84162" y="112104"/>
                  </a:lnTo>
                  <a:lnTo>
                    <a:pt x="112694" y="106850"/>
                  </a:lnTo>
                  <a:lnTo>
                    <a:pt x="144416" y="99032"/>
                  </a:lnTo>
                  <a:lnTo>
                    <a:pt x="165022" y="8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49">
              <a:extLst>
                <a:ext uri="{FF2B5EF4-FFF2-40B4-BE49-F238E27FC236}">
                  <a16:creationId xmlns:a16="http://schemas.microsoft.com/office/drawing/2014/main" id="{9568244B-68DB-F7AB-FC21-3F5FA31B38F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686612" y="2339509"/>
              <a:ext cx="266139" cy="268468"/>
            </a:xfrm>
            <a:custGeom>
              <a:avLst/>
              <a:gdLst/>
              <a:ahLst/>
              <a:cxnLst/>
              <a:rect l="0" t="0" r="0" b="0"/>
              <a:pathLst>
                <a:path w="266139" h="268468">
                  <a:moveTo>
                    <a:pt x="43888" y="136991"/>
                  </a:moveTo>
                  <a:lnTo>
                    <a:pt x="43888" y="136991"/>
                  </a:lnTo>
                  <a:lnTo>
                    <a:pt x="43888" y="133620"/>
                  </a:lnTo>
                  <a:lnTo>
                    <a:pt x="44593" y="132627"/>
                  </a:lnTo>
                  <a:lnTo>
                    <a:pt x="45769" y="131965"/>
                  </a:lnTo>
                  <a:lnTo>
                    <a:pt x="65259" y="125623"/>
                  </a:lnTo>
                  <a:lnTo>
                    <a:pt x="70555" y="121825"/>
                  </a:lnTo>
                  <a:lnTo>
                    <a:pt x="84245" y="119092"/>
                  </a:lnTo>
                  <a:lnTo>
                    <a:pt x="94965" y="118282"/>
                  </a:lnTo>
                  <a:lnTo>
                    <a:pt x="96989" y="118874"/>
                  </a:lnTo>
                  <a:lnTo>
                    <a:pt x="98339" y="119974"/>
                  </a:lnTo>
                  <a:lnTo>
                    <a:pt x="99238" y="121413"/>
                  </a:lnTo>
                  <a:lnTo>
                    <a:pt x="110116" y="130203"/>
                  </a:lnTo>
                  <a:lnTo>
                    <a:pt x="115186" y="139619"/>
                  </a:lnTo>
                  <a:lnTo>
                    <a:pt x="116028" y="148977"/>
                  </a:lnTo>
                  <a:lnTo>
                    <a:pt x="114190" y="173225"/>
                  </a:lnTo>
                  <a:lnTo>
                    <a:pt x="110501" y="196959"/>
                  </a:lnTo>
                  <a:lnTo>
                    <a:pt x="98569" y="228146"/>
                  </a:lnTo>
                  <a:lnTo>
                    <a:pt x="79896" y="257171"/>
                  </a:lnTo>
                  <a:lnTo>
                    <a:pt x="74473" y="264017"/>
                  </a:lnTo>
                  <a:lnTo>
                    <a:pt x="65948" y="267531"/>
                  </a:lnTo>
                  <a:lnTo>
                    <a:pt x="60711" y="268467"/>
                  </a:lnTo>
                  <a:lnTo>
                    <a:pt x="55809" y="267681"/>
                  </a:lnTo>
                  <a:lnTo>
                    <a:pt x="46599" y="263044"/>
                  </a:lnTo>
                  <a:lnTo>
                    <a:pt x="29894" y="248569"/>
                  </a:lnTo>
                  <a:lnTo>
                    <a:pt x="24027" y="240439"/>
                  </a:lnTo>
                  <a:lnTo>
                    <a:pt x="14512" y="213582"/>
                  </a:lnTo>
                  <a:lnTo>
                    <a:pt x="5839" y="186745"/>
                  </a:lnTo>
                  <a:lnTo>
                    <a:pt x="2283" y="178154"/>
                  </a:lnTo>
                  <a:lnTo>
                    <a:pt x="0" y="153510"/>
                  </a:lnTo>
                  <a:lnTo>
                    <a:pt x="1486" y="131773"/>
                  </a:lnTo>
                  <a:lnTo>
                    <a:pt x="8276" y="111926"/>
                  </a:lnTo>
                  <a:lnTo>
                    <a:pt x="24499" y="83572"/>
                  </a:lnTo>
                  <a:lnTo>
                    <a:pt x="26729" y="78095"/>
                  </a:lnTo>
                  <a:lnTo>
                    <a:pt x="57676" y="46864"/>
                  </a:lnTo>
                  <a:lnTo>
                    <a:pt x="61547" y="43040"/>
                  </a:lnTo>
                  <a:lnTo>
                    <a:pt x="80479" y="34286"/>
                  </a:lnTo>
                  <a:lnTo>
                    <a:pt x="111454" y="25008"/>
                  </a:lnTo>
                  <a:lnTo>
                    <a:pt x="138687" y="16381"/>
                  </a:lnTo>
                  <a:lnTo>
                    <a:pt x="167170" y="10127"/>
                  </a:lnTo>
                  <a:lnTo>
                    <a:pt x="195345" y="5131"/>
                  </a:lnTo>
                  <a:lnTo>
                    <a:pt x="225103" y="3728"/>
                  </a:lnTo>
                  <a:lnTo>
                    <a:pt x="228615" y="1798"/>
                  </a:lnTo>
                  <a:lnTo>
                    <a:pt x="230540" y="296"/>
                  </a:lnTo>
                  <a:lnTo>
                    <a:pt x="233233" y="0"/>
                  </a:lnTo>
                  <a:lnTo>
                    <a:pt x="248356" y="3022"/>
                  </a:lnTo>
                  <a:lnTo>
                    <a:pt x="266138" y="16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73">
            <a:extLst>
              <a:ext uri="{FF2B5EF4-FFF2-40B4-BE49-F238E27FC236}">
                <a16:creationId xmlns:a16="http://schemas.microsoft.com/office/drawing/2014/main" id="{7A40D805-EE88-D2D6-0516-2A60E2EAADD6}"/>
              </a:ext>
            </a:extLst>
          </p:cNvPr>
          <p:cNvGrpSpPr/>
          <p:nvPr/>
        </p:nvGrpSpPr>
        <p:grpSpPr>
          <a:xfrm>
            <a:off x="2039233" y="2362461"/>
            <a:ext cx="500406" cy="272790"/>
            <a:chOff x="2039233" y="2362461"/>
            <a:chExt cx="500406" cy="272790"/>
          </a:xfrm>
        </p:grpSpPr>
        <p:sp>
          <p:nvSpPr>
            <p:cNvPr id="190" name="SMARTInkShape-250">
              <a:extLst>
                <a:ext uri="{FF2B5EF4-FFF2-40B4-BE49-F238E27FC236}">
                  <a16:creationId xmlns:a16="http://schemas.microsoft.com/office/drawing/2014/main" id="{BCEF3D36-4700-4B35-3E8F-2AE648D2E8D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439370" y="2362461"/>
              <a:ext cx="100269" cy="244541"/>
            </a:xfrm>
            <a:custGeom>
              <a:avLst/>
              <a:gdLst/>
              <a:ahLst/>
              <a:cxnLst/>
              <a:rect l="0" t="0" r="0" b="0"/>
              <a:pathLst>
                <a:path w="100269" h="244541">
                  <a:moveTo>
                    <a:pt x="81580" y="6089"/>
                  </a:moveTo>
                  <a:lnTo>
                    <a:pt x="81580" y="6089"/>
                  </a:lnTo>
                  <a:lnTo>
                    <a:pt x="84951" y="6089"/>
                  </a:lnTo>
                  <a:lnTo>
                    <a:pt x="88487" y="4208"/>
                  </a:lnTo>
                  <a:lnTo>
                    <a:pt x="92411" y="1725"/>
                  </a:lnTo>
                  <a:lnTo>
                    <a:pt x="99408" y="0"/>
                  </a:lnTo>
                  <a:lnTo>
                    <a:pt x="99815" y="619"/>
                  </a:lnTo>
                  <a:lnTo>
                    <a:pt x="100268" y="3188"/>
                  </a:lnTo>
                  <a:lnTo>
                    <a:pt x="98977" y="4860"/>
                  </a:lnTo>
                  <a:lnTo>
                    <a:pt x="91125" y="11291"/>
                  </a:lnTo>
                  <a:lnTo>
                    <a:pt x="68713" y="38946"/>
                  </a:lnTo>
                  <a:lnTo>
                    <a:pt x="51228" y="66364"/>
                  </a:lnTo>
                  <a:lnTo>
                    <a:pt x="32567" y="95401"/>
                  </a:lnTo>
                  <a:lnTo>
                    <a:pt x="16068" y="126793"/>
                  </a:lnTo>
                  <a:lnTo>
                    <a:pt x="3556" y="158496"/>
                  </a:lnTo>
                  <a:lnTo>
                    <a:pt x="371" y="184283"/>
                  </a:lnTo>
                  <a:lnTo>
                    <a:pt x="0" y="210098"/>
                  </a:lnTo>
                  <a:lnTo>
                    <a:pt x="2518" y="222349"/>
                  </a:lnTo>
                  <a:lnTo>
                    <a:pt x="11274" y="237775"/>
                  </a:lnTo>
                  <a:lnTo>
                    <a:pt x="18819" y="243116"/>
                  </a:lnTo>
                  <a:lnTo>
                    <a:pt x="22805" y="244540"/>
                  </a:lnTo>
                  <a:lnTo>
                    <a:pt x="32881" y="244241"/>
                  </a:lnTo>
                  <a:lnTo>
                    <a:pt x="43708" y="241051"/>
                  </a:lnTo>
                  <a:lnTo>
                    <a:pt x="63143" y="226921"/>
                  </a:lnTo>
                  <a:lnTo>
                    <a:pt x="80058" y="196890"/>
                  </a:lnTo>
                  <a:lnTo>
                    <a:pt x="85598" y="177628"/>
                  </a:lnTo>
                  <a:lnTo>
                    <a:pt x="86188" y="165584"/>
                  </a:lnTo>
                  <a:lnTo>
                    <a:pt x="84098" y="155527"/>
                  </a:lnTo>
                  <a:lnTo>
                    <a:pt x="81142" y="151576"/>
                  </a:lnTo>
                  <a:lnTo>
                    <a:pt x="72213" y="145304"/>
                  </a:lnTo>
                  <a:lnTo>
                    <a:pt x="67574" y="144054"/>
                  </a:lnTo>
                  <a:lnTo>
                    <a:pt x="58657" y="144548"/>
                  </a:lnTo>
                  <a:lnTo>
                    <a:pt x="45703" y="148792"/>
                  </a:lnTo>
                  <a:lnTo>
                    <a:pt x="39059" y="154414"/>
                  </a:lnTo>
                  <a:lnTo>
                    <a:pt x="33049" y="160911"/>
                  </a:lnTo>
                  <a:lnTo>
                    <a:pt x="18080" y="17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51">
              <a:extLst>
                <a:ext uri="{FF2B5EF4-FFF2-40B4-BE49-F238E27FC236}">
                  <a16:creationId xmlns:a16="http://schemas.microsoft.com/office/drawing/2014/main" id="{DA0BAAC5-4DBD-B7B1-2271-0477D1CE0B8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207224" y="2375010"/>
              <a:ext cx="123227" cy="260241"/>
            </a:xfrm>
            <a:custGeom>
              <a:avLst/>
              <a:gdLst/>
              <a:ahLst/>
              <a:cxnLst/>
              <a:rect l="0" t="0" r="0" b="0"/>
              <a:pathLst>
                <a:path w="123227" h="260241">
                  <a:moveTo>
                    <a:pt x="72426" y="63390"/>
                  </a:moveTo>
                  <a:lnTo>
                    <a:pt x="72426" y="63390"/>
                  </a:lnTo>
                  <a:lnTo>
                    <a:pt x="77451" y="51457"/>
                  </a:lnTo>
                  <a:lnTo>
                    <a:pt x="78771" y="20937"/>
                  </a:lnTo>
                  <a:lnTo>
                    <a:pt x="78775" y="10458"/>
                  </a:lnTo>
                  <a:lnTo>
                    <a:pt x="77364" y="8346"/>
                  </a:lnTo>
                  <a:lnTo>
                    <a:pt x="72034" y="4119"/>
                  </a:lnTo>
                  <a:lnTo>
                    <a:pt x="66843" y="1770"/>
                  </a:lnTo>
                  <a:lnTo>
                    <a:pt x="54390" y="261"/>
                  </a:lnTo>
                  <a:lnTo>
                    <a:pt x="42466" y="0"/>
                  </a:lnTo>
                  <a:lnTo>
                    <a:pt x="38342" y="2080"/>
                  </a:lnTo>
                  <a:lnTo>
                    <a:pt x="17364" y="23044"/>
                  </a:lnTo>
                  <a:lnTo>
                    <a:pt x="5523" y="49515"/>
                  </a:lnTo>
                  <a:lnTo>
                    <a:pt x="0" y="67981"/>
                  </a:lnTo>
                  <a:lnTo>
                    <a:pt x="961" y="75543"/>
                  </a:lnTo>
                  <a:lnTo>
                    <a:pt x="5468" y="90509"/>
                  </a:lnTo>
                  <a:lnTo>
                    <a:pt x="11152" y="98491"/>
                  </a:lnTo>
                  <a:lnTo>
                    <a:pt x="19088" y="104391"/>
                  </a:lnTo>
                  <a:lnTo>
                    <a:pt x="37666" y="112045"/>
                  </a:lnTo>
                  <a:lnTo>
                    <a:pt x="40786" y="112760"/>
                  </a:lnTo>
                  <a:lnTo>
                    <a:pt x="55290" y="110395"/>
                  </a:lnTo>
                  <a:lnTo>
                    <a:pt x="63164" y="105213"/>
                  </a:lnTo>
                  <a:lnTo>
                    <a:pt x="83546" y="77184"/>
                  </a:lnTo>
                  <a:lnTo>
                    <a:pt x="101292" y="47336"/>
                  </a:lnTo>
                  <a:lnTo>
                    <a:pt x="103322" y="40367"/>
                  </a:lnTo>
                  <a:lnTo>
                    <a:pt x="103796" y="35989"/>
                  </a:lnTo>
                  <a:lnTo>
                    <a:pt x="104629" y="35245"/>
                  </a:lnTo>
                  <a:lnTo>
                    <a:pt x="105889" y="35454"/>
                  </a:lnTo>
                  <a:lnTo>
                    <a:pt x="107435" y="36300"/>
                  </a:lnTo>
                  <a:lnTo>
                    <a:pt x="108465" y="38274"/>
                  </a:lnTo>
                  <a:lnTo>
                    <a:pt x="110119" y="55345"/>
                  </a:lnTo>
                  <a:lnTo>
                    <a:pt x="110405" y="81232"/>
                  </a:lnTo>
                  <a:lnTo>
                    <a:pt x="110490" y="110069"/>
                  </a:lnTo>
                  <a:lnTo>
                    <a:pt x="110515" y="137664"/>
                  </a:lnTo>
                  <a:lnTo>
                    <a:pt x="111227" y="160606"/>
                  </a:lnTo>
                  <a:lnTo>
                    <a:pt x="113895" y="184914"/>
                  </a:lnTo>
                  <a:lnTo>
                    <a:pt x="115993" y="215657"/>
                  </a:lnTo>
                  <a:lnTo>
                    <a:pt x="121786" y="242984"/>
                  </a:lnTo>
                  <a:lnTo>
                    <a:pt x="123226" y="260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52">
              <a:extLst>
                <a:ext uri="{FF2B5EF4-FFF2-40B4-BE49-F238E27FC236}">
                  <a16:creationId xmlns:a16="http://schemas.microsoft.com/office/drawing/2014/main" id="{6913C99A-3CAE-143B-332C-9570C247DFD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139950" y="2533650"/>
              <a:ext cx="6089" cy="12678"/>
            </a:xfrm>
            <a:custGeom>
              <a:avLst/>
              <a:gdLst/>
              <a:ahLst/>
              <a:cxnLst/>
              <a:rect l="0" t="0" r="0" b="0"/>
              <a:pathLst>
                <a:path w="6089" h="12678">
                  <a:moveTo>
                    <a:pt x="0" y="6350"/>
                  </a:moveTo>
                  <a:lnTo>
                    <a:pt x="0" y="6350"/>
                  </a:lnTo>
                  <a:lnTo>
                    <a:pt x="6088" y="12439"/>
                  </a:lnTo>
                  <a:lnTo>
                    <a:pt x="860" y="12677"/>
                  </a:lnTo>
                  <a:lnTo>
                    <a:pt x="573" y="119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53">
              <a:extLst>
                <a:ext uri="{FF2B5EF4-FFF2-40B4-BE49-F238E27FC236}">
                  <a16:creationId xmlns:a16="http://schemas.microsoft.com/office/drawing/2014/main" id="{59B4CBE4-8EB3-F758-91A1-5A4B1C77E4B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039233" y="2382417"/>
              <a:ext cx="18168" cy="233784"/>
            </a:xfrm>
            <a:custGeom>
              <a:avLst/>
              <a:gdLst/>
              <a:ahLst/>
              <a:cxnLst/>
              <a:rect l="0" t="0" r="0" b="0"/>
              <a:pathLst>
                <a:path w="18168" h="233784">
                  <a:moveTo>
                    <a:pt x="5467" y="17883"/>
                  </a:moveTo>
                  <a:lnTo>
                    <a:pt x="5467" y="17883"/>
                  </a:lnTo>
                  <a:lnTo>
                    <a:pt x="5467" y="0"/>
                  </a:lnTo>
                  <a:lnTo>
                    <a:pt x="5467" y="26352"/>
                  </a:lnTo>
                  <a:lnTo>
                    <a:pt x="5467" y="47047"/>
                  </a:lnTo>
                  <a:lnTo>
                    <a:pt x="5467" y="72237"/>
                  </a:lnTo>
                  <a:lnTo>
                    <a:pt x="4762" y="99190"/>
                  </a:lnTo>
                  <a:lnTo>
                    <a:pt x="2096" y="125281"/>
                  </a:lnTo>
                  <a:lnTo>
                    <a:pt x="0" y="153656"/>
                  </a:lnTo>
                  <a:lnTo>
                    <a:pt x="2749" y="178841"/>
                  </a:lnTo>
                  <a:lnTo>
                    <a:pt x="5636" y="206859"/>
                  </a:lnTo>
                  <a:lnTo>
                    <a:pt x="18167" y="233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5" name="SMARTInkShape-254">
            <a:extLst>
              <a:ext uri="{FF2B5EF4-FFF2-40B4-BE49-F238E27FC236}">
                <a16:creationId xmlns:a16="http://schemas.microsoft.com/office/drawing/2014/main" id="{B2A4AF3E-5B74-DAA4-C902-1485A8FC0FF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51262" y="2533650"/>
            <a:ext cx="196589" cy="6351"/>
          </a:xfrm>
          <a:custGeom>
            <a:avLst/>
            <a:gdLst/>
            <a:ahLst/>
            <a:cxnLst/>
            <a:rect l="0" t="0" r="0" b="0"/>
            <a:pathLst>
              <a:path w="196589" h="6351">
                <a:moveTo>
                  <a:pt x="6088" y="0"/>
                </a:moveTo>
                <a:lnTo>
                  <a:pt x="6088" y="0"/>
                </a:lnTo>
                <a:lnTo>
                  <a:pt x="0" y="6088"/>
                </a:lnTo>
                <a:lnTo>
                  <a:pt x="24785" y="6343"/>
                </a:lnTo>
                <a:lnTo>
                  <a:pt x="50825" y="6348"/>
                </a:lnTo>
                <a:lnTo>
                  <a:pt x="82502" y="6349"/>
                </a:lnTo>
                <a:lnTo>
                  <a:pt x="111828" y="6350"/>
                </a:lnTo>
                <a:lnTo>
                  <a:pt x="134928" y="6350"/>
                </a:lnTo>
                <a:lnTo>
                  <a:pt x="164991" y="6350"/>
                </a:lnTo>
                <a:lnTo>
                  <a:pt x="196588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SMARTInkShape-255">
            <a:extLst>
              <a:ext uri="{FF2B5EF4-FFF2-40B4-BE49-F238E27FC236}">
                <a16:creationId xmlns:a16="http://schemas.microsoft.com/office/drawing/2014/main" id="{48BD1BFE-F731-DB87-176D-9F436DB0423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8538" y="2184478"/>
            <a:ext cx="173139" cy="579647"/>
          </a:xfrm>
          <a:custGeom>
            <a:avLst/>
            <a:gdLst/>
            <a:ahLst/>
            <a:cxnLst/>
            <a:rect l="0" t="0" r="0" b="0"/>
            <a:pathLst>
              <a:path w="173139" h="579647">
                <a:moveTo>
                  <a:pt x="147762" y="18972"/>
                </a:moveTo>
                <a:lnTo>
                  <a:pt x="147762" y="18972"/>
                </a:lnTo>
                <a:lnTo>
                  <a:pt x="159991" y="12505"/>
                </a:lnTo>
                <a:lnTo>
                  <a:pt x="166505" y="6556"/>
                </a:lnTo>
                <a:lnTo>
                  <a:pt x="170092" y="6356"/>
                </a:lnTo>
                <a:lnTo>
                  <a:pt x="171115" y="5623"/>
                </a:lnTo>
                <a:lnTo>
                  <a:pt x="171797" y="4428"/>
                </a:lnTo>
                <a:lnTo>
                  <a:pt x="173138" y="0"/>
                </a:lnTo>
                <a:lnTo>
                  <a:pt x="145324" y="28467"/>
                </a:lnTo>
                <a:lnTo>
                  <a:pt x="121065" y="57487"/>
                </a:lnTo>
                <a:lnTo>
                  <a:pt x="102928" y="82987"/>
                </a:lnTo>
                <a:lnTo>
                  <a:pt x="84148" y="112885"/>
                </a:lnTo>
                <a:lnTo>
                  <a:pt x="71511" y="135500"/>
                </a:lnTo>
                <a:lnTo>
                  <a:pt x="58840" y="159662"/>
                </a:lnTo>
                <a:lnTo>
                  <a:pt x="46152" y="184512"/>
                </a:lnTo>
                <a:lnTo>
                  <a:pt x="35339" y="207786"/>
                </a:lnTo>
                <a:lnTo>
                  <a:pt x="25830" y="230595"/>
                </a:lnTo>
                <a:lnTo>
                  <a:pt x="16899" y="254843"/>
                </a:lnTo>
                <a:lnTo>
                  <a:pt x="10108" y="277850"/>
                </a:lnTo>
                <a:lnTo>
                  <a:pt x="4738" y="300540"/>
                </a:lnTo>
                <a:lnTo>
                  <a:pt x="0" y="324736"/>
                </a:lnTo>
                <a:lnTo>
                  <a:pt x="107" y="355416"/>
                </a:lnTo>
                <a:lnTo>
                  <a:pt x="1237" y="385751"/>
                </a:lnTo>
                <a:lnTo>
                  <a:pt x="8313" y="413711"/>
                </a:lnTo>
                <a:lnTo>
                  <a:pt x="15976" y="439869"/>
                </a:lnTo>
                <a:lnTo>
                  <a:pt x="29250" y="468923"/>
                </a:lnTo>
                <a:lnTo>
                  <a:pt x="39398" y="495044"/>
                </a:lnTo>
                <a:lnTo>
                  <a:pt x="44567" y="507137"/>
                </a:lnTo>
                <a:lnTo>
                  <a:pt x="63443" y="534194"/>
                </a:lnTo>
                <a:lnTo>
                  <a:pt x="86189" y="563305"/>
                </a:lnTo>
                <a:lnTo>
                  <a:pt x="106672" y="578286"/>
                </a:lnTo>
                <a:lnTo>
                  <a:pt x="109785" y="579525"/>
                </a:lnTo>
                <a:lnTo>
                  <a:pt x="111861" y="579646"/>
                </a:lnTo>
                <a:lnTo>
                  <a:pt x="114873" y="577899"/>
                </a:lnTo>
                <a:lnTo>
                  <a:pt x="121237" y="572414"/>
                </a:lnTo>
                <a:lnTo>
                  <a:pt x="122362" y="5650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SMARTInkShape-Group76">
            <a:extLst>
              <a:ext uri="{FF2B5EF4-FFF2-40B4-BE49-F238E27FC236}">
                <a16:creationId xmlns:a16="http://schemas.microsoft.com/office/drawing/2014/main" id="{3BF6E0F6-25EA-68DB-06F2-E00993954AF9}"/>
              </a:ext>
            </a:extLst>
          </p:cNvPr>
          <p:cNvGrpSpPr/>
          <p:nvPr/>
        </p:nvGrpSpPr>
        <p:grpSpPr>
          <a:xfrm>
            <a:off x="381000" y="2331806"/>
            <a:ext cx="151751" cy="309795"/>
            <a:chOff x="381000" y="2331806"/>
            <a:chExt cx="151751" cy="309795"/>
          </a:xfrm>
        </p:grpSpPr>
        <p:sp>
          <p:nvSpPr>
            <p:cNvPr id="197" name="SMARTInkShape-256">
              <a:extLst>
                <a:ext uri="{FF2B5EF4-FFF2-40B4-BE49-F238E27FC236}">
                  <a16:creationId xmlns:a16="http://schemas.microsoft.com/office/drawing/2014/main" id="{10B96FB4-D606-6C37-9840-B4883B60465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91806" y="2331806"/>
              <a:ext cx="140945" cy="136901"/>
            </a:xfrm>
            <a:custGeom>
              <a:avLst/>
              <a:gdLst/>
              <a:ahLst/>
              <a:cxnLst/>
              <a:rect l="0" t="0" r="0" b="0"/>
              <a:pathLst>
                <a:path w="140945" h="136901">
                  <a:moveTo>
                    <a:pt x="14594" y="49444"/>
                  </a:moveTo>
                  <a:lnTo>
                    <a:pt x="14594" y="49444"/>
                  </a:lnTo>
                  <a:lnTo>
                    <a:pt x="14594" y="30286"/>
                  </a:lnTo>
                  <a:lnTo>
                    <a:pt x="15300" y="28206"/>
                  </a:lnTo>
                  <a:lnTo>
                    <a:pt x="16475" y="26818"/>
                  </a:lnTo>
                  <a:lnTo>
                    <a:pt x="34625" y="10319"/>
                  </a:lnTo>
                  <a:lnTo>
                    <a:pt x="36415" y="8544"/>
                  </a:lnTo>
                  <a:lnTo>
                    <a:pt x="42166" y="6572"/>
                  </a:lnTo>
                  <a:lnTo>
                    <a:pt x="70611" y="107"/>
                  </a:lnTo>
                  <a:lnTo>
                    <a:pt x="79707" y="0"/>
                  </a:lnTo>
                  <a:lnTo>
                    <a:pt x="93467" y="4612"/>
                  </a:lnTo>
                  <a:lnTo>
                    <a:pt x="109225" y="14602"/>
                  </a:lnTo>
                  <a:lnTo>
                    <a:pt x="116154" y="22435"/>
                  </a:lnTo>
                  <a:lnTo>
                    <a:pt x="130492" y="50068"/>
                  </a:lnTo>
                  <a:lnTo>
                    <a:pt x="136660" y="63127"/>
                  </a:lnTo>
                  <a:lnTo>
                    <a:pt x="140619" y="90743"/>
                  </a:lnTo>
                  <a:lnTo>
                    <a:pt x="140944" y="96027"/>
                  </a:lnTo>
                  <a:lnTo>
                    <a:pt x="137542" y="105660"/>
                  </a:lnTo>
                  <a:lnTo>
                    <a:pt x="130621" y="114645"/>
                  </a:lnTo>
                  <a:lnTo>
                    <a:pt x="115530" y="126226"/>
                  </a:lnTo>
                  <a:lnTo>
                    <a:pt x="86360" y="134605"/>
                  </a:lnTo>
                  <a:lnTo>
                    <a:pt x="55058" y="136900"/>
                  </a:lnTo>
                  <a:lnTo>
                    <a:pt x="24626" y="132779"/>
                  </a:lnTo>
                  <a:lnTo>
                    <a:pt x="0" y="126279"/>
                  </a:lnTo>
                  <a:lnTo>
                    <a:pt x="1894" y="125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57">
              <a:extLst>
                <a:ext uri="{FF2B5EF4-FFF2-40B4-BE49-F238E27FC236}">
                  <a16:creationId xmlns:a16="http://schemas.microsoft.com/office/drawing/2014/main" id="{F878398D-2BCB-AB89-C0B6-235CE44DBEC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81000" y="2381353"/>
              <a:ext cx="25393" cy="260248"/>
            </a:xfrm>
            <a:custGeom>
              <a:avLst/>
              <a:gdLst/>
              <a:ahLst/>
              <a:cxnLst/>
              <a:rect l="0" t="0" r="0" b="0"/>
              <a:pathLst>
                <a:path w="25393" h="260248">
                  <a:moveTo>
                    <a:pt x="0" y="25297"/>
                  </a:moveTo>
                  <a:lnTo>
                    <a:pt x="0" y="25297"/>
                  </a:lnTo>
                  <a:lnTo>
                    <a:pt x="3371" y="25297"/>
                  </a:lnTo>
                  <a:lnTo>
                    <a:pt x="4364" y="24591"/>
                  </a:lnTo>
                  <a:lnTo>
                    <a:pt x="5026" y="23416"/>
                  </a:lnTo>
                  <a:lnTo>
                    <a:pt x="5467" y="21926"/>
                  </a:lnTo>
                  <a:lnTo>
                    <a:pt x="6467" y="20933"/>
                  </a:lnTo>
                  <a:lnTo>
                    <a:pt x="9460" y="19830"/>
                  </a:lnTo>
                  <a:lnTo>
                    <a:pt x="15111" y="19208"/>
                  </a:lnTo>
                  <a:lnTo>
                    <a:pt x="16424" y="18416"/>
                  </a:lnTo>
                  <a:lnTo>
                    <a:pt x="17299" y="17182"/>
                  </a:lnTo>
                  <a:lnTo>
                    <a:pt x="17883" y="15653"/>
                  </a:lnTo>
                  <a:lnTo>
                    <a:pt x="18977" y="14635"/>
                  </a:lnTo>
                  <a:lnTo>
                    <a:pt x="22075" y="13503"/>
                  </a:lnTo>
                  <a:lnTo>
                    <a:pt x="23183" y="12495"/>
                  </a:lnTo>
                  <a:lnTo>
                    <a:pt x="24415" y="9495"/>
                  </a:lnTo>
                  <a:lnTo>
                    <a:pt x="25392" y="0"/>
                  </a:lnTo>
                  <a:lnTo>
                    <a:pt x="24694" y="28059"/>
                  </a:lnTo>
                  <a:lnTo>
                    <a:pt x="22029" y="51455"/>
                  </a:lnTo>
                  <a:lnTo>
                    <a:pt x="16562" y="78908"/>
                  </a:lnTo>
                  <a:lnTo>
                    <a:pt x="12535" y="101100"/>
                  </a:lnTo>
                  <a:lnTo>
                    <a:pt x="8393" y="126721"/>
                  </a:lnTo>
                  <a:lnTo>
                    <a:pt x="4201" y="152219"/>
                  </a:lnTo>
                  <a:lnTo>
                    <a:pt x="1867" y="175781"/>
                  </a:lnTo>
                  <a:lnTo>
                    <a:pt x="553" y="203235"/>
                  </a:lnTo>
                  <a:lnTo>
                    <a:pt x="109" y="228524"/>
                  </a:lnTo>
                  <a:lnTo>
                    <a:pt x="12700" y="260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77">
            <a:extLst>
              <a:ext uri="{FF2B5EF4-FFF2-40B4-BE49-F238E27FC236}">
                <a16:creationId xmlns:a16="http://schemas.microsoft.com/office/drawing/2014/main" id="{42E7E150-ECEB-A8F1-72B7-8FAC4DA5040B}"/>
              </a:ext>
            </a:extLst>
          </p:cNvPr>
          <p:cNvGrpSpPr/>
          <p:nvPr/>
        </p:nvGrpSpPr>
        <p:grpSpPr>
          <a:xfrm>
            <a:off x="6709053" y="1530350"/>
            <a:ext cx="669648" cy="240126"/>
            <a:chOff x="6709053" y="1530350"/>
            <a:chExt cx="669648" cy="240126"/>
          </a:xfrm>
        </p:grpSpPr>
        <p:sp>
          <p:nvSpPr>
            <p:cNvPr id="200" name="SMARTInkShape-258">
              <a:extLst>
                <a:ext uri="{FF2B5EF4-FFF2-40B4-BE49-F238E27FC236}">
                  <a16:creationId xmlns:a16="http://schemas.microsoft.com/office/drawing/2014/main" id="{05503640-391D-7C85-EB32-A6075CCF815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709053" y="1589928"/>
              <a:ext cx="147100" cy="180548"/>
            </a:xfrm>
            <a:custGeom>
              <a:avLst/>
              <a:gdLst/>
              <a:ahLst/>
              <a:cxnLst/>
              <a:rect l="0" t="0" r="0" b="0"/>
              <a:pathLst>
                <a:path w="147100" h="180548">
                  <a:moveTo>
                    <a:pt x="117197" y="29322"/>
                  </a:moveTo>
                  <a:lnTo>
                    <a:pt x="117197" y="29322"/>
                  </a:lnTo>
                  <a:lnTo>
                    <a:pt x="123286" y="29322"/>
                  </a:lnTo>
                  <a:lnTo>
                    <a:pt x="120098" y="29322"/>
                  </a:lnTo>
                  <a:lnTo>
                    <a:pt x="119131" y="28616"/>
                  </a:lnTo>
                  <a:lnTo>
                    <a:pt x="117452" y="23855"/>
                  </a:lnTo>
                  <a:lnTo>
                    <a:pt x="117272" y="19862"/>
                  </a:lnTo>
                  <a:lnTo>
                    <a:pt x="115349" y="16181"/>
                  </a:lnTo>
                  <a:lnTo>
                    <a:pt x="108366" y="8068"/>
                  </a:lnTo>
                  <a:lnTo>
                    <a:pt x="100572" y="5765"/>
                  </a:lnTo>
                  <a:lnTo>
                    <a:pt x="90053" y="5446"/>
                  </a:lnTo>
                  <a:lnTo>
                    <a:pt x="63189" y="12868"/>
                  </a:lnTo>
                  <a:lnTo>
                    <a:pt x="37410" y="30384"/>
                  </a:lnTo>
                  <a:lnTo>
                    <a:pt x="25431" y="45237"/>
                  </a:lnTo>
                  <a:lnTo>
                    <a:pt x="10980" y="72944"/>
                  </a:lnTo>
                  <a:lnTo>
                    <a:pt x="1725" y="101747"/>
                  </a:lnTo>
                  <a:lnTo>
                    <a:pt x="0" y="107239"/>
                  </a:lnTo>
                  <a:lnTo>
                    <a:pt x="941" y="128452"/>
                  </a:lnTo>
                  <a:lnTo>
                    <a:pt x="9059" y="149240"/>
                  </a:lnTo>
                  <a:lnTo>
                    <a:pt x="20218" y="158583"/>
                  </a:lnTo>
                  <a:lnTo>
                    <a:pt x="47005" y="173702"/>
                  </a:lnTo>
                  <a:lnTo>
                    <a:pt x="66296" y="179346"/>
                  </a:lnTo>
                  <a:lnTo>
                    <a:pt x="91071" y="180547"/>
                  </a:lnTo>
                  <a:lnTo>
                    <a:pt x="106477" y="175808"/>
                  </a:lnTo>
                  <a:lnTo>
                    <a:pt x="118077" y="169451"/>
                  </a:lnTo>
                  <a:lnTo>
                    <a:pt x="133136" y="151197"/>
                  </a:lnTo>
                  <a:lnTo>
                    <a:pt x="143164" y="124543"/>
                  </a:lnTo>
                  <a:lnTo>
                    <a:pt x="146377" y="102687"/>
                  </a:lnTo>
                  <a:lnTo>
                    <a:pt x="147099" y="79567"/>
                  </a:lnTo>
                  <a:lnTo>
                    <a:pt x="145068" y="57533"/>
                  </a:lnTo>
                  <a:lnTo>
                    <a:pt x="138051" y="39744"/>
                  </a:lnTo>
                  <a:lnTo>
                    <a:pt x="124081" y="21591"/>
                  </a:lnTo>
                  <a:lnTo>
                    <a:pt x="99977" y="5766"/>
                  </a:lnTo>
                  <a:lnTo>
                    <a:pt x="72897" y="0"/>
                  </a:lnTo>
                  <a:lnTo>
                    <a:pt x="43692" y="2416"/>
                  </a:lnTo>
                  <a:lnTo>
                    <a:pt x="35610" y="3252"/>
                  </a:lnTo>
                  <a:lnTo>
                    <a:pt x="32467" y="4887"/>
                  </a:lnTo>
                  <a:lnTo>
                    <a:pt x="21947" y="16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59">
              <a:extLst>
                <a:ext uri="{FF2B5EF4-FFF2-40B4-BE49-F238E27FC236}">
                  <a16:creationId xmlns:a16="http://schemas.microsoft.com/office/drawing/2014/main" id="{FD539A85-D5DC-3F62-96C2-176D19ECF56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934562" y="1720850"/>
              <a:ext cx="18428" cy="25401"/>
            </a:xfrm>
            <a:custGeom>
              <a:avLst/>
              <a:gdLst/>
              <a:ahLst/>
              <a:cxnLst/>
              <a:rect l="0" t="0" r="0" b="0"/>
              <a:pathLst>
                <a:path w="18428" h="25401">
                  <a:moveTo>
                    <a:pt x="12338" y="0"/>
                  </a:moveTo>
                  <a:lnTo>
                    <a:pt x="12338" y="0"/>
                  </a:lnTo>
                  <a:lnTo>
                    <a:pt x="12338" y="5467"/>
                  </a:lnTo>
                  <a:lnTo>
                    <a:pt x="16702" y="11245"/>
                  </a:lnTo>
                  <a:lnTo>
                    <a:pt x="18100" y="17129"/>
                  </a:lnTo>
                  <a:lnTo>
                    <a:pt x="18427" y="21254"/>
                  </a:lnTo>
                  <a:lnTo>
                    <a:pt x="17808" y="22636"/>
                  </a:lnTo>
                  <a:lnTo>
                    <a:pt x="16690" y="23557"/>
                  </a:lnTo>
                  <a:lnTo>
                    <a:pt x="13567" y="24581"/>
                  </a:lnTo>
                  <a:lnTo>
                    <a:pt x="9827" y="25036"/>
                  </a:lnTo>
                  <a:lnTo>
                    <a:pt x="5812" y="23357"/>
                  </a:lnTo>
                  <a:lnTo>
                    <a:pt x="3754" y="21921"/>
                  </a:lnTo>
                  <a:lnTo>
                    <a:pt x="1467" y="18445"/>
                  </a:lnTo>
                  <a:lnTo>
                    <a:pt x="0" y="13835"/>
                  </a:lnTo>
                  <a:lnTo>
                    <a:pt x="585" y="13457"/>
                  </a:lnTo>
                  <a:lnTo>
                    <a:pt x="8508" y="12800"/>
                  </a:lnTo>
                  <a:lnTo>
                    <a:pt x="9785" y="13472"/>
                  </a:lnTo>
                  <a:lnTo>
                    <a:pt x="10636" y="14626"/>
                  </a:lnTo>
                  <a:lnTo>
                    <a:pt x="11581" y="17789"/>
                  </a:lnTo>
                  <a:lnTo>
                    <a:pt x="1233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60">
              <a:extLst>
                <a:ext uri="{FF2B5EF4-FFF2-40B4-BE49-F238E27FC236}">
                  <a16:creationId xmlns:a16="http://schemas.microsoft.com/office/drawing/2014/main" id="{72642B15-004F-1F40-870F-E12B766B5E4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005493" y="1571351"/>
              <a:ext cx="119208" cy="192810"/>
            </a:xfrm>
            <a:custGeom>
              <a:avLst/>
              <a:gdLst/>
              <a:ahLst/>
              <a:cxnLst/>
              <a:rect l="0" t="0" r="0" b="0"/>
              <a:pathLst>
                <a:path w="119208" h="192810">
                  <a:moveTo>
                    <a:pt x="100157" y="73299"/>
                  </a:moveTo>
                  <a:lnTo>
                    <a:pt x="100157" y="73299"/>
                  </a:lnTo>
                  <a:lnTo>
                    <a:pt x="100157" y="69928"/>
                  </a:lnTo>
                  <a:lnTo>
                    <a:pt x="102039" y="66391"/>
                  </a:lnTo>
                  <a:lnTo>
                    <a:pt x="111712" y="55471"/>
                  </a:lnTo>
                  <a:lnTo>
                    <a:pt x="112349" y="52910"/>
                  </a:lnTo>
                  <a:lnTo>
                    <a:pt x="112518" y="51240"/>
                  </a:lnTo>
                  <a:lnTo>
                    <a:pt x="110825" y="47502"/>
                  </a:lnTo>
                  <a:lnTo>
                    <a:pt x="108426" y="43489"/>
                  </a:lnTo>
                  <a:lnTo>
                    <a:pt x="106760" y="36430"/>
                  </a:lnTo>
                  <a:lnTo>
                    <a:pt x="84427" y="7031"/>
                  </a:lnTo>
                  <a:lnTo>
                    <a:pt x="80701" y="5041"/>
                  </a:lnTo>
                  <a:lnTo>
                    <a:pt x="61037" y="0"/>
                  </a:lnTo>
                  <a:lnTo>
                    <a:pt x="51961" y="1446"/>
                  </a:lnTo>
                  <a:lnTo>
                    <a:pt x="22745" y="20950"/>
                  </a:lnTo>
                  <a:lnTo>
                    <a:pt x="11290" y="33251"/>
                  </a:lnTo>
                  <a:lnTo>
                    <a:pt x="3428" y="49203"/>
                  </a:lnTo>
                  <a:lnTo>
                    <a:pt x="0" y="67335"/>
                  </a:lnTo>
                  <a:lnTo>
                    <a:pt x="2356" y="86114"/>
                  </a:lnTo>
                  <a:lnTo>
                    <a:pt x="7536" y="94987"/>
                  </a:lnTo>
                  <a:lnTo>
                    <a:pt x="18386" y="103949"/>
                  </a:lnTo>
                  <a:lnTo>
                    <a:pt x="34694" y="113298"/>
                  </a:lnTo>
                  <a:lnTo>
                    <a:pt x="44957" y="113890"/>
                  </a:lnTo>
                  <a:lnTo>
                    <a:pt x="55163" y="111800"/>
                  </a:lnTo>
                  <a:lnTo>
                    <a:pt x="73265" y="102707"/>
                  </a:lnTo>
                  <a:lnTo>
                    <a:pt x="79503" y="96717"/>
                  </a:lnTo>
                  <a:lnTo>
                    <a:pt x="97978" y="65461"/>
                  </a:lnTo>
                  <a:lnTo>
                    <a:pt x="103666" y="57179"/>
                  </a:lnTo>
                  <a:lnTo>
                    <a:pt x="105665" y="50257"/>
                  </a:lnTo>
                  <a:lnTo>
                    <a:pt x="106133" y="45889"/>
                  </a:lnTo>
                  <a:lnTo>
                    <a:pt x="106964" y="44443"/>
                  </a:lnTo>
                  <a:lnTo>
                    <a:pt x="108222" y="43478"/>
                  </a:lnTo>
                  <a:lnTo>
                    <a:pt x="109766" y="42835"/>
                  </a:lnTo>
                  <a:lnTo>
                    <a:pt x="110091" y="43112"/>
                  </a:lnTo>
                  <a:lnTo>
                    <a:pt x="107883" y="47578"/>
                  </a:lnTo>
                  <a:lnTo>
                    <a:pt x="106689" y="72090"/>
                  </a:lnTo>
                  <a:lnTo>
                    <a:pt x="106543" y="102824"/>
                  </a:lnTo>
                  <a:lnTo>
                    <a:pt x="106513" y="131891"/>
                  </a:lnTo>
                  <a:lnTo>
                    <a:pt x="109879" y="161229"/>
                  </a:lnTo>
                  <a:lnTo>
                    <a:pt x="118868" y="192809"/>
                  </a:lnTo>
                  <a:lnTo>
                    <a:pt x="118981" y="192483"/>
                  </a:lnTo>
                  <a:lnTo>
                    <a:pt x="119207" y="187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61">
              <a:extLst>
                <a:ext uri="{FF2B5EF4-FFF2-40B4-BE49-F238E27FC236}">
                  <a16:creationId xmlns:a16="http://schemas.microsoft.com/office/drawing/2014/main" id="{C0F305A2-89DE-59FC-5BC1-F00FE3B1F14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232650" y="1574907"/>
              <a:ext cx="100657" cy="158634"/>
            </a:xfrm>
            <a:custGeom>
              <a:avLst/>
              <a:gdLst/>
              <a:ahLst/>
              <a:cxnLst/>
              <a:rect l="0" t="0" r="0" b="0"/>
              <a:pathLst>
                <a:path w="100657" h="158634">
                  <a:moveTo>
                    <a:pt x="0" y="18943"/>
                  </a:moveTo>
                  <a:lnTo>
                    <a:pt x="0" y="18943"/>
                  </a:lnTo>
                  <a:lnTo>
                    <a:pt x="3372" y="15572"/>
                  </a:lnTo>
                  <a:lnTo>
                    <a:pt x="5026" y="12035"/>
                  </a:lnTo>
                  <a:lnTo>
                    <a:pt x="6344" y="0"/>
                  </a:lnTo>
                  <a:lnTo>
                    <a:pt x="6350" y="29722"/>
                  </a:lnTo>
                  <a:lnTo>
                    <a:pt x="6350" y="57793"/>
                  </a:lnTo>
                  <a:lnTo>
                    <a:pt x="8232" y="62785"/>
                  </a:lnTo>
                  <a:lnTo>
                    <a:pt x="9722" y="65105"/>
                  </a:lnTo>
                  <a:lnTo>
                    <a:pt x="11420" y="65945"/>
                  </a:lnTo>
                  <a:lnTo>
                    <a:pt x="13257" y="65800"/>
                  </a:lnTo>
                  <a:lnTo>
                    <a:pt x="17887" y="64463"/>
                  </a:lnTo>
                  <a:lnTo>
                    <a:pt x="24647" y="63868"/>
                  </a:lnTo>
                  <a:lnTo>
                    <a:pt x="32355" y="59841"/>
                  </a:lnTo>
                  <a:lnTo>
                    <a:pt x="42748" y="53404"/>
                  </a:lnTo>
                  <a:lnTo>
                    <a:pt x="59173" y="45980"/>
                  </a:lnTo>
                  <a:lnTo>
                    <a:pt x="64635" y="42013"/>
                  </a:lnTo>
                  <a:lnTo>
                    <a:pt x="78418" y="39184"/>
                  </a:lnTo>
                  <a:lnTo>
                    <a:pt x="82617" y="40198"/>
                  </a:lnTo>
                  <a:lnTo>
                    <a:pt x="89164" y="45088"/>
                  </a:lnTo>
                  <a:lnTo>
                    <a:pt x="96817" y="59145"/>
                  </a:lnTo>
                  <a:lnTo>
                    <a:pt x="100656" y="78494"/>
                  </a:lnTo>
                  <a:lnTo>
                    <a:pt x="99532" y="103849"/>
                  </a:lnTo>
                  <a:lnTo>
                    <a:pt x="95742" y="118062"/>
                  </a:lnTo>
                  <a:lnTo>
                    <a:pt x="81195" y="139850"/>
                  </a:lnTo>
                  <a:lnTo>
                    <a:pt x="59900" y="155712"/>
                  </a:lnTo>
                  <a:lnTo>
                    <a:pt x="55314" y="157340"/>
                  </a:lnTo>
                  <a:lnTo>
                    <a:pt x="26532" y="158609"/>
                  </a:lnTo>
                  <a:lnTo>
                    <a:pt x="17896" y="158633"/>
                  </a:lnTo>
                  <a:lnTo>
                    <a:pt x="13128" y="156757"/>
                  </a:lnTo>
                  <a:lnTo>
                    <a:pt x="4318" y="149804"/>
                  </a:lnTo>
                  <a:lnTo>
                    <a:pt x="3584" y="147811"/>
                  </a:lnTo>
                  <a:lnTo>
                    <a:pt x="3801" y="145778"/>
                  </a:lnTo>
                  <a:lnTo>
                    <a:pt x="5595" y="139544"/>
                  </a:lnTo>
                  <a:lnTo>
                    <a:pt x="6350" y="133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62">
              <a:extLst>
                <a:ext uri="{FF2B5EF4-FFF2-40B4-BE49-F238E27FC236}">
                  <a16:creationId xmlns:a16="http://schemas.microsoft.com/office/drawing/2014/main" id="{4F1D3109-8DA4-8C61-A19A-C081CCF017A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213600" y="1530350"/>
              <a:ext cx="165101" cy="44451"/>
            </a:xfrm>
            <a:custGeom>
              <a:avLst/>
              <a:gdLst/>
              <a:ahLst/>
              <a:cxnLst/>
              <a:rect l="0" t="0" r="0" b="0"/>
              <a:pathLst>
                <a:path w="165101" h="44451">
                  <a:moveTo>
                    <a:pt x="0" y="44450"/>
                  </a:moveTo>
                  <a:lnTo>
                    <a:pt x="0" y="44450"/>
                  </a:lnTo>
                  <a:lnTo>
                    <a:pt x="8789" y="30635"/>
                  </a:lnTo>
                  <a:lnTo>
                    <a:pt x="17312" y="22788"/>
                  </a:lnTo>
                  <a:lnTo>
                    <a:pt x="37271" y="11848"/>
                  </a:lnTo>
                  <a:lnTo>
                    <a:pt x="63336" y="5554"/>
                  </a:lnTo>
                  <a:lnTo>
                    <a:pt x="92239" y="1097"/>
                  </a:lnTo>
                  <a:lnTo>
                    <a:pt x="121577" y="14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501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CDD9-5551-43A4-95D0-CD3CF7AF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Estimator and Confidence Interval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4418E-57DD-49B6-87BF-C7FC3CC3D0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Since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−1.96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+1.96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Also have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−1.96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1.96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4418E-57DD-49B6-87BF-C7FC3CC3D0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99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0" name="SMARTInkShape-Group152">
            <a:extLst>
              <a:ext uri="{FF2B5EF4-FFF2-40B4-BE49-F238E27FC236}">
                <a16:creationId xmlns:a16="http://schemas.microsoft.com/office/drawing/2014/main" id="{AFA14D8D-97EE-656D-487B-3D83046C89EE}"/>
              </a:ext>
            </a:extLst>
          </p:cNvPr>
          <p:cNvGrpSpPr/>
          <p:nvPr/>
        </p:nvGrpSpPr>
        <p:grpSpPr>
          <a:xfrm>
            <a:off x="6134982" y="5557954"/>
            <a:ext cx="989719" cy="157047"/>
            <a:chOff x="6134982" y="5557954"/>
            <a:chExt cx="989719" cy="157047"/>
          </a:xfrm>
        </p:grpSpPr>
        <p:sp>
          <p:nvSpPr>
            <p:cNvPr id="246" name="SMARTInkShape-528">
              <a:extLst>
                <a:ext uri="{FF2B5EF4-FFF2-40B4-BE49-F238E27FC236}">
                  <a16:creationId xmlns:a16="http://schemas.microsoft.com/office/drawing/2014/main" id="{D246B1CA-241C-C067-81D3-0AFF60883C66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7112000" y="56769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8" y="6350"/>
                  </a:lnTo>
                  <a:lnTo>
                    <a:pt x="8336" y="5645"/>
                  </a:lnTo>
                  <a:lnTo>
                    <a:pt x="7674" y="4469"/>
                  </a:lnTo>
                  <a:lnTo>
                    <a:pt x="6611" y="8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529">
              <a:extLst>
                <a:ext uri="{FF2B5EF4-FFF2-40B4-BE49-F238E27FC236}">
                  <a16:creationId xmlns:a16="http://schemas.microsoft.com/office/drawing/2014/main" id="{CC58F406-8267-2B8B-AD12-D56B48D3EB00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6630825" y="5557954"/>
              <a:ext cx="337383" cy="118099"/>
            </a:xfrm>
            <a:custGeom>
              <a:avLst/>
              <a:gdLst/>
              <a:ahLst/>
              <a:cxnLst/>
              <a:rect l="0" t="0" r="0" b="0"/>
              <a:pathLst>
                <a:path w="337383" h="118099">
                  <a:moveTo>
                    <a:pt x="93825" y="68146"/>
                  </a:moveTo>
                  <a:lnTo>
                    <a:pt x="93825" y="68146"/>
                  </a:lnTo>
                  <a:lnTo>
                    <a:pt x="93825" y="64776"/>
                  </a:lnTo>
                  <a:lnTo>
                    <a:pt x="95707" y="61238"/>
                  </a:lnTo>
                  <a:lnTo>
                    <a:pt x="99293" y="56591"/>
                  </a:lnTo>
                  <a:lnTo>
                    <a:pt x="96543" y="49043"/>
                  </a:lnTo>
                  <a:lnTo>
                    <a:pt x="84222" y="30193"/>
                  </a:lnTo>
                  <a:lnTo>
                    <a:pt x="64042" y="15807"/>
                  </a:lnTo>
                  <a:lnTo>
                    <a:pt x="53776" y="15016"/>
                  </a:lnTo>
                  <a:lnTo>
                    <a:pt x="43570" y="17016"/>
                  </a:lnTo>
                  <a:lnTo>
                    <a:pt x="22095" y="29418"/>
                  </a:lnTo>
                  <a:lnTo>
                    <a:pt x="14203" y="40821"/>
                  </a:lnTo>
                  <a:lnTo>
                    <a:pt x="714" y="68744"/>
                  </a:lnTo>
                  <a:lnTo>
                    <a:pt x="0" y="72778"/>
                  </a:lnTo>
                  <a:lnTo>
                    <a:pt x="1090" y="79142"/>
                  </a:lnTo>
                  <a:lnTo>
                    <a:pt x="3788" y="86691"/>
                  </a:lnTo>
                  <a:lnTo>
                    <a:pt x="4167" y="88976"/>
                  </a:lnTo>
                  <a:lnTo>
                    <a:pt x="6470" y="93396"/>
                  </a:lnTo>
                  <a:lnTo>
                    <a:pt x="9139" y="97713"/>
                  </a:lnTo>
                  <a:lnTo>
                    <a:pt x="10325" y="101983"/>
                  </a:lnTo>
                  <a:lnTo>
                    <a:pt x="11347" y="103404"/>
                  </a:lnTo>
                  <a:lnTo>
                    <a:pt x="12735" y="104352"/>
                  </a:lnTo>
                  <a:lnTo>
                    <a:pt x="18058" y="105685"/>
                  </a:lnTo>
                  <a:lnTo>
                    <a:pt x="20030" y="105872"/>
                  </a:lnTo>
                  <a:lnTo>
                    <a:pt x="29548" y="102764"/>
                  </a:lnTo>
                  <a:lnTo>
                    <a:pt x="42644" y="95247"/>
                  </a:lnTo>
                  <a:lnTo>
                    <a:pt x="44888" y="94681"/>
                  </a:lnTo>
                  <a:lnTo>
                    <a:pt x="63287" y="79340"/>
                  </a:lnTo>
                  <a:lnTo>
                    <a:pt x="83319" y="48048"/>
                  </a:lnTo>
                  <a:lnTo>
                    <a:pt x="93373" y="19302"/>
                  </a:lnTo>
                  <a:lnTo>
                    <a:pt x="90321" y="24668"/>
                  </a:lnTo>
                  <a:lnTo>
                    <a:pt x="83673" y="44898"/>
                  </a:lnTo>
                  <a:lnTo>
                    <a:pt x="81628" y="75339"/>
                  </a:lnTo>
                  <a:lnTo>
                    <a:pt x="82054" y="89687"/>
                  </a:lnTo>
                  <a:lnTo>
                    <a:pt x="84595" y="98416"/>
                  </a:lnTo>
                  <a:lnTo>
                    <a:pt x="89992" y="107297"/>
                  </a:lnTo>
                  <a:lnTo>
                    <a:pt x="94092" y="107652"/>
                  </a:lnTo>
                  <a:lnTo>
                    <a:pt x="122099" y="97825"/>
                  </a:lnTo>
                  <a:lnTo>
                    <a:pt x="135756" y="88072"/>
                  </a:lnTo>
                  <a:lnTo>
                    <a:pt x="160698" y="58210"/>
                  </a:lnTo>
                  <a:lnTo>
                    <a:pt x="174888" y="34856"/>
                  </a:lnTo>
                  <a:lnTo>
                    <a:pt x="186928" y="25305"/>
                  </a:lnTo>
                  <a:lnTo>
                    <a:pt x="190002" y="24411"/>
                  </a:lnTo>
                  <a:lnTo>
                    <a:pt x="191810" y="24172"/>
                  </a:lnTo>
                  <a:lnTo>
                    <a:pt x="193720" y="26130"/>
                  </a:lnTo>
                  <a:lnTo>
                    <a:pt x="199074" y="37588"/>
                  </a:lnTo>
                  <a:lnTo>
                    <a:pt x="205196" y="63201"/>
                  </a:lnTo>
                  <a:lnTo>
                    <a:pt x="204541" y="87474"/>
                  </a:lnTo>
                  <a:lnTo>
                    <a:pt x="208359" y="112501"/>
                  </a:lnTo>
                  <a:lnTo>
                    <a:pt x="209692" y="114650"/>
                  </a:lnTo>
                  <a:lnTo>
                    <a:pt x="213531" y="118098"/>
                  </a:lnTo>
                  <a:lnTo>
                    <a:pt x="220937" y="115323"/>
                  </a:lnTo>
                  <a:lnTo>
                    <a:pt x="226284" y="108164"/>
                  </a:lnTo>
                  <a:lnTo>
                    <a:pt x="242005" y="80967"/>
                  </a:lnTo>
                  <a:lnTo>
                    <a:pt x="263828" y="49227"/>
                  </a:lnTo>
                  <a:lnTo>
                    <a:pt x="270982" y="39982"/>
                  </a:lnTo>
                  <a:lnTo>
                    <a:pt x="299779" y="14003"/>
                  </a:lnTo>
                  <a:lnTo>
                    <a:pt x="319786" y="0"/>
                  </a:lnTo>
                  <a:lnTo>
                    <a:pt x="322077" y="843"/>
                  </a:lnTo>
                  <a:lnTo>
                    <a:pt x="328385" y="5542"/>
                  </a:lnTo>
                  <a:lnTo>
                    <a:pt x="336499" y="26235"/>
                  </a:lnTo>
                  <a:lnTo>
                    <a:pt x="337382" y="39171"/>
                  </a:lnTo>
                  <a:lnTo>
                    <a:pt x="335423" y="67806"/>
                  </a:lnTo>
                  <a:lnTo>
                    <a:pt x="335125" y="87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30">
              <a:extLst>
                <a:ext uri="{FF2B5EF4-FFF2-40B4-BE49-F238E27FC236}">
                  <a16:creationId xmlns:a16="http://schemas.microsoft.com/office/drawing/2014/main" id="{FEC491AC-9FDC-A9EB-1DD6-C5A0571CAD66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6446887" y="5577514"/>
              <a:ext cx="160239" cy="136372"/>
            </a:xfrm>
            <a:custGeom>
              <a:avLst/>
              <a:gdLst/>
              <a:ahLst/>
              <a:cxnLst/>
              <a:rect l="0" t="0" r="0" b="0"/>
              <a:pathLst>
                <a:path w="160239" h="136372">
                  <a:moveTo>
                    <a:pt x="55513" y="61286"/>
                  </a:moveTo>
                  <a:lnTo>
                    <a:pt x="55513" y="61286"/>
                  </a:lnTo>
                  <a:lnTo>
                    <a:pt x="64946" y="52558"/>
                  </a:lnTo>
                  <a:lnTo>
                    <a:pt x="79980" y="47490"/>
                  </a:lnTo>
                  <a:lnTo>
                    <a:pt x="109500" y="39902"/>
                  </a:lnTo>
                  <a:lnTo>
                    <a:pt x="141096" y="30905"/>
                  </a:lnTo>
                  <a:lnTo>
                    <a:pt x="156209" y="20926"/>
                  </a:lnTo>
                  <a:lnTo>
                    <a:pt x="160238" y="15596"/>
                  </a:lnTo>
                  <a:lnTo>
                    <a:pt x="158491" y="12482"/>
                  </a:lnTo>
                  <a:lnTo>
                    <a:pt x="149023" y="5258"/>
                  </a:lnTo>
                  <a:lnTo>
                    <a:pt x="124455" y="0"/>
                  </a:lnTo>
                  <a:lnTo>
                    <a:pt x="98205" y="1814"/>
                  </a:lnTo>
                  <a:lnTo>
                    <a:pt x="69120" y="8748"/>
                  </a:lnTo>
                  <a:lnTo>
                    <a:pt x="55915" y="12770"/>
                  </a:lnTo>
                  <a:lnTo>
                    <a:pt x="44873" y="20673"/>
                  </a:lnTo>
                  <a:lnTo>
                    <a:pt x="17594" y="50246"/>
                  </a:lnTo>
                  <a:lnTo>
                    <a:pt x="3886" y="74313"/>
                  </a:lnTo>
                  <a:lnTo>
                    <a:pt x="0" y="96504"/>
                  </a:lnTo>
                  <a:lnTo>
                    <a:pt x="2219" y="117582"/>
                  </a:lnTo>
                  <a:lnTo>
                    <a:pt x="7344" y="130491"/>
                  </a:lnTo>
                  <a:lnTo>
                    <a:pt x="10701" y="132824"/>
                  </a:lnTo>
                  <a:lnTo>
                    <a:pt x="20073" y="135413"/>
                  </a:lnTo>
                  <a:lnTo>
                    <a:pt x="48409" y="136371"/>
                  </a:lnTo>
                  <a:lnTo>
                    <a:pt x="79301" y="130498"/>
                  </a:lnTo>
                  <a:lnTo>
                    <a:pt x="112663" y="118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531">
              <a:extLst>
                <a:ext uri="{FF2B5EF4-FFF2-40B4-BE49-F238E27FC236}">
                  <a16:creationId xmlns:a16="http://schemas.microsoft.com/office/drawing/2014/main" id="{2D15BA94-8E35-5E71-22D0-ABDF31E3687A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6134982" y="5594939"/>
              <a:ext cx="264087" cy="120062"/>
            </a:xfrm>
            <a:custGeom>
              <a:avLst/>
              <a:gdLst/>
              <a:ahLst/>
              <a:cxnLst/>
              <a:rect l="0" t="0" r="0" b="0"/>
              <a:pathLst>
                <a:path w="264087" h="120062">
                  <a:moveTo>
                    <a:pt x="5468" y="5761"/>
                  </a:moveTo>
                  <a:lnTo>
                    <a:pt x="5468" y="5761"/>
                  </a:lnTo>
                  <a:lnTo>
                    <a:pt x="2097" y="5761"/>
                  </a:lnTo>
                  <a:lnTo>
                    <a:pt x="1104" y="5056"/>
                  </a:lnTo>
                  <a:lnTo>
                    <a:pt x="442" y="3880"/>
                  </a:lnTo>
                  <a:lnTo>
                    <a:pt x="0" y="2390"/>
                  </a:lnTo>
                  <a:lnTo>
                    <a:pt x="411" y="1397"/>
                  </a:lnTo>
                  <a:lnTo>
                    <a:pt x="1392" y="735"/>
                  </a:lnTo>
                  <a:lnTo>
                    <a:pt x="5067" y="0"/>
                  </a:lnTo>
                  <a:lnTo>
                    <a:pt x="15776" y="291"/>
                  </a:lnTo>
                  <a:lnTo>
                    <a:pt x="26277" y="2859"/>
                  </a:lnTo>
                  <a:lnTo>
                    <a:pt x="36118" y="10116"/>
                  </a:lnTo>
                  <a:lnTo>
                    <a:pt x="50563" y="28651"/>
                  </a:lnTo>
                  <a:lnTo>
                    <a:pt x="54577" y="44999"/>
                  </a:lnTo>
                  <a:lnTo>
                    <a:pt x="55228" y="72438"/>
                  </a:lnTo>
                  <a:lnTo>
                    <a:pt x="52750" y="80786"/>
                  </a:lnTo>
                  <a:lnTo>
                    <a:pt x="45264" y="94227"/>
                  </a:lnTo>
                  <a:lnTo>
                    <a:pt x="43904" y="99671"/>
                  </a:lnTo>
                  <a:lnTo>
                    <a:pt x="44497" y="99411"/>
                  </a:lnTo>
                  <a:lnTo>
                    <a:pt x="47039" y="97243"/>
                  </a:lnTo>
                  <a:lnTo>
                    <a:pt x="70014" y="69492"/>
                  </a:lnTo>
                  <a:lnTo>
                    <a:pt x="97095" y="47650"/>
                  </a:lnTo>
                  <a:lnTo>
                    <a:pt x="126477" y="26869"/>
                  </a:lnTo>
                  <a:lnTo>
                    <a:pt x="138533" y="20952"/>
                  </a:lnTo>
                  <a:lnTo>
                    <a:pt x="141450" y="22943"/>
                  </a:lnTo>
                  <a:lnTo>
                    <a:pt x="146574" y="32682"/>
                  </a:lnTo>
                  <a:lnTo>
                    <a:pt x="150542" y="61226"/>
                  </a:lnTo>
                  <a:lnTo>
                    <a:pt x="151432" y="90724"/>
                  </a:lnTo>
                  <a:lnTo>
                    <a:pt x="151518" y="106968"/>
                  </a:lnTo>
                  <a:lnTo>
                    <a:pt x="151518" y="103874"/>
                  </a:lnTo>
                  <a:lnTo>
                    <a:pt x="154890" y="95117"/>
                  </a:lnTo>
                  <a:lnTo>
                    <a:pt x="185823" y="66342"/>
                  </a:lnTo>
                  <a:lnTo>
                    <a:pt x="215354" y="40498"/>
                  </a:lnTo>
                  <a:lnTo>
                    <a:pt x="244931" y="25483"/>
                  </a:lnTo>
                  <a:lnTo>
                    <a:pt x="259968" y="19848"/>
                  </a:lnTo>
                  <a:lnTo>
                    <a:pt x="261917" y="21503"/>
                  </a:lnTo>
                  <a:lnTo>
                    <a:pt x="264086" y="28986"/>
                  </a:lnTo>
                  <a:lnTo>
                    <a:pt x="260406" y="59764"/>
                  </a:lnTo>
                  <a:lnTo>
                    <a:pt x="254767" y="87689"/>
                  </a:lnTo>
                  <a:lnTo>
                    <a:pt x="253118" y="120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153">
            <a:extLst>
              <a:ext uri="{FF2B5EF4-FFF2-40B4-BE49-F238E27FC236}">
                <a16:creationId xmlns:a16="http://schemas.microsoft.com/office/drawing/2014/main" id="{135FE407-5E81-5858-03D3-D14E53212B09}"/>
              </a:ext>
            </a:extLst>
          </p:cNvPr>
          <p:cNvGrpSpPr/>
          <p:nvPr/>
        </p:nvGrpSpPr>
        <p:grpSpPr>
          <a:xfrm>
            <a:off x="5048250" y="5489394"/>
            <a:ext cx="768351" cy="358957"/>
            <a:chOff x="5048250" y="5489394"/>
            <a:chExt cx="768351" cy="358957"/>
          </a:xfrm>
        </p:grpSpPr>
        <p:sp>
          <p:nvSpPr>
            <p:cNvPr id="251" name="SMARTInkShape-532">
              <a:extLst>
                <a:ext uri="{FF2B5EF4-FFF2-40B4-BE49-F238E27FC236}">
                  <a16:creationId xmlns:a16="http://schemas.microsoft.com/office/drawing/2014/main" id="{A8AF0491-3325-0C11-1543-72B8B0DFD51F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5800529" y="5686529"/>
              <a:ext cx="16072" cy="9422"/>
            </a:xfrm>
            <a:custGeom>
              <a:avLst/>
              <a:gdLst/>
              <a:ahLst/>
              <a:cxnLst/>
              <a:rect l="0" t="0" r="0" b="0"/>
              <a:pathLst>
                <a:path w="16072" h="9422">
                  <a:moveTo>
                    <a:pt x="3371" y="9421"/>
                  </a:moveTo>
                  <a:lnTo>
                    <a:pt x="3371" y="9421"/>
                  </a:lnTo>
                  <a:lnTo>
                    <a:pt x="3371" y="6050"/>
                  </a:lnTo>
                  <a:lnTo>
                    <a:pt x="1489" y="2514"/>
                  </a:lnTo>
                  <a:lnTo>
                    <a:pt x="0" y="583"/>
                  </a:lnTo>
                  <a:lnTo>
                    <a:pt x="418" y="0"/>
                  </a:lnTo>
                  <a:lnTo>
                    <a:pt x="16071" y="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533">
              <a:extLst>
                <a:ext uri="{FF2B5EF4-FFF2-40B4-BE49-F238E27FC236}">
                  <a16:creationId xmlns:a16="http://schemas.microsoft.com/office/drawing/2014/main" id="{1F3C46B9-39E8-51A7-BED3-AF735FD39CA1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722374" y="5489394"/>
              <a:ext cx="5327" cy="193857"/>
            </a:xfrm>
            <a:custGeom>
              <a:avLst/>
              <a:gdLst/>
              <a:ahLst/>
              <a:cxnLst/>
              <a:rect l="0" t="0" r="0" b="0"/>
              <a:pathLst>
                <a:path w="5327" h="193857">
                  <a:moveTo>
                    <a:pt x="5326" y="35106"/>
                  </a:moveTo>
                  <a:lnTo>
                    <a:pt x="5326" y="35106"/>
                  </a:lnTo>
                  <a:lnTo>
                    <a:pt x="5326" y="4730"/>
                  </a:lnTo>
                  <a:lnTo>
                    <a:pt x="5326" y="0"/>
                  </a:lnTo>
                  <a:lnTo>
                    <a:pt x="4621" y="30692"/>
                  </a:lnTo>
                  <a:lnTo>
                    <a:pt x="1667" y="60844"/>
                  </a:lnTo>
                  <a:lnTo>
                    <a:pt x="2513" y="91067"/>
                  </a:lnTo>
                  <a:lnTo>
                    <a:pt x="1253" y="104428"/>
                  </a:lnTo>
                  <a:lnTo>
                    <a:pt x="2432" y="132133"/>
                  </a:lnTo>
                  <a:lnTo>
                    <a:pt x="0" y="156283"/>
                  </a:lnTo>
                  <a:lnTo>
                    <a:pt x="5326" y="193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534">
              <a:extLst>
                <a:ext uri="{FF2B5EF4-FFF2-40B4-BE49-F238E27FC236}">
                  <a16:creationId xmlns:a16="http://schemas.microsoft.com/office/drawing/2014/main" id="{9CDDF4A6-A9C5-94A0-91B6-AC6012E1E68F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575300" y="5607050"/>
              <a:ext cx="88901" cy="103399"/>
            </a:xfrm>
            <a:custGeom>
              <a:avLst/>
              <a:gdLst/>
              <a:ahLst/>
              <a:cxnLst/>
              <a:rect l="0" t="0" r="0" b="0"/>
              <a:pathLst>
                <a:path w="88901" h="103399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882" y="24843"/>
                  </a:lnTo>
                  <a:lnTo>
                    <a:pt x="5468" y="20194"/>
                  </a:lnTo>
                  <a:lnTo>
                    <a:pt x="6344" y="12787"/>
                  </a:lnTo>
                  <a:lnTo>
                    <a:pt x="2978" y="19467"/>
                  </a:lnTo>
                  <a:lnTo>
                    <a:pt x="882" y="33755"/>
                  </a:lnTo>
                  <a:lnTo>
                    <a:pt x="3632" y="51394"/>
                  </a:lnTo>
                  <a:lnTo>
                    <a:pt x="17926" y="80747"/>
                  </a:lnTo>
                  <a:lnTo>
                    <a:pt x="23489" y="89510"/>
                  </a:lnTo>
                  <a:lnTo>
                    <a:pt x="38559" y="100884"/>
                  </a:lnTo>
                  <a:lnTo>
                    <a:pt x="42638" y="103239"/>
                  </a:lnTo>
                  <a:lnTo>
                    <a:pt x="46771" y="103398"/>
                  </a:lnTo>
                  <a:lnTo>
                    <a:pt x="55124" y="99812"/>
                  </a:lnTo>
                  <a:lnTo>
                    <a:pt x="61658" y="93515"/>
                  </a:lnTo>
                  <a:lnTo>
                    <a:pt x="71602" y="77974"/>
                  </a:lnTo>
                  <a:lnTo>
                    <a:pt x="79656" y="46813"/>
                  </a:lnTo>
                  <a:lnTo>
                    <a:pt x="83860" y="1839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535">
              <a:extLst>
                <a:ext uri="{FF2B5EF4-FFF2-40B4-BE49-F238E27FC236}">
                  <a16:creationId xmlns:a16="http://schemas.microsoft.com/office/drawing/2014/main" id="{6AFD0D7A-0B5E-69FF-945C-FF4AC7FF4D9F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384800" y="5584560"/>
              <a:ext cx="144392" cy="103470"/>
            </a:xfrm>
            <a:custGeom>
              <a:avLst/>
              <a:gdLst/>
              <a:ahLst/>
              <a:cxnLst/>
              <a:rect l="0" t="0" r="0" b="0"/>
              <a:pathLst>
                <a:path w="144392" h="103470">
                  <a:moveTo>
                    <a:pt x="38100" y="85990"/>
                  </a:moveTo>
                  <a:lnTo>
                    <a:pt x="38100" y="85990"/>
                  </a:lnTo>
                  <a:lnTo>
                    <a:pt x="38805" y="55758"/>
                  </a:lnTo>
                  <a:lnTo>
                    <a:pt x="45008" y="29349"/>
                  </a:lnTo>
                  <a:lnTo>
                    <a:pt x="46938" y="22829"/>
                  </a:lnTo>
                  <a:lnTo>
                    <a:pt x="56609" y="11822"/>
                  </a:lnTo>
                  <a:lnTo>
                    <a:pt x="69610" y="3638"/>
                  </a:lnTo>
                  <a:lnTo>
                    <a:pt x="82443" y="0"/>
                  </a:lnTo>
                  <a:lnTo>
                    <a:pt x="101568" y="1323"/>
                  </a:lnTo>
                  <a:lnTo>
                    <a:pt x="112404" y="6262"/>
                  </a:lnTo>
                  <a:lnTo>
                    <a:pt x="130859" y="20932"/>
                  </a:lnTo>
                  <a:lnTo>
                    <a:pt x="140452" y="39980"/>
                  </a:lnTo>
                  <a:lnTo>
                    <a:pt x="144391" y="60128"/>
                  </a:lnTo>
                  <a:lnTo>
                    <a:pt x="141549" y="71203"/>
                  </a:lnTo>
                  <a:lnTo>
                    <a:pt x="135584" y="80125"/>
                  </a:lnTo>
                  <a:lnTo>
                    <a:pt x="128228" y="86441"/>
                  </a:lnTo>
                  <a:lnTo>
                    <a:pt x="101868" y="96245"/>
                  </a:lnTo>
                  <a:lnTo>
                    <a:pt x="77064" y="102120"/>
                  </a:lnTo>
                  <a:lnTo>
                    <a:pt x="48391" y="103469"/>
                  </a:lnTo>
                  <a:lnTo>
                    <a:pt x="18705" y="99843"/>
                  </a:lnTo>
                  <a:lnTo>
                    <a:pt x="0" y="98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536">
              <a:extLst>
                <a:ext uri="{FF2B5EF4-FFF2-40B4-BE49-F238E27FC236}">
                  <a16:creationId xmlns:a16="http://schemas.microsoft.com/office/drawing/2014/main" id="{110AADF4-9516-8CB3-7031-423524D6240F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5410300" y="5584560"/>
              <a:ext cx="23939" cy="263791"/>
            </a:xfrm>
            <a:custGeom>
              <a:avLst/>
              <a:gdLst/>
              <a:ahLst/>
              <a:cxnLst/>
              <a:rect l="0" t="0" r="0" b="0"/>
              <a:pathLst>
                <a:path w="23939" h="263791">
                  <a:moveTo>
                    <a:pt x="12600" y="22490"/>
                  </a:moveTo>
                  <a:lnTo>
                    <a:pt x="12600" y="22490"/>
                  </a:lnTo>
                  <a:lnTo>
                    <a:pt x="9229" y="19120"/>
                  </a:lnTo>
                  <a:lnTo>
                    <a:pt x="1044" y="0"/>
                  </a:lnTo>
                  <a:lnTo>
                    <a:pt x="663" y="441"/>
                  </a:lnTo>
                  <a:lnTo>
                    <a:pt x="0" y="25135"/>
                  </a:lnTo>
                  <a:lnTo>
                    <a:pt x="4283" y="54214"/>
                  </a:lnTo>
                  <a:lnTo>
                    <a:pt x="6374" y="78142"/>
                  </a:lnTo>
                  <a:lnTo>
                    <a:pt x="13043" y="109631"/>
                  </a:lnTo>
                  <a:lnTo>
                    <a:pt x="17783" y="139813"/>
                  </a:lnTo>
                  <a:lnTo>
                    <a:pt x="21975" y="171317"/>
                  </a:lnTo>
                  <a:lnTo>
                    <a:pt x="23822" y="195174"/>
                  </a:lnTo>
                  <a:lnTo>
                    <a:pt x="23938" y="218478"/>
                  </a:lnTo>
                  <a:lnTo>
                    <a:pt x="20741" y="245347"/>
                  </a:lnTo>
                  <a:lnTo>
                    <a:pt x="18775" y="258012"/>
                  </a:lnTo>
                  <a:lnTo>
                    <a:pt x="12600" y="263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537">
              <a:extLst>
                <a:ext uri="{FF2B5EF4-FFF2-40B4-BE49-F238E27FC236}">
                  <a16:creationId xmlns:a16="http://schemas.microsoft.com/office/drawing/2014/main" id="{5FCF7238-3C7C-5B44-991C-B222F619BED4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5211466" y="5581650"/>
              <a:ext cx="96358" cy="113432"/>
            </a:xfrm>
            <a:custGeom>
              <a:avLst/>
              <a:gdLst/>
              <a:ahLst/>
              <a:cxnLst/>
              <a:rect l="0" t="0" r="0" b="0"/>
              <a:pathLst>
                <a:path w="96358" h="113432">
                  <a:moveTo>
                    <a:pt x="46334" y="31750"/>
                  </a:moveTo>
                  <a:lnTo>
                    <a:pt x="46334" y="31750"/>
                  </a:lnTo>
                  <a:lnTo>
                    <a:pt x="41264" y="25975"/>
                  </a:lnTo>
                  <a:lnTo>
                    <a:pt x="29116" y="6693"/>
                  </a:lnTo>
                  <a:lnTo>
                    <a:pt x="27646" y="1322"/>
                  </a:lnTo>
                  <a:lnTo>
                    <a:pt x="26819" y="1586"/>
                  </a:lnTo>
                  <a:lnTo>
                    <a:pt x="24021" y="3763"/>
                  </a:lnTo>
                  <a:lnTo>
                    <a:pt x="12111" y="21048"/>
                  </a:lnTo>
                  <a:lnTo>
                    <a:pt x="0" y="47692"/>
                  </a:lnTo>
                  <a:lnTo>
                    <a:pt x="1281" y="60472"/>
                  </a:lnTo>
                  <a:lnTo>
                    <a:pt x="7259" y="74853"/>
                  </a:lnTo>
                  <a:lnTo>
                    <a:pt x="22527" y="94146"/>
                  </a:lnTo>
                  <a:lnTo>
                    <a:pt x="34342" y="104403"/>
                  </a:lnTo>
                  <a:lnTo>
                    <a:pt x="46648" y="109901"/>
                  </a:lnTo>
                  <a:lnTo>
                    <a:pt x="71796" y="113431"/>
                  </a:lnTo>
                  <a:lnTo>
                    <a:pt x="84462" y="110151"/>
                  </a:lnTo>
                  <a:lnTo>
                    <a:pt x="90804" y="107300"/>
                  </a:lnTo>
                  <a:lnTo>
                    <a:pt x="94324" y="103285"/>
                  </a:lnTo>
                  <a:lnTo>
                    <a:pt x="95966" y="98489"/>
                  </a:lnTo>
                  <a:lnTo>
                    <a:pt x="96357" y="93176"/>
                  </a:lnTo>
                  <a:lnTo>
                    <a:pt x="90162" y="72215"/>
                  </a:lnTo>
                  <a:lnTo>
                    <a:pt x="70631" y="40796"/>
                  </a:lnTo>
                  <a:lnTo>
                    <a:pt x="47553" y="19739"/>
                  </a:lnTo>
                  <a:lnTo>
                    <a:pt x="209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538">
              <a:extLst>
                <a:ext uri="{FF2B5EF4-FFF2-40B4-BE49-F238E27FC236}">
                  <a16:creationId xmlns:a16="http://schemas.microsoft.com/office/drawing/2014/main" id="{317CFCA6-32EB-E3AD-428D-3EC85B2209B2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5048250" y="5575940"/>
              <a:ext cx="92420" cy="82659"/>
            </a:xfrm>
            <a:custGeom>
              <a:avLst/>
              <a:gdLst/>
              <a:ahLst/>
              <a:cxnLst/>
              <a:rect l="0" t="0" r="0" b="0"/>
              <a:pathLst>
                <a:path w="92420" h="82659">
                  <a:moveTo>
                    <a:pt x="0" y="62860"/>
                  </a:moveTo>
                  <a:lnTo>
                    <a:pt x="0" y="62860"/>
                  </a:lnTo>
                  <a:lnTo>
                    <a:pt x="0" y="32201"/>
                  </a:lnTo>
                  <a:lnTo>
                    <a:pt x="1882" y="26185"/>
                  </a:lnTo>
                  <a:lnTo>
                    <a:pt x="3371" y="23594"/>
                  </a:lnTo>
                  <a:lnTo>
                    <a:pt x="27135" y="6657"/>
                  </a:lnTo>
                  <a:lnTo>
                    <a:pt x="38222" y="1521"/>
                  </a:lnTo>
                  <a:lnTo>
                    <a:pt x="52718" y="0"/>
                  </a:lnTo>
                  <a:lnTo>
                    <a:pt x="70419" y="2921"/>
                  </a:lnTo>
                  <a:lnTo>
                    <a:pt x="85697" y="11626"/>
                  </a:lnTo>
                  <a:lnTo>
                    <a:pt x="88880" y="16709"/>
                  </a:lnTo>
                  <a:lnTo>
                    <a:pt x="92419" y="29884"/>
                  </a:lnTo>
                  <a:lnTo>
                    <a:pt x="92111" y="41383"/>
                  </a:lnTo>
                  <a:lnTo>
                    <a:pt x="91041" y="46425"/>
                  </a:lnTo>
                  <a:lnTo>
                    <a:pt x="84207" y="55791"/>
                  </a:lnTo>
                  <a:lnTo>
                    <a:pt x="59201" y="73301"/>
                  </a:lnTo>
                  <a:lnTo>
                    <a:pt x="30696" y="82658"/>
                  </a:lnTo>
                  <a:lnTo>
                    <a:pt x="0" y="81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539">
              <a:extLst>
                <a:ext uri="{FF2B5EF4-FFF2-40B4-BE49-F238E27FC236}">
                  <a16:creationId xmlns:a16="http://schemas.microsoft.com/office/drawing/2014/main" id="{D8C6F365-E8E6-8B30-304A-97041FF51ECD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5054600" y="5569234"/>
              <a:ext cx="12440" cy="247367"/>
            </a:xfrm>
            <a:custGeom>
              <a:avLst/>
              <a:gdLst/>
              <a:ahLst/>
              <a:cxnLst/>
              <a:rect l="0" t="0" r="0" b="0"/>
              <a:pathLst>
                <a:path w="12440" h="247367">
                  <a:moveTo>
                    <a:pt x="6350" y="12416"/>
                  </a:moveTo>
                  <a:lnTo>
                    <a:pt x="6350" y="12416"/>
                  </a:lnTo>
                  <a:lnTo>
                    <a:pt x="6350" y="6949"/>
                  </a:lnTo>
                  <a:lnTo>
                    <a:pt x="12439" y="0"/>
                  </a:lnTo>
                  <a:lnTo>
                    <a:pt x="3839" y="29626"/>
                  </a:lnTo>
                  <a:lnTo>
                    <a:pt x="1138" y="53342"/>
                  </a:lnTo>
                  <a:lnTo>
                    <a:pt x="505" y="75525"/>
                  </a:lnTo>
                  <a:lnTo>
                    <a:pt x="225" y="101142"/>
                  </a:lnTo>
                  <a:lnTo>
                    <a:pt x="100" y="126638"/>
                  </a:lnTo>
                  <a:lnTo>
                    <a:pt x="45" y="152082"/>
                  </a:lnTo>
                  <a:lnTo>
                    <a:pt x="14" y="182680"/>
                  </a:lnTo>
                  <a:lnTo>
                    <a:pt x="3" y="212402"/>
                  </a:lnTo>
                  <a:lnTo>
                    <a:pt x="0" y="247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154">
            <a:extLst>
              <a:ext uri="{FF2B5EF4-FFF2-40B4-BE49-F238E27FC236}">
                <a16:creationId xmlns:a16="http://schemas.microsoft.com/office/drawing/2014/main" id="{40865178-2C78-AB6D-2B1A-CE0AD3629B94}"/>
              </a:ext>
            </a:extLst>
          </p:cNvPr>
          <p:cNvGrpSpPr/>
          <p:nvPr/>
        </p:nvGrpSpPr>
        <p:grpSpPr>
          <a:xfrm>
            <a:off x="4073329" y="5455012"/>
            <a:ext cx="676472" cy="189189"/>
            <a:chOff x="4073329" y="5455012"/>
            <a:chExt cx="676472" cy="189189"/>
          </a:xfrm>
        </p:grpSpPr>
        <p:sp>
          <p:nvSpPr>
            <p:cNvPr id="260" name="SMARTInkShape-540">
              <a:extLst>
                <a:ext uri="{FF2B5EF4-FFF2-40B4-BE49-F238E27FC236}">
                  <a16:creationId xmlns:a16="http://schemas.microsoft.com/office/drawing/2014/main" id="{CDCAD07E-61B0-6200-17B7-2694BD14C26F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4573397" y="5521944"/>
              <a:ext cx="176404" cy="122257"/>
            </a:xfrm>
            <a:custGeom>
              <a:avLst/>
              <a:gdLst/>
              <a:ahLst/>
              <a:cxnLst/>
              <a:rect l="0" t="0" r="0" b="0"/>
              <a:pathLst>
                <a:path w="176404" h="122257">
                  <a:moveTo>
                    <a:pt x="30353" y="34306"/>
                  </a:moveTo>
                  <a:lnTo>
                    <a:pt x="30353" y="34306"/>
                  </a:lnTo>
                  <a:lnTo>
                    <a:pt x="26982" y="34306"/>
                  </a:lnTo>
                  <a:lnTo>
                    <a:pt x="25989" y="35011"/>
                  </a:lnTo>
                  <a:lnTo>
                    <a:pt x="25327" y="36187"/>
                  </a:lnTo>
                  <a:lnTo>
                    <a:pt x="24886" y="37676"/>
                  </a:lnTo>
                  <a:lnTo>
                    <a:pt x="26707" y="38670"/>
                  </a:lnTo>
                  <a:lnTo>
                    <a:pt x="34377" y="39773"/>
                  </a:lnTo>
                  <a:lnTo>
                    <a:pt x="61617" y="36117"/>
                  </a:lnTo>
                  <a:lnTo>
                    <a:pt x="85869" y="34137"/>
                  </a:lnTo>
                  <a:lnTo>
                    <a:pt x="110224" y="28690"/>
                  </a:lnTo>
                  <a:lnTo>
                    <a:pt x="137558" y="13933"/>
                  </a:lnTo>
                  <a:lnTo>
                    <a:pt x="141500" y="9258"/>
                  </a:lnTo>
                  <a:lnTo>
                    <a:pt x="142551" y="7024"/>
                  </a:lnTo>
                  <a:lnTo>
                    <a:pt x="141135" y="4830"/>
                  </a:lnTo>
                  <a:lnTo>
                    <a:pt x="133917" y="508"/>
                  </a:lnTo>
                  <a:lnTo>
                    <a:pt x="121772" y="0"/>
                  </a:lnTo>
                  <a:lnTo>
                    <a:pt x="94351" y="5422"/>
                  </a:lnTo>
                  <a:lnTo>
                    <a:pt x="68551" y="13993"/>
                  </a:lnTo>
                  <a:lnTo>
                    <a:pt x="43073" y="28543"/>
                  </a:lnTo>
                  <a:lnTo>
                    <a:pt x="17081" y="45541"/>
                  </a:lnTo>
                  <a:lnTo>
                    <a:pt x="3319" y="66307"/>
                  </a:lnTo>
                  <a:lnTo>
                    <a:pt x="699" y="75341"/>
                  </a:lnTo>
                  <a:lnTo>
                    <a:pt x="0" y="80711"/>
                  </a:lnTo>
                  <a:lnTo>
                    <a:pt x="2987" y="90444"/>
                  </a:lnTo>
                  <a:lnTo>
                    <a:pt x="9724" y="99473"/>
                  </a:lnTo>
                  <a:lnTo>
                    <a:pt x="24711" y="111078"/>
                  </a:lnTo>
                  <a:lnTo>
                    <a:pt x="33960" y="114288"/>
                  </a:lnTo>
                  <a:lnTo>
                    <a:pt x="60829" y="117053"/>
                  </a:lnTo>
                  <a:lnTo>
                    <a:pt x="90314" y="122256"/>
                  </a:lnTo>
                  <a:lnTo>
                    <a:pt x="121505" y="118055"/>
                  </a:lnTo>
                  <a:lnTo>
                    <a:pt x="150194" y="113722"/>
                  </a:lnTo>
                  <a:lnTo>
                    <a:pt x="163071" y="108088"/>
                  </a:lnTo>
                  <a:lnTo>
                    <a:pt x="176403" y="85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541">
              <a:extLst>
                <a:ext uri="{FF2B5EF4-FFF2-40B4-BE49-F238E27FC236}">
                  <a16:creationId xmlns:a16="http://schemas.microsoft.com/office/drawing/2014/main" id="{1CDA803B-340F-1B45-0BDC-6BE31AECB872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4479446" y="5518412"/>
              <a:ext cx="92555" cy="112491"/>
            </a:xfrm>
            <a:custGeom>
              <a:avLst/>
              <a:gdLst/>
              <a:ahLst/>
              <a:cxnLst/>
              <a:rect l="0" t="0" r="0" b="0"/>
              <a:pathLst>
                <a:path w="92555" h="112491">
                  <a:moveTo>
                    <a:pt x="10004" y="6088"/>
                  </a:moveTo>
                  <a:lnTo>
                    <a:pt x="10004" y="6088"/>
                  </a:lnTo>
                  <a:lnTo>
                    <a:pt x="6633" y="6088"/>
                  </a:lnTo>
                  <a:lnTo>
                    <a:pt x="5640" y="5383"/>
                  </a:lnTo>
                  <a:lnTo>
                    <a:pt x="4978" y="4207"/>
                  </a:lnTo>
                  <a:lnTo>
                    <a:pt x="3731" y="0"/>
                  </a:lnTo>
                  <a:lnTo>
                    <a:pt x="1783" y="20495"/>
                  </a:lnTo>
                  <a:lnTo>
                    <a:pt x="0" y="33657"/>
                  </a:lnTo>
                  <a:lnTo>
                    <a:pt x="2723" y="63327"/>
                  </a:lnTo>
                  <a:lnTo>
                    <a:pt x="3033" y="67531"/>
                  </a:lnTo>
                  <a:lnTo>
                    <a:pt x="7141" y="75964"/>
                  </a:lnTo>
                  <a:lnTo>
                    <a:pt x="34004" y="106199"/>
                  </a:lnTo>
                  <a:lnTo>
                    <a:pt x="39016" y="110554"/>
                  </a:lnTo>
                  <a:lnTo>
                    <a:pt x="43595" y="112490"/>
                  </a:lnTo>
                  <a:lnTo>
                    <a:pt x="51745" y="109587"/>
                  </a:lnTo>
                  <a:lnTo>
                    <a:pt x="56881" y="106837"/>
                  </a:lnTo>
                  <a:lnTo>
                    <a:pt x="60306" y="103593"/>
                  </a:lnTo>
                  <a:lnTo>
                    <a:pt x="65830" y="91580"/>
                  </a:lnTo>
                  <a:lnTo>
                    <a:pt x="73661" y="65152"/>
                  </a:lnTo>
                  <a:lnTo>
                    <a:pt x="82002" y="36491"/>
                  </a:lnTo>
                  <a:lnTo>
                    <a:pt x="92554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542">
              <a:extLst>
                <a:ext uri="{FF2B5EF4-FFF2-40B4-BE49-F238E27FC236}">
                  <a16:creationId xmlns:a16="http://schemas.microsoft.com/office/drawing/2014/main" id="{4B836DD3-266E-6FD2-7F55-20B9A8F3C32B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4219379" y="5512547"/>
              <a:ext cx="219272" cy="111162"/>
            </a:xfrm>
            <a:custGeom>
              <a:avLst/>
              <a:gdLst/>
              <a:ahLst/>
              <a:cxnLst/>
              <a:rect l="0" t="0" r="0" b="0"/>
              <a:pathLst>
                <a:path w="219272" h="111162">
                  <a:moveTo>
                    <a:pt x="3371" y="43703"/>
                  </a:moveTo>
                  <a:lnTo>
                    <a:pt x="3371" y="43703"/>
                  </a:lnTo>
                  <a:lnTo>
                    <a:pt x="0" y="33590"/>
                  </a:lnTo>
                  <a:lnTo>
                    <a:pt x="1124" y="29200"/>
                  </a:lnTo>
                  <a:lnTo>
                    <a:pt x="8017" y="20559"/>
                  </a:lnTo>
                  <a:lnTo>
                    <a:pt x="30539" y="7761"/>
                  </a:lnTo>
                  <a:lnTo>
                    <a:pt x="52814" y="1775"/>
                  </a:lnTo>
                  <a:lnTo>
                    <a:pt x="76190" y="0"/>
                  </a:lnTo>
                  <a:lnTo>
                    <a:pt x="90768" y="3348"/>
                  </a:lnTo>
                  <a:lnTo>
                    <a:pt x="110632" y="13624"/>
                  </a:lnTo>
                  <a:lnTo>
                    <a:pt x="125714" y="27518"/>
                  </a:lnTo>
                  <a:lnTo>
                    <a:pt x="131359" y="35569"/>
                  </a:lnTo>
                  <a:lnTo>
                    <a:pt x="140731" y="66033"/>
                  </a:lnTo>
                  <a:lnTo>
                    <a:pt x="148137" y="93707"/>
                  </a:lnTo>
                  <a:lnTo>
                    <a:pt x="146969" y="101440"/>
                  </a:lnTo>
                  <a:lnTo>
                    <a:pt x="145670" y="105478"/>
                  </a:lnTo>
                  <a:lnTo>
                    <a:pt x="143392" y="108170"/>
                  </a:lnTo>
                  <a:lnTo>
                    <a:pt x="137099" y="111161"/>
                  </a:lnTo>
                  <a:lnTo>
                    <a:pt x="129599" y="110608"/>
                  </a:lnTo>
                  <a:lnTo>
                    <a:pt x="125623" y="109473"/>
                  </a:lnTo>
                  <a:lnTo>
                    <a:pt x="119324" y="104449"/>
                  </a:lnTo>
                  <a:lnTo>
                    <a:pt x="114878" y="97512"/>
                  </a:lnTo>
                  <a:lnTo>
                    <a:pt x="112375" y="84968"/>
                  </a:lnTo>
                  <a:lnTo>
                    <a:pt x="112339" y="68159"/>
                  </a:lnTo>
                  <a:lnTo>
                    <a:pt x="114831" y="55983"/>
                  </a:lnTo>
                  <a:lnTo>
                    <a:pt x="120172" y="47280"/>
                  </a:lnTo>
                  <a:lnTo>
                    <a:pt x="138469" y="32572"/>
                  </a:lnTo>
                  <a:lnTo>
                    <a:pt x="159660" y="23628"/>
                  </a:lnTo>
                  <a:lnTo>
                    <a:pt x="187740" y="19356"/>
                  </a:lnTo>
                  <a:lnTo>
                    <a:pt x="219271" y="18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543">
              <a:extLst>
                <a:ext uri="{FF2B5EF4-FFF2-40B4-BE49-F238E27FC236}">
                  <a16:creationId xmlns:a16="http://schemas.microsoft.com/office/drawing/2014/main" id="{FD6E4E1D-0431-757D-6A25-2430EE00BC3C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4073329" y="5537200"/>
              <a:ext cx="187522" cy="31751"/>
            </a:xfrm>
            <a:custGeom>
              <a:avLst/>
              <a:gdLst/>
              <a:ahLst/>
              <a:cxnLst/>
              <a:rect l="0" t="0" r="0" b="0"/>
              <a:pathLst>
                <a:path w="1875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3990" y="27987"/>
                  </a:lnTo>
                  <a:lnTo>
                    <a:pt x="13524" y="22316"/>
                  </a:lnTo>
                  <a:lnTo>
                    <a:pt x="44522" y="12928"/>
                  </a:lnTo>
                  <a:lnTo>
                    <a:pt x="76006" y="6417"/>
                  </a:lnTo>
                  <a:lnTo>
                    <a:pt x="106502" y="1902"/>
                  </a:lnTo>
                  <a:lnTo>
                    <a:pt x="134587" y="564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544">
              <a:extLst>
                <a:ext uri="{FF2B5EF4-FFF2-40B4-BE49-F238E27FC236}">
                  <a16:creationId xmlns:a16="http://schemas.microsoft.com/office/drawing/2014/main" id="{B64B42E8-5109-1BC2-38BA-A8690AB0DFB1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4092470" y="5455012"/>
              <a:ext cx="136631" cy="175841"/>
            </a:xfrm>
            <a:custGeom>
              <a:avLst/>
              <a:gdLst/>
              <a:ahLst/>
              <a:cxnLst/>
              <a:rect l="0" t="0" r="0" b="0"/>
              <a:pathLst>
                <a:path w="136631" h="175841">
                  <a:moveTo>
                    <a:pt x="15980" y="18688"/>
                  </a:moveTo>
                  <a:lnTo>
                    <a:pt x="15980" y="18688"/>
                  </a:lnTo>
                  <a:lnTo>
                    <a:pt x="19351" y="15318"/>
                  </a:lnTo>
                  <a:lnTo>
                    <a:pt x="21006" y="11780"/>
                  </a:lnTo>
                  <a:lnTo>
                    <a:pt x="22307" y="0"/>
                  </a:lnTo>
                  <a:lnTo>
                    <a:pt x="20914" y="16329"/>
                  </a:lnTo>
                  <a:lnTo>
                    <a:pt x="13601" y="40880"/>
                  </a:lnTo>
                  <a:lnTo>
                    <a:pt x="8533" y="68854"/>
                  </a:lnTo>
                  <a:lnTo>
                    <a:pt x="4318" y="94763"/>
                  </a:lnTo>
                  <a:lnTo>
                    <a:pt x="3588" y="120643"/>
                  </a:lnTo>
                  <a:lnTo>
                    <a:pt x="0" y="147283"/>
                  </a:lnTo>
                  <a:lnTo>
                    <a:pt x="176" y="158861"/>
                  </a:lnTo>
                  <a:lnTo>
                    <a:pt x="2667" y="172044"/>
                  </a:lnTo>
                  <a:lnTo>
                    <a:pt x="4988" y="173841"/>
                  </a:lnTo>
                  <a:lnTo>
                    <a:pt x="13211" y="175840"/>
                  </a:lnTo>
                  <a:lnTo>
                    <a:pt x="35737" y="172053"/>
                  </a:lnTo>
                  <a:lnTo>
                    <a:pt x="62451" y="162630"/>
                  </a:lnTo>
                  <a:lnTo>
                    <a:pt x="82666" y="155176"/>
                  </a:lnTo>
                  <a:lnTo>
                    <a:pt x="92890" y="152021"/>
                  </a:lnTo>
                  <a:lnTo>
                    <a:pt x="123232" y="130498"/>
                  </a:lnTo>
                  <a:lnTo>
                    <a:pt x="136630" y="113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155">
            <a:extLst>
              <a:ext uri="{FF2B5EF4-FFF2-40B4-BE49-F238E27FC236}">
                <a16:creationId xmlns:a16="http://schemas.microsoft.com/office/drawing/2014/main" id="{6C282F23-DCB4-5533-0A5E-5FD44C7BC01C}"/>
              </a:ext>
            </a:extLst>
          </p:cNvPr>
          <p:cNvGrpSpPr/>
          <p:nvPr/>
        </p:nvGrpSpPr>
        <p:grpSpPr>
          <a:xfrm>
            <a:off x="3384550" y="5442290"/>
            <a:ext cx="463551" cy="215561"/>
            <a:chOff x="3384550" y="5442290"/>
            <a:chExt cx="463551" cy="215561"/>
          </a:xfrm>
        </p:grpSpPr>
        <p:sp>
          <p:nvSpPr>
            <p:cNvPr id="266" name="SMARTInkShape-545">
              <a:extLst>
                <a:ext uri="{FF2B5EF4-FFF2-40B4-BE49-F238E27FC236}">
                  <a16:creationId xmlns:a16="http://schemas.microsoft.com/office/drawing/2014/main" id="{2E05D30C-7F63-C1A8-76F0-E05C644934EE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3691644" y="5538741"/>
              <a:ext cx="156457" cy="115555"/>
            </a:xfrm>
            <a:custGeom>
              <a:avLst/>
              <a:gdLst/>
              <a:ahLst/>
              <a:cxnLst/>
              <a:rect l="0" t="0" r="0" b="0"/>
              <a:pathLst>
                <a:path w="156457" h="115555">
                  <a:moveTo>
                    <a:pt x="29456" y="81009"/>
                  </a:moveTo>
                  <a:lnTo>
                    <a:pt x="29456" y="81009"/>
                  </a:lnTo>
                  <a:lnTo>
                    <a:pt x="26085" y="77638"/>
                  </a:lnTo>
                  <a:lnTo>
                    <a:pt x="24430" y="72220"/>
                  </a:lnTo>
                  <a:lnTo>
                    <a:pt x="23989" y="68800"/>
                  </a:lnTo>
                  <a:lnTo>
                    <a:pt x="25811" y="65814"/>
                  </a:lnTo>
                  <a:lnTo>
                    <a:pt x="53070" y="50350"/>
                  </a:lnTo>
                  <a:lnTo>
                    <a:pt x="80119" y="41743"/>
                  </a:lnTo>
                  <a:lnTo>
                    <a:pt x="109314" y="28149"/>
                  </a:lnTo>
                  <a:lnTo>
                    <a:pt x="117394" y="22709"/>
                  </a:lnTo>
                  <a:lnTo>
                    <a:pt x="119832" y="19565"/>
                  </a:lnTo>
                  <a:lnTo>
                    <a:pt x="122540" y="12307"/>
                  </a:lnTo>
                  <a:lnTo>
                    <a:pt x="122556" y="9102"/>
                  </a:lnTo>
                  <a:lnTo>
                    <a:pt x="120693" y="3660"/>
                  </a:lnTo>
                  <a:lnTo>
                    <a:pt x="118503" y="1926"/>
                  </a:lnTo>
                  <a:lnTo>
                    <a:pt x="112306" y="0"/>
                  </a:lnTo>
                  <a:lnTo>
                    <a:pt x="85986" y="8902"/>
                  </a:lnTo>
                  <a:lnTo>
                    <a:pt x="59062" y="20211"/>
                  </a:lnTo>
                  <a:lnTo>
                    <a:pt x="32168" y="36675"/>
                  </a:lnTo>
                  <a:lnTo>
                    <a:pt x="19441" y="49293"/>
                  </a:lnTo>
                  <a:lnTo>
                    <a:pt x="5449" y="72941"/>
                  </a:lnTo>
                  <a:lnTo>
                    <a:pt x="0" y="89829"/>
                  </a:lnTo>
                  <a:lnTo>
                    <a:pt x="647" y="94650"/>
                  </a:lnTo>
                  <a:lnTo>
                    <a:pt x="5128" y="103770"/>
                  </a:lnTo>
                  <a:lnTo>
                    <a:pt x="9941" y="108764"/>
                  </a:lnTo>
                  <a:lnTo>
                    <a:pt x="18781" y="115341"/>
                  </a:lnTo>
                  <a:lnTo>
                    <a:pt x="28710" y="115554"/>
                  </a:lnTo>
                  <a:lnTo>
                    <a:pt x="52048" y="113587"/>
                  </a:lnTo>
                  <a:lnTo>
                    <a:pt x="77542" y="113004"/>
                  </a:lnTo>
                  <a:lnTo>
                    <a:pt x="108491" y="109437"/>
                  </a:lnTo>
                  <a:lnTo>
                    <a:pt x="136006" y="101938"/>
                  </a:lnTo>
                  <a:lnTo>
                    <a:pt x="156456" y="9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546">
              <a:extLst>
                <a:ext uri="{FF2B5EF4-FFF2-40B4-BE49-F238E27FC236}">
                  <a16:creationId xmlns:a16="http://schemas.microsoft.com/office/drawing/2014/main" id="{82674829-928B-631A-7771-2187139926C8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3540230" y="5455174"/>
              <a:ext cx="111021" cy="202677"/>
            </a:xfrm>
            <a:custGeom>
              <a:avLst/>
              <a:gdLst/>
              <a:ahLst/>
              <a:cxnLst/>
              <a:rect l="0" t="0" r="0" b="0"/>
              <a:pathLst>
                <a:path w="111021" h="202677">
                  <a:moveTo>
                    <a:pt x="9420" y="12176"/>
                  </a:moveTo>
                  <a:lnTo>
                    <a:pt x="9420" y="12176"/>
                  </a:lnTo>
                  <a:lnTo>
                    <a:pt x="6049" y="5434"/>
                  </a:lnTo>
                  <a:lnTo>
                    <a:pt x="4351" y="3448"/>
                  </a:lnTo>
                  <a:lnTo>
                    <a:pt x="0" y="653"/>
                  </a:lnTo>
                  <a:lnTo>
                    <a:pt x="318" y="261"/>
                  </a:lnTo>
                  <a:lnTo>
                    <a:pt x="1235" y="0"/>
                  </a:lnTo>
                  <a:lnTo>
                    <a:pt x="1847" y="1237"/>
                  </a:lnTo>
                  <a:lnTo>
                    <a:pt x="2963" y="30602"/>
                  </a:lnTo>
                  <a:lnTo>
                    <a:pt x="3049" y="62147"/>
                  </a:lnTo>
                  <a:lnTo>
                    <a:pt x="3061" y="83774"/>
                  </a:lnTo>
                  <a:lnTo>
                    <a:pt x="3773" y="114373"/>
                  </a:lnTo>
                  <a:lnTo>
                    <a:pt x="7433" y="138176"/>
                  </a:lnTo>
                  <a:lnTo>
                    <a:pt x="10242" y="162085"/>
                  </a:lnTo>
                  <a:lnTo>
                    <a:pt x="21301" y="193184"/>
                  </a:lnTo>
                  <a:lnTo>
                    <a:pt x="21574" y="194232"/>
                  </a:lnTo>
                  <a:lnTo>
                    <a:pt x="25443" y="178465"/>
                  </a:lnTo>
                  <a:lnTo>
                    <a:pt x="42509" y="148445"/>
                  </a:lnTo>
                  <a:lnTo>
                    <a:pt x="70224" y="122313"/>
                  </a:lnTo>
                  <a:lnTo>
                    <a:pt x="97300" y="107909"/>
                  </a:lnTo>
                  <a:lnTo>
                    <a:pt x="101389" y="114311"/>
                  </a:lnTo>
                  <a:lnTo>
                    <a:pt x="101330" y="125067"/>
                  </a:lnTo>
                  <a:lnTo>
                    <a:pt x="98915" y="151598"/>
                  </a:lnTo>
                  <a:lnTo>
                    <a:pt x="98496" y="170844"/>
                  </a:lnTo>
                  <a:lnTo>
                    <a:pt x="111020" y="202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547">
              <a:extLst>
                <a:ext uri="{FF2B5EF4-FFF2-40B4-BE49-F238E27FC236}">
                  <a16:creationId xmlns:a16="http://schemas.microsoft.com/office/drawing/2014/main" id="{885FA695-196A-0EED-6A69-C5051E41FB7A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3384550" y="554990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5008"/>
                  </a:lnTo>
                  <a:lnTo>
                    <a:pt x="12552" y="19816"/>
                  </a:lnTo>
                  <a:lnTo>
                    <a:pt x="40772" y="9273"/>
                  </a:lnTo>
                  <a:lnTo>
                    <a:pt x="70796" y="504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548">
              <a:extLst>
                <a:ext uri="{FF2B5EF4-FFF2-40B4-BE49-F238E27FC236}">
                  <a16:creationId xmlns:a16="http://schemas.microsoft.com/office/drawing/2014/main" id="{A5855537-006C-520F-011A-F25FFFD2329F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3398403" y="5442290"/>
              <a:ext cx="119498" cy="195858"/>
            </a:xfrm>
            <a:custGeom>
              <a:avLst/>
              <a:gdLst/>
              <a:ahLst/>
              <a:cxnLst/>
              <a:rect l="0" t="0" r="0" b="0"/>
              <a:pathLst>
                <a:path w="119498" h="195858">
                  <a:moveTo>
                    <a:pt x="24247" y="12360"/>
                  </a:moveTo>
                  <a:lnTo>
                    <a:pt x="24247" y="12360"/>
                  </a:lnTo>
                  <a:lnTo>
                    <a:pt x="27618" y="8990"/>
                  </a:lnTo>
                  <a:lnTo>
                    <a:pt x="27905" y="7292"/>
                  </a:lnTo>
                  <a:lnTo>
                    <a:pt x="27391" y="5452"/>
                  </a:lnTo>
                  <a:lnTo>
                    <a:pt x="24431" y="0"/>
                  </a:lnTo>
                  <a:lnTo>
                    <a:pt x="22390" y="24190"/>
                  </a:lnTo>
                  <a:lnTo>
                    <a:pt x="17347" y="53965"/>
                  </a:lnTo>
                  <a:lnTo>
                    <a:pt x="13265" y="83954"/>
                  </a:lnTo>
                  <a:lnTo>
                    <a:pt x="12056" y="110008"/>
                  </a:lnTo>
                  <a:lnTo>
                    <a:pt x="9816" y="140070"/>
                  </a:lnTo>
                  <a:lnTo>
                    <a:pt x="4684" y="167558"/>
                  </a:lnTo>
                  <a:lnTo>
                    <a:pt x="0" y="189067"/>
                  </a:lnTo>
                  <a:lnTo>
                    <a:pt x="321" y="191548"/>
                  </a:lnTo>
                  <a:lnTo>
                    <a:pt x="1241" y="193202"/>
                  </a:lnTo>
                  <a:lnTo>
                    <a:pt x="2560" y="194305"/>
                  </a:lnTo>
                  <a:lnTo>
                    <a:pt x="5906" y="195530"/>
                  </a:lnTo>
                  <a:lnTo>
                    <a:pt x="7787" y="195857"/>
                  </a:lnTo>
                  <a:lnTo>
                    <a:pt x="34918" y="186372"/>
                  </a:lnTo>
                  <a:lnTo>
                    <a:pt x="65163" y="179784"/>
                  </a:lnTo>
                  <a:lnTo>
                    <a:pt x="93309" y="170689"/>
                  </a:lnTo>
                  <a:lnTo>
                    <a:pt x="119497" y="158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156">
            <a:extLst>
              <a:ext uri="{FF2B5EF4-FFF2-40B4-BE49-F238E27FC236}">
                <a16:creationId xmlns:a16="http://schemas.microsoft.com/office/drawing/2014/main" id="{10EB0199-AB8C-D17B-8193-CF7CD7C75CD4}"/>
              </a:ext>
            </a:extLst>
          </p:cNvPr>
          <p:cNvGrpSpPr/>
          <p:nvPr/>
        </p:nvGrpSpPr>
        <p:grpSpPr>
          <a:xfrm>
            <a:off x="2049205" y="5437268"/>
            <a:ext cx="1030546" cy="386648"/>
            <a:chOff x="2049205" y="5437268"/>
            <a:chExt cx="1030546" cy="386648"/>
          </a:xfrm>
        </p:grpSpPr>
        <p:sp>
          <p:nvSpPr>
            <p:cNvPr id="271" name="SMARTInkShape-549">
              <a:extLst>
                <a:ext uri="{FF2B5EF4-FFF2-40B4-BE49-F238E27FC236}">
                  <a16:creationId xmlns:a16="http://schemas.microsoft.com/office/drawing/2014/main" id="{7E7BABFB-7573-1E4B-320B-9637A90684A6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836043" y="5550912"/>
              <a:ext cx="243708" cy="156668"/>
            </a:xfrm>
            <a:custGeom>
              <a:avLst/>
              <a:gdLst/>
              <a:ahLst/>
              <a:cxnLst/>
              <a:rect l="0" t="0" r="0" b="0"/>
              <a:pathLst>
                <a:path w="243708" h="156668">
                  <a:moveTo>
                    <a:pt x="34157" y="49788"/>
                  </a:moveTo>
                  <a:lnTo>
                    <a:pt x="34157" y="49788"/>
                  </a:lnTo>
                  <a:lnTo>
                    <a:pt x="34157" y="53159"/>
                  </a:lnTo>
                  <a:lnTo>
                    <a:pt x="37920" y="56695"/>
                  </a:lnTo>
                  <a:lnTo>
                    <a:pt x="55205" y="64715"/>
                  </a:lnTo>
                  <a:lnTo>
                    <a:pt x="76220" y="67616"/>
                  </a:lnTo>
                  <a:lnTo>
                    <a:pt x="107194" y="63527"/>
                  </a:lnTo>
                  <a:lnTo>
                    <a:pt x="132127" y="55925"/>
                  </a:lnTo>
                  <a:lnTo>
                    <a:pt x="146138" y="51104"/>
                  </a:lnTo>
                  <a:lnTo>
                    <a:pt x="174527" y="35841"/>
                  </a:lnTo>
                  <a:lnTo>
                    <a:pt x="181210" y="31124"/>
                  </a:lnTo>
                  <a:lnTo>
                    <a:pt x="184181" y="26675"/>
                  </a:lnTo>
                  <a:lnTo>
                    <a:pt x="185500" y="22347"/>
                  </a:lnTo>
                  <a:lnTo>
                    <a:pt x="184206" y="16190"/>
                  </a:lnTo>
                  <a:lnTo>
                    <a:pt x="182873" y="12573"/>
                  </a:lnTo>
                  <a:lnTo>
                    <a:pt x="177629" y="6672"/>
                  </a:lnTo>
                  <a:lnTo>
                    <a:pt x="174255" y="4111"/>
                  </a:lnTo>
                  <a:lnTo>
                    <a:pt x="144903" y="0"/>
                  </a:lnTo>
                  <a:lnTo>
                    <a:pt x="117260" y="1070"/>
                  </a:lnTo>
                  <a:lnTo>
                    <a:pt x="88045" y="7865"/>
                  </a:lnTo>
                  <a:lnTo>
                    <a:pt x="60167" y="21072"/>
                  </a:lnTo>
                  <a:lnTo>
                    <a:pt x="41393" y="33832"/>
                  </a:lnTo>
                  <a:lnTo>
                    <a:pt x="13960" y="64040"/>
                  </a:lnTo>
                  <a:lnTo>
                    <a:pt x="3016" y="83308"/>
                  </a:lnTo>
                  <a:lnTo>
                    <a:pt x="696" y="89068"/>
                  </a:lnTo>
                  <a:lnTo>
                    <a:pt x="0" y="99231"/>
                  </a:lnTo>
                  <a:lnTo>
                    <a:pt x="7160" y="129599"/>
                  </a:lnTo>
                  <a:lnTo>
                    <a:pt x="13850" y="141561"/>
                  </a:lnTo>
                  <a:lnTo>
                    <a:pt x="20663" y="149607"/>
                  </a:lnTo>
                  <a:lnTo>
                    <a:pt x="28395" y="154124"/>
                  </a:lnTo>
                  <a:lnTo>
                    <a:pt x="44444" y="156667"/>
                  </a:lnTo>
                  <a:lnTo>
                    <a:pt x="65192" y="155539"/>
                  </a:lnTo>
                  <a:lnTo>
                    <a:pt x="88509" y="150736"/>
                  </a:lnTo>
                  <a:lnTo>
                    <a:pt x="117759" y="144844"/>
                  </a:lnTo>
                  <a:lnTo>
                    <a:pt x="145006" y="138631"/>
                  </a:lnTo>
                  <a:lnTo>
                    <a:pt x="170248" y="130439"/>
                  </a:lnTo>
                  <a:lnTo>
                    <a:pt x="196307" y="120957"/>
                  </a:lnTo>
                  <a:lnTo>
                    <a:pt x="243707" y="10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550">
              <a:extLst>
                <a:ext uri="{FF2B5EF4-FFF2-40B4-BE49-F238E27FC236}">
                  <a16:creationId xmlns:a16="http://schemas.microsoft.com/office/drawing/2014/main" id="{6071291C-D1E0-1B70-A431-0D647D3610D7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438400" y="5549900"/>
              <a:ext cx="438151" cy="119071"/>
            </a:xfrm>
            <a:custGeom>
              <a:avLst/>
              <a:gdLst/>
              <a:ahLst/>
              <a:cxnLst/>
              <a:rect l="0" t="0" r="0" b="0"/>
              <a:pathLst>
                <a:path w="438151" h="11907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3763" y="43893"/>
                  </a:lnTo>
                  <a:lnTo>
                    <a:pt x="11550" y="39968"/>
                  </a:lnTo>
                  <a:lnTo>
                    <a:pt x="37664" y="33582"/>
                  </a:lnTo>
                  <a:lnTo>
                    <a:pt x="69087" y="27628"/>
                  </a:lnTo>
                  <a:lnTo>
                    <a:pt x="96125" y="22322"/>
                  </a:lnTo>
                  <a:lnTo>
                    <a:pt x="127115" y="17600"/>
                  </a:lnTo>
                  <a:lnTo>
                    <a:pt x="148626" y="12640"/>
                  </a:lnTo>
                  <a:lnTo>
                    <a:pt x="158621" y="6435"/>
                  </a:lnTo>
                  <a:lnTo>
                    <a:pt x="158711" y="9746"/>
                  </a:lnTo>
                  <a:lnTo>
                    <a:pt x="150909" y="41128"/>
                  </a:lnTo>
                  <a:lnTo>
                    <a:pt x="147010" y="64098"/>
                  </a:lnTo>
                  <a:lnTo>
                    <a:pt x="151602" y="94910"/>
                  </a:lnTo>
                  <a:lnTo>
                    <a:pt x="155535" y="106361"/>
                  </a:lnTo>
                  <a:lnTo>
                    <a:pt x="161084" y="112652"/>
                  </a:lnTo>
                  <a:lnTo>
                    <a:pt x="168254" y="117095"/>
                  </a:lnTo>
                  <a:lnTo>
                    <a:pt x="176145" y="119070"/>
                  </a:lnTo>
                  <a:lnTo>
                    <a:pt x="180224" y="118185"/>
                  </a:lnTo>
                  <a:lnTo>
                    <a:pt x="188520" y="113440"/>
                  </a:lnTo>
                  <a:lnTo>
                    <a:pt x="197753" y="102834"/>
                  </a:lnTo>
                  <a:lnTo>
                    <a:pt x="209390" y="72382"/>
                  </a:lnTo>
                  <a:lnTo>
                    <a:pt x="220354" y="44672"/>
                  </a:lnTo>
                  <a:lnTo>
                    <a:pt x="223570" y="31815"/>
                  </a:lnTo>
                  <a:lnTo>
                    <a:pt x="228305" y="19797"/>
                  </a:lnTo>
                  <a:lnTo>
                    <a:pt x="225142" y="26013"/>
                  </a:lnTo>
                  <a:lnTo>
                    <a:pt x="222631" y="53598"/>
                  </a:lnTo>
                  <a:lnTo>
                    <a:pt x="224244" y="73266"/>
                  </a:lnTo>
                  <a:lnTo>
                    <a:pt x="231111" y="92554"/>
                  </a:lnTo>
                  <a:lnTo>
                    <a:pt x="234507" y="95569"/>
                  </a:lnTo>
                  <a:lnTo>
                    <a:pt x="243926" y="98919"/>
                  </a:lnTo>
                  <a:lnTo>
                    <a:pt x="261128" y="100806"/>
                  </a:lnTo>
                  <a:lnTo>
                    <a:pt x="265808" y="99660"/>
                  </a:lnTo>
                  <a:lnTo>
                    <a:pt x="275765" y="92010"/>
                  </a:lnTo>
                  <a:lnTo>
                    <a:pt x="291038" y="73822"/>
                  </a:lnTo>
                  <a:lnTo>
                    <a:pt x="310094" y="44129"/>
                  </a:lnTo>
                  <a:lnTo>
                    <a:pt x="325905" y="23637"/>
                  </a:lnTo>
                  <a:lnTo>
                    <a:pt x="328043" y="22813"/>
                  </a:lnTo>
                  <a:lnTo>
                    <a:pt x="330173" y="22970"/>
                  </a:lnTo>
                  <a:lnTo>
                    <a:pt x="332298" y="23780"/>
                  </a:lnTo>
                  <a:lnTo>
                    <a:pt x="336542" y="30325"/>
                  </a:lnTo>
                  <a:lnTo>
                    <a:pt x="341016" y="44027"/>
                  </a:lnTo>
                  <a:lnTo>
                    <a:pt x="347721" y="75700"/>
                  </a:lnTo>
                  <a:lnTo>
                    <a:pt x="352246" y="97845"/>
                  </a:lnTo>
                  <a:lnTo>
                    <a:pt x="351052" y="106517"/>
                  </a:lnTo>
                  <a:lnTo>
                    <a:pt x="349040" y="109111"/>
                  </a:lnTo>
                  <a:lnTo>
                    <a:pt x="343042" y="111994"/>
                  </a:lnTo>
                  <a:lnTo>
                    <a:pt x="340172" y="111351"/>
                  </a:lnTo>
                  <a:lnTo>
                    <a:pt x="335103" y="106875"/>
                  </a:lnTo>
                  <a:lnTo>
                    <a:pt x="328282" y="96421"/>
                  </a:lnTo>
                  <a:lnTo>
                    <a:pt x="327701" y="86598"/>
                  </a:lnTo>
                  <a:lnTo>
                    <a:pt x="333222" y="67287"/>
                  </a:lnTo>
                  <a:lnTo>
                    <a:pt x="340716" y="53189"/>
                  </a:lnTo>
                  <a:lnTo>
                    <a:pt x="362107" y="31481"/>
                  </a:lnTo>
                  <a:lnTo>
                    <a:pt x="388207" y="19293"/>
                  </a:lnTo>
                  <a:lnTo>
                    <a:pt x="402891" y="12772"/>
                  </a:lnTo>
                  <a:lnTo>
                    <a:pt x="417544" y="4248"/>
                  </a:lnTo>
                  <a:lnTo>
                    <a:pt x="438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551">
              <a:extLst>
                <a:ext uri="{FF2B5EF4-FFF2-40B4-BE49-F238E27FC236}">
                  <a16:creationId xmlns:a16="http://schemas.microsoft.com/office/drawing/2014/main" id="{423BA0BC-4A9B-077A-F27C-A751E4F4AC6D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476933" y="5437268"/>
              <a:ext cx="88468" cy="237899"/>
            </a:xfrm>
            <a:custGeom>
              <a:avLst/>
              <a:gdLst/>
              <a:ahLst/>
              <a:cxnLst/>
              <a:rect l="0" t="0" r="0" b="0"/>
              <a:pathLst>
                <a:path w="88468" h="237899">
                  <a:moveTo>
                    <a:pt x="12267" y="23732"/>
                  </a:moveTo>
                  <a:lnTo>
                    <a:pt x="12267" y="23732"/>
                  </a:lnTo>
                  <a:lnTo>
                    <a:pt x="12267" y="13619"/>
                  </a:lnTo>
                  <a:lnTo>
                    <a:pt x="13678" y="9934"/>
                  </a:lnTo>
                  <a:lnTo>
                    <a:pt x="19009" y="3959"/>
                  </a:lnTo>
                  <a:lnTo>
                    <a:pt x="24200" y="833"/>
                  </a:lnTo>
                  <a:lnTo>
                    <a:pt x="26573" y="0"/>
                  </a:lnTo>
                  <a:lnTo>
                    <a:pt x="28154" y="1561"/>
                  </a:lnTo>
                  <a:lnTo>
                    <a:pt x="29911" y="8939"/>
                  </a:lnTo>
                  <a:lnTo>
                    <a:pt x="26675" y="39652"/>
                  </a:lnTo>
                  <a:lnTo>
                    <a:pt x="24062" y="60904"/>
                  </a:lnTo>
                  <a:lnTo>
                    <a:pt x="15015" y="87049"/>
                  </a:lnTo>
                  <a:lnTo>
                    <a:pt x="9439" y="115967"/>
                  </a:lnTo>
                  <a:lnTo>
                    <a:pt x="5907" y="145903"/>
                  </a:lnTo>
                  <a:lnTo>
                    <a:pt x="1759" y="175642"/>
                  </a:lnTo>
                  <a:lnTo>
                    <a:pt x="0" y="201644"/>
                  </a:lnTo>
                  <a:lnTo>
                    <a:pt x="465" y="213577"/>
                  </a:lnTo>
                  <a:lnTo>
                    <a:pt x="3023" y="223583"/>
                  </a:lnTo>
                  <a:lnTo>
                    <a:pt x="8394" y="230853"/>
                  </a:lnTo>
                  <a:lnTo>
                    <a:pt x="14779" y="235730"/>
                  </a:lnTo>
                  <a:lnTo>
                    <a:pt x="19968" y="237898"/>
                  </a:lnTo>
                  <a:lnTo>
                    <a:pt x="26509" y="236979"/>
                  </a:lnTo>
                  <a:lnTo>
                    <a:pt x="55064" y="223629"/>
                  </a:lnTo>
                  <a:lnTo>
                    <a:pt x="88467" y="195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552">
              <a:extLst>
                <a:ext uri="{FF2B5EF4-FFF2-40B4-BE49-F238E27FC236}">
                  <a16:creationId xmlns:a16="http://schemas.microsoft.com/office/drawing/2014/main" id="{A15FD8FF-6E60-8D72-BD4F-76FA9ADDFBCA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2355850" y="5564972"/>
              <a:ext cx="86397" cy="258944"/>
            </a:xfrm>
            <a:custGeom>
              <a:avLst/>
              <a:gdLst/>
              <a:ahLst/>
              <a:cxnLst/>
              <a:rect l="0" t="0" r="0" b="0"/>
              <a:pathLst>
                <a:path w="86397" h="258944">
                  <a:moveTo>
                    <a:pt x="44450" y="10328"/>
                  </a:moveTo>
                  <a:lnTo>
                    <a:pt x="44450" y="10328"/>
                  </a:lnTo>
                  <a:lnTo>
                    <a:pt x="38983" y="4861"/>
                  </a:lnTo>
                  <a:lnTo>
                    <a:pt x="37983" y="5272"/>
                  </a:lnTo>
                  <a:lnTo>
                    <a:pt x="34991" y="7610"/>
                  </a:lnTo>
                  <a:lnTo>
                    <a:pt x="29339" y="19636"/>
                  </a:lnTo>
                  <a:lnTo>
                    <a:pt x="23196" y="46718"/>
                  </a:lnTo>
                  <a:lnTo>
                    <a:pt x="20278" y="71439"/>
                  </a:lnTo>
                  <a:lnTo>
                    <a:pt x="14929" y="99462"/>
                  </a:lnTo>
                  <a:lnTo>
                    <a:pt x="11258" y="129561"/>
                  </a:lnTo>
                  <a:lnTo>
                    <a:pt x="9237" y="143754"/>
                  </a:lnTo>
                  <a:lnTo>
                    <a:pt x="11361" y="169022"/>
                  </a:lnTo>
                  <a:lnTo>
                    <a:pt x="13009" y="200577"/>
                  </a:lnTo>
                  <a:lnTo>
                    <a:pt x="17652" y="224977"/>
                  </a:lnTo>
                  <a:lnTo>
                    <a:pt x="24241" y="256445"/>
                  </a:lnTo>
                  <a:lnTo>
                    <a:pt x="24885" y="258943"/>
                  </a:lnTo>
                  <a:lnTo>
                    <a:pt x="25056" y="258621"/>
                  </a:lnTo>
                  <a:lnTo>
                    <a:pt x="24674" y="226921"/>
                  </a:lnTo>
                  <a:lnTo>
                    <a:pt x="20370" y="195320"/>
                  </a:lnTo>
                  <a:lnTo>
                    <a:pt x="19441" y="164859"/>
                  </a:lnTo>
                  <a:lnTo>
                    <a:pt x="19166" y="136077"/>
                  </a:lnTo>
                  <a:lnTo>
                    <a:pt x="19085" y="107090"/>
                  </a:lnTo>
                  <a:lnTo>
                    <a:pt x="20942" y="80626"/>
                  </a:lnTo>
                  <a:lnTo>
                    <a:pt x="24079" y="54910"/>
                  </a:lnTo>
                  <a:lnTo>
                    <a:pt x="26224" y="37903"/>
                  </a:lnTo>
                  <a:lnTo>
                    <a:pt x="35365" y="14579"/>
                  </a:lnTo>
                  <a:lnTo>
                    <a:pt x="43000" y="5632"/>
                  </a:lnTo>
                  <a:lnTo>
                    <a:pt x="51096" y="1186"/>
                  </a:lnTo>
                  <a:lnTo>
                    <a:pt x="55231" y="0"/>
                  </a:lnTo>
                  <a:lnTo>
                    <a:pt x="59399" y="620"/>
                  </a:lnTo>
                  <a:lnTo>
                    <a:pt x="67792" y="5073"/>
                  </a:lnTo>
                  <a:lnTo>
                    <a:pt x="80451" y="22255"/>
                  </a:lnTo>
                  <a:lnTo>
                    <a:pt x="86396" y="48591"/>
                  </a:lnTo>
                  <a:lnTo>
                    <a:pt x="84041" y="78250"/>
                  </a:lnTo>
                  <a:lnTo>
                    <a:pt x="83213" y="88964"/>
                  </a:lnTo>
                  <a:lnTo>
                    <a:pt x="77201" y="98430"/>
                  </a:lnTo>
                  <a:lnTo>
                    <a:pt x="72634" y="102929"/>
                  </a:lnTo>
                  <a:lnTo>
                    <a:pt x="60034" y="107928"/>
                  </a:lnTo>
                  <a:lnTo>
                    <a:pt x="45732" y="109445"/>
                  </a:lnTo>
                  <a:lnTo>
                    <a:pt x="0" y="99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553">
              <a:extLst>
                <a:ext uri="{FF2B5EF4-FFF2-40B4-BE49-F238E27FC236}">
                  <a16:creationId xmlns:a16="http://schemas.microsoft.com/office/drawing/2014/main" id="{BC97A3B1-47EA-6B95-4378-E324ADA3E7B5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2194679" y="5544772"/>
              <a:ext cx="142122" cy="78901"/>
            </a:xfrm>
            <a:custGeom>
              <a:avLst/>
              <a:gdLst/>
              <a:ahLst/>
              <a:cxnLst/>
              <a:rect l="0" t="0" r="0" b="0"/>
              <a:pathLst>
                <a:path w="142122" h="78901">
                  <a:moveTo>
                    <a:pt x="59571" y="17828"/>
                  </a:moveTo>
                  <a:lnTo>
                    <a:pt x="59571" y="17828"/>
                  </a:lnTo>
                  <a:lnTo>
                    <a:pt x="65038" y="17828"/>
                  </a:lnTo>
                  <a:lnTo>
                    <a:pt x="65332" y="17123"/>
                  </a:lnTo>
                  <a:lnTo>
                    <a:pt x="65898" y="2901"/>
                  </a:lnTo>
                  <a:lnTo>
                    <a:pt x="63789" y="1527"/>
                  </a:lnTo>
                  <a:lnTo>
                    <a:pt x="55801" y="0"/>
                  </a:lnTo>
                  <a:lnTo>
                    <a:pt x="47077" y="1204"/>
                  </a:lnTo>
                  <a:lnTo>
                    <a:pt x="29978" y="7723"/>
                  </a:lnTo>
                  <a:lnTo>
                    <a:pt x="17250" y="17108"/>
                  </a:lnTo>
                  <a:lnTo>
                    <a:pt x="7912" y="28824"/>
                  </a:lnTo>
                  <a:lnTo>
                    <a:pt x="677" y="44606"/>
                  </a:lnTo>
                  <a:lnTo>
                    <a:pt x="0" y="54658"/>
                  </a:lnTo>
                  <a:lnTo>
                    <a:pt x="807" y="59315"/>
                  </a:lnTo>
                  <a:lnTo>
                    <a:pt x="5467" y="68252"/>
                  </a:lnTo>
                  <a:lnTo>
                    <a:pt x="11536" y="75516"/>
                  </a:lnTo>
                  <a:lnTo>
                    <a:pt x="16585" y="78745"/>
                  </a:lnTo>
                  <a:lnTo>
                    <a:pt x="19625" y="78900"/>
                  </a:lnTo>
                  <a:lnTo>
                    <a:pt x="26765" y="77191"/>
                  </a:lnTo>
                  <a:lnTo>
                    <a:pt x="55399" y="57810"/>
                  </a:lnTo>
                  <a:lnTo>
                    <a:pt x="63832" y="50649"/>
                  </a:lnTo>
                  <a:lnTo>
                    <a:pt x="73141" y="31943"/>
                  </a:lnTo>
                  <a:lnTo>
                    <a:pt x="78478" y="12107"/>
                  </a:lnTo>
                  <a:lnTo>
                    <a:pt x="69770" y="20372"/>
                  </a:lnTo>
                  <a:lnTo>
                    <a:pt x="67632" y="24368"/>
                  </a:lnTo>
                  <a:lnTo>
                    <a:pt x="66259" y="32683"/>
                  </a:lnTo>
                  <a:lnTo>
                    <a:pt x="67953" y="36895"/>
                  </a:lnTo>
                  <a:lnTo>
                    <a:pt x="71418" y="41977"/>
                  </a:lnTo>
                  <a:lnTo>
                    <a:pt x="100006" y="58123"/>
                  </a:lnTo>
                  <a:lnTo>
                    <a:pt x="142121" y="62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554">
              <a:extLst>
                <a:ext uri="{FF2B5EF4-FFF2-40B4-BE49-F238E27FC236}">
                  <a16:creationId xmlns:a16="http://schemas.microsoft.com/office/drawing/2014/main" id="{02F814FF-FC15-B682-F595-147756CFCC11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2049205" y="5546416"/>
              <a:ext cx="122496" cy="91589"/>
            </a:xfrm>
            <a:custGeom>
              <a:avLst/>
              <a:gdLst/>
              <a:ahLst/>
              <a:cxnLst/>
              <a:rect l="0" t="0" r="0" b="0"/>
              <a:pathLst>
                <a:path w="122496" h="91589">
                  <a:moveTo>
                    <a:pt x="103445" y="9834"/>
                  </a:moveTo>
                  <a:lnTo>
                    <a:pt x="103445" y="9834"/>
                  </a:lnTo>
                  <a:lnTo>
                    <a:pt x="103445" y="4367"/>
                  </a:lnTo>
                  <a:lnTo>
                    <a:pt x="96703" y="374"/>
                  </a:lnTo>
                  <a:lnTo>
                    <a:pt x="93306" y="0"/>
                  </a:lnTo>
                  <a:lnTo>
                    <a:pt x="85768" y="1467"/>
                  </a:lnTo>
                  <a:lnTo>
                    <a:pt x="59998" y="13930"/>
                  </a:lnTo>
                  <a:lnTo>
                    <a:pt x="30748" y="35381"/>
                  </a:lnTo>
                  <a:lnTo>
                    <a:pt x="7454" y="55346"/>
                  </a:lnTo>
                  <a:lnTo>
                    <a:pt x="136" y="69180"/>
                  </a:lnTo>
                  <a:lnTo>
                    <a:pt x="0" y="74092"/>
                  </a:lnTo>
                  <a:lnTo>
                    <a:pt x="3612" y="83314"/>
                  </a:lnTo>
                  <a:lnTo>
                    <a:pt x="6551" y="86337"/>
                  </a:lnTo>
                  <a:lnTo>
                    <a:pt x="13579" y="89697"/>
                  </a:lnTo>
                  <a:lnTo>
                    <a:pt x="28840" y="91588"/>
                  </a:lnTo>
                  <a:lnTo>
                    <a:pt x="56619" y="87863"/>
                  </a:lnTo>
                  <a:lnTo>
                    <a:pt x="73891" y="85165"/>
                  </a:lnTo>
                  <a:lnTo>
                    <a:pt x="102415" y="74208"/>
                  </a:lnTo>
                  <a:lnTo>
                    <a:pt x="122495" y="66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SMARTInkShape-Group157">
            <a:extLst>
              <a:ext uri="{FF2B5EF4-FFF2-40B4-BE49-F238E27FC236}">
                <a16:creationId xmlns:a16="http://schemas.microsoft.com/office/drawing/2014/main" id="{4039A191-D363-D34C-B8DB-024491F535D6}"/>
              </a:ext>
            </a:extLst>
          </p:cNvPr>
          <p:cNvGrpSpPr/>
          <p:nvPr/>
        </p:nvGrpSpPr>
        <p:grpSpPr>
          <a:xfrm>
            <a:off x="806450" y="5410200"/>
            <a:ext cx="857251" cy="241301"/>
            <a:chOff x="806450" y="5410200"/>
            <a:chExt cx="857251" cy="241301"/>
          </a:xfrm>
        </p:grpSpPr>
        <p:sp>
          <p:nvSpPr>
            <p:cNvPr id="278" name="SMARTInkShape-555">
              <a:extLst>
                <a:ext uri="{FF2B5EF4-FFF2-40B4-BE49-F238E27FC236}">
                  <a16:creationId xmlns:a16="http://schemas.microsoft.com/office/drawing/2014/main" id="{58888011-3BE5-0924-21CE-EA519FA8165A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541042" y="5410200"/>
              <a:ext cx="122659" cy="240410"/>
            </a:xfrm>
            <a:custGeom>
              <a:avLst/>
              <a:gdLst/>
              <a:ahLst/>
              <a:cxnLst/>
              <a:rect l="0" t="0" r="0" b="0"/>
              <a:pathLst>
                <a:path w="122659" h="240410">
                  <a:moveTo>
                    <a:pt x="59158" y="165100"/>
                  </a:moveTo>
                  <a:lnTo>
                    <a:pt x="59158" y="165100"/>
                  </a:lnTo>
                  <a:lnTo>
                    <a:pt x="62529" y="161729"/>
                  </a:lnTo>
                  <a:lnTo>
                    <a:pt x="64184" y="158193"/>
                  </a:lnTo>
                  <a:lnTo>
                    <a:pt x="65430" y="138433"/>
                  </a:lnTo>
                  <a:lnTo>
                    <a:pt x="61711" y="131845"/>
                  </a:lnTo>
                  <a:lnTo>
                    <a:pt x="58743" y="128114"/>
                  </a:lnTo>
                  <a:lnTo>
                    <a:pt x="51683" y="123968"/>
                  </a:lnTo>
                  <a:lnTo>
                    <a:pt x="35652" y="121305"/>
                  </a:lnTo>
                  <a:lnTo>
                    <a:pt x="27309" y="124704"/>
                  </a:lnTo>
                  <a:lnTo>
                    <a:pt x="19603" y="130918"/>
                  </a:lnTo>
                  <a:lnTo>
                    <a:pt x="11298" y="143056"/>
                  </a:lnTo>
                  <a:lnTo>
                    <a:pt x="0" y="168521"/>
                  </a:lnTo>
                  <a:lnTo>
                    <a:pt x="315" y="191906"/>
                  </a:lnTo>
                  <a:lnTo>
                    <a:pt x="4878" y="214435"/>
                  </a:lnTo>
                  <a:lnTo>
                    <a:pt x="14069" y="231144"/>
                  </a:lnTo>
                  <a:lnTo>
                    <a:pt x="21715" y="236787"/>
                  </a:lnTo>
                  <a:lnTo>
                    <a:pt x="30522" y="239294"/>
                  </a:lnTo>
                  <a:lnTo>
                    <a:pt x="41492" y="240409"/>
                  </a:lnTo>
                  <a:lnTo>
                    <a:pt x="53423" y="235260"/>
                  </a:lnTo>
                  <a:lnTo>
                    <a:pt x="83228" y="209460"/>
                  </a:lnTo>
                  <a:lnTo>
                    <a:pt x="93493" y="194628"/>
                  </a:lnTo>
                  <a:lnTo>
                    <a:pt x="105508" y="164807"/>
                  </a:lnTo>
                  <a:lnTo>
                    <a:pt x="112010" y="135851"/>
                  </a:lnTo>
                  <a:lnTo>
                    <a:pt x="116279" y="110708"/>
                  </a:lnTo>
                  <a:lnTo>
                    <a:pt x="119823" y="85187"/>
                  </a:lnTo>
                  <a:lnTo>
                    <a:pt x="121818" y="54247"/>
                  </a:lnTo>
                  <a:lnTo>
                    <a:pt x="122409" y="25167"/>
                  </a:lnTo>
                  <a:lnTo>
                    <a:pt x="122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556">
              <a:extLst>
                <a:ext uri="{FF2B5EF4-FFF2-40B4-BE49-F238E27FC236}">
                  <a16:creationId xmlns:a16="http://schemas.microsoft.com/office/drawing/2014/main" id="{3ED4AF64-6955-0DB1-4F10-7FDE26A6766F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429143" y="5421125"/>
              <a:ext cx="44058" cy="230376"/>
            </a:xfrm>
            <a:custGeom>
              <a:avLst/>
              <a:gdLst/>
              <a:ahLst/>
              <a:cxnLst/>
              <a:rect l="0" t="0" r="0" b="0"/>
              <a:pathLst>
                <a:path w="44058" h="230376">
                  <a:moveTo>
                    <a:pt x="5957" y="14475"/>
                  </a:moveTo>
                  <a:lnTo>
                    <a:pt x="5957" y="14475"/>
                  </a:lnTo>
                  <a:lnTo>
                    <a:pt x="5957" y="0"/>
                  </a:lnTo>
                  <a:lnTo>
                    <a:pt x="1593" y="26798"/>
                  </a:lnTo>
                  <a:lnTo>
                    <a:pt x="0" y="54381"/>
                  </a:lnTo>
                  <a:lnTo>
                    <a:pt x="1605" y="78511"/>
                  </a:lnTo>
                  <a:lnTo>
                    <a:pt x="4668" y="103534"/>
                  </a:lnTo>
                  <a:lnTo>
                    <a:pt x="5575" y="128823"/>
                  </a:lnTo>
                  <a:lnTo>
                    <a:pt x="5844" y="156071"/>
                  </a:lnTo>
                  <a:lnTo>
                    <a:pt x="7805" y="180842"/>
                  </a:lnTo>
                  <a:lnTo>
                    <a:pt x="14789" y="208596"/>
                  </a:lnTo>
                  <a:lnTo>
                    <a:pt x="20701" y="219050"/>
                  </a:lnTo>
                  <a:lnTo>
                    <a:pt x="24253" y="222824"/>
                  </a:lnTo>
                  <a:lnTo>
                    <a:pt x="44057" y="230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557">
              <a:extLst>
                <a:ext uri="{FF2B5EF4-FFF2-40B4-BE49-F238E27FC236}">
                  <a16:creationId xmlns:a16="http://schemas.microsoft.com/office/drawing/2014/main" id="{5687A906-7AE7-EA9E-4E6C-89A7B4BEE228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132750" y="5521038"/>
              <a:ext cx="289651" cy="120603"/>
            </a:xfrm>
            <a:custGeom>
              <a:avLst/>
              <a:gdLst/>
              <a:ahLst/>
              <a:cxnLst/>
              <a:rect l="0" t="0" r="0" b="0"/>
              <a:pathLst>
                <a:path w="289651" h="120603">
                  <a:moveTo>
                    <a:pt x="35650" y="28862"/>
                  </a:moveTo>
                  <a:lnTo>
                    <a:pt x="35650" y="28862"/>
                  </a:lnTo>
                  <a:lnTo>
                    <a:pt x="39021" y="25492"/>
                  </a:lnTo>
                  <a:lnTo>
                    <a:pt x="40676" y="21954"/>
                  </a:lnTo>
                  <a:lnTo>
                    <a:pt x="41738" y="13935"/>
                  </a:lnTo>
                  <a:lnTo>
                    <a:pt x="40002" y="9764"/>
                  </a:lnTo>
                  <a:lnTo>
                    <a:pt x="36510" y="4707"/>
                  </a:lnTo>
                  <a:lnTo>
                    <a:pt x="32269" y="5897"/>
                  </a:lnTo>
                  <a:lnTo>
                    <a:pt x="29163" y="7202"/>
                  </a:lnTo>
                  <a:lnTo>
                    <a:pt x="18049" y="22522"/>
                  </a:lnTo>
                  <a:lnTo>
                    <a:pt x="3062" y="52984"/>
                  </a:lnTo>
                  <a:lnTo>
                    <a:pt x="0" y="69452"/>
                  </a:lnTo>
                  <a:lnTo>
                    <a:pt x="2402" y="82415"/>
                  </a:lnTo>
                  <a:lnTo>
                    <a:pt x="13324" y="106070"/>
                  </a:lnTo>
                  <a:lnTo>
                    <a:pt x="19377" y="112567"/>
                  </a:lnTo>
                  <a:lnTo>
                    <a:pt x="28163" y="116928"/>
                  </a:lnTo>
                  <a:lnTo>
                    <a:pt x="37967" y="120449"/>
                  </a:lnTo>
                  <a:lnTo>
                    <a:pt x="49380" y="120602"/>
                  </a:lnTo>
                  <a:lnTo>
                    <a:pt x="55386" y="119655"/>
                  </a:lnTo>
                  <a:lnTo>
                    <a:pt x="65824" y="112959"/>
                  </a:lnTo>
                  <a:lnTo>
                    <a:pt x="80651" y="94785"/>
                  </a:lnTo>
                  <a:lnTo>
                    <a:pt x="81991" y="84266"/>
                  </a:lnTo>
                  <a:lnTo>
                    <a:pt x="78385" y="54667"/>
                  </a:lnTo>
                  <a:lnTo>
                    <a:pt x="73242" y="43563"/>
                  </a:lnTo>
                  <a:lnTo>
                    <a:pt x="71294" y="40779"/>
                  </a:lnTo>
                  <a:lnTo>
                    <a:pt x="70702" y="38218"/>
                  </a:lnTo>
                  <a:lnTo>
                    <a:pt x="71012" y="35805"/>
                  </a:lnTo>
                  <a:lnTo>
                    <a:pt x="71925" y="33490"/>
                  </a:lnTo>
                  <a:lnTo>
                    <a:pt x="78583" y="29038"/>
                  </a:lnTo>
                  <a:lnTo>
                    <a:pt x="107248" y="16178"/>
                  </a:lnTo>
                  <a:lnTo>
                    <a:pt x="135747" y="6814"/>
                  </a:lnTo>
                  <a:lnTo>
                    <a:pt x="149473" y="2022"/>
                  </a:lnTo>
                  <a:lnTo>
                    <a:pt x="151749" y="385"/>
                  </a:lnTo>
                  <a:lnTo>
                    <a:pt x="153266" y="0"/>
                  </a:lnTo>
                  <a:lnTo>
                    <a:pt x="154277" y="448"/>
                  </a:lnTo>
                  <a:lnTo>
                    <a:pt x="154952" y="1453"/>
                  </a:lnTo>
                  <a:lnTo>
                    <a:pt x="156181" y="27704"/>
                  </a:lnTo>
                  <a:lnTo>
                    <a:pt x="158166" y="58578"/>
                  </a:lnTo>
                  <a:lnTo>
                    <a:pt x="169164" y="88978"/>
                  </a:lnTo>
                  <a:lnTo>
                    <a:pt x="183826" y="106980"/>
                  </a:lnTo>
                  <a:lnTo>
                    <a:pt x="188054" y="109442"/>
                  </a:lnTo>
                  <a:lnTo>
                    <a:pt x="190169" y="110099"/>
                  </a:lnTo>
                  <a:lnTo>
                    <a:pt x="192285" y="109831"/>
                  </a:lnTo>
                  <a:lnTo>
                    <a:pt x="196518" y="107651"/>
                  </a:lnTo>
                  <a:lnTo>
                    <a:pt x="197928" y="105377"/>
                  </a:lnTo>
                  <a:lnTo>
                    <a:pt x="209936" y="78482"/>
                  </a:lnTo>
                  <a:lnTo>
                    <a:pt x="217642" y="55910"/>
                  </a:lnTo>
                  <a:lnTo>
                    <a:pt x="222745" y="34283"/>
                  </a:lnTo>
                  <a:lnTo>
                    <a:pt x="231318" y="14707"/>
                  </a:lnTo>
                  <a:lnTo>
                    <a:pt x="231007" y="13075"/>
                  </a:lnTo>
                  <a:lnTo>
                    <a:pt x="230093" y="11987"/>
                  </a:lnTo>
                  <a:lnTo>
                    <a:pt x="228779" y="11263"/>
                  </a:lnTo>
                  <a:lnTo>
                    <a:pt x="227197" y="12190"/>
                  </a:lnTo>
                  <a:lnTo>
                    <a:pt x="223558" y="16985"/>
                  </a:lnTo>
                  <a:lnTo>
                    <a:pt x="215656" y="48214"/>
                  </a:lnTo>
                  <a:lnTo>
                    <a:pt x="214431" y="57688"/>
                  </a:lnTo>
                  <a:lnTo>
                    <a:pt x="219004" y="83825"/>
                  </a:lnTo>
                  <a:lnTo>
                    <a:pt x="220680" y="87375"/>
                  </a:lnTo>
                  <a:lnTo>
                    <a:pt x="226306" y="93204"/>
                  </a:lnTo>
                  <a:lnTo>
                    <a:pt x="233510" y="96264"/>
                  </a:lnTo>
                  <a:lnTo>
                    <a:pt x="237407" y="97080"/>
                  </a:lnTo>
                  <a:lnTo>
                    <a:pt x="245499" y="96106"/>
                  </a:lnTo>
                  <a:lnTo>
                    <a:pt x="253799" y="92614"/>
                  </a:lnTo>
                  <a:lnTo>
                    <a:pt x="268745" y="82639"/>
                  </a:lnTo>
                  <a:lnTo>
                    <a:pt x="271480" y="81645"/>
                  </a:lnTo>
                  <a:lnTo>
                    <a:pt x="276400" y="74900"/>
                  </a:lnTo>
                  <a:lnTo>
                    <a:pt x="289650" y="54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558">
              <a:extLst>
                <a:ext uri="{FF2B5EF4-FFF2-40B4-BE49-F238E27FC236}">
                  <a16:creationId xmlns:a16="http://schemas.microsoft.com/office/drawing/2014/main" id="{18958922-8226-7C26-66F2-9A76D0E4334C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806450" y="5494911"/>
              <a:ext cx="241301" cy="141300"/>
            </a:xfrm>
            <a:custGeom>
              <a:avLst/>
              <a:gdLst/>
              <a:ahLst/>
              <a:cxnLst/>
              <a:rect l="0" t="0" r="0" b="0"/>
              <a:pathLst>
                <a:path w="241301" h="141300">
                  <a:moveTo>
                    <a:pt x="0" y="29589"/>
                  </a:moveTo>
                  <a:lnTo>
                    <a:pt x="0" y="29589"/>
                  </a:lnTo>
                  <a:lnTo>
                    <a:pt x="5026" y="17655"/>
                  </a:lnTo>
                  <a:lnTo>
                    <a:pt x="5467" y="15283"/>
                  </a:lnTo>
                  <a:lnTo>
                    <a:pt x="805" y="21"/>
                  </a:lnTo>
                  <a:lnTo>
                    <a:pt x="537" y="0"/>
                  </a:lnTo>
                  <a:lnTo>
                    <a:pt x="239" y="1856"/>
                  </a:lnTo>
                  <a:lnTo>
                    <a:pt x="32" y="31511"/>
                  </a:lnTo>
                  <a:lnTo>
                    <a:pt x="6" y="57094"/>
                  </a:lnTo>
                  <a:lnTo>
                    <a:pt x="6744" y="78033"/>
                  </a:lnTo>
                  <a:lnTo>
                    <a:pt x="26027" y="108277"/>
                  </a:lnTo>
                  <a:lnTo>
                    <a:pt x="40481" y="120323"/>
                  </a:lnTo>
                  <a:lnTo>
                    <a:pt x="70164" y="132989"/>
                  </a:lnTo>
                  <a:lnTo>
                    <a:pt x="80808" y="133635"/>
                  </a:lnTo>
                  <a:lnTo>
                    <a:pt x="89537" y="131572"/>
                  </a:lnTo>
                  <a:lnTo>
                    <a:pt x="95768" y="128301"/>
                  </a:lnTo>
                  <a:lnTo>
                    <a:pt x="109926" y="110838"/>
                  </a:lnTo>
                  <a:lnTo>
                    <a:pt x="114142" y="82850"/>
                  </a:lnTo>
                  <a:lnTo>
                    <a:pt x="123025" y="52334"/>
                  </a:lnTo>
                  <a:lnTo>
                    <a:pt x="129193" y="41894"/>
                  </a:lnTo>
                  <a:lnTo>
                    <a:pt x="131284" y="41320"/>
                  </a:lnTo>
                  <a:lnTo>
                    <a:pt x="133384" y="42349"/>
                  </a:lnTo>
                  <a:lnTo>
                    <a:pt x="135489" y="44445"/>
                  </a:lnTo>
                  <a:lnTo>
                    <a:pt x="147934" y="75718"/>
                  </a:lnTo>
                  <a:lnTo>
                    <a:pt x="163806" y="107160"/>
                  </a:lnTo>
                  <a:lnTo>
                    <a:pt x="185149" y="129578"/>
                  </a:lnTo>
                  <a:lnTo>
                    <a:pt x="199733" y="139649"/>
                  </a:lnTo>
                  <a:lnTo>
                    <a:pt x="203005" y="141062"/>
                  </a:lnTo>
                  <a:lnTo>
                    <a:pt x="205187" y="141299"/>
                  </a:lnTo>
                  <a:lnTo>
                    <a:pt x="206641" y="140751"/>
                  </a:lnTo>
                  <a:lnTo>
                    <a:pt x="207611" y="139680"/>
                  </a:lnTo>
                  <a:lnTo>
                    <a:pt x="208975" y="128061"/>
                  </a:lnTo>
                  <a:lnTo>
                    <a:pt x="206009" y="104470"/>
                  </a:lnTo>
                  <a:lnTo>
                    <a:pt x="204032" y="75138"/>
                  </a:lnTo>
                  <a:lnTo>
                    <a:pt x="206818" y="50845"/>
                  </a:lnTo>
                  <a:lnTo>
                    <a:pt x="212099" y="38801"/>
                  </a:lnTo>
                  <a:lnTo>
                    <a:pt x="215482" y="33615"/>
                  </a:lnTo>
                  <a:lnTo>
                    <a:pt x="224887" y="25969"/>
                  </a:lnTo>
                  <a:lnTo>
                    <a:pt x="241300" y="16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SMARTInkShape-Group158">
            <a:extLst>
              <a:ext uri="{FF2B5EF4-FFF2-40B4-BE49-F238E27FC236}">
                <a16:creationId xmlns:a16="http://schemas.microsoft.com/office/drawing/2014/main" id="{7DD0E741-CE12-55CA-AFD7-BBBC2120E805}"/>
              </a:ext>
            </a:extLst>
          </p:cNvPr>
          <p:cNvGrpSpPr/>
          <p:nvPr/>
        </p:nvGrpSpPr>
        <p:grpSpPr>
          <a:xfrm>
            <a:off x="6199704" y="4992245"/>
            <a:ext cx="1307623" cy="284067"/>
            <a:chOff x="6199704" y="4992245"/>
            <a:chExt cx="1307623" cy="284067"/>
          </a:xfrm>
        </p:grpSpPr>
        <p:sp>
          <p:nvSpPr>
            <p:cNvPr id="283" name="SMARTInkShape-559">
              <a:extLst>
                <a:ext uri="{FF2B5EF4-FFF2-40B4-BE49-F238E27FC236}">
                  <a16:creationId xmlns:a16="http://schemas.microsoft.com/office/drawing/2014/main" id="{47330C6A-E3B8-E68E-52C5-FE784F750404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302500" y="5144314"/>
              <a:ext cx="204827" cy="131998"/>
            </a:xfrm>
            <a:custGeom>
              <a:avLst/>
              <a:gdLst/>
              <a:ahLst/>
              <a:cxnLst/>
              <a:rect l="0" t="0" r="0" b="0"/>
              <a:pathLst>
                <a:path w="204827" h="131998">
                  <a:moveTo>
                    <a:pt x="171450" y="18236"/>
                  </a:moveTo>
                  <a:lnTo>
                    <a:pt x="171450" y="18236"/>
                  </a:lnTo>
                  <a:lnTo>
                    <a:pt x="174822" y="14865"/>
                  </a:lnTo>
                  <a:lnTo>
                    <a:pt x="202464" y="1018"/>
                  </a:lnTo>
                  <a:lnTo>
                    <a:pt x="204826" y="408"/>
                  </a:lnTo>
                  <a:lnTo>
                    <a:pt x="204284" y="0"/>
                  </a:lnTo>
                  <a:lnTo>
                    <a:pt x="191997" y="133"/>
                  </a:lnTo>
                  <a:lnTo>
                    <a:pt x="160718" y="4260"/>
                  </a:lnTo>
                  <a:lnTo>
                    <a:pt x="136520" y="7040"/>
                  </a:lnTo>
                  <a:lnTo>
                    <a:pt x="108889" y="14213"/>
                  </a:lnTo>
                  <a:lnTo>
                    <a:pt x="93551" y="21386"/>
                  </a:lnTo>
                  <a:lnTo>
                    <a:pt x="84382" y="29279"/>
                  </a:lnTo>
                  <a:lnTo>
                    <a:pt x="79837" y="37489"/>
                  </a:lnTo>
                  <a:lnTo>
                    <a:pt x="78625" y="41656"/>
                  </a:lnTo>
                  <a:lnTo>
                    <a:pt x="79228" y="45138"/>
                  </a:lnTo>
                  <a:lnTo>
                    <a:pt x="81041" y="48165"/>
                  </a:lnTo>
                  <a:lnTo>
                    <a:pt x="108933" y="69433"/>
                  </a:lnTo>
                  <a:lnTo>
                    <a:pt x="136055" y="91129"/>
                  </a:lnTo>
                  <a:lnTo>
                    <a:pt x="141608" y="98375"/>
                  </a:lnTo>
                  <a:lnTo>
                    <a:pt x="143088" y="101296"/>
                  </a:lnTo>
                  <a:lnTo>
                    <a:pt x="142664" y="105358"/>
                  </a:lnTo>
                  <a:lnTo>
                    <a:pt x="136031" y="119780"/>
                  </a:lnTo>
                  <a:lnTo>
                    <a:pt x="131484" y="126396"/>
                  </a:lnTo>
                  <a:lnTo>
                    <a:pt x="121466" y="129807"/>
                  </a:lnTo>
                  <a:lnTo>
                    <a:pt x="95412" y="131997"/>
                  </a:lnTo>
                  <a:lnTo>
                    <a:pt x="69176" y="131725"/>
                  </a:lnTo>
                  <a:lnTo>
                    <a:pt x="39379" y="127054"/>
                  </a:lnTo>
                  <a:lnTo>
                    <a:pt x="15095" y="116926"/>
                  </a:lnTo>
                  <a:lnTo>
                    <a:pt x="0" y="107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560">
              <a:extLst>
                <a:ext uri="{FF2B5EF4-FFF2-40B4-BE49-F238E27FC236}">
                  <a16:creationId xmlns:a16="http://schemas.microsoft.com/office/drawing/2014/main" id="{AE2F2BD2-6AEB-1B2B-D67A-65B054AD8955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7281340" y="5011033"/>
              <a:ext cx="59000" cy="240418"/>
            </a:xfrm>
            <a:custGeom>
              <a:avLst/>
              <a:gdLst/>
              <a:ahLst/>
              <a:cxnLst/>
              <a:rect l="0" t="0" r="0" b="0"/>
              <a:pathLst>
                <a:path w="59000" h="240418">
                  <a:moveTo>
                    <a:pt x="52910" y="5467"/>
                  </a:moveTo>
                  <a:lnTo>
                    <a:pt x="52910" y="5467"/>
                  </a:lnTo>
                  <a:lnTo>
                    <a:pt x="58378" y="0"/>
                  </a:lnTo>
                  <a:lnTo>
                    <a:pt x="58672" y="411"/>
                  </a:lnTo>
                  <a:lnTo>
                    <a:pt x="58999" y="2749"/>
                  </a:lnTo>
                  <a:lnTo>
                    <a:pt x="53770" y="31743"/>
                  </a:lnTo>
                  <a:lnTo>
                    <a:pt x="48010" y="57146"/>
                  </a:lnTo>
                  <a:lnTo>
                    <a:pt x="38198" y="88609"/>
                  </a:lnTo>
                  <a:lnTo>
                    <a:pt x="26250" y="118629"/>
                  </a:lnTo>
                  <a:lnTo>
                    <a:pt x="17096" y="145648"/>
                  </a:lnTo>
                  <a:lnTo>
                    <a:pt x="8494" y="175548"/>
                  </a:lnTo>
                  <a:lnTo>
                    <a:pt x="0" y="205419"/>
                  </a:lnTo>
                  <a:lnTo>
                    <a:pt x="211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561">
              <a:extLst>
                <a:ext uri="{FF2B5EF4-FFF2-40B4-BE49-F238E27FC236}">
                  <a16:creationId xmlns:a16="http://schemas.microsoft.com/office/drawing/2014/main" id="{67BEFB73-B1EF-117C-0EC3-A6FBA231C97C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7138850" y="5134071"/>
              <a:ext cx="138251" cy="103976"/>
            </a:xfrm>
            <a:custGeom>
              <a:avLst/>
              <a:gdLst/>
              <a:ahLst/>
              <a:cxnLst/>
              <a:rect l="0" t="0" r="0" b="0"/>
              <a:pathLst>
                <a:path w="138251" h="103976">
                  <a:moveTo>
                    <a:pt x="49350" y="41179"/>
                  </a:moveTo>
                  <a:lnTo>
                    <a:pt x="49350" y="41179"/>
                  </a:lnTo>
                  <a:lnTo>
                    <a:pt x="55126" y="36110"/>
                  </a:lnTo>
                  <a:lnTo>
                    <a:pt x="76486" y="26252"/>
                  </a:lnTo>
                  <a:lnTo>
                    <a:pt x="92914" y="20791"/>
                  </a:lnTo>
                  <a:lnTo>
                    <a:pt x="95326" y="19120"/>
                  </a:lnTo>
                  <a:lnTo>
                    <a:pt x="98006" y="15383"/>
                  </a:lnTo>
                  <a:lnTo>
                    <a:pt x="99868" y="9508"/>
                  </a:lnTo>
                  <a:lnTo>
                    <a:pt x="100025" y="6406"/>
                  </a:lnTo>
                  <a:lnTo>
                    <a:pt x="99361" y="5297"/>
                  </a:lnTo>
                  <a:lnTo>
                    <a:pt x="98213" y="4558"/>
                  </a:lnTo>
                  <a:lnTo>
                    <a:pt x="87930" y="0"/>
                  </a:lnTo>
                  <a:lnTo>
                    <a:pt x="78491" y="64"/>
                  </a:lnTo>
                  <a:lnTo>
                    <a:pt x="55185" y="5854"/>
                  </a:lnTo>
                  <a:lnTo>
                    <a:pt x="39869" y="15112"/>
                  </a:lnTo>
                  <a:lnTo>
                    <a:pt x="23022" y="30163"/>
                  </a:lnTo>
                  <a:lnTo>
                    <a:pt x="11368" y="51399"/>
                  </a:lnTo>
                  <a:lnTo>
                    <a:pt x="725" y="81538"/>
                  </a:lnTo>
                  <a:lnTo>
                    <a:pt x="0" y="85019"/>
                  </a:lnTo>
                  <a:lnTo>
                    <a:pt x="1076" y="92650"/>
                  </a:lnTo>
                  <a:lnTo>
                    <a:pt x="4145" y="102302"/>
                  </a:lnTo>
                  <a:lnTo>
                    <a:pt x="5102" y="103096"/>
                  </a:lnTo>
                  <a:lnTo>
                    <a:pt x="8047" y="103975"/>
                  </a:lnTo>
                  <a:lnTo>
                    <a:pt x="13590" y="100603"/>
                  </a:lnTo>
                  <a:lnTo>
                    <a:pt x="41881" y="78921"/>
                  </a:lnTo>
                  <a:lnTo>
                    <a:pt x="63314" y="61723"/>
                  </a:lnTo>
                  <a:lnTo>
                    <a:pt x="78017" y="33828"/>
                  </a:lnTo>
                  <a:lnTo>
                    <a:pt x="80980" y="22627"/>
                  </a:lnTo>
                  <a:lnTo>
                    <a:pt x="74322" y="29018"/>
                  </a:lnTo>
                  <a:lnTo>
                    <a:pt x="71032" y="36009"/>
                  </a:lnTo>
                  <a:lnTo>
                    <a:pt x="68920" y="51995"/>
                  </a:lnTo>
                  <a:lnTo>
                    <a:pt x="71925" y="67903"/>
                  </a:lnTo>
                  <a:lnTo>
                    <a:pt x="77258" y="76104"/>
                  </a:lnTo>
                  <a:lnTo>
                    <a:pt x="85037" y="82102"/>
                  </a:lnTo>
                  <a:lnTo>
                    <a:pt x="116740" y="93911"/>
                  </a:lnTo>
                  <a:lnTo>
                    <a:pt x="127044" y="94484"/>
                  </a:lnTo>
                  <a:lnTo>
                    <a:pt x="138250" y="91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562">
              <a:extLst>
                <a:ext uri="{FF2B5EF4-FFF2-40B4-BE49-F238E27FC236}">
                  <a16:creationId xmlns:a16="http://schemas.microsoft.com/office/drawing/2014/main" id="{15F9BD36-44BC-94D1-4259-454BA68D7B9D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991350" y="5130800"/>
              <a:ext cx="133351" cy="128604"/>
            </a:xfrm>
            <a:custGeom>
              <a:avLst/>
              <a:gdLst/>
              <a:ahLst/>
              <a:cxnLst/>
              <a:rect l="0" t="0" r="0" b="0"/>
              <a:pathLst>
                <a:path w="133351" h="128604">
                  <a:moveTo>
                    <a:pt x="0" y="25400"/>
                  </a:moveTo>
                  <a:lnTo>
                    <a:pt x="0" y="25400"/>
                  </a:lnTo>
                  <a:lnTo>
                    <a:pt x="3372" y="22029"/>
                  </a:lnTo>
                  <a:lnTo>
                    <a:pt x="8789" y="20374"/>
                  </a:lnTo>
                  <a:lnTo>
                    <a:pt x="20394" y="19312"/>
                  </a:lnTo>
                  <a:lnTo>
                    <a:pt x="22063" y="20636"/>
                  </a:lnTo>
                  <a:lnTo>
                    <a:pt x="23917" y="25870"/>
                  </a:lnTo>
                  <a:lnTo>
                    <a:pt x="25205" y="53580"/>
                  </a:lnTo>
                  <a:lnTo>
                    <a:pt x="23461" y="73262"/>
                  </a:lnTo>
                  <a:lnTo>
                    <a:pt x="21990" y="78474"/>
                  </a:lnTo>
                  <a:lnTo>
                    <a:pt x="23995" y="105708"/>
                  </a:lnTo>
                  <a:lnTo>
                    <a:pt x="24775" y="116596"/>
                  </a:lnTo>
                  <a:lnTo>
                    <a:pt x="26395" y="120769"/>
                  </a:lnTo>
                  <a:lnTo>
                    <a:pt x="31957" y="127288"/>
                  </a:lnTo>
                  <a:lnTo>
                    <a:pt x="35416" y="128603"/>
                  </a:lnTo>
                  <a:lnTo>
                    <a:pt x="43021" y="128183"/>
                  </a:lnTo>
                  <a:lnTo>
                    <a:pt x="58608" y="120609"/>
                  </a:lnTo>
                  <a:lnTo>
                    <a:pt x="76632" y="102685"/>
                  </a:lnTo>
                  <a:lnTo>
                    <a:pt x="92957" y="75003"/>
                  </a:lnTo>
                  <a:lnTo>
                    <a:pt x="108446" y="4778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563">
              <a:extLst>
                <a:ext uri="{FF2B5EF4-FFF2-40B4-BE49-F238E27FC236}">
                  <a16:creationId xmlns:a16="http://schemas.microsoft.com/office/drawing/2014/main" id="{D9F3CF89-066C-BB0D-1B77-B6F70FBB4B9D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6648450" y="5127797"/>
              <a:ext cx="317501" cy="116796"/>
            </a:xfrm>
            <a:custGeom>
              <a:avLst/>
              <a:gdLst/>
              <a:ahLst/>
              <a:cxnLst/>
              <a:rect l="0" t="0" r="0" b="0"/>
              <a:pathLst>
                <a:path w="317501" h="116796">
                  <a:moveTo>
                    <a:pt x="0" y="28403"/>
                  </a:moveTo>
                  <a:lnTo>
                    <a:pt x="0" y="28403"/>
                  </a:lnTo>
                  <a:lnTo>
                    <a:pt x="6741" y="31773"/>
                  </a:lnTo>
                  <a:lnTo>
                    <a:pt x="37248" y="34637"/>
                  </a:lnTo>
                  <a:lnTo>
                    <a:pt x="64540" y="32860"/>
                  </a:lnTo>
                  <a:lnTo>
                    <a:pt x="92431" y="28664"/>
                  </a:lnTo>
                  <a:lnTo>
                    <a:pt x="93370" y="27871"/>
                  </a:lnTo>
                  <a:lnTo>
                    <a:pt x="94415" y="25109"/>
                  </a:lnTo>
                  <a:lnTo>
                    <a:pt x="93988" y="23385"/>
                  </a:lnTo>
                  <a:lnTo>
                    <a:pt x="90016" y="17587"/>
                  </a:lnTo>
                  <a:lnTo>
                    <a:pt x="86339" y="13483"/>
                  </a:lnTo>
                  <a:lnTo>
                    <a:pt x="59180" y="1676"/>
                  </a:lnTo>
                  <a:lnTo>
                    <a:pt x="54270" y="0"/>
                  </a:lnTo>
                  <a:lnTo>
                    <a:pt x="43169" y="22"/>
                  </a:lnTo>
                  <a:lnTo>
                    <a:pt x="37247" y="1016"/>
                  </a:lnTo>
                  <a:lnTo>
                    <a:pt x="26903" y="7764"/>
                  </a:lnTo>
                  <a:lnTo>
                    <a:pt x="18307" y="18525"/>
                  </a:lnTo>
                  <a:lnTo>
                    <a:pt x="12134" y="32714"/>
                  </a:lnTo>
                  <a:lnTo>
                    <a:pt x="10802" y="46546"/>
                  </a:lnTo>
                  <a:lnTo>
                    <a:pt x="14019" y="64353"/>
                  </a:lnTo>
                  <a:lnTo>
                    <a:pt x="21427" y="86382"/>
                  </a:lnTo>
                  <a:lnTo>
                    <a:pt x="29279" y="96740"/>
                  </a:lnTo>
                  <a:lnTo>
                    <a:pt x="39824" y="105342"/>
                  </a:lnTo>
                  <a:lnTo>
                    <a:pt x="59964" y="115590"/>
                  </a:lnTo>
                  <a:lnTo>
                    <a:pt x="72565" y="116795"/>
                  </a:lnTo>
                  <a:lnTo>
                    <a:pt x="81876" y="113314"/>
                  </a:lnTo>
                  <a:lnTo>
                    <a:pt x="111035" y="93434"/>
                  </a:lnTo>
                  <a:lnTo>
                    <a:pt x="138647" y="67404"/>
                  </a:lnTo>
                  <a:lnTo>
                    <a:pt x="165008" y="36156"/>
                  </a:lnTo>
                  <a:lnTo>
                    <a:pt x="172820" y="28321"/>
                  </a:lnTo>
                  <a:lnTo>
                    <a:pt x="192495" y="18239"/>
                  </a:lnTo>
                  <a:lnTo>
                    <a:pt x="197972" y="16830"/>
                  </a:lnTo>
                  <a:lnTo>
                    <a:pt x="199715" y="18571"/>
                  </a:lnTo>
                  <a:lnTo>
                    <a:pt x="201651" y="26150"/>
                  </a:lnTo>
                  <a:lnTo>
                    <a:pt x="202188" y="48968"/>
                  </a:lnTo>
                  <a:lnTo>
                    <a:pt x="197334" y="70402"/>
                  </a:lnTo>
                  <a:lnTo>
                    <a:pt x="186165" y="92164"/>
                  </a:lnTo>
                  <a:lnTo>
                    <a:pt x="184082" y="94193"/>
                  </a:lnTo>
                  <a:lnTo>
                    <a:pt x="178005" y="96448"/>
                  </a:lnTo>
                  <a:lnTo>
                    <a:pt x="175820" y="96345"/>
                  </a:lnTo>
                  <a:lnTo>
                    <a:pt x="174364" y="95569"/>
                  </a:lnTo>
                  <a:lnTo>
                    <a:pt x="173392" y="94348"/>
                  </a:lnTo>
                  <a:lnTo>
                    <a:pt x="173451" y="92122"/>
                  </a:lnTo>
                  <a:lnTo>
                    <a:pt x="175397" y="85885"/>
                  </a:lnTo>
                  <a:lnTo>
                    <a:pt x="200733" y="56645"/>
                  </a:lnTo>
                  <a:lnTo>
                    <a:pt x="217178" y="36730"/>
                  </a:lnTo>
                  <a:lnTo>
                    <a:pt x="230860" y="28989"/>
                  </a:lnTo>
                  <a:lnTo>
                    <a:pt x="262248" y="13621"/>
                  </a:lnTo>
                  <a:lnTo>
                    <a:pt x="282466" y="10196"/>
                  </a:lnTo>
                  <a:lnTo>
                    <a:pt x="317500" y="9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564">
              <a:extLst>
                <a:ext uri="{FF2B5EF4-FFF2-40B4-BE49-F238E27FC236}">
                  <a16:creationId xmlns:a16="http://schemas.microsoft.com/office/drawing/2014/main" id="{057EF2EE-8222-A182-A060-9C3F31A74627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6515100" y="51435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30"/>
                  </a:lnTo>
                  <a:lnTo>
                    <a:pt x="1882" y="18492"/>
                  </a:lnTo>
                  <a:lnTo>
                    <a:pt x="3372" y="16562"/>
                  </a:lnTo>
                  <a:lnTo>
                    <a:pt x="10671" y="14417"/>
                  </a:lnTo>
                  <a:lnTo>
                    <a:pt x="39346" y="9669"/>
                  </a:lnTo>
                  <a:lnTo>
                    <a:pt x="68729" y="733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565">
              <a:extLst>
                <a:ext uri="{FF2B5EF4-FFF2-40B4-BE49-F238E27FC236}">
                  <a16:creationId xmlns:a16="http://schemas.microsoft.com/office/drawing/2014/main" id="{6418124F-E10E-F8F2-FF2B-94D51013BA88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6518644" y="4992245"/>
              <a:ext cx="59957" cy="233705"/>
            </a:xfrm>
            <a:custGeom>
              <a:avLst/>
              <a:gdLst/>
              <a:ahLst/>
              <a:cxnLst/>
              <a:rect l="0" t="0" r="0" b="0"/>
              <a:pathLst>
                <a:path w="59957" h="233705">
                  <a:moveTo>
                    <a:pt x="53606" y="11555"/>
                  </a:moveTo>
                  <a:lnTo>
                    <a:pt x="53606" y="11555"/>
                  </a:lnTo>
                  <a:lnTo>
                    <a:pt x="53606" y="8184"/>
                  </a:lnTo>
                  <a:lnTo>
                    <a:pt x="55488" y="4648"/>
                  </a:lnTo>
                  <a:lnTo>
                    <a:pt x="59074" y="0"/>
                  </a:lnTo>
                  <a:lnTo>
                    <a:pt x="59368" y="324"/>
                  </a:lnTo>
                  <a:lnTo>
                    <a:pt x="59878" y="7794"/>
                  </a:lnTo>
                  <a:lnTo>
                    <a:pt x="54920" y="36808"/>
                  </a:lnTo>
                  <a:lnTo>
                    <a:pt x="52779" y="50295"/>
                  </a:lnTo>
                  <a:lnTo>
                    <a:pt x="41788" y="80067"/>
                  </a:lnTo>
                  <a:lnTo>
                    <a:pt x="29242" y="109912"/>
                  </a:lnTo>
                  <a:lnTo>
                    <a:pt x="18245" y="137915"/>
                  </a:lnTo>
                  <a:lnTo>
                    <a:pt x="9278" y="167591"/>
                  </a:lnTo>
                  <a:lnTo>
                    <a:pt x="2842" y="193020"/>
                  </a:lnTo>
                  <a:lnTo>
                    <a:pt x="0" y="206506"/>
                  </a:lnTo>
                  <a:lnTo>
                    <a:pt x="2656" y="229926"/>
                  </a:lnTo>
                  <a:lnTo>
                    <a:pt x="3411" y="231219"/>
                  </a:lnTo>
                  <a:lnTo>
                    <a:pt x="4620" y="232081"/>
                  </a:lnTo>
                  <a:lnTo>
                    <a:pt x="7845" y="233039"/>
                  </a:lnTo>
                  <a:lnTo>
                    <a:pt x="17729" y="233704"/>
                  </a:lnTo>
                  <a:lnTo>
                    <a:pt x="59956" y="214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566">
              <a:extLst>
                <a:ext uri="{FF2B5EF4-FFF2-40B4-BE49-F238E27FC236}">
                  <a16:creationId xmlns:a16="http://schemas.microsoft.com/office/drawing/2014/main" id="{A1F3CDF6-8838-DE1F-2D77-373E52268A96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6280150" y="5137657"/>
              <a:ext cx="177778" cy="107444"/>
            </a:xfrm>
            <a:custGeom>
              <a:avLst/>
              <a:gdLst/>
              <a:ahLst/>
              <a:cxnLst/>
              <a:rect l="0" t="0" r="0" b="0"/>
              <a:pathLst>
                <a:path w="177778" h="107444">
                  <a:moveTo>
                    <a:pt x="0" y="37593"/>
                  </a:moveTo>
                  <a:lnTo>
                    <a:pt x="0" y="37593"/>
                  </a:lnTo>
                  <a:lnTo>
                    <a:pt x="29854" y="22666"/>
                  </a:lnTo>
                  <a:lnTo>
                    <a:pt x="54209" y="9364"/>
                  </a:lnTo>
                  <a:lnTo>
                    <a:pt x="56600" y="9601"/>
                  </a:lnTo>
                  <a:lnTo>
                    <a:pt x="58901" y="10466"/>
                  </a:lnTo>
                  <a:lnTo>
                    <a:pt x="63337" y="17070"/>
                  </a:lnTo>
                  <a:lnTo>
                    <a:pt x="67920" y="30807"/>
                  </a:lnTo>
                  <a:lnTo>
                    <a:pt x="69470" y="51461"/>
                  </a:lnTo>
                  <a:lnTo>
                    <a:pt x="64348" y="83029"/>
                  </a:lnTo>
                  <a:lnTo>
                    <a:pt x="63752" y="91272"/>
                  </a:lnTo>
                  <a:lnTo>
                    <a:pt x="64374" y="91723"/>
                  </a:lnTo>
                  <a:lnTo>
                    <a:pt x="65494" y="91318"/>
                  </a:lnTo>
                  <a:lnTo>
                    <a:pt x="81804" y="76355"/>
                  </a:lnTo>
                  <a:lnTo>
                    <a:pt x="102583" y="46815"/>
                  </a:lnTo>
                  <a:lnTo>
                    <a:pt x="130121" y="24910"/>
                  </a:lnTo>
                  <a:lnTo>
                    <a:pt x="153225" y="8146"/>
                  </a:lnTo>
                  <a:lnTo>
                    <a:pt x="175851" y="0"/>
                  </a:lnTo>
                  <a:lnTo>
                    <a:pt x="176500" y="537"/>
                  </a:lnTo>
                  <a:lnTo>
                    <a:pt x="177223" y="3015"/>
                  </a:lnTo>
                  <a:lnTo>
                    <a:pt x="177686" y="29220"/>
                  </a:lnTo>
                  <a:lnTo>
                    <a:pt x="177777" y="56244"/>
                  </a:lnTo>
                  <a:lnTo>
                    <a:pt x="176379" y="69871"/>
                  </a:lnTo>
                  <a:lnTo>
                    <a:pt x="166863" y="99795"/>
                  </a:lnTo>
                  <a:lnTo>
                    <a:pt x="165100" y="107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567">
              <a:extLst>
                <a:ext uri="{FF2B5EF4-FFF2-40B4-BE49-F238E27FC236}">
                  <a16:creationId xmlns:a16="http://schemas.microsoft.com/office/drawing/2014/main" id="{F2F91310-B6B3-8DE1-A871-B032E74DC05B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6204832" y="5059362"/>
              <a:ext cx="24519" cy="20639"/>
            </a:xfrm>
            <a:custGeom>
              <a:avLst/>
              <a:gdLst/>
              <a:ahLst/>
              <a:cxnLst/>
              <a:rect l="0" t="0" r="0" b="0"/>
              <a:pathLst>
                <a:path w="24519" h="20639">
                  <a:moveTo>
                    <a:pt x="5468" y="20638"/>
                  </a:moveTo>
                  <a:lnTo>
                    <a:pt x="5468" y="20638"/>
                  </a:lnTo>
                  <a:lnTo>
                    <a:pt x="0" y="9704"/>
                  </a:lnTo>
                  <a:lnTo>
                    <a:pt x="2750" y="1719"/>
                  </a:lnTo>
                  <a:lnTo>
                    <a:pt x="5068" y="264"/>
                  </a:lnTo>
                  <a:lnTo>
                    <a:pt x="8023" y="0"/>
                  </a:lnTo>
                  <a:lnTo>
                    <a:pt x="24518" y="1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568">
              <a:extLst>
                <a:ext uri="{FF2B5EF4-FFF2-40B4-BE49-F238E27FC236}">
                  <a16:creationId xmlns:a16="http://schemas.microsoft.com/office/drawing/2014/main" id="{FA5C9C64-2E2E-AA65-8496-3B6F963CE2EC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6199704" y="5124450"/>
              <a:ext cx="23219" cy="114301"/>
            </a:xfrm>
            <a:custGeom>
              <a:avLst/>
              <a:gdLst/>
              <a:ahLst/>
              <a:cxnLst/>
              <a:rect l="0" t="0" r="0" b="0"/>
              <a:pathLst>
                <a:path w="23219" h="114301">
                  <a:moveTo>
                    <a:pt x="16946" y="0"/>
                  </a:moveTo>
                  <a:lnTo>
                    <a:pt x="16946" y="0"/>
                  </a:lnTo>
                  <a:lnTo>
                    <a:pt x="23218" y="0"/>
                  </a:lnTo>
                  <a:lnTo>
                    <a:pt x="16380" y="25748"/>
                  </a:lnTo>
                  <a:lnTo>
                    <a:pt x="4996" y="54240"/>
                  </a:lnTo>
                  <a:lnTo>
                    <a:pt x="0" y="78708"/>
                  </a:lnTo>
                  <a:lnTo>
                    <a:pt x="1890" y="100462"/>
                  </a:lnTo>
                  <a:lnTo>
                    <a:pt x="5080" y="108150"/>
                  </a:lnTo>
                  <a:lnTo>
                    <a:pt x="1059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159">
            <a:extLst>
              <a:ext uri="{FF2B5EF4-FFF2-40B4-BE49-F238E27FC236}">
                <a16:creationId xmlns:a16="http://schemas.microsoft.com/office/drawing/2014/main" id="{72FC1BD8-33AD-2327-D7C4-E6539DF8C601}"/>
              </a:ext>
            </a:extLst>
          </p:cNvPr>
          <p:cNvGrpSpPr/>
          <p:nvPr/>
        </p:nvGrpSpPr>
        <p:grpSpPr>
          <a:xfrm>
            <a:off x="5168900" y="5037956"/>
            <a:ext cx="742951" cy="222178"/>
            <a:chOff x="5168900" y="5037956"/>
            <a:chExt cx="742951" cy="222178"/>
          </a:xfrm>
        </p:grpSpPr>
        <p:sp>
          <p:nvSpPr>
            <p:cNvPr id="294" name="SMARTInkShape-569">
              <a:extLst>
                <a:ext uri="{FF2B5EF4-FFF2-40B4-BE49-F238E27FC236}">
                  <a16:creationId xmlns:a16="http://schemas.microsoft.com/office/drawing/2014/main" id="{32CC4831-1FD9-7853-CC4C-849EB0D851D6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744386" y="5144826"/>
              <a:ext cx="167465" cy="93744"/>
            </a:xfrm>
            <a:custGeom>
              <a:avLst/>
              <a:gdLst/>
              <a:ahLst/>
              <a:cxnLst/>
              <a:rect l="0" t="0" r="0" b="0"/>
              <a:pathLst>
                <a:path w="167465" h="93744">
                  <a:moveTo>
                    <a:pt x="59514" y="43124"/>
                  </a:moveTo>
                  <a:lnTo>
                    <a:pt x="59514" y="43124"/>
                  </a:lnTo>
                  <a:lnTo>
                    <a:pt x="62885" y="43124"/>
                  </a:lnTo>
                  <a:lnTo>
                    <a:pt x="81190" y="34396"/>
                  </a:lnTo>
                  <a:lnTo>
                    <a:pt x="109369" y="29328"/>
                  </a:lnTo>
                  <a:lnTo>
                    <a:pt x="121183" y="24998"/>
                  </a:lnTo>
                  <a:lnTo>
                    <a:pt x="137032" y="10076"/>
                  </a:lnTo>
                  <a:lnTo>
                    <a:pt x="138003" y="7686"/>
                  </a:lnTo>
                  <a:lnTo>
                    <a:pt x="137945" y="5388"/>
                  </a:lnTo>
                  <a:lnTo>
                    <a:pt x="137201" y="3150"/>
                  </a:lnTo>
                  <a:lnTo>
                    <a:pt x="133883" y="1658"/>
                  </a:lnTo>
                  <a:lnTo>
                    <a:pt x="122670" y="0"/>
                  </a:lnTo>
                  <a:lnTo>
                    <a:pt x="97120" y="2438"/>
                  </a:lnTo>
                  <a:lnTo>
                    <a:pt x="70679" y="10288"/>
                  </a:lnTo>
                  <a:lnTo>
                    <a:pt x="41624" y="22814"/>
                  </a:lnTo>
                  <a:lnTo>
                    <a:pt x="23639" y="31932"/>
                  </a:lnTo>
                  <a:lnTo>
                    <a:pt x="8291" y="44285"/>
                  </a:lnTo>
                  <a:lnTo>
                    <a:pt x="750" y="58049"/>
                  </a:lnTo>
                  <a:lnTo>
                    <a:pt x="0" y="67631"/>
                  </a:lnTo>
                  <a:lnTo>
                    <a:pt x="789" y="72162"/>
                  </a:lnTo>
                  <a:lnTo>
                    <a:pt x="5426" y="79078"/>
                  </a:lnTo>
                  <a:lnTo>
                    <a:pt x="8638" y="81910"/>
                  </a:lnTo>
                  <a:lnTo>
                    <a:pt x="26644" y="89267"/>
                  </a:lnTo>
                  <a:lnTo>
                    <a:pt x="58103" y="93310"/>
                  </a:lnTo>
                  <a:lnTo>
                    <a:pt x="88261" y="93743"/>
                  </a:lnTo>
                  <a:lnTo>
                    <a:pt x="110390" y="93138"/>
                  </a:lnTo>
                  <a:lnTo>
                    <a:pt x="138009" y="88831"/>
                  </a:lnTo>
                  <a:lnTo>
                    <a:pt x="157795" y="83086"/>
                  </a:lnTo>
                  <a:lnTo>
                    <a:pt x="167464" y="74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570">
              <a:extLst>
                <a:ext uri="{FF2B5EF4-FFF2-40B4-BE49-F238E27FC236}">
                  <a16:creationId xmlns:a16="http://schemas.microsoft.com/office/drawing/2014/main" id="{99BFD149-F118-E4B9-6FB6-640CBACE69CA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657850" y="5119844"/>
              <a:ext cx="81669" cy="125291"/>
            </a:xfrm>
            <a:custGeom>
              <a:avLst/>
              <a:gdLst/>
              <a:ahLst/>
              <a:cxnLst/>
              <a:rect l="0" t="0" r="0" b="0"/>
              <a:pathLst>
                <a:path w="81669" h="125291">
                  <a:moveTo>
                    <a:pt x="76200" y="30006"/>
                  </a:moveTo>
                  <a:lnTo>
                    <a:pt x="76200" y="30006"/>
                  </a:lnTo>
                  <a:lnTo>
                    <a:pt x="79571" y="26636"/>
                  </a:lnTo>
                  <a:lnTo>
                    <a:pt x="81668" y="14427"/>
                  </a:lnTo>
                  <a:lnTo>
                    <a:pt x="80276" y="7089"/>
                  </a:lnTo>
                  <a:lnTo>
                    <a:pt x="78918" y="4145"/>
                  </a:lnTo>
                  <a:lnTo>
                    <a:pt x="76600" y="2183"/>
                  </a:lnTo>
                  <a:lnTo>
                    <a:pt x="70264" y="0"/>
                  </a:lnTo>
                  <a:lnTo>
                    <a:pt x="60861" y="2794"/>
                  </a:lnTo>
                  <a:lnTo>
                    <a:pt x="45550" y="12300"/>
                  </a:lnTo>
                  <a:lnTo>
                    <a:pt x="24133" y="28641"/>
                  </a:lnTo>
                  <a:lnTo>
                    <a:pt x="18252" y="38572"/>
                  </a:lnTo>
                  <a:lnTo>
                    <a:pt x="17050" y="48159"/>
                  </a:lnTo>
                  <a:lnTo>
                    <a:pt x="17716" y="52691"/>
                  </a:lnTo>
                  <a:lnTo>
                    <a:pt x="22220" y="61491"/>
                  </a:lnTo>
                  <a:lnTo>
                    <a:pt x="28220" y="68694"/>
                  </a:lnTo>
                  <a:lnTo>
                    <a:pt x="58772" y="90900"/>
                  </a:lnTo>
                  <a:lnTo>
                    <a:pt x="74844" y="104933"/>
                  </a:lnTo>
                  <a:lnTo>
                    <a:pt x="74591" y="106062"/>
                  </a:lnTo>
                  <a:lnTo>
                    <a:pt x="67242" y="114933"/>
                  </a:lnTo>
                  <a:lnTo>
                    <a:pt x="38245" y="125290"/>
                  </a:lnTo>
                  <a:lnTo>
                    <a:pt x="0" y="125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571">
              <a:extLst>
                <a:ext uri="{FF2B5EF4-FFF2-40B4-BE49-F238E27FC236}">
                  <a16:creationId xmlns:a16="http://schemas.microsoft.com/office/drawing/2014/main" id="{045C923F-2E82-373D-51CA-8EFFEEA9BC8A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5543550" y="5157166"/>
              <a:ext cx="81940" cy="102968"/>
            </a:xfrm>
            <a:custGeom>
              <a:avLst/>
              <a:gdLst/>
              <a:ahLst/>
              <a:cxnLst/>
              <a:rect l="0" t="0" r="0" b="0"/>
              <a:pathLst>
                <a:path w="81940" h="102968">
                  <a:moveTo>
                    <a:pt x="0" y="24434"/>
                  </a:moveTo>
                  <a:lnTo>
                    <a:pt x="0" y="24434"/>
                  </a:lnTo>
                  <a:lnTo>
                    <a:pt x="6742" y="21063"/>
                  </a:lnTo>
                  <a:lnTo>
                    <a:pt x="34519" y="16595"/>
                  </a:lnTo>
                  <a:lnTo>
                    <a:pt x="62792" y="12694"/>
                  </a:lnTo>
                  <a:lnTo>
                    <a:pt x="72124" y="10279"/>
                  </a:lnTo>
                  <a:lnTo>
                    <a:pt x="80490" y="6351"/>
                  </a:lnTo>
                  <a:lnTo>
                    <a:pt x="81177" y="5323"/>
                  </a:lnTo>
                  <a:lnTo>
                    <a:pt x="81939" y="2299"/>
                  </a:lnTo>
                  <a:lnTo>
                    <a:pt x="80732" y="1211"/>
                  </a:lnTo>
                  <a:lnTo>
                    <a:pt x="75628" y="0"/>
                  </a:lnTo>
                  <a:lnTo>
                    <a:pt x="61449" y="2691"/>
                  </a:lnTo>
                  <a:lnTo>
                    <a:pt x="30217" y="16963"/>
                  </a:lnTo>
                  <a:lnTo>
                    <a:pt x="26495" y="19453"/>
                  </a:lnTo>
                  <a:lnTo>
                    <a:pt x="14514" y="36442"/>
                  </a:lnTo>
                  <a:lnTo>
                    <a:pt x="5398" y="55978"/>
                  </a:lnTo>
                  <a:lnTo>
                    <a:pt x="4281" y="66911"/>
                  </a:lnTo>
                  <a:lnTo>
                    <a:pt x="6841" y="77179"/>
                  </a:lnTo>
                  <a:lnTo>
                    <a:pt x="12683" y="88799"/>
                  </a:lnTo>
                  <a:lnTo>
                    <a:pt x="16217" y="92744"/>
                  </a:lnTo>
                  <a:lnTo>
                    <a:pt x="23906" y="97127"/>
                  </a:lnTo>
                  <a:lnTo>
                    <a:pt x="39540" y="102967"/>
                  </a:lnTo>
                  <a:lnTo>
                    <a:pt x="53321" y="101435"/>
                  </a:lnTo>
                  <a:lnTo>
                    <a:pt x="76200" y="94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572">
              <a:extLst>
                <a:ext uri="{FF2B5EF4-FFF2-40B4-BE49-F238E27FC236}">
                  <a16:creationId xmlns:a16="http://schemas.microsoft.com/office/drawing/2014/main" id="{3D0FAAC5-F705-565B-3BD9-9710A27BAC8A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365750" y="5046938"/>
              <a:ext cx="107951" cy="179113"/>
            </a:xfrm>
            <a:custGeom>
              <a:avLst/>
              <a:gdLst/>
              <a:ahLst/>
              <a:cxnLst/>
              <a:rect l="0" t="0" r="0" b="0"/>
              <a:pathLst>
                <a:path w="107951" h="179113">
                  <a:moveTo>
                    <a:pt x="0" y="20362"/>
                  </a:moveTo>
                  <a:lnTo>
                    <a:pt x="0" y="20362"/>
                  </a:lnTo>
                  <a:lnTo>
                    <a:pt x="0" y="11524"/>
                  </a:lnTo>
                  <a:lnTo>
                    <a:pt x="6741" y="2064"/>
                  </a:lnTo>
                  <a:lnTo>
                    <a:pt x="8727" y="402"/>
                  </a:lnTo>
                  <a:lnTo>
                    <a:pt x="10052" y="0"/>
                  </a:lnTo>
                  <a:lnTo>
                    <a:pt x="10934" y="436"/>
                  </a:lnTo>
                  <a:lnTo>
                    <a:pt x="12177" y="11166"/>
                  </a:lnTo>
                  <a:lnTo>
                    <a:pt x="7606" y="38610"/>
                  </a:lnTo>
                  <a:lnTo>
                    <a:pt x="3228" y="69749"/>
                  </a:lnTo>
                  <a:lnTo>
                    <a:pt x="4296" y="96283"/>
                  </a:lnTo>
                  <a:lnTo>
                    <a:pt x="1057" y="121907"/>
                  </a:lnTo>
                  <a:lnTo>
                    <a:pt x="62" y="150828"/>
                  </a:lnTo>
                  <a:lnTo>
                    <a:pt x="1453" y="151084"/>
                  </a:lnTo>
                  <a:lnTo>
                    <a:pt x="6761" y="149486"/>
                  </a:lnTo>
                  <a:lnTo>
                    <a:pt x="33323" y="130880"/>
                  </a:lnTo>
                  <a:lnTo>
                    <a:pt x="64359" y="103805"/>
                  </a:lnTo>
                  <a:lnTo>
                    <a:pt x="83974" y="94622"/>
                  </a:lnTo>
                  <a:lnTo>
                    <a:pt x="98651" y="91519"/>
                  </a:lnTo>
                  <a:lnTo>
                    <a:pt x="101750" y="91789"/>
                  </a:lnTo>
                  <a:lnTo>
                    <a:pt x="103817" y="92674"/>
                  </a:lnTo>
                  <a:lnTo>
                    <a:pt x="105195" y="93970"/>
                  </a:lnTo>
                  <a:lnTo>
                    <a:pt x="106725" y="99174"/>
                  </a:lnTo>
                  <a:lnTo>
                    <a:pt x="107789" y="127506"/>
                  </a:lnTo>
                  <a:lnTo>
                    <a:pt x="107918" y="153553"/>
                  </a:lnTo>
                  <a:lnTo>
                    <a:pt x="107950" y="179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573">
              <a:extLst>
                <a:ext uri="{FF2B5EF4-FFF2-40B4-BE49-F238E27FC236}">
                  <a16:creationId xmlns:a16="http://schemas.microsoft.com/office/drawing/2014/main" id="{1E01101B-08B8-B9BC-A572-A0B34C5D2ED5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5168900" y="511810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80"/>
                  </a:lnTo>
                  <a:lnTo>
                    <a:pt x="28561" y="18885"/>
                  </a:lnTo>
                  <a:lnTo>
                    <a:pt x="59422" y="915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574">
              <a:extLst>
                <a:ext uri="{FF2B5EF4-FFF2-40B4-BE49-F238E27FC236}">
                  <a16:creationId xmlns:a16="http://schemas.microsoft.com/office/drawing/2014/main" id="{1DB70457-B297-5ABE-748E-DACD7E329497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5175596" y="5037956"/>
              <a:ext cx="113955" cy="181219"/>
            </a:xfrm>
            <a:custGeom>
              <a:avLst/>
              <a:gdLst/>
              <a:ahLst/>
              <a:cxnLst/>
              <a:rect l="0" t="0" r="0" b="0"/>
              <a:pathLst>
                <a:path w="113955" h="181219">
                  <a:moveTo>
                    <a:pt x="12354" y="29344"/>
                  </a:moveTo>
                  <a:lnTo>
                    <a:pt x="12354" y="29344"/>
                  </a:lnTo>
                  <a:lnTo>
                    <a:pt x="18822" y="3332"/>
                  </a:lnTo>
                  <a:lnTo>
                    <a:pt x="20194" y="1419"/>
                  </a:lnTo>
                  <a:lnTo>
                    <a:pt x="21814" y="144"/>
                  </a:lnTo>
                  <a:lnTo>
                    <a:pt x="22894" y="0"/>
                  </a:lnTo>
                  <a:lnTo>
                    <a:pt x="23614" y="609"/>
                  </a:lnTo>
                  <a:lnTo>
                    <a:pt x="24094" y="1721"/>
                  </a:lnTo>
                  <a:lnTo>
                    <a:pt x="24159" y="23078"/>
                  </a:lnTo>
                  <a:lnTo>
                    <a:pt x="19561" y="54755"/>
                  </a:lnTo>
                  <a:lnTo>
                    <a:pt x="14510" y="81557"/>
                  </a:lnTo>
                  <a:lnTo>
                    <a:pt x="12287" y="108628"/>
                  </a:lnTo>
                  <a:lnTo>
                    <a:pt x="7474" y="134130"/>
                  </a:lnTo>
                  <a:lnTo>
                    <a:pt x="823" y="165256"/>
                  </a:lnTo>
                  <a:lnTo>
                    <a:pt x="0" y="175761"/>
                  </a:lnTo>
                  <a:lnTo>
                    <a:pt x="590" y="177755"/>
                  </a:lnTo>
                  <a:lnTo>
                    <a:pt x="1690" y="179085"/>
                  </a:lnTo>
                  <a:lnTo>
                    <a:pt x="3128" y="179972"/>
                  </a:lnTo>
                  <a:lnTo>
                    <a:pt x="15264" y="181218"/>
                  </a:lnTo>
                  <a:lnTo>
                    <a:pt x="44487" y="176648"/>
                  </a:lnTo>
                  <a:lnTo>
                    <a:pt x="56976" y="174540"/>
                  </a:lnTo>
                  <a:lnTo>
                    <a:pt x="88576" y="161161"/>
                  </a:lnTo>
                  <a:lnTo>
                    <a:pt x="103819" y="152225"/>
                  </a:lnTo>
                  <a:lnTo>
                    <a:pt x="113954" y="143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SMARTInkShape-Group160">
            <a:extLst>
              <a:ext uri="{FF2B5EF4-FFF2-40B4-BE49-F238E27FC236}">
                <a16:creationId xmlns:a16="http://schemas.microsoft.com/office/drawing/2014/main" id="{77004F9D-06EE-B0FA-A5B9-7557FA6A8BF3}"/>
              </a:ext>
            </a:extLst>
          </p:cNvPr>
          <p:cNvGrpSpPr/>
          <p:nvPr/>
        </p:nvGrpSpPr>
        <p:grpSpPr>
          <a:xfrm>
            <a:off x="4642476" y="5004177"/>
            <a:ext cx="259725" cy="291919"/>
            <a:chOff x="4642476" y="5004177"/>
            <a:chExt cx="259725" cy="291919"/>
          </a:xfrm>
        </p:grpSpPr>
        <p:sp>
          <p:nvSpPr>
            <p:cNvPr id="301" name="SMARTInkShape-575">
              <a:extLst>
                <a:ext uri="{FF2B5EF4-FFF2-40B4-BE49-F238E27FC236}">
                  <a16:creationId xmlns:a16="http://schemas.microsoft.com/office/drawing/2014/main" id="{FA17E18F-C1C9-3424-3A79-A9FB6B7160FA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762500" y="51689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31802" y="6233"/>
                  </a:lnTo>
                  <a:lnTo>
                    <a:pt x="60165" y="1440"/>
                  </a:lnTo>
                  <a:lnTo>
                    <a:pt x="88591" y="190"/>
                  </a:lnTo>
                  <a:lnTo>
                    <a:pt x="116909" y="1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576">
              <a:extLst>
                <a:ext uri="{FF2B5EF4-FFF2-40B4-BE49-F238E27FC236}">
                  <a16:creationId xmlns:a16="http://schemas.microsoft.com/office/drawing/2014/main" id="{D7BAC6CD-B959-5256-2F33-88C328A19320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789786" y="5004177"/>
              <a:ext cx="112390" cy="291919"/>
            </a:xfrm>
            <a:custGeom>
              <a:avLst/>
              <a:gdLst/>
              <a:ahLst/>
              <a:cxnLst/>
              <a:rect l="0" t="0" r="0" b="0"/>
              <a:pathLst>
                <a:path w="112390" h="291919">
                  <a:moveTo>
                    <a:pt x="99714" y="56773"/>
                  </a:moveTo>
                  <a:lnTo>
                    <a:pt x="99714" y="56773"/>
                  </a:lnTo>
                  <a:lnTo>
                    <a:pt x="99714" y="53402"/>
                  </a:lnTo>
                  <a:lnTo>
                    <a:pt x="101596" y="49866"/>
                  </a:lnTo>
                  <a:lnTo>
                    <a:pt x="104078" y="45941"/>
                  </a:lnTo>
                  <a:lnTo>
                    <a:pt x="105181" y="41846"/>
                  </a:lnTo>
                  <a:lnTo>
                    <a:pt x="106181" y="40472"/>
                  </a:lnTo>
                  <a:lnTo>
                    <a:pt x="107554" y="39554"/>
                  </a:lnTo>
                  <a:lnTo>
                    <a:pt x="109174" y="38946"/>
                  </a:lnTo>
                  <a:lnTo>
                    <a:pt x="110254" y="37832"/>
                  </a:lnTo>
                  <a:lnTo>
                    <a:pt x="112129" y="32363"/>
                  </a:lnTo>
                  <a:lnTo>
                    <a:pt x="112389" y="17154"/>
                  </a:lnTo>
                  <a:lnTo>
                    <a:pt x="110521" y="12588"/>
                  </a:lnTo>
                  <a:lnTo>
                    <a:pt x="108045" y="8207"/>
                  </a:lnTo>
                  <a:lnTo>
                    <a:pt x="106944" y="3908"/>
                  </a:lnTo>
                  <a:lnTo>
                    <a:pt x="105945" y="2480"/>
                  </a:lnTo>
                  <a:lnTo>
                    <a:pt x="104574" y="1528"/>
                  </a:lnTo>
                  <a:lnTo>
                    <a:pt x="101168" y="468"/>
                  </a:lnTo>
                  <a:lnTo>
                    <a:pt x="97303" y="0"/>
                  </a:lnTo>
                  <a:lnTo>
                    <a:pt x="93233" y="1671"/>
                  </a:lnTo>
                  <a:lnTo>
                    <a:pt x="81500" y="11866"/>
                  </a:lnTo>
                  <a:lnTo>
                    <a:pt x="66300" y="41265"/>
                  </a:lnTo>
                  <a:lnTo>
                    <a:pt x="53890" y="68918"/>
                  </a:lnTo>
                  <a:lnTo>
                    <a:pt x="42157" y="92122"/>
                  </a:lnTo>
                  <a:lnTo>
                    <a:pt x="31624" y="119458"/>
                  </a:lnTo>
                  <a:lnTo>
                    <a:pt x="24035" y="145431"/>
                  </a:lnTo>
                  <a:lnTo>
                    <a:pt x="15150" y="176121"/>
                  </a:lnTo>
                  <a:lnTo>
                    <a:pt x="6601" y="206930"/>
                  </a:lnTo>
                  <a:lnTo>
                    <a:pt x="0" y="237893"/>
                  </a:lnTo>
                  <a:lnTo>
                    <a:pt x="363" y="256510"/>
                  </a:lnTo>
                  <a:lnTo>
                    <a:pt x="10213" y="285812"/>
                  </a:lnTo>
                  <a:lnTo>
                    <a:pt x="12530" y="289899"/>
                  </a:lnTo>
                  <a:lnTo>
                    <a:pt x="14780" y="291918"/>
                  </a:lnTo>
                  <a:lnTo>
                    <a:pt x="23514" y="291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577">
              <a:extLst>
                <a:ext uri="{FF2B5EF4-FFF2-40B4-BE49-F238E27FC236}">
                  <a16:creationId xmlns:a16="http://schemas.microsoft.com/office/drawing/2014/main" id="{8F8661D4-B912-6BE2-B3C9-AAA7AAEA1616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642476" y="5118100"/>
              <a:ext cx="68876" cy="71794"/>
            </a:xfrm>
            <a:custGeom>
              <a:avLst/>
              <a:gdLst/>
              <a:ahLst/>
              <a:cxnLst/>
              <a:rect l="0" t="0" r="0" b="0"/>
              <a:pathLst>
                <a:path w="68876" h="71794">
                  <a:moveTo>
                    <a:pt x="18424" y="19050"/>
                  </a:moveTo>
                  <a:lnTo>
                    <a:pt x="18424" y="19050"/>
                  </a:lnTo>
                  <a:lnTo>
                    <a:pt x="18424" y="15679"/>
                  </a:lnTo>
                  <a:lnTo>
                    <a:pt x="19129" y="14686"/>
                  </a:lnTo>
                  <a:lnTo>
                    <a:pt x="20306" y="14024"/>
                  </a:lnTo>
                  <a:lnTo>
                    <a:pt x="31023" y="12707"/>
                  </a:lnTo>
                  <a:lnTo>
                    <a:pt x="31094" y="9331"/>
                  </a:lnTo>
                  <a:lnTo>
                    <a:pt x="30399" y="8337"/>
                  </a:lnTo>
                  <a:lnTo>
                    <a:pt x="29229" y="7675"/>
                  </a:lnTo>
                  <a:lnTo>
                    <a:pt x="24655" y="6525"/>
                  </a:lnTo>
                  <a:lnTo>
                    <a:pt x="21664" y="6428"/>
                  </a:lnTo>
                  <a:lnTo>
                    <a:pt x="17982" y="8266"/>
                  </a:lnTo>
                  <a:lnTo>
                    <a:pt x="6500" y="18565"/>
                  </a:lnTo>
                  <a:lnTo>
                    <a:pt x="2541" y="28006"/>
                  </a:lnTo>
                  <a:lnTo>
                    <a:pt x="0" y="47944"/>
                  </a:lnTo>
                  <a:lnTo>
                    <a:pt x="1908" y="52423"/>
                  </a:lnTo>
                  <a:lnTo>
                    <a:pt x="14001" y="64765"/>
                  </a:lnTo>
                  <a:lnTo>
                    <a:pt x="22573" y="70647"/>
                  </a:lnTo>
                  <a:lnTo>
                    <a:pt x="26834" y="71793"/>
                  </a:lnTo>
                  <a:lnTo>
                    <a:pt x="35332" y="71184"/>
                  </a:lnTo>
                  <a:lnTo>
                    <a:pt x="51421" y="63503"/>
                  </a:lnTo>
                  <a:lnTo>
                    <a:pt x="55238" y="59975"/>
                  </a:lnTo>
                  <a:lnTo>
                    <a:pt x="59480" y="52291"/>
                  </a:lnTo>
                  <a:lnTo>
                    <a:pt x="68044" y="25365"/>
                  </a:lnTo>
                  <a:lnTo>
                    <a:pt x="68875" y="14179"/>
                  </a:lnTo>
                  <a:lnTo>
                    <a:pt x="67187" y="7948"/>
                  </a:lnTo>
                  <a:lnTo>
                    <a:pt x="65749" y="5299"/>
                  </a:lnTo>
                  <a:lnTo>
                    <a:pt x="63381" y="3533"/>
                  </a:lnTo>
                  <a:lnTo>
                    <a:pt x="54008" y="1047"/>
                  </a:lnTo>
                  <a:lnTo>
                    <a:pt x="374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161">
            <a:extLst>
              <a:ext uri="{FF2B5EF4-FFF2-40B4-BE49-F238E27FC236}">
                <a16:creationId xmlns:a16="http://schemas.microsoft.com/office/drawing/2014/main" id="{4124414F-00C5-E2A8-4AAF-1F042B7FEA2F}"/>
              </a:ext>
            </a:extLst>
          </p:cNvPr>
          <p:cNvGrpSpPr/>
          <p:nvPr/>
        </p:nvGrpSpPr>
        <p:grpSpPr>
          <a:xfrm>
            <a:off x="3678339" y="5039886"/>
            <a:ext cx="569812" cy="224265"/>
            <a:chOff x="3678339" y="5039886"/>
            <a:chExt cx="569812" cy="224265"/>
          </a:xfrm>
        </p:grpSpPr>
        <p:sp>
          <p:nvSpPr>
            <p:cNvPr id="305" name="SMARTInkShape-578">
              <a:extLst>
                <a:ext uri="{FF2B5EF4-FFF2-40B4-BE49-F238E27FC236}">
                  <a16:creationId xmlns:a16="http://schemas.microsoft.com/office/drawing/2014/main" id="{6E16EDBE-FD8D-9545-0E9D-981F87C2D18E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216400" y="52324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579">
              <a:extLst>
                <a:ext uri="{FF2B5EF4-FFF2-40B4-BE49-F238E27FC236}">
                  <a16:creationId xmlns:a16="http://schemas.microsoft.com/office/drawing/2014/main" id="{6900EDF7-9BD5-CEE0-05C2-73BFAF48A8DC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044950" y="5149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580">
              <a:extLst>
                <a:ext uri="{FF2B5EF4-FFF2-40B4-BE49-F238E27FC236}">
                  <a16:creationId xmlns:a16="http://schemas.microsoft.com/office/drawing/2014/main" id="{1E929890-C6CC-AA96-D0B6-6AE00D27ECAE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140200" y="5068183"/>
              <a:ext cx="57151" cy="195968"/>
            </a:xfrm>
            <a:custGeom>
              <a:avLst/>
              <a:gdLst/>
              <a:ahLst/>
              <a:cxnLst/>
              <a:rect l="0" t="0" r="0" b="0"/>
              <a:pathLst>
                <a:path w="57151" h="195968">
                  <a:moveTo>
                    <a:pt x="57150" y="5467"/>
                  </a:moveTo>
                  <a:lnTo>
                    <a:pt x="57150" y="5467"/>
                  </a:lnTo>
                  <a:lnTo>
                    <a:pt x="57150" y="0"/>
                  </a:lnTo>
                  <a:lnTo>
                    <a:pt x="44941" y="29081"/>
                  </a:lnTo>
                  <a:lnTo>
                    <a:pt x="30724" y="55914"/>
                  </a:lnTo>
                  <a:lnTo>
                    <a:pt x="22689" y="81597"/>
                  </a:lnTo>
                  <a:lnTo>
                    <a:pt x="7931" y="110423"/>
                  </a:lnTo>
                  <a:lnTo>
                    <a:pt x="2350" y="138322"/>
                  </a:lnTo>
                  <a:lnTo>
                    <a:pt x="464" y="169215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581">
              <a:extLst>
                <a:ext uri="{FF2B5EF4-FFF2-40B4-BE49-F238E27FC236}">
                  <a16:creationId xmlns:a16="http://schemas.microsoft.com/office/drawing/2014/main" id="{DF7783AD-A73B-6FE3-DD33-45F0E9240AAC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159250" y="5060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582">
              <a:extLst>
                <a:ext uri="{FF2B5EF4-FFF2-40B4-BE49-F238E27FC236}">
                  <a16:creationId xmlns:a16="http://schemas.microsoft.com/office/drawing/2014/main" id="{3AD4B8BE-0E95-3E9F-DF5A-0BFB008E73A1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889179" y="5039886"/>
              <a:ext cx="136722" cy="65515"/>
            </a:xfrm>
            <a:custGeom>
              <a:avLst/>
              <a:gdLst/>
              <a:ahLst/>
              <a:cxnLst/>
              <a:rect l="0" t="0" r="0" b="0"/>
              <a:pathLst>
                <a:path w="136722" h="65515">
                  <a:moveTo>
                    <a:pt x="3371" y="65514"/>
                  </a:moveTo>
                  <a:lnTo>
                    <a:pt x="3371" y="65514"/>
                  </a:lnTo>
                  <a:lnTo>
                    <a:pt x="0" y="62143"/>
                  </a:lnTo>
                  <a:lnTo>
                    <a:pt x="418" y="59739"/>
                  </a:lnTo>
                  <a:lnTo>
                    <a:pt x="11588" y="45120"/>
                  </a:lnTo>
                  <a:lnTo>
                    <a:pt x="38084" y="26958"/>
                  </a:lnTo>
                  <a:lnTo>
                    <a:pt x="66202" y="13761"/>
                  </a:lnTo>
                  <a:lnTo>
                    <a:pt x="93978" y="0"/>
                  </a:lnTo>
                  <a:lnTo>
                    <a:pt x="136721" y="2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583">
              <a:extLst>
                <a:ext uri="{FF2B5EF4-FFF2-40B4-BE49-F238E27FC236}">
                  <a16:creationId xmlns:a16="http://schemas.microsoft.com/office/drawing/2014/main" id="{F8413F17-6E2E-E428-DA82-025376AB5A39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866321" y="5094727"/>
              <a:ext cx="60195" cy="144024"/>
            </a:xfrm>
            <a:custGeom>
              <a:avLst/>
              <a:gdLst/>
              <a:ahLst/>
              <a:cxnLst/>
              <a:rect l="0" t="0" r="0" b="0"/>
              <a:pathLst>
                <a:path w="60195" h="144024">
                  <a:moveTo>
                    <a:pt x="26229" y="17023"/>
                  </a:moveTo>
                  <a:lnTo>
                    <a:pt x="26229" y="17023"/>
                  </a:lnTo>
                  <a:lnTo>
                    <a:pt x="29600" y="13653"/>
                  </a:lnTo>
                  <a:lnTo>
                    <a:pt x="31255" y="8234"/>
                  </a:lnTo>
                  <a:lnTo>
                    <a:pt x="32317" y="0"/>
                  </a:lnTo>
                  <a:lnTo>
                    <a:pt x="30993" y="30"/>
                  </a:lnTo>
                  <a:lnTo>
                    <a:pt x="25760" y="1944"/>
                  </a:lnTo>
                  <a:lnTo>
                    <a:pt x="20611" y="7028"/>
                  </a:lnTo>
                  <a:lnTo>
                    <a:pt x="1734" y="37486"/>
                  </a:lnTo>
                  <a:lnTo>
                    <a:pt x="21" y="42660"/>
                  </a:lnTo>
                  <a:lnTo>
                    <a:pt x="0" y="52170"/>
                  </a:lnTo>
                  <a:lnTo>
                    <a:pt x="3954" y="65459"/>
                  </a:lnTo>
                  <a:lnTo>
                    <a:pt x="9509" y="72181"/>
                  </a:lnTo>
                  <a:lnTo>
                    <a:pt x="24573" y="82247"/>
                  </a:lnTo>
                  <a:lnTo>
                    <a:pt x="33578" y="85502"/>
                  </a:lnTo>
                  <a:lnTo>
                    <a:pt x="56612" y="88701"/>
                  </a:lnTo>
                  <a:lnTo>
                    <a:pt x="59184" y="90208"/>
                  </a:lnTo>
                  <a:lnTo>
                    <a:pt x="60194" y="93330"/>
                  </a:lnTo>
                  <a:lnTo>
                    <a:pt x="59434" y="102443"/>
                  </a:lnTo>
                  <a:lnTo>
                    <a:pt x="56744" y="109785"/>
                  </a:lnTo>
                  <a:lnTo>
                    <a:pt x="45897" y="123619"/>
                  </a:lnTo>
                  <a:lnTo>
                    <a:pt x="34252" y="135782"/>
                  </a:lnTo>
                  <a:lnTo>
                    <a:pt x="26032" y="140360"/>
                  </a:lnTo>
                  <a:lnTo>
                    <a:pt x="13529" y="144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584">
              <a:extLst>
                <a:ext uri="{FF2B5EF4-FFF2-40B4-BE49-F238E27FC236}">
                  <a16:creationId xmlns:a16="http://schemas.microsoft.com/office/drawing/2014/main" id="{B23EE073-5076-C278-F364-83D2DF8D9C86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678339" y="5052366"/>
              <a:ext cx="99912" cy="167335"/>
            </a:xfrm>
            <a:custGeom>
              <a:avLst/>
              <a:gdLst/>
              <a:ahLst/>
              <a:cxnLst/>
              <a:rect l="0" t="0" r="0" b="0"/>
              <a:pathLst>
                <a:path w="99912" h="167335">
                  <a:moveTo>
                    <a:pt x="87211" y="33984"/>
                  </a:moveTo>
                  <a:lnTo>
                    <a:pt x="87211" y="33984"/>
                  </a:lnTo>
                  <a:lnTo>
                    <a:pt x="90582" y="30613"/>
                  </a:lnTo>
                  <a:lnTo>
                    <a:pt x="94118" y="28958"/>
                  </a:lnTo>
                  <a:lnTo>
                    <a:pt x="99882" y="27641"/>
                  </a:lnTo>
                  <a:lnTo>
                    <a:pt x="99902" y="24265"/>
                  </a:lnTo>
                  <a:lnTo>
                    <a:pt x="99199" y="23270"/>
                  </a:lnTo>
                  <a:lnTo>
                    <a:pt x="98025" y="22609"/>
                  </a:lnTo>
                  <a:lnTo>
                    <a:pt x="96538" y="22167"/>
                  </a:lnTo>
                  <a:lnTo>
                    <a:pt x="91072" y="18175"/>
                  </a:lnTo>
                  <a:lnTo>
                    <a:pt x="81493" y="6142"/>
                  </a:lnTo>
                  <a:lnTo>
                    <a:pt x="71970" y="913"/>
                  </a:lnTo>
                  <a:lnTo>
                    <a:pt x="60682" y="0"/>
                  </a:lnTo>
                  <a:lnTo>
                    <a:pt x="42930" y="1793"/>
                  </a:lnTo>
                  <a:lnTo>
                    <a:pt x="28230" y="8846"/>
                  </a:lnTo>
                  <a:lnTo>
                    <a:pt x="13839" y="26614"/>
                  </a:lnTo>
                  <a:lnTo>
                    <a:pt x="2110" y="56491"/>
                  </a:lnTo>
                  <a:lnTo>
                    <a:pt x="0" y="67740"/>
                  </a:lnTo>
                  <a:lnTo>
                    <a:pt x="2824" y="79325"/>
                  </a:lnTo>
                  <a:lnTo>
                    <a:pt x="8078" y="89414"/>
                  </a:lnTo>
                  <a:lnTo>
                    <a:pt x="19370" y="99792"/>
                  </a:lnTo>
                  <a:lnTo>
                    <a:pt x="23663" y="102037"/>
                  </a:lnTo>
                  <a:lnTo>
                    <a:pt x="32169" y="103479"/>
                  </a:lnTo>
                  <a:lnTo>
                    <a:pt x="41896" y="100358"/>
                  </a:lnTo>
                  <a:lnTo>
                    <a:pt x="66155" y="80060"/>
                  </a:lnTo>
                  <a:lnTo>
                    <a:pt x="70797" y="71866"/>
                  </a:lnTo>
                  <a:lnTo>
                    <a:pt x="74271" y="63521"/>
                  </a:lnTo>
                  <a:lnTo>
                    <a:pt x="84237" y="48546"/>
                  </a:lnTo>
                  <a:lnTo>
                    <a:pt x="86623" y="41956"/>
                  </a:lnTo>
                  <a:lnTo>
                    <a:pt x="86819" y="42121"/>
                  </a:lnTo>
                  <a:lnTo>
                    <a:pt x="87037" y="44186"/>
                  </a:lnTo>
                  <a:lnTo>
                    <a:pt x="91541" y="53377"/>
                  </a:lnTo>
                  <a:lnTo>
                    <a:pt x="93162" y="83938"/>
                  </a:lnTo>
                  <a:lnTo>
                    <a:pt x="95324" y="112520"/>
                  </a:lnTo>
                  <a:lnTo>
                    <a:pt x="99005" y="141141"/>
                  </a:lnTo>
                  <a:lnTo>
                    <a:pt x="99911" y="167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SMARTInkShape-Group162">
            <a:extLst>
              <a:ext uri="{FF2B5EF4-FFF2-40B4-BE49-F238E27FC236}">
                <a16:creationId xmlns:a16="http://schemas.microsoft.com/office/drawing/2014/main" id="{88DC3C58-B111-FC05-4C9B-3A0F64AB1085}"/>
              </a:ext>
            </a:extLst>
          </p:cNvPr>
          <p:cNvGrpSpPr/>
          <p:nvPr/>
        </p:nvGrpSpPr>
        <p:grpSpPr>
          <a:xfrm>
            <a:off x="2254250" y="4973456"/>
            <a:ext cx="1103495" cy="411345"/>
            <a:chOff x="2254250" y="4973456"/>
            <a:chExt cx="1103495" cy="411345"/>
          </a:xfrm>
        </p:grpSpPr>
        <p:sp>
          <p:nvSpPr>
            <p:cNvPr id="313" name="SMARTInkShape-585">
              <a:extLst>
                <a:ext uri="{FF2B5EF4-FFF2-40B4-BE49-F238E27FC236}">
                  <a16:creationId xmlns:a16="http://schemas.microsoft.com/office/drawing/2014/main" id="{B1A34FEB-D6B0-7488-04C3-98E0963EE7E4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200400" y="5061627"/>
              <a:ext cx="157345" cy="145148"/>
            </a:xfrm>
            <a:custGeom>
              <a:avLst/>
              <a:gdLst/>
              <a:ahLst/>
              <a:cxnLst/>
              <a:rect l="0" t="0" r="0" b="0"/>
              <a:pathLst>
                <a:path w="157345" h="145148">
                  <a:moveTo>
                    <a:pt x="139700" y="24723"/>
                  </a:moveTo>
                  <a:lnTo>
                    <a:pt x="139700" y="24723"/>
                  </a:lnTo>
                  <a:lnTo>
                    <a:pt x="151633" y="10908"/>
                  </a:lnTo>
                  <a:lnTo>
                    <a:pt x="157344" y="1612"/>
                  </a:lnTo>
                  <a:lnTo>
                    <a:pt x="156402" y="847"/>
                  </a:lnTo>
                  <a:lnTo>
                    <a:pt x="151592" y="0"/>
                  </a:lnTo>
                  <a:lnTo>
                    <a:pt x="120022" y="8221"/>
                  </a:lnTo>
                  <a:lnTo>
                    <a:pt x="91467" y="21411"/>
                  </a:lnTo>
                  <a:lnTo>
                    <a:pt x="69605" y="38407"/>
                  </a:lnTo>
                  <a:lnTo>
                    <a:pt x="68275" y="41607"/>
                  </a:lnTo>
                  <a:lnTo>
                    <a:pt x="68680" y="48925"/>
                  </a:lnTo>
                  <a:lnTo>
                    <a:pt x="70481" y="52146"/>
                  </a:lnTo>
                  <a:lnTo>
                    <a:pt x="79758" y="60051"/>
                  </a:lnTo>
                  <a:lnTo>
                    <a:pt x="108869" y="83082"/>
                  </a:lnTo>
                  <a:lnTo>
                    <a:pt x="122661" y="98052"/>
                  </a:lnTo>
                  <a:lnTo>
                    <a:pt x="128129" y="108819"/>
                  </a:lnTo>
                  <a:lnTo>
                    <a:pt x="128458" y="113949"/>
                  </a:lnTo>
                  <a:lnTo>
                    <a:pt x="125061" y="123410"/>
                  </a:lnTo>
                  <a:lnTo>
                    <a:pt x="115215" y="136670"/>
                  </a:lnTo>
                  <a:lnTo>
                    <a:pt x="107416" y="141505"/>
                  </a:lnTo>
                  <a:lnTo>
                    <a:pt x="93210" y="144227"/>
                  </a:lnTo>
                  <a:lnTo>
                    <a:pt x="62705" y="145147"/>
                  </a:lnTo>
                  <a:lnTo>
                    <a:pt x="36375" y="141935"/>
                  </a:lnTo>
                  <a:lnTo>
                    <a:pt x="0" y="139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586">
              <a:extLst>
                <a:ext uri="{FF2B5EF4-FFF2-40B4-BE49-F238E27FC236}">
                  <a16:creationId xmlns:a16="http://schemas.microsoft.com/office/drawing/2014/main" id="{C803ECF3-D16C-2CE1-E6C0-1412695212B2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124795" y="5074932"/>
              <a:ext cx="131546" cy="125206"/>
            </a:xfrm>
            <a:custGeom>
              <a:avLst/>
              <a:gdLst/>
              <a:ahLst/>
              <a:cxnLst/>
              <a:rect l="0" t="0" r="0" b="0"/>
              <a:pathLst>
                <a:path w="131546" h="125206">
                  <a:moveTo>
                    <a:pt x="12105" y="62218"/>
                  </a:moveTo>
                  <a:lnTo>
                    <a:pt x="12105" y="62218"/>
                  </a:lnTo>
                  <a:lnTo>
                    <a:pt x="18847" y="58847"/>
                  </a:lnTo>
                  <a:lnTo>
                    <a:pt x="47887" y="54379"/>
                  </a:lnTo>
                  <a:lnTo>
                    <a:pt x="73422" y="47107"/>
                  </a:lnTo>
                  <a:lnTo>
                    <a:pt x="104938" y="33807"/>
                  </a:lnTo>
                  <a:lnTo>
                    <a:pt x="123572" y="22442"/>
                  </a:lnTo>
                  <a:lnTo>
                    <a:pt x="128673" y="16787"/>
                  </a:lnTo>
                  <a:lnTo>
                    <a:pt x="130941" y="11922"/>
                  </a:lnTo>
                  <a:lnTo>
                    <a:pt x="131545" y="9638"/>
                  </a:lnTo>
                  <a:lnTo>
                    <a:pt x="129832" y="7409"/>
                  </a:lnTo>
                  <a:lnTo>
                    <a:pt x="122284" y="3051"/>
                  </a:lnTo>
                  <a:lnTo>
                    <a:pt x="106134" y="0"/>
                  </a:lnTo>
                  <a:lnTo>
                    <a:pt x="81201" y="5840"/>
                  </a:lnTo>
                  <a:lnTo>
                    <a:pt x="51310" y="16091"/>
                  </a:lnTo>
                  <a:lnTo>
                    <a:pt x="31482" y="28403"/>
                  </a:lnTo>
                  <a:lnTo>
                    <a:pt x="6190" y="58435"/>
                  </a:lnTo>
                  <a:lnTo>
                    <a:pt x="1416" y="75679"/>
                  </a:lnTo>
                  <a:lnTo>
                    <a:pt x="0" y="94193"/>
                  </a:lnTo>
                  <a:lnTo>
                    <a:pt x="3433" y="104887"/>
                  </a:lnTo>
                  <a:lnTo>
                    <a:pt x="13763" y="119878"/>
                  </a:lnTo>
                  <a:lnTo>
                    <a:pt x="22014" y="123123"/>
                  </a:lnTo>
                  <a:lnTo>
                    <a:pt x="47930" y="125205"/>
                  </a:lnTo>
                  <a:lnTo>
                    <a:pt x="74450" y="120547"/>
                  </a:lnTo>
                  <a:lnTo>
                    <a:pt x="94655" y="113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587">
              <a:extLst>
                <a:ext uri="{FF2B5EF4-FFF2-40B4-BE49-F238E27FC236}">
                  <a16:creationId xmlns:a16="http://schemas.microsoft.com/office/drawing/2014/main" id="{3599C626-E428-1B49-8305-7AE674C5C279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083098" y="4973456"/>
              <a:ext cx="27104" cy="189095"/>
            </a:xfrm>
            <a:custGeom>
              <a:avLst/>
              <a:gdLst/>
              <a:ahLst/>
              <a:cxnLst/>
              <a:rect l="0" t="0" r="0" b="0"/>
              <a:pathLst>
                <a:path w="27104" h="189095">
                  <a:moveTo>
                    <a:pt x="3002" y="17644"/>
                  </a:moveTo>
                  <a:lnTo>
                    <a:pt x="3002" y="17644"/>
                  </a:lnTo>
                  <a:lnTo>
                    <a:pt x="19595" y="1757"/>
                  </a:lnTo>
                  <a:lnTo>
                    <a:pt x="24017" y="0"/>
                  </a:lnTo>
                  <a:lnTo>
                    <a:pt x="25479" y="236"/>
                  </a:lnTo>
                  <a:lnTo>
                    <a:pt x="26453" y="1100"/>
                  </a:lnTo>
                  <a:lnTo>
                    <a:pt x="27103" y="2381"/>
                  </a:lnTo>
                  <a:lnTo>
                    <a:pt x="23205" y="30974"/>
                  </a:lnTo>
                  <a:lnTo>
                    <a:pt x="20513" y="58517"/>
                  </a:lnTo>
                  <a:lnTo>
                    <a:pt x="13281" y="86787"/>
                  </a:lnTo>
                  <a:lnTo>
                    <a:pt x="9423" y="114165"/>
                  </a:lnTo>
                  <a:lnTo>
                    <a:pt x="4513" y="139925"/>
                  </a:lnTo>
                  <a:lnTo>
                    <a:pt x="0" y="158846"/>
                  </a:lnTo>
                  <a:lnTo>
                    <a:pt x="3002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588">
              <a:extLst>
                <a:ext uri="{FF2B5EF4-FFF2-40B4-BE49-F238E27FC236}">
                  <a16:creationId xmlns:a16="http://schemas.microsoft.com/office/drawing/2014/main" id="{AC2043A8-1903-94F9-3725-1F2A1CE134D6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946400" y="5138448"/>
              <a:ext cx="87818" cy="81253"/>
            </a:xfrm>
            <a:custGeom>
              <a:avLst/>
              <a:gdLst/>
              <a:ahLst/>
              <a:cxnLst/>
              <a:rect l="0" t="0" r="0" b="0"/>
              <a:pathLst>
                <a:path w="87818" h="81253">
                  <a:moveTo>
                    <a:pt x="0" y="43152"/>
                  </a:moveTo>
                  <a:lnTo>
                    <a:pt x="0" y="43152"/>
                  </a:lnTo>
                  <a:lnTo>
                    <a:pt x="23765" y="17291"/>
                  </a:lnTo>
                  <a:lnTo>
                    <a:pt x="54193" y="3080"/>
                  </a:lnTo>
                  <a:lnTo>
                    <a:pt x="70855" y="0"/>
                  </a:lnTo>
                  <a:lnTo>
                    <a:pt x="79234" y="1160"/>
                  </a:lnTo>
                  <a:lnTo>
                    <a:pt x="82456" y="2457"/>
                  </a:lnTo>
                  <a:lnTo>
                    <a:pt x="84604" y="4734"/>
                  </a:lnTo>
                  <a:lnTo>
                    <a:pt x="86991" y="11025"/>
                  </a:lnTo>
                  <a:lnTo>
                    <a:pt x="87817" y="35996"/>
                  </a:lnTo>
                  <a:lnTo>
                    <a:pt x="85361" y="49144"/>
                  </a:lnTo>
                  <a:lnTo>
                    <a:pt x="78155" y="60161"/>
                  </a:lnTo>
                  <a:lnTo>
                    <a:pt x="67897" y="69056"/>
                  </a:lnTo>
                  <a:lnTo>
                    <a:pt x="38100" y="81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589">
              <a:extLst>
                <a:ext uri="{FF2B5EF4-FFF2-40B4-BE49-F238E27FC236}">
                  <a16:creationId xmlns:a16="http://schemas.microsoft.com/office/drawing/2014/main" id="{8639A0E2-7B6A-A2B2-B1D9-50267DF306AC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960461" y="5150084"/>
              <a:ext cx="16545" cy="234717"/>
            </a:xfrm>
            <a:custGeom>
              <a:avLst/>
              <a:gdLst/>
              <a:ahLst/>
              <a:cxnLst/>
              <a:rect l="0" t="0" r="0" b="0"/>
              <a:pathLst>
                <a:path w="16545" h="234717">
                  <a:moveTo>
                    <a:pt x="4989" y="18816"/>
                  </a:moveTo>
                  <a:lnTo>
                    <a:pt x="4989" y="18816"/>
                  </a:lnTo>
                  <a:lnTo>
                    <a:pt x="10058" y="5724"/>
                  </a:lnTo>
                  <a:lnTo>
                    <a:pt x="16544" y="550"/>
                  </a:lnTo>
                  <a:lnTo>
                    <a:pt x="16220" y="290"/>
                  </a:lnTo>
                  <a:lnTo>
                    <a:pt x="13979" y="0"/>
                  </a:lnTo>
                  <a:lnTo>
                    <a:pt x="12513" y="7395"/>
                  </a:lnTo>
                  <a:lnTo>
                    <a:pt x="8200" y="38511"/>
                  </a:lnTo>
                  <a:lnTo>
                    <a:pt x="6416" y="60025"/>
                  </a:lnTo>
                  <a:lnTo>
                    <a:pt x="5623" y="82287"/>
                  </a:lnTo>
                  <a:lnTo>
                    <a:pt x="4472" y="109981"/>
                  </a:lnTo>
                  <a:lnTo>
                    <a:pt x="0" y="140540"/>
                  </a:lnTo>
                  <a:lnTo>
                    <a:pt x="924" y="167066"/>
                  </a:lnTo>
                  <a:lnTo>
                    <a:pt x="4989" y="234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590">
              <a:extLst>
                <a:ext uri="{FF2B5EF4-FFF2-40B4-BE49-F238E27FC236}">
                  <a16:creationId xmlns:a16="http://schemas.microsoft.com/office/drawing/2014/main" id="{BEDC28E6-34CE-E022-5438-0709F0A19013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474214" y="5086360"/>
              <a:ext cx="404442" cy="126422"/>
            </a:xfrm>
            <a:custGeom>
              <a:avLst/>
              <a:gdLst/>
              <a:ahLst/>
              <a:cxnLst/>
              <a:rect l="0" t="0" r="0" b="0"/>
              <a:pathLst>
                <a:path w="404442" h="126422">
                  <a:moveTo>
                    <a:pt x="53086" y="50790"/>
                  </a:moveTo>
                  <a:lnTo>
                    <a:pt x="53086" y="50790"/>
                  </a:lnTo>
                  <a:lnTo>
                    <a:pt x="67392" y="41952"/>
                  </a:lnTo>
                  <a:lnTo>
                    <a:pt x="80558" y="29590"/>
                  </a:lnTo>
                  <a:lnTo>
                    <a:pt x="82935" y="25375"/>
                  </a:lnTo>
                  <a:lnTo>
                    <a:pt x="84460" y="16921"/>
                  </a:lnTo>
                  <a:lnTo>
                    <a:pt x="84725" y="10572"/>
                  </a:lnTo>
                  <a:lnTo>
                    <a:pt x="82905" y="6340"/>
                  </a:lnTo>
                  <a:lnTo>
                    <a:pt x="81432" y="4223"/>
                  </a:lnTo>
                  <a:lnTo>
                    <a:pt x="77914" y="1871"/>
                  </a:lnTo>
                  <a:lnTo>
                    <a:pt x="71966" y="548"/>
                  </a:lnTo>
                  <a:lnTo>
                    <a:pt x="57055" y="0"/>
                  </a:lnTo>
                  <a:lnTo>
                    <a:pt x="52969" y="1876"/>
                  </a:lnTo>
                  <a:lnTo>
                    <a:pt x="26561" y="21644"/>
                  </a:lnTo>
                  <a:lnTo>
                    <a:pt x="8806" y="38212"/>
                  </a:lnTo>
                  <a:lnTo>
                    <a:pt x="847" y="56078"/>
                  </a:lnTo>
                  <a:lnTo>
                    <a:pt x="0" y="67487"/>
                  </a:lnTo>
                  <a:lnTo>
                    <a:pt x="762" y="72505"/>
                  </a:lnTo>
                  <a:lnTo>
                    <a:pt x="5372" y="81842"/>
                  </a:lnTo>
                  <a:lnTo>
                    <a:pt x="12830" y="90696"/>
                  </a:lnTo>
                  <a:lnTo>
                    <a:pt x="28223" y="102204"/>
                  </a:lnTo>
                  <a:lnTo>
                    <a:pt x="37568" y="105390"/>
                  </a:lnTo>
                  <a:lnTo>
                    <a:pt x="41329" y="105535"/>
                  </a:lnTo>
                  <a:lnTo>
                    <a:pt x="47390" y="103813"/>
                  </a:lnTo>
                  <a:lnTo>
                    <a:pt x="77324" y="77261"/>
                  </a:lnTo>
                  <a:lnTo>
                    <a:pt x="92080" y="65531"/>
                  </a:lnTo>
                  <a:lnTo>
                    <a:pt x="97472" y="50984"/>
                  </a:lnTo>
                  <a:lnTo>
                    <a:pt x="100902" y="75226"/>
                  </a:lnTo>
                  <a:lnTo>
                    <a:pt x="115426" y="105932"/>
                  </a:lnTo>
                  <a:lnTo>
                    <a:pt x="121009" y="114809"/>
                  </a:lnTo>
                  <a:lnTo>
                    <a:pt x="128195" y="121106"/>
                  </a:lnTo>
                  <a:lnTo>
                    <a:pt x="132086" y="122362"/>
                  </a:lnTo>
                  <a:lnTo>
                    <a:pt x="140173" y="121876"/>
                  </a:lnTo>
                  <a:lnTo>
                    <a:pt x="152659" y="117635"/>
                  </a:lnTo>
                  <a:lnTo>
                    <a:pt x="165296" y="108538"/>
                  </a:lnTo>
                  <a:lnTo>
                    <a:pt x="169985" y="102797"/>
                  </a:lnTo>
                  <a:lnTo>
                    <a:pt x="173480" y="97188"/>
                  </a:lnTo>
                  <a:lnTo>
                    <a:pt x="200153" y="65517"/>
                  </a:lnTo>
                  <a:lnTo>
                    <a:pt x="204998" y="60864"/>
                  </a:lnTo>
                  <a:lnTo>
                    <a:pt x="217806" y="51116"/>
                  </a:lnTo>
                  <a:lnTo>
                    <a:pt x="221445" y="50886"/>
                  </a:lnTo>
                  <a:lnTo>
                    <a:pt x="223180" y="52265"/>
                  </a:lnTo>
                  <a:lnTo>
                    <a:pt x="226991" y="57561"/>
                  </a:lnTo>
                  <a:lnTo>
                    <a:pt x="229732" y="68475"/>
                  </a:lnTo>
                  <a:lnTo>
                    <a:pt x="232615" y="95896"/>
                  </a:lnTo>
                  <a:lnTo>
                    <a:pt x="237056" y="124390"/>
                  </a:lnTo>
                  <a:lnTo>
                    <a:pt x="237156" y="122777"/>
                  </a:lnTo>
                  <a:lnTo>
                    <a:pt x="240583" y="117902"/>
                  </a:lnTo>
                  <a:lnTo>
                    <a:pt x="269436" y="88476"/>
                  </a:lnTo>
                  <a:lnTo>
                    <a:pt x="296066" y="61811"/>
                  </a:lnTo>
                  <a:lnTo>
                    <a:pt x="302423" y="59216"/>
                  </a:lnTo>
                  <a:lnTo>
                    <a:pt x="306094" y="58524"/>
                  </a:lnTo>
                  <a:lnTo>
                    <a:pt x="312054" y="59637"/>
                  </a:lnTo>
                  <a:lnTo>
                    <a:pt x="314631" y="60921"/>
                  </a:lnTo>
                  <a:lnTo>
                    <a:pt x="317495" y="69874"/>
                  </a:lnTo>
                  <a:lnTo>
                    <a:pt x="323143" y="97231"/>
                  </a:lnTo>
                  <a:lnTo>
                    <a:pt x="319958" y="125070"/>
                  </a:lnTo>
                  <a:lnTo>
                    <a:pt x="320606" y="125709"/>
                  </a:lnTo>
                  <a:lnTo>
                    <a:pt x="323208" y="126421"/>
                  </a:lnTo>
                  <a:lnTo>
                    <a:pt x="324890" y="124494"/>
                  </a:lnTo>
                  <a:lnTo>
                    <a:pt x="338089" y="103796"/>
                  </a:lnTo>
                  <a:lnTo>
                    <a:pt x="363092" y="75645"/>
                  </a:lnTo>
                  <a:lnTo>
                    <a:pt x="371489" y="65364"/>
                  </a:lnTo>
                  <a:lnTo>
                    <a:pt x="387227" y="53498"/>
                  </a:lnTo>
                  <a:lnTo>
                    <a:pt x="391623" y="51993"/>
                  </a:lnTo>
                  <a:lnTo>
                    <a:pt x="393783" y="53004"/>
                  </a:lnTo>
                  <a:lnTo>
                    <a:pt x="398064" y="57889"/>
                  </a:lnTo>
                  <a:lnTo>
                    <a:pt x="404441" y="71943"/>
                  </a:lnTo>
                  <a:lnTo>
                    <a:pt x="402336" y="114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591">
              <a:extLst>
                <a:ext uri="{FF2B5EF4-FFF2-40B4-BE49-F238E27FC236}">
                  <a16:creationId xmlns:a16="http://schemas.microsoft.com/office/drawing/2014/main" id="{FA6805E5-6E58-C594-B81C-8FCE489DC930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254250" y="5086428"/>
              <a:ext cx="126289" cy="126923"/>
            </a:xfrm>
            <a:custGeom>
              <a:avLst/>
              <a:gdLst/>
              <a:ahLst/>
              <a:cxnLst/>
              <a:rect l="0" t="0" r="0" b="0"/>
              <a:pathLst>
                <a:path w="126289" h="126923">
                  <a:moveTo>
                    <a:pt x="95250" y="6272"/>
                  </a:moveTo>
                  <a:lnTo>
                    <a:pt x="95250" y="6272"/>
                  </a:lnTo>
                  <a:lnTo>
                    <a:pt x="107183" y="1246"/>
                  </a:lnTo>
                  <a:lnTo>
                    <a:pt x="113884" y="0"/>
                  </a:lnTo>
                  <a:lnTo>
                    <a:pt x="97669" y="632"/>
                  </a:lnTo>
                  <a:lnTo>
                    <a:pt x="82796" y="4993"/>
                  </a:lnTo>
                  <a:lnTo>
                    <a:pt x="52918" y="17634"/>
                  </a:lnTo>
                  <a:lnTo>
                    <a:pt x="36819" y="32916"/>
                  </a:lnTo>
                  <a:lnTo>
                    <a:pt x="36541" y="36029"/>
                  </a:lnTo>
                  <a:lnTo>
                    <a:pt x="39994" y="43251"/>
                  </a:lnTo>
                  <a:lnTo>
                    <a:pt x="49872" y="51880"/>
                  </a:lnTo>
                  <a:lnTo>
                    <a:pt x="79797" y="67598"/>
                  </a:lnTo>
                  <a:lnTo>
                    <a:pt x="110882" y="80350"/>
                  </a:lnTo>
                  <a:lnTo>
                    <a:pt x="118895" y="84587"/>
                  </a:lnTo>
                  <a:lnTo>
                    <a:pt x="121597" y="87410"/>
                  </a:lnTo>
                  <a:lnTo>
                    <a:pt x="124599" y="94309"/>
                  </a:lnTo>
                  <a:lnTo>
                    <a:pt x="126288" y="102756"/>
                  </a:lnTo>
                  <a:lnTo>
                    <a:pt x="124409" y="105167"/>
                  </a:lnTo>
                  <a:lnTo>
                    <a:pt x="116677" y="109727"/>
                  </a:lnTo>
                  <a:lnTo>
                    <a:pt x="89395" y="118404"/>
                  </a:lnTo>
                  <a:lnTo>
                    <a:pt x="60593" y="125029"/>
                  </a:lnTo>
                  <a:lnTo>
                    <a:pt x="34155" y="126548"/>
                  </a:lnTo>
                  <a:lnTo>
                    <a:pt x="0" y="126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SMARTInkShape-Group163">
            <a:extLst>
              <a:ext uri="{FF2B5EF4-FFF2-40B4-BE49-F238E27FC236}">
                <a16:creationId xmlns:a16="http://schemas.microsoft.com/office/drawing/2014/main" id="{2F691D74-43AE-B578-6A39-4376B8A657EC}"/>
              </a:ext>
            </a:extLst>
          </p:cNvPr>
          <p:cNvGrpSpPr/>
          <p:nvPr/>
        </p:nvGrpSpPr>
        <p:grpSpPr>
          <a:xfrm>
            <a:off x="806450" y="4992245"/>
            <a:ext cx="1162051" cy="402921"/>
            <a:chOff x="806450" y="4992245"/>
            <a:chExt cx="1162051" cy="402921"/>
          </a:xfrm>
        </p:grpSpPr>
        <p:sp>
          <p:nvSpPr>
            <p:cNvPr id="321" name="SMARTInkShape-592">
              <a:extLst>
                <a:ext uri="{FF2B5EF4-FFF2-40B4-BE49-F238E27FC236}">
                  <a16:creationId xmlns:a16="http://schemas.microsoft.com/office/drawing/2014/main" id="{D21B2ECF-743F-07BD-49F0-4519F647B1C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821199" y="5106056"/>
              <a:ext cx="147302" cy="91018"/>
            </a:xfrm>
            <a:custGeom>
              <a:avLst/>
              <a:gdLst/>
              <a:ahLst/>
              <a:cxnLst/>
              <a:rect l="0" t="0" r="0" b="0"/>
              <a:pathLst>
                <a:path w="147302" h="91018">
                  <a:moveTo>
                    <a:pt x="1251" y="56494"/>
                  </a:moveTo>
                  <a:lnTo>
                    <a:pt x="1251" y="56494"/>
                  </a:lnTo>
                  <a:lnTo>
                    <a:pt x="29812" y="56494"/>
                  </a:lnTo>
                  <a:lnTo>
                    <a:pt x="57771" y="53123"/>
                  </a:lnTo>
                  <a:lnTo>
                    <a:pt x="85042" y="43629"/>
                  </a:lnTo>
                  <a:lnTo>
                    <a:pt x="110645" y="32483"/>
                  </a:lnTo>
                  <a:lnTo>
                    <a:pt x="122408" y="22490"/>
                  </a:lnTo>
                  <a:lnTo>
                    <a:pt x="125654" y="17157"/>
                  </a:lnTo>
                  <a:lnTo>
                    <a:pt x="125109" y="14042"/>
                  </a:lnTo>
                  <a:lnTo>
                    <a:pt x="120739" y="6818"/>
                  </a:lnTo>
                  <a:lnTo>
                    <a:pt x="117599" y="4325"/>
                  </a:lnTo>
                  <a:lnTo>
                    <a:pt x="110346" y="1558"/>
                  </a:lnTo>
                  <a:lnTo>
                    <a:pt x="98330" y="0"/>
                  </a:lnTo>
                  <a:lnTo>
                    <a:pt x="67830" y="8907"/>
                  </a:lnTo>
                  <a:lnTo>
                    <a:pt x="47319" y="16681"/>
                  </a:lnTo>
                  <a:lnTo>
                    <a:pt x="18512" y="36124"/>
                  </a:lnTo>
                  <a:lnTo>
                    <a:pt x="6287" y="51634"/>
                  </a:lnTo>
                  <a:lnTo>
                    <a:pt x="432" y="63506"/>
                  </a:lnTo>
                  <a:lnTo>
                    <a:pt x="0" y="68930"/>
                  </a:lnTo>
                  <a:lnTo>
                    <a:pt x="3282" y="78719"/>
                  </a:lnTo>
                  <a:lnTo>
                    <a:pt x="6132" y="81894"/>
                  </a:lnTo>
                  <a:lnTo>
                    <a:pt x="24899" y="90779"/>
                  </a:lnTo>
                  <a:lnTo>
                    <a:pt x="36926" y="91017"/>
                  </a:lnTo>
                  <a:lnTo>
                    <a:pt x="67123" y="87903"/>
                  </a:lnTo>
                  <a:lnTo>
                    <a:pt x="95506" y="81409"/>
                  </a:lnTo>
                  <a:lnTo>
                    <a:pt x="123756" y="75611"/>
                  </a:lnTo>
                  <a:lnTo>
                    <a:pt x="147301" y="69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593">
              <a:extLst>
                <a:ext uri="{FF2B5EF4-FFF2-40B4-BE49-F238E27FC236}">
                  <a16:creationId xmlns:a16="http://schemas.microsoft.com/office/drawing/2014/main" id="{DA8E4264-8AA3-AE34-84F7-0BA9FBA9183B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758950" y="5004662"/>
              <a:ext cx="18789" cy="208689"/>
            </a:xfrm>
            <a:custGeom>
              <a:avLst/>
              <a:gdLst/>
              <a:ahLst/>
              <a:cxnLst/>
              <a:rect l="0" t="0" r="0" b="0"/>
              <a:pathLst>
                <a:path w="18789" h="208689">
                  <a:moveTo>
                    <a:pt x="12700" y="24538"/>
                  </a:moveTo>
                  <a:lnTo>
                    <a:pt x="12700" y="24538"/>
                  </a:lnTo>
                  <a:lnTo>
                    <a:pt x="13405" y="18058"/>
                  </a:lnTo>
                  <a:lnTo>
                    <a:pt x="18788" y="0"/>
                  </a:lnTo>
                  <a:lnTo>
                    <a:pt x="18293" y="10857"/>
                  </a:lnTo>
                  <a:lnTo>
                    <a:pt x="12133" y="36835"/>
                  </a:lnTo>
                  <a:lnTo>
                    <a:pt x="7492" y="65930"/>
                  </a:lnTo>
                  <a:lnTo>
                    <a:pt x="2211" y="95901"/>
                  </a:lnTo>
                  <a:lnTo>
                    <a:pt x="983" y="116934"/>
                  </a:lnTo>
                  <a:lnTo>
                    <a:pt x="437" y="138509"/>
                  </a:lnTo>
                  <a:lnTo>
                    <a:pt x="0" y="208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594">
              <a:extLst>
                <a:ext uri="{FF2B5EF4-FFF2-40B4-BE49-F238E27FC236}">
                  <a16:creationId xmlns:a16="http://schemas.microsoft.com/office/drawing/2014/main" id="{05FDE474-6E55-8C08-06A0-6683AAEEB18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638300" y="5135705"/>
              <a:ext cx="65506" cy="259461"/>
            </a:xfrm>
            <a:custGeom>
              <a:avLst/>
              <a:gdLst/>
              <a:ahLst/>
              <a:cxnLst/>
              <a:rect l="0" t="0" r="0" b="0"/>
              <a:pathLst>
                <a:path w="65506" h="259461">
                  <a:moveTo>
                    <a:pt x="0" y="14145"/>
                  </a:moveTo>
                  <a:lnTo>
                    <a:pt x="0" y="14145"/>
                  </a:lnTo>
                  <a:lnTo>
                    <a:pt x="0" y="8678"/>
                  </a:lnTo>
                  <a:lnTo>
                    <a:pt x="0" y="37759"/>
                  </a:lnTo>
                  <a:lnTo>
                    <a:pt x="3658" y="64592"/>
                  </a:lnTo>
                  <a:lnTo>
                    <a:pt x="2813" y="90275"/>
                  </a:lnTo>
                  <a:lnTo>
                    <a:pt x="5651" y="119101"/>
                  </a:lnTo>
                  <a:lnTo>
                    <a:pt x="6040" y="140991"/>
                  </a:lnTo>
                  <a:lnTo>
                    <a:pt x="6212" y="164360"/>
                  </a:lnTo>
                  <a:lnTo>
                    <a:pt x="7014" y="190827"/>
                  </a:lnTo>
                  <a:lnTo>
                    <a:pt x="10702" y="219679"/>
                  </a:lnTo>
                  <a:lnTo>
                    <a:pt x="12305" y="249425"/>
                  </a:lnTo>
                  <a:lnTo>
                    <a:pt x="12648" y="259460"/>
                  </a:lnTo>
                  <a:lnTo>
                    <a:pt x="11979" y="254126"/>
                  </a:lnTo>
                  <a:lnTo>
                    <a:pt x="7231" y="227032"/>
                  </a:lnTo>
                  <a:lnTo>
                    <a:pt x="6611" y="196619"/>
                  </a:lnTo>
                  <a:lnTo>
                    <a:pt x="6466" y="170268"/>
                  </a:lnTo>
                  <a:lnTo>
                    <a:pt x="6401" y="144211"/>
                  </a:lnTo>
                  <a:lnTo>
                    <a:pt x="6373" y="123222"/>
                  </a:lnTo>
                  <a:lnTo>
                    <a:pt x="6360" y="98842"/>
                  </a:lnTo>
                  <a:lnTo>
                    <a:pt x="7766" y="72954"/>
                  </a:lnTo>
                  <a:lnTo>
                    <a:pt x="13094" y="49690"/>
                  </a:lnTo>
                  <a:lnTo>
                    <a:pt x="20656" y="23501"/>
                  </a:lnTo>
                  <a:lnTo>
                    <a:pt x="27055" y="12894"/>
                  </a:lnTo>
                  <a:lnTo>
                    <a:pt x="38590" y="2956"/>
                  </a:lnTo>
                  <a:lnTo>
                    <a:pt x="42660" y="335"/>
                  </a:lnTo>
                  <a:lnTo>
                    <a:pt x="46785" y="0"/>
                  </a:lnTo>
                  <a:lnTo>
                    <a:pt x="55130" y="3390"/>
                  </a:lnTo>
                  <a:lnTo>
                    <a:pt x="61662" y="13362"/>
                  </a:lnTo>
                  <a:lnTo>
                    <a:pt x="65505" y="26497"/>
                  </a:lnTo>
                  <a:lnTo>
                    <a:pt x="63702" y="45086"/>
                  </a:lnTo>
                  <a:lnTo>
                    <a:pt x="60532" y="55179"/>
                  </a:lnTo>
                  <a:lnTo>
                    <a:pt x="53009" y="64367"/>
                  </a:lnTo>
                  <a:lnTo>
                    <a:pt x="44726" y="72450"/>
                  </a:lnTo>
                  <a:lnTo>
                    <a:pt x="41045" y="78394"/>
                  </a:lnTo>
                  <a:lnTo>
                    <a:pt x="38652" y="80260"/>
                  </a:lnTo>
                  <a:lnTo>
                    <a:pt x="32231" y="82335"/>
                  </a:lnTo>
                  <a:lnTo>
                    <a:pt x="29248" y="82183"/>
                  </a:lnTo>
                  <a:lnTo>
                    <a:pt x="19050" y="77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595">
              <a:extLst>
                <a:ext uri="{FF2B5EF4-FFF2-40B4-BE49-F238E27FC236}">
                  <a16:creationId xmlns:a16="http://schemas.microsoft.com/office/drawing/2014/main" id="{8167B428-02F3-FBFA-9A19-D23B41DA47AB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568450" y="50355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596">
              <a:extLst>
                <a:ext uri="{FF2B5EF4-FFF2-40B4-BE49-F238E27FC236}">
                  <a16:creationId xmlns:a16="http://schemas.microsoft.com/office/drawing/2014/main" id="{ABF3CA88-AE08-D209-20C1-74594A75565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562100" y="5100109"/>
              <a:ext cx="6351" cy="132292"/>
            </a:xfrm>
            <a:custGeom>
              <a:avLst/>
              <a:gdLst/>
              <a:ahLst/>
              <a:cxnLst/>
              <a:rect l="0" t="0" r="0" b="0"/>
              <a:pathLst>
                <a:path w="6351" h="132292">
                  <a:moveTo>
                    <a:pt x="0" y="24341"/>
                  </a:moveTo>
                  <a:lnTo>
                    <a:pt x="0" y="24341"/>
                  </a:lnTo>
                  <a:lnTo>
                    <a:pt x="0" y="12132"/>
                  </a:lnTo>
                  <a:lnTo>
                    <a:pt x="706" y="9852"/>
                  </a:lnTo>
                  <a:lnTo>
                    <a:pt x="1881" y="8331"/>
                  </a:lnTo>
                  <a:lnTo>
                    <a:pt x="3371" y="7318"/>
                  </a:lnTo>
                  <a:lnTo>
                    <a:pt x="4364" y="5937"/>
                  </a:lnTo>
                  <a:lnTo>
                    <a:pt x="5467" y="2520"/>
                  </a:lnTo>
                  <a:lnTo>
                    <a:pt x="5056" y="1327"/>
                  </a:lnTo>
                  <a:lnTo>
                    <a:pt x="4076" y="532"/>
                  </a:lnTo>
                  <a:lnTo>
                    <a:pt x="2717" y="0"/>
                  </a:lnTo>
                  <a:lnTo>
                    <a:pt x="1812" y="1764"/>
                  </a:lnTo>
                  <a:lnTo>
                    <a:pt x="238" y="28919"/>
                  </a:lnTo>
                  <a:lnTo>
                    <a:pt x="3442" y="52587"/>
                  </a:lnTo>
                  <a:lnTo>
                    <a:pt x="5775" y="83752"/>
                  </a:lnTo>
                  <a:lnTo>
                    <a:pt x="6300" y="113478"/>
                  </a:lnTo>
                  <a:lnTo>
                    <a:pt x="6350" y="132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597">
              <a:extLst>
                <a:ext uri="{FF2B5EF4-FFF2-40B4-BE49-F238E27FC236}">
                  <a16:creationId xmlns:a16="http://schemas.microsoft.com/office/drawing/2014/main" id="{0C52D8B0-5CE9-6D7C-143A-739A0AF8882E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384300" y="509905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80"/>
                  </a:lnTo>
                  <a:lnTo>
                    <a:pt x="3763" y="24842"/>
                  </a:lnTo>
                  <a:lnTo>
                    <a:pt x="33225" y="7179"/>
                  </a:lnTo>
                  <a:lnTo>
                    <a:pt x="54608" y="212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598">
              <a:extLst>
                <a:ext uri="{FF2B5EF4-FFF2-40B4-BE49-F238E27FC236}">
                  <a16:creationId xmlns:a16="http://schemas.microsoft.com/office/drawing/2014/main" id="{DC6EE93B-C75F-90BB-12D9-77B9BEFCDCA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403357" y="4992245"/>
              <a:ext cx="103112" cy="226162"/>
            </a:xfrm>
            <a:custGeom>
              <a:avLst/>
              <a:gdLst/>
              <a:ahLst/>
              <a:cxnLst/>
              <a:rect l="0" t="0" r="0" b="0"/>
              <a:pathLst>
                <a:path w="103112" h="226162">
                  <a:moveTo>
                    <a:pt x="12693" y="11555"/>
                  </a:moveTo>
                  <a:lnTo>
                    <a:pt x="12693" y="11555"/>
                  </a:lnTo>
                  <a:lnTo>
                    <a:pt x="24249" y="0"/>
                  </a:lnTo>
                  <a:lnTo>
                    <a:pt x="24630" y="1030"/>
                  </a:lnTo>
                  <a:lnTo>
                    <a:pt x="24621" y="30723"/>
                  </a:lnTo>
                  <a:lnTo>
                    <a:pt x="20303" y="55256"/>
                  </a:lnTo>
                  <a:lnTo>
                    <a:pt x="15262" y="83849"/>
                  </a:lnTo>
                  <a:lnTo>
                    <a:pt x="13201" y="115389"/>
                  </a:lnTo>
                  <a:lnTo>
                    <a:pt x="9422" y="142368"/>
                  </a:lnTo>
                  <a:lnTo>
                    <a:pt x="6951" y="172756"/>
                  </a:lnTo>
                  <a:lnTo>
                    <a:pt x="5817" y="185534"/>
                  </a:lnTo>
                  <a:lnTo>
                    <a:pt x="597" y="209852"/>
                  </a:lnTo>
                  <a:lnTo>
                    <a:pt x="0" y="220964"/>
                  </a:lnTo>
                  <a:lnTo>
                    <a:pt x="26508" y="221091"/>
                  </a:lnTo>
                  <a:lnTo>
                    <a:pt x="56083" y="225466"/>
                  </a:lnTo>
                  <a:lnTo>
                    <a:pt x="79328" y="226161"/>
                  </a:lnTo>
                  <a:lnTo>
                    <a:pt x="101753" y="221911"/>
                  </a:lnTo>
                  <a:lnTo>
                    <a:pt x="103111" y="220936"/>
                  </a:lnTo>
                  <a:lnTo>
                    <a:pt x="101593" y="214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599">
              <a:extLst>
                <a:ext uri="{FF2B5EF4-FFF2-40B4-BE49-F238E27FC236}">
                  <a16:creationId xmlns:a16="http://schemas.microsoft.com/office/drawing/2014/main" id="{E74B6383-F892-25C7-9B4C-49B929C4D1A3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308125" y="5036433"/>
              <a:ext cx="12676" cy="189618"/>
            </a:xfrm>
            <a:custGeom>
              <a:avLst/>
              <a:gdLst/>
              <a:ahLst/>
              <a:cxnLst/>
              <a:rect l="0" t="0" r="0" b="0"/>
              <a:pathLst>
                <a:path w="12676" h="189618">
                  <a:moveTo>
                    <a:pt x="12675" y="5467"/>
                  </a:moveTo>
                  <a:lnTo>
                    <a:pt x="12675" y="5467"/>
                  </a:lnTo>
                  <a:lnTo>
                    <a:pt x="12675" y="0"/>
                  </a:lnTo>
                  <a:lnTo>
                    <a:pt x="9304" y="2749"/>
                  </a:lnTo>
                  <a:lnTo>
                    <a:pt x="7649" y="9904"/>
                  </a:lnTo>
                  <a:lnTo>
                    <a:pt x="4836" y="31476"/>
                  </a:lnTo>
                  <a:lnTo>
                    <a:pt x="2136" y="53010"/>
                  </a:lnTo>
                  <a:lnTo>
                    <a:pt x="935" y="76692"/>
                  </a:lnTo>
                  <a:lnTo>
                    <a:pt x="259" y="103711"/>
                  </a:lnTo>
                  <a:lnTo>
                    <a:pt x="59" y="131864"/>
                  </a:lnTo>
                  <a:lnTo>
                    <a:pt x="0" y="159179"/>
                  </a:lnTo>
                  <a:lnTo>
                    <a:pt x="1868" y="170915"/>
                  </a:lnTo>
                  <a:lnTo>
                    <a:pt x="6325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600">
              <a:extLst>
                <a:ext uri="{FF2B5EF4-FFF2-40B4-BE49-F238E27FC236}">
                  <a16:creationId xmlns:a16="http://schemas.microsoft.com/office/drawing/2014/main" id="{C44223AD-ECBA-06AA-2839-8AB36E5BD1E7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155700" y="5105400"/>
              <a:ext cx="82551" cy="103245"/>
            </a:xfrm>
            <a:custGeom>
              <a:avLst/>
              <a:gdLst/>
              <a:ahLst/>
              <a:cxnLst/>
              <a:rect l="0" t="0" r="0" b="0"/>
              <a:pathLst>
                <a:path w="82551" h="103245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3763" y="12143"/>
                  </a:lnTo>
                  <a:lnTo>
                    <a:pt x="6742" y="10212"/>
                  </a:lnTo>
                  <a:lnTo>
                    <a:pt x="8022" y="8218"/>
                  </a:lnTo>
                  <a:lnTo>
                    <a:pt x="8170" y="6185"/>
                  </a:lnTo>
                  <a:lnTo>
                    <a:pt x="6710" y="1222"/>
                  </a:lnTo>
                  <a:lnTo>
                    <a:pt x="8391" y="2426"/>
                  </a:lnTo>
                  <a:lnTo>
                    <a:pt x="9828" y="3733"/>
                  </a:lnTo>
                  <a:lnTo>
                    <a:pt x="11423" y="8950"/>
                  </a:lnTo>
                  <a:lnTo>
                    <a:pt x="13237" y="34339"/>
                  </a:lnTo>
                  <a:lnTo>
                    <a:pt x="17720" y="59877"/>
                  </a:lnTo>
                  <a:lnTo>
                    <a:pt x="27620" y="91402"/>
                  </a:lnTo>
                  <a:lnTo>
                    <a:pt x="33678" y="98949"/>
                  </a:lnTo>
                  <a:lnTo>
                    <a:pt x="37269" y="101949"/>
                  </a:lnTo>
                  <a:lnTo>
                    <a:pt x="41073" y="103244"/>
                  </a:lnTo>
                  <a:lnTo>
                    <a:pt x="49064" y="102801"/>
                  </a:lnTo>
                  <a:lnTo>
                    <a:pt x="55438" y="100253"/>
                  </a:lnTo>
                  <a:lnTo>
                    <a:pt x="58125" y="98585"/>
                  </a:lnTo>
                  <a:lnTo>
                    <a:pt x="62993" y="91087"/>
                  </a:lnTo>
                  <a:lnTo>
                    <a:pt x="67818" y="76848"/>
                  </a:lnTo>
                  <a:lnTo>
                    <a:pt x="72820" y="52653"/>
                  </a:lnTo>
                  <a:lnTo>
                    <a:pt x="75532" y="22107"/>
                  </a:lnTo>
                  <a:lnTo>
                    <a:pt x="76112" y="3190"/>
                  </a:lnTo>
                  <a:lnTo>
                    <a:pt x="76847" y="2127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601">
              <a:extLst>
                <a:ext uri="{FF2B5EF4-FFF2-40B4-BE49-F238E27FC236}">
                  <a16:creationId xmlns:a16="http://schemas.microsoft.com/office/drawing/2014/main" id="{5172A4AD-D5DF-B1E0-16CB-0974E782C695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06450" y="5092962"/>
              <a:ext cx="265783" cy="142308"/>
            </a:xfrm>
            <a:custGeom>
              <a:avLst/>
              <a:gdLst/>
              <a:ahLst/>
              <a:cxnLst/>
              <a:rect l="0" t="0" r="0" b="0"/>
              <a:pathLst>
                <a:path w="265783" h="142308">
                  <a:moveTo>
                    <a:pt x="0" y="6088"/>
                  </a:moveTo>
                  <a:lnTo>
                    <a:pt x="0" y="6088"/>
                  </a:lnTo>
                  <a:lnTo>
                    <a:pt x="3371" y="2717"/>
                  </a:lnTo>
                  <a:lnTo>
                    <a:pt x="6908" y="1062"/>
                  </a:lnTo>
                  <a:lnTo>
                    <a:pt x="18298" y="0"/>
                  </a:lnTo>
                  <a:lnTo>
                    <a:pt x="30038" y="3187"/>
                  </a:lnTo>
                  <a:lnTo>
                    <a:pt x="36398" y="10443"/>
                  </a:lnTo>
                  <a:lnTo>
                    <a:pt x="46231" y="35720"/>
                  </a:lnTo>
                  <a:lnTo>
                    <a:pt x="49897" y="59867"/>
                  </a:lnTo>
                  <a:lnTo>
                    <a:pt x="50533" y="85131"/>
                  </a:lnTo>
                  <a:lnTo>
                    <a:pt x="50765" y="113184"/>
                  </a:lnTo>
                  <a:lnTo>
                    <a:pt x="50798" y="142307"/>
                  </a:lnTo>
                  <a:lnTo>
                    <a:pt x="52211" y="119505"/>
                  </a:lnTo>
                  <a:lnTo>
                    <a:pt x="64615" y="88046"/>
                  </a:lnTo>
                  <a:lnTo>
                    <a:pt x="80654" y="61395"/>
                  </a:lnTo>
                  <a:lnTo>
                    <a:pt x="103511" y="33127"/>
                  </a:lnTo>
                  <a:lnTo>
                    <a:pt x="124006" y="18250"/>
                  </a:lnTo>
                  <a:lnTo>
                    <a:pt x="128532" y="17018"/>
                  </a:lnTo>
                  <a:lnTo>
                    <a:pt x="137323" y="17531"/>
                  </a:lnTo>
                  <a:lnTo>
                    <a:pt x="145935" y="21992"/>
                  </a:lnTo>
                  <a:lnTo>
                    <a:pt x="150206" y="25158"/>
                  </a:lnTo>
                  <a:lnTo>
                    <a:pt x="156834" y="34319"/>
                  </a:lnTo>
                  <a:lnTo>
                    <a:pt x="168375" y="62905"/>
                  </a:lnTo>
                  <a:lnTo>
                    <a:pt x="171270" y="92963"/>
                  </a:lnTo>
                  <a:lnTo>
                    <a:pt x="171447" y="101192"/>
                  </a:lnTo>
                  <a:lnTo>
                    <a:pt x="172155" y="94829"/>
                  </a:lnTo>
                  <a:lnTo>
                    <a:pt x="176519" y="81770"/>
                  </a:lnTo>
                  <a:lnTo>
                    <a:pt x="194232" y="51178"/>
                  </a:lnTo>
                  <a:lnTo>
                    <a:pt x="216637" y="27146"/>
                  </a:lnTo>
                  <a:lnTo>
                    <a:pt x="231405" y="16796"/>
                  </a:lnTo>
                  <a:lnTo>
                    <a:pt x="240250" y="13729"/>
                  </a:lnTo>
                  <a:lnTo>
                    <a:pt x="242717" y="13299"/>
                  </a:lnTo>
                  <a:lnTo>
                    <a:pt x="245772" y="15128"/>
                  </a:lnTo>
                  <a:lnTo>
                    <a:pt x="252930" y="22806"/>
                  </a:lnTo>
                  <a:lnTo>
                    <a:pt x="257052" y="33274"/>
                  </a:lnTo>
                  <a:lnTo>
                    <a:pt x="263070" y="60611"/>
                  </a:lnTo>
                  <a:lnTo>
                    <a:pt x="265624" y="84880"/>
                  </a:lnTo>
                  <a:lnTo>
                    <a:pt x="265782" y="111178"/>
                  </a:lnTo>
                  <a:lnTo>
                    <a:pt x="260350" y="120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" name="SMARTInkShape-Group164">
            <a:extLst>
              <a:ext uri="{FF2B5EF4-FFF2-40B4-BE49-F238E27FC236}">
                <a16:creationId xmlns:a16="http://schemas.microsoft.com/office/drawing/2014/main" id="{B594ED71-2EAE-3226-08C9-4E41FBEE9D47}"/>
              </a:ext>
            </a:extLst>
          </p:cNvPr>
          <p:cNvGrpSpPr/>
          <p:nvPr/>
        </p:nvGrpSpPr>
        <p:grpSpPr>
          <a:xfrm>
            <a:off x="6377118" y="4662472"/>
            <a:ext cx="993525" cy="157179"/>
            <a:chOff x="6377118" y="4662472"/>
            <a:chExt cx="993525" cy="157179"/>
          </a:xfrm>
        </p:grpSpPr>
        <p:sp>
          <p:nvSpPr>
            <p:cNvPr id="332" name="SMARTInkShape-602">
              <a:extLst>
                <a:ext uri="{FF2B5EF4-FFF2-40B4-BE49-F238E27FC236}">
                  <a16:creationId xmlns:a16="http://schemas.microsoft.com/office/drawing/2014/main" id="{8C648F79-96A3-69F2-08B0-2E392D0E85EA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258050" y="4667558"/>
              <a:ext cx="112593" cy="113993"/>
            </a:xfrm>
            <a:custGeom>
              <a:avLst/>
              <a:gdLst/>
              <a:ahLst/>
              <a:cxnLst/>
              <a:rect l="0" t="0" r="0" b="0"/>
              <a:pathLst>
                <a:path w="112593" h="113993">
                  <a:moveTo>
                    <a:pt x="88900" y="18742"/>
                  </a:moveTo>
                  <a:lnTo>
                    <a:pt x="88900" y="18742"/>
                  </a:lnTo>
                  <a:lnTo>
                    <a:pt x="98333" y="10014"/>
                  </a:lnTo>
                  <a:lnTo>
                    <a:pt x="109916" y="3194"/>
                  </a:lnTo>
                  <a:lnTo>
                    <a:pt x="109966" y="2027"/>
                  </a:lnTo>
                  <a:lnTo>
                    <a:pt x="108589" y="1248"/>
                  </a:lnTo>
                  <a:lnTo>
                    <a:pt x="92868" y="0"/>
                  </a:lnTo>
                  <a:lnTo>
                    <a:pt x="75495" y="3154"/>
                  </a:lnTo>
                  <a:lnTo>
                    <a:pt x="51366" y="15610"/>
                  </a:lnTo>
                  <a:lnTo>
                    <a:pt x="41409" y="23465"/>
                  </a:lnTo>
                  <a:lnTo>
                    <a:pt x="36044" y="31660"/>
                  </a:lnTo>
                  <a:lnTo>
                    <a:pt x="34613" y="35820"/>
                  </a:lnTo>
                  <a:lnTo>
                    <a:pt x="35069" y="39300"/>
                  </a:lnTo>
                  <a:lnTo>
                    <a:pt x="36785" y="42325"/>
                  </a:lnTo>
                  <a:lnTo>
                    <a:pt x="53049" y="55622"/>
                  </a:lnTo>
                  <a:lnTo>
                    <a:pt x="67146" y="64319"/>
                  </a:lnTo>
                  <a:lnTo>
                    <a:pt x="93849" y="72617"/>
                  </a:lnTo>
                  <a:lnTo>
                    <a:pt x="108536" y="83712"/>
                  </a:lnTo>
                  <a:lnTo>
                    <a:pt x="111738" y="88305"/>
                  </a:lnTo>
                  <a:lnTo>
                    <a:pt x="112592" y="90517"/>
                  </a:lnTo>
                  <a:lnTo>
                    <a:pt x="112456" y="92698"/>
                  </a:lnTo>
                  <a:lnTo>
                    <a:pt x="110423" y="97001"/>
                  </a:lnTo>
                  <a:lnTo>
                    <a:pt x="101941" y="106763"/>
                  </a:lnTo>
                  <a:lnTo>
                    <a:pt x="94461" y="110779"/>
                  </a:lnTo>
                  <a:lnTo>
                    <a:pt x="78160" y="113358"/>
                  </a:lnTo>
                  <a:lnTo>
                    <a:pt x="48261" y="113866"/>
                  </a:lnTo>
                  <a:lnTo>
                    <a:pt x="0" y="113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603">
              <a:extLst>
                <a:ext uri="{FF2B5EF4-FFF2-40B4-BE49-F238E27FC236}">
                  <a16:creationId xmlns:a16="http://schemas.microsoft.com/office/drawing/2014/main" id="{8ECA2931-01F2-6F14-12C9-F39F41C2D65D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112000" y="4680367"/>
              <a:ext cx="120784" cy="139284"/>
            </a:xfrm>
            <a:custGeom>
              <a:avLst/>
              <a:gdLst/>
              <a:ahLst/>
              <a:cxnLst/>
              <a:rect l="0" t="0" r="0" b="0"/>
              <a:pathLst>
                <a:path w="120784" h="139284">
                  <a:moveTo>
                    <a:pt x="82550" y="18633"/>
                  </a:moveTo>
                  <a:lnTo>
                    <a:pt x="82550" y="18633"/>
                  </a:lnTo>
                  <a:lnTo>
                    <a:pt x="107331" y="1691"/>
                  </a:lnTo>
                  <a:lnTo>
                    <a:pt x="110497" y="521"/>
                  </a:lnTo>
                  <a:lnTo>
                    <a:pt x="110354" y="208"/>
                  </a:lnTo>
                  <a:lnTo>
                    <a:pt x="109552" y="0"/>
                  </a:lnTo>
                  <a:lnTo>
                    <a:pt x="88695" y="5440"/>
                  </a:lnTo>
                  <a:lnTo>
                    <a:pt x="65340" y="15609"/>
                  </a:lnTo>
                  <a:lnTo>
                    <a:pt x="55146" y="18701"/>
                  </a:lnTo>
                  <a:lnTo>
                    <a:pt x="39622" y="27668"/>
                  </a:lnTo>
                  <a:lnTo>
                    <a:pt x="35248" y="32761"/>
                  </a:lnTo>
                  <a:lnTo>
                    <a:pt x="32786" y="46338"/>
                  </a:lnTo>
                  <a:lnTo>
                    <a:pt x="34092" y="53994"/>
                  </a:lnTo>
                  <a:lnTo>
                    <a:pt x="37730" y="60455"/>
                  </a:lnTo>
                  <a:lnTo>
                    <a:pt x="44050" y="68030"/>
                  </a:lnTo>
                  <a:lnTo>
                    <a:pt x="55325" y="72337"/>
                  </a:lnTo>
                  <a:lnTo>
                    <a:pt x="82190" y="78473"/>
                  </a:lnTo>
                  <a:lnTo>
                    <a:pt x="112371" y="88559"/>
                  </a:lnTo>
                  <a:lnTo>
                    <a:pt x="117247" y="90650"/>
                  </a:lnTo>
                  <a:lnTo>
                    <a:pt x="119793" y="93455"/>
                  </a:lnTo>
                  <a:lnTo>
                    <a:pt x="120783" y="96737"/>
                  </a:lnTo>
                  <a:lnTo>
                    <a:pt x="120739" y="100336"/>
                  </a:lnTo>
                  <a:lnTo>
                    <a:pt x="117887" y="103441"/>
                  </a:lnTo>
                  <a:lnTo>
                    <a:pt x="88676" y="115740"/>
                  </a:lnTo>
                  <a:lnTo>
                    <a:pt x="60265" y="126549"/>
                  </a:lnTo>
                  <a:lnTo>
                    <a:pt x="32365" y="135043"/>
                  </a:lnTo>
                  <a:lnTo>
                    <a:pt x="0" y="139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604">
              <a:extLst>
                <a:ext uri="{FF2B5EF4-FFF2-40B4-BE49-F238E27FC236}">
                  <a16:creationId xmlns:a16="http://schemas.microsoft.com/office/drawing/2014/main" id="{112E0109-32B7-09F3-D6D8-6DA9A02B6BDC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002076" y="4700483"/>
              <a:ext cx="51562" cy="117851"/>
            </a:xfrm>
            <a:custGeom>
              <a:avLst/>
              <a:gdLst/>
              <a:ahLst/>
              <a:cxnLst/>
              <a:rect l="0" t="0" r="0" b="0"/>
              <a:pathLst>
                <a:path w="51562" h="117851">
                  <a:moveTo>
                    <a:pt x="33724" y="23917"/>
                  </a:moveTo>
                  <a:lnTo>
                    <a:pt x="33724" y="23917"/>
                  </a:lnTo>
                  <a:lnTo>
                    <a:pt x="37096" y="23917"/>
                  </a:lnTo>
                  <a:lnTo>
                    <a:pt x="40631" y="22036"/>
                  </a:lnTo>
                  <a:lnTo>
                    <a:pt x="44555" y="18142"/>
                  </a:lnTo>
                  <a:lnTo>
                    <a:pt x="50025" y="8721"/>
                  </a:lnTo>
                  <a:lnTo>
                    <a:pt x="51552" y="3523"/>
                  </a:lnTo>
                  <a:lnTo>
                    <a:pt x="51254" y="1854"/>
                  </a:lnTo>
                  <a:lnTo>
                    <a:pt x="50349" y="742"/>
                  </a:lnTo>
                  <a:lnTo>
                    <a:pt x="49040" y="0"/>
                  </a:lnTo>
                  <a:lnTo>
                    <a:pt x="48168" y="211"/>
                  </a:lnTo>
                  <a:lnTo>
                    <a:pt x="47587" y="1058"/>
                  </a:lnTo>
                  <a:lnTo>
                    <a:pt x="47199" y="2326"/>
                  </a:lnTo>
                  <a:lnTo>
                    <a:pt x="19046" y="33554"/>
                  </a:lnTo>
                  <a:lnTo>
                    <a:pt x="3883" y="63085"/>
                  </a:lnTo>
                  <a:lnTo>
                    <a:pt x="0" y="79425"/>
                  </a:lnTo>
                  <a:lnTo>
                    <a:pt x="1782" y="101668"/>
                  </a:lnTo>
                  <a:lnTo>
                    <a:pt x="4946" y="107862"/>
                  </a:lnTo>
                  <a:lnTo>
                    <a:pt x="14066" y="114720"/>
                  </a:lnTo>
                  <a:lnTo>
                    <a:pt x="29075" y="117850"/>
                  </a:lnTo>
                  <a:lnTo>
                    <a:pt x="34153" y="115466"/>
                  </a:lnTo>
                  <a:lnTo>
                    <a:pt x="43558" y="105293"/>
                  </a:lnTo>
                  <a:lnTo>
                    <a:pt x="48678" y="89482"/>
                  </a:lnTo>
                  <a:lnTo>
                    <a:pt x="51561" y="62629"/>
                  </a:lnTo>
                  <a:lnTo>
                    <a:pt x="51529" y="47472"/>
                  </a:lnTo>
                  <a:lnTo>
                    <a:pt x="45760" y="30112"/>
                  </a:lnTo>
                  <a:lnTo>
                    <a:pt x="41896" y="23143"/>
                  </a:lnTo>
                  <a:lnTo>
                    <a:pt x="37826" y="20046"/>
                  </a:lnTo>
                  <a:lnTo>
                    <a:pt x="27374" y="1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605">
              <a:extLst>
                <a:ext uri="{FF2B5EF4-FFF2-40B4-BE49-F238E27FC236}">
                  <a16:creationId xmlns:a16="http://schemas.microsoft.com/office/drawing/2014/main" id="{851A2E42-7BAE-1589-F0C5-6A17C11A7119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750050" y="4713255"/>
              <a:ext cx="222251" cy="98014"/>
            </a:xfrm>
            <a:custGeom>
              <a:avLst/>
              <a:gdLst/>
              <a:ahLst/>
              <a:cxnLst/>
              <a:rect l="0" t="0" r="0" b="0"/>
              <a:pathLst>
                <a:path w="222251" h="98014">
                  <a:moveTo>
                    <a:pt x="0" y="36545"/>
                  </a:moveTo>
                  <a:lnTo>
                    <a:pt x="0" y="36545"/>
                  </a:lnTo>
                  <a:lnTo>
                    <a:pt x="0" y="33174"/>
                  </a:lnTo>
                  <a:lnTo>
                    <a:pt x="6741" y="24336"/>
                  </a:lnTo>
                  <a:lnTo>
                    <a:pt x="36117" y="7063"/>
                  </a:lnTo>
                  <a:lnTo>
                    <a:pt x="56131" y="357"/>
                  </a:lnTo>
                  <a:lnTo>
                    <a:pt x="65869" y="0"/>
                  </a:lnTo>
                  <a:lnTo>
                    <a:pt x="77253" y="2192"/>
                  </a:lnTo>
                  <a:lnTo>
                    <a:pt x="92190" y="10766"/>
                  </a:lnTo>
                  <a:lnTo>
                    <a:pt x="99299" y="22030"/>
                  </a:lnTo>
                  <a:lnTo>
                    <a:pt x="114098" y="53615"/>
                  </a:lnTo>
                  <a:lnTo>
                    <a:pt x="126098" y="80603"/>
                  </a:lnTo>
                  <a:lnTo>
                    <a:pt x="127104" y="85673"/>
                  </a:lnTo>
                  <a:lnTo>
                    <a:pt x="126364" y="89758"/>
                  </a:lnTo>
                  <a:lnTo>
                    <a:pt x="122484" y="95473"/>
                  </a:lnTo>
                  <a:lnTo>
                    <a:pt x="118408" y="98013"/>
                  </a:lnTo>
                  <a:lnTo>
                    <a:pt x="115627" y="97279"/>
                  </a:lnTo>
                  <a:lnTo>
                    <a:pt x="108775" y="92701"/>
                  </a:lnTo>
                  <a:lnTo>
                    <a:pt x="100354" y="78820"/>
                  </a:lnTo>
                  <a:lnTo>
                    <a:pt x="99400" y="69210"/>
                  </a:lnTo>
                  <a:lnTo>
                    <a:pt x="104536" y="44800"/>
                  </a:lnTo>
                  <a:lnTo>
                    <a:pt x="113681" y="27781"/>
                  </a:lnTo>
                  <a:lnTo>
                    <a:pt x="121956" y="17171"/>
                  </a:lnTo>
                  <a:lnTo>
                    <a:pt x="132284" y="13824"/>
                  </a:lnTo>
                  <a:lnTo>
                    <a:pt x="162007" y="7134"/>
                  </a:lnTo>
                  <a:lnTo>
                    <a:pt x="187781" y="6193"/>
                  </a:lnTo>
                  <a:lnTo>
                    <a:pt x="222250" y="11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606">
              <a:extLst>
                <a:ext uri="{FF2B5EF4-FFF2-40B4-BE49-F238E27FC236}">
                  <a16:creationId xmlns:a16="http://schemas.microsoft.com/office/drawing/2014/main" id="{F81F79DB-12B2-B21B-5FC6-6C205401D815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625427" y="4699385"/>
              <a:ext cx="118274" cy="99561"/>
            </a:xfrm>
            <a:custGeom>
              <a:avLst/>
              <a:gdLst/>
              <a:ahLst/>
              <a:cxnLst/>
              <a:rect l="0" t="0" r="0" b="0"/>
              <a:pathLst>
                <a:path w="118274" h="99561">
                  <a:moveTo>
                    <a:pt x="42073" y="25015"/>
                  </a:moveTo>
                  <a:lnTo>
                    <a:pt x="42073" y="25015"/>
                  </a:lnTo>
                  <a:lnTo>
                    <a:pt x="45445" y="25015"/>
                  </a:lnTo>
                  <a:lnTo>
                    <a:pt x="54282" y="18273"/>
                  </a:lnTo>
                  <a:lnTo>
                    <a:pt x="58083" y="13082"/>
                  </a:lnTo>
                  <a:lnTo>
                    <a:pt x="60477" y="8422"/>
                  </a:lnTo>
                  <a:lnTo>
                    <a:pt x="66413" y="914"/>
                  </a:lnTo>
                  <a:lnTo>
                    <a:pt x="57046" y="0"/>
                  </a:lnTo>
                  <a:lnTo>
                    <a:pt x="48493" y="3548"/>
                  </a:lnTo>
                  <a:lnTo>
                    <a:pt x="18793" y="24012"/>
                  </a:lnTo>
                  <a:lnTo>
                    <a:pt x="6091" y="39299"/>
                  </a:lnTo>
                  <a:lnTo>
                    <a:pt x="1386" y="51119"/>
                  </a:lnTo>
                  <a:lnTo>
                    <a:pt x="0" y="62722"/>
                  </a:lnTo>
                  <a:lnTo>
                    <a:pt x="1737" y="72583"/>
                  </a:lnTo>
                  <a:lnTo>
                    <a:pt x="10053" y="86067"/>
                  </a:lnTo>
                  <a:lnTo>
                    <a:pt x="19375" y="92836"/>
                  </a:lnTo>
                  <a:lnTo>
                    <a:pt x="35865" y="99560"/>
                  </a:lnTo>
                  <a:lnTo>
                    <a:pt x="63860" y="95971"/>
                  </a:lnTo>
                  <a:lnTo>
                    <a:pt x="83571" y="93310"/>
                  </a:lnTo>
                  <a:lnTo>
                    <a:pt x="118273" y="82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607">
              <a:extLst>
                <a:ext uri="{FF2B5EF4-FFF2-40B4-BE49-F238E27FC236}">
                  <a16:creationId xmlns:a16="http://schemas.microsoft.com/office/drawing/2014/main" id="{690F67E6-B070-4B99-0DAE-6797982B26CC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377118" y="4662472"/>
              <a:ext cx="195133" cy="147824"/>
            </a:xfrm>
            <a:custGeom>
              <a:avLst/>
              <a:gdLst/>
              <a:ahLst/>
              <a:cxnLst/>
              <a:rect l="0" t="0" r="0" b="0"/>
              <a:pathLst>
                <a:path w="195133" h="147824">
                  <a:moveTo>
                    <a:pt x="99882" y="30178"/>
                  </a:moveTo>
                  <a:lnTo>
                    <a:pt x="99882" y="30178"/>
                  </a:lnTo>
                  <a:lnTo>
                    <a:pt x="99882" y="26807"/>
                  </a:lnTo>
                  <a:lnTo>
                    <a:pt x="100587" y="25814"/>
                  </a:lnTo>
                  <a:lnTo>
                    <a:pt x="101764" y="25152"/>
                  </a:lnTo>
                  <a:lnTo>
                    <a:pt x="106350" y="24003"/>
                  </a:lnTo>
                  <a:lnTo>
                    <a:pt x="111621" y="23851"/>
                  </a:lnTo>
                  <a:lnTo>
                    <a:pt x="108925" y="17093"/>
                  </a:lnTo>
                  <a:lnTo>
                    <a:pt x="97631" y="2813"/>
                  </a:lnTo>
                  <a:lnTo>
                    <a:pt x="89709" y="377"/>
                  </a:lnTo>
                  <a:lnTo>
                    <a:pt x="78427" y="0"/>
                  </a:lnTo>
                  <a:lnTo>
                    <a:pt x="46761" y="7381"/>
                  </a:lnTo>
                  <a:lnTo>
                    <a:pt x="18908" y="34501"/>
                  </a:lnTo>
                  <a:lnTo>
                    <a:pt x="14150" y="39410"/>
                  </a:lnTo>
                  <a:lnTo>
                    <a:pt x="4081" y="63173"/>
                  </a:lnTo>
                  <a:lnTo>
                    <a:pt x="0" y="89186"/>
                  </a:lnTo>
                  <a:lnTo>
                    <a:pt x="2162" y="114769"/>
                  </a:lnTo>
                  <a:lnTo>
                    <a:pt x="7272" y="130109"/>
                  </a:lnTo>
                  <a:lnTo>
                    <a:pt x="13253" y="139123"/>
                  </a:lnTo>
                  <a:lnTo>
                    <a:pt x="19282" y="142098"/>
                  </a:lnTo>
                  <a:lnTo>
                    <a:pt x="38756" y="147823"/>
                  </a:lnTo>
                  <a:lnTo>
                    <a:pt x="47079" y="146435"/>
                  </a:lnTo>
                  <a:lnTo>
                    <a:pt x="71290" y="132802"/>
                  </a:lnTo>
                  <a:lnTo>
                    <a:pt x="78003" y="126589"/>
                  </a:lnTo>
                  <a:lnTo>
                    <a:pt x="97951" y="99344"/>
                  </a:lnTo>
                  <a:lnTo>
                    <a:pt x="110168" y="71951"/>
                  </a:lnTo>
                  <a:lnTo>
                    <a:pt x="110973" y="68610"/>
                  </a:lnTo>
                  <a:lnTo>
                    <a:pt x="112215" y="66382"/>
                  </a:lnTo>
                  <a:lnTo>
                    <a:pt x="113748" y="64898"/>
                  </a:lnTo>
                  <a:lnTo>
                    <a:pt x="117909" y="62514"/>
                  </a:lnTo>
                  <a:lnTo>
                    <a:pt x="117544" y="62319"/>
                  </a:lnTo>
                  <a:lnTo>
                    <a:pt x="115257" y="62102"/>
                  </a:lnTo>
                  <a:lnTo>
                    <a:pt x="110004" y="75463"/>
                  </a:lnTo>
                  <a:lnTo>
                    <a:pt x="109790" y="87699"/>
                  </a:lnTo>
                  <a:lnTo>
                    <a:pt x="112754" y="100193"/>
                  </a:lnTo>
                  <a:lnTo>
                    <a:pt x="126725" y="125058"/>
                  </a:lnTo>
                  <a:lnTo>
                    <a:pt x="129772" y="127298"/>
                  </a:lnTo>
                  <a:lnTo>
                    <a:pt x="136920" y="129786"/>
                  </a:lnTo>
                  <a:lnTo>
                    <a:pt x="148877" y="131188"/>
                  </a:lnTo>
                  <a:lnTo>
                    <a:pt x="159052" y="127753"/>
                  </a:lnTo>
                  <a:lnTo>
                    <a:pt x="179460" y="114049"/>
                  </a:lnTo>
                  <a:lnTo>
                    <a:pt x="195132" y="100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SMARTInkShape-Group165">
            <a:extLst>
              <a:ext uri="{FF2B5EF4-FFF2-40B4-BE49-F238E27FC236}">
                <a16:creationId xmlns:a16="http://schemas.microsoft.com/office/drawing/2014/main" id="{E0793FDE-9D66-CA3C-EC48-1E6BBCD1EE75}"/>
              </a:ext>
            </a:extLst>
          </p:cNvPr>
          <p:cNvGrpSpPr/>
          <p:nvPr/>
        </p:nvGrpSpPr>
        <p:grpSpPr>
          <a:xfrm>
            <a:off x="4708041" y="4607618"/>
            <a:ext cx="1322899" cy="269183"/>
            <a:chOff x="4708041" y="4607618"/>
            <a:chExt cx="1322899" cy="269183"/>
          </a:xfrm>
        </p:grpSpPr>
        <p:sp>
          <p:nvSpPr>
            <p:cNvPr id="339" name="SMARTInkShape-608">
              <a:extLst>
                <a:ext uri="{FF2B5EF4-FFF2-40B4-BE49-F238E27FC236}">
                  <a16:creationId xmlns:a16="http://schemas.microsoft.com/office/drawing/2014/main" id="{9CF653C8-1D45-8528-8E24-F50BA125CF5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867400" y="4699880"/>
              <a:ext cx="163540" cy="157826"/>
            </a:xfrm>
            <a:custGeom>
              <a:avLst/>
              <a:gdLst/>
              <a:ahLst/>
              <a:cxnLst/>
              <a:rect l="0" t="0" r="0" b="0"/>
              <a:pathLst>
                <a:path w="163540" h="157826">
                  <a:moveTo>
                    <a:pt x="133350" y="5470"/>
                  </a:moveTo>
                  <a:lnTo>
                    <a:pt x="133350" y="5470"/>
                  </a:lnTo>
                  <a:lnTo>
                    <a:pt x="159832" y="5470"/>
                  </a:lnTo>
                  <a:lnTo>
                    <a:pt x="161588" y="4765"/>
                  </a:lnTo>
                  <a:lnTo>
                    <a:pt x="162759" y="3589"/>
                  </a:lnTo>
                  <a:lnTo>
                    <a:pt x="163539" y="2099"/>
                  </a:lnTo>
                  <a:lnTo>
                    <a:pt x="163353" y="1106"/>
                  </a:lnTo>
                  <a:lnTo>
                    <a:pt x="162525" y="444"/>
                  </a:lnTo>
                  <a:lnTo>
                    <a:pt x="161266" y="3"/>
                  </a:lnTo>
                  <a:lnTo>
                    <a:pt x="143333" y="0"/>
                  </a:lnTo>
                  <a:lnTo>
                    <a:pt x="113346" y="6062"/>
                  </a:lnTo>
                  <a:lnTo>
                    <a:pt x="81981" y="16131"/>
                  </a:lnTo>
                  <a:lnTo>
                    <a:pt x="59470" y="26647"/>
                  </a:lnTo>
                  <a:lnTo>
                    <a:pt x="57285" y="29465"/>
                  </a:lnTo>
                  <a:lnTo>
                    <a:pt x="56536" y="32756"/>
                  </a:lnTo>
                  <a:lnTo>
                    <a:pt x="57583" y="39469"/>
                  </a:lnTo>
                  <a:lnTo>
                    <a:pt x="60398" y="44805"/>
                  </a:lnTo>
                  <a:lnTo>
                    <a:pt x="67765" y="49528"/>
                  </a:lnTo>
                  <a:lnTo>
                    <a:pt x="99470" y="64816"/>
                  </a:lnTo>
                  <a:lnTo>
                    <a:pt x="119811" y="76799"/>
                  </a:lnTo>
                  <a:lnTo>
                    <a:pt x="144768" y="99572"/>
                  </a:lnTo>
                  <a:lnTo>
                    <a:pt x="149008" y="107501"/>
                  </a:lnTo>
                  <a:lnTo>
                    <a:pt x="150139" y="111589"/>
                  </a:lnTo>
                  <a:lnTo>
                    <a:pt x="148358" y="127459"/>
                  </a:lnTo>
                  <a:lnTo>
                    <a:pt x="139550" y="137534"/>
                  </a:lnTo>
                  <a:lnTo>
                    <a:pt x="127639" y="145304"/>
                  </a:lnTo>
                  <a:lnTo>
                    <a:pt x="97293" y="156182"/>
                  </a:lnTo>
                  <a:lnTo>
                    <a:pt x="66534" y="157825"/>
                  </a:lnTo>
                  <a:lnTo>
                    <a:pt x="36485" y="155984"/>
                  </a:lnTo>
                  <a:lnTo>
                    <a:pt x="0" y="145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609">
              <a:extLst>
                <a:ext uri="{FF2B5EF4-FFF2-40B4-BE49-F238E27FC236}">
                  <a16:creationId xmlns:a16="http://schemas.microsoft.com/office/drawing/2014/main" id="{B2BE4E56-0D28-1948-4DBA-5E270A32AB5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797550" y="4607618"/>
              <a:ext cx="30607" cy="212033"/>
            </a:xfrm>
            <a:custGeom>
              <a:avLst/>
              <a:gdLst/>
              <a:ahLst/>
              <a:cxnLst/>
              <a:rect l="0" t="0" r="0" b="0"/>
              <a:pathLst>
                <a:path w="30607" h="212033">
                  <a:moveTo>
                    <a:pt x="19050" y="15182"/>
                  </a:moveTo>
                  <a:lnTo>
                    <a:pt x="19050" y="15182"/>
                  </a:lnTo>
                  <a:lnTo>
                    <a:pt x="27888" y="876"/>
                  </a:lnTo>
                  <a:lnTo>
                    <a:pt x="29175" y="0"/>
                  </a:lnTo>
                  <a:lnTo>
                    <a:pt x="30034" y="122"/>
                  </a:lnTo>
                  <a:lnTo>
                    <a:pt x="30606" y="909"/>
                  </a:lnTo>
                  <a:lnTo>
                    <a:pt x="24692" y="31786"/>
                  </a:lnTo>
                  <a:lnTo>
                    <a:pt x="18840" y="58908"/>
                  </a:lnTo>
                  <a:lnTo>
                    <a:pt x="12638" y="88580"/>
                  </a:lnTo>
                  <a:lnTo>
                    <a:pt x="6333" y="118539"/>
                  </a:lnTo>
                  <a:lnTo>
                    <a:pt x="1251" y="147625"/>
                  </a:lnTo>
                  <a:lnTo>
                    <a:pt x="371" y="174055"/>
                  </a:lnTo>
                  <a:lnTo>
                    <a:pt x="0" y="212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610">
              <a:extLst>
                <a:ext uri="{FF2B5EF4-FFF2-40B4-BE49-F238E27FC236}">
                  <a16:creationId xmlns:a16="http://schemas.microsoft.com/office/drawing/2014/main" id="{6A1D4537-FA0F-7069-4E3A-AF8C98956840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619774" y="4720161"/>
              <a:ext cx="158727" cy="104483"/>
            </a:xfrm>
            <a:custGeom>
              <a:avLst/>
              <a:gdLst/>
              <a:ahLst/>
              <a:cxnLst/>
              <a:rect l="0" t="0" r="0" b="0"/>
              <a:pathLst>
                <a:path w="158727" h="104483">
                  <a:moveTo>
                    <a:pt x="57126" y="29639"/>
                  </a:moveTo>
                  <a:lnTo>
                    <a:pt x="57126" y="29639"/>
                  </a:lnTo>
                  <a:lnTo>
                    <a:pt x="63607" y="28934"/>
                  </a:lnTo>
                  <a:lnTo>
                    <a:pt x="85656" y="23172"/>
                  </a:lnTo>
                  <a:lnTo>
                    <a:pt x="90502" y="20179"/>
                  </a:lnTo>
                  <a:lnTo>
                    <a:pt x="93127" y="16498"/>
                  </a:lnTo>
                  <a:lnTo>
                    <a:pt x="94294" y="11804"/>
                  </a:lnTo>
                  <a:lnTo>
                    <a:pt x="94812" y="5015"/>
                  </a:lnTo>
                  <a:lnTo>
                    <a:pt x="93538" y="2639"/>
                  </a:lnTo>
                  <a:lnTo>
                    <a:pt x="91279" y="1056"/>
                  </a:lnTo>
                  <a:lnTo>
                    <a:pt x="88361" y="0"/>
                  </a:lnTo>
                  <a:lnTo>
                    <a:pt x="74142" y="1884"/>
                  </a:lnTo>
                  <a:lnTo>
                    <a:pt x="56523" y="13654"/>
                  </a:lnTo>
                  <a:lnTo>
                    <a:pt x="28441" y="37717"/>
                  </a:lnTo>
                  <a:lnTo>
                    <a:pt x="14743" y="50163"/>
                  </a:lnTo>
                  <a:lnTo>
                    <a:pt x="3953" y="65102"/>
                  </a:lnTo>
                  <a:lnTo>
                    <a:pt x="97" y="79267"/>
                  </a:lnTo>
                  <a:lnTo>
                    <a:pt x="0" y="95495"/>
                  </a:lnTo>
                  <a:lnTo>
                    <a:pt x="1869" y="99595"/>
                  </a:lnTo>
                  <a:lnTo>
                    <a:pt x="3354" y="101676"/>
                  </a:lnTo>
                  <a:lnTo>
                    <a:pt x="6461" y="102358"/>
                  </a:lnTo>
                  <a:lnTo>
                    <a:pt x="20241" y="99947"/>
                  </a:lnTo>
                  <a:lnTo>
                    <a:pt x="50827" y="88054"/>
                  </a:lnTo>
                  <a:lnTo>
                    <a:pt x="73787" y="69465"/>
                  </a:lnTo>
                  <a:lnTo>
                    <a:pt x="97226" y="40584"/>
                  </a:lnTo>
                  <a:lnTo>
                    <a:pt x="97970" y="39052"/>
                  </a:lnTo>
                  <a:lnTo>
                    <a:pt x="97761" y="38031"/>
                  </a:lnTo>
                  <a:lnTo>
                    <a:pt x="96916" y="37351"/>
                  </a:lnTo>
                  <a:lnTo>
                    <a:pt x="96353" y="37602"/>
                  </a:lnTo>
                  <a:lnTo>
                    <a:pt x="94854" y="41327"/>
                  </a:lnTo>
                  <a:lnTo>
                    <a:pt x="86432" y="54322"/>
                  </a:lnTo>
                  <a:lnTo>
                    <a:pt x="83683" y="62666"/>
                  </a:lnTo>
                  <a:lnTo>
                    <a:pt x="82628" y="84970"/>
                  </a:lnTo>
                  <a:lnTo>
                    <a:pt x="84005" y="88399"/>
                  </a:lnTo>
                  <a:lnTo>
                    <a:pt x="89299" y="94090"/>
                  </a:lnTo>
                  <a:lnTo>
                    <a:pt x="103583" y="101260"/>
                  </a:lnTo>
                  <a:lnTo>
                    <a:pt x="121220" y="104482"/>
                  </a:lnTo>
                  <a:lnTo>
                    <a:pt x="133591" y="101473"/>
                  </a:lnTo>
                  <a:lnTo>
                    <a:pt x="139854" y="98695"/>
                  </a:lnTo>
                  <a:lnTo>
                    <a:pt x="158726" y="74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611">
              <a:extLst>
                <a:ext uri="{FF2B5EF4-FFF2-40B4-BE49-F238E27FC236}">
                  <a16:creationId xmlns:a16="http://schemas.microsoft.com/office/drawing/2014/main" id="{F2604FDD-01C7-E2CA-D928-DCECA169D044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473700" y="4718050"/>
              <a:ext cx="139701" cy="115036"/>
            </a:xfrm>
            <a:custGeom>
              <a:avLst/>
              <a:gdLst/>
              <a:ahLst/>
              <a:cxnLst/>
              <a:rect l="0" t="0" r="0" b="0"/>
              <a:pathLst>
                <a:path w="139701" h="115036">
                  <a:moveTo>
                    <a:pt x="0" y="44450"/>
                  </a:moveTo>
                  <a:lnTo>
                    <a:pt x="0" y="44450"/>
                  </a:lnTo>
                  <a:lnTo>
                    <a:pt x="20394" y="24056"/>
                  </a:lnTo>
                  <a:lnTo>
                    <a:pt x="23473" y="23093"/>
                  </a:lnTo>
                  <a:lnTo>
                    <a:pt x="30660" y="23904"/>
                  </a:lnTo>
                  <a:lnTo>
                    <a:pt x="32434" y="25814"/>
                  </a:lnTo>
                  <a:lnTo>
                    <a:pt x="32911" y="28499"/>
                  </a:lnTo>
                  <a:lnTo>
                    <a:pt x="32972" y="36655"/>
                  </a:lnTo>
                  <a:lnTo>
                    <a:pt x="38760" y="64887"/>
                  </a:lnTo>
                  <a:lnTo>
                    <a:pt x="43701" y="92218"/>
                  </a:lnTo>
                  <a:lnTo>
                    <a:pt x="44934" y="107522"/>
                  </a:lnTo>
                  <a:lnTo>
                    <a:pt x="47723" y="114345"/>
                  </a:lnTo>
                  <a:lnTo>
                    <a:pt x="50865" y="115035"/>
                  </a:lnTo>
                  <a:lnTo>
                    <a:pt x="73673" y="105792"/>
                  </a:lnTo>
                  <a:lnTo>
                    <a:pt x="82368" y="95937"/>
                  </a:lnTo>
                  <a:lnTo>
                    <a:pt x="95197" y="72641"/>
                  </a:lnTo>
                  <a:lnTo>
                    <a:pt x="108801" y="43277"/>
                  </a:lnTo>
                  <a:lnTo>
                    <a:pt x="123354" y="1586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612">
              <a:extLst>
                <a:ext uri="{FF2B5EF4-FFF2-40B4-BE49-F238E27FC236}">
                  <a16:creationId xmlns:a16="http://schemas.microsoft.com/office/drawing/2014/main" id="{B398A6DC-CEF1-DB7E-D7D0-D069A9C8F7F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156200" y="4721400"/>
              <a:ext cx="311151" cy="147287"/>
            </a:xfrm>
            <a:custGeom>
              <a:avLst/>
              <a:gdLst/>
              <a:ahLst/>
              <a:cxnLst/>
              <a:rect l="0" t="0" r="0" b="0"/>
              <a:pathLst>
                <a:path w="311151" h="147287">
                  <a:moveTo>
                    <a:pt x="0" y="41100"/>
                  </a:moveTo>
                  <a:lnTo>
                    <a:pt x="0" y="41100"/>
                  </a:lnTo>
                  <a:lnTo>
                    <a:pt x="29493" y="41100"/>
                  </a:lnTo>
                  <a:lnTo>
                    <a:pt x="56705" y="37729"/>
                  </a:lnTo>
                  <a:lnTo>
                    <a:pt x="83815" y="33261"/>
                  </a:lnTo>
                  <a:lnTo>
                    <a:pt x="104828" y="25989"/>
                  </a:lnTo>
                  <a:lnTo>
                    <a:pt x="110091" y="21919"/>
                  </a:lnTo>
                  <a:lnTo>
                    <a:pt x="116838" y="13557"/>
                  </a:lnTo>
                  <a:lnTo>
                    <a:pt x="117404" y="11449"/>
                  </a:lnTo>
                  <a:lnTo>
                    <a:pt x="117075" y="9339"/>
                  </a:lnTo>
                  <a:lnTo>
                    <a:pt x="116149" y="7226"/>
                  </a:lnTo>
                  <a:lnTo>
                    <a:pt x="114122" y="5817"/>
                  </a:lnTo>
                  <a:lnTo>
                    <a:pt x="93415" y="0"/>
                  </a:lnTo>
                  <a:lnTo>
                    <a:pt x="81735" y="20"/>
                  </a:lnTo>
                  <a:lnTo>
                    <a:pt x="75656" y="1014"/>
                  </a:lnTo>
                  <a:lnTo>
                    <a:pt x="63258" y="7761"/>
                  </a:lnTo>
                  <a:lnTo>
                    <a:pt x="51398" y="18522"/>
                  </a:lnTo>
                  <a:lnTo>
                    <a:pt x="31246" y="49825"/>
                  </a:lnTo>
                  <a:lnTo>
                    <a:pt x="27132" y="70575"/>
                  </a:lnTo>
                  <a:lnTo>
                    <a:pt x="29284" y="94596"/>
                  </a:lnTo>
                  <a:lnTo>
                    <a:pt x="37762" y="116218"/>
                  </a:lnTo>
                  <a:lnTo>
                    <a:pt x="49211" y="132659"/>
                  </a:lnTo>
                  <a:lnTo>
                    <a:pt x="64912" y="143096"/>
                  </a:lnTo>
                  <a:lnTo>
                    <a:pt x="82968" y="147286"/>
                  </a:lnTo>
                  <a:lnTo>
                    <a:pt x="93554" y="144503"/>
                  </a:lnTo>
                  <a:lnTo>
                    <a:pt x="124784" y="124619"/>
                  </a:lnTo>
                  <a:lnTo>
                    <a:pt x="150275" y="94799"/>
                  </a:lnTo>
                  <a:lnTo>
                    <a:pt x="169085" y="65135"/>
                  </a:lnTo>
                  <a:lnTo>
                    <a:pt x="183255" y="48690"/>
                  </a:lnTo>
                  <a:lnTo>
                    <a:pt x="189162" y="44473"/>
                  </a:lnTo>
                  <a:lnTo>
                    <a:pt x="196453" y="40218"/>
                  </a:lnTo>
                  <a:lnTo>
                    <a:pt x="200907" y="37180"/>
                  </a:lnTo>
                  <a:lnTo>
                    <a:pt x="205238" y="35831"/>
                  </a:lnTo>
                  <a:lnTo>
                    <a:pt x="211396" y="38993"/>
                  </a:lnTo>
                  <a:lnTo>
                    <a:pt x="215014" y="41812"/>
                  </a:lnTo>
                  <a:lnTo>
                    <a:pt x="219035" y="50589"/>
                  </a:lnTo>
                  <a:lnTo>
                    <a:pt x="221826" y="79614"/>
                  </a:lnTo>
                  <a:lnTo>
                    <a:pt x="221419" y="97667"/>
                  </a:lnTo>
                  <a:lnTo>
                    <a:pt x="217143" y="111561"/>
                  </a:lnTo>
                  <a:lnTo>
                    <a:pt x="213396" y="117807"/>
                  </a:lnTo>
                  <a:lnTo>
                    <a:pt x="210702" y="119049"/>
                  </a:lnTo>
                  <a:lnTo>
                    <a:pt x="203947" y="118548"/>
                  </a:lnTo>
                  <a:lnTo>
                    <a:pt x="201581" y="116015"/>
                  </a:lnTo>
                  <a:lnTo>
                    <a:pt x="198953" y="107556"/>
                  </a:lnTo>
                  <a:lnTo>
                    <a:pt x="197473" y="87524"/>
                  </a:lnTo>
                  <a:lnTo>
                    <a:pt x="203778" y="63714"/>
                  </a:lnTo>
                  <a:lnTo>
                    <a:pt x="212629" y="50915"/>
                  </a:lnTo>
                  <a:lnTo>
                    <a:pt x="232187" y="34572"/>
                  </a:lnTo>
                  <a:lnTo>
                    <a:pt x="248712" y="26857"/>
                  </a:lnTo>
                  <a:lnTo>
                    <a:pt x="273757" y="23474"/>
                  </a:lnTo>
                  <a:lnTo>
                    <a:pt x="311150" y="22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613">
              <a:extLst>
                <a:ext uri="{FF2B5EF4-FFF2-40B4-BE49-F238E27FC236}">
                  <a16:creationId xmlns:a16="http://schemas.microsoft.com/office/drawing/2014/main" id="{DAD22AF5-19B7-D9DB-A612-5A527EC3E0D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010150" y="47434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15915" y="22316"/>
                  </a:lnTo>
                  <a:lnTo>
                    <a:pt x="43622" y="12928"/>
                  </a:lnTo>
                  <a:lnTo>
                    <a:pt x="69687" y="7649"/>
                  </a:lnTo>
                  <a:lnTo>
                    <a:pt x="95594" y="336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614">
              <a:extLst>
                <a:ext uri="{FF2B5EF4-FFF2-40B4-BE49-F238E27FC236}">
                  <a16:creationId xmlns:a16="http://schemas.microsoft.com/office/drawing/2014/main" id="{FB4C21A3-2FE3-238A-2B64-20E78480D3B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032535" y="4619429"/>
              <a:ext cx="60166" cy="224851"/>
            </a:xfrm>
            <a:custGeom>
              <a:avLst/>
              <a:gdLst/>
              <a:ahLst/>
              <a:cxnLst/>
              <a:rect l="0" t="0" r="0" b="0"/>
              <a:pathLst>
                <a:path w="60166" h="224851">
                  <a:moveTo>
                    <a:pt x="9365" y="3371"/>
                  </a:moveTo>
                  <a:lnTo>
                    <a:pt x="9365" y="3371"/>
                  </a:lnTo>
                  <a:lnTo>
                    <a:pt x="12736" y="0"/>
                  </a:lnTo>
                  <a:lnTo>
                    <a:pt x="13729" y="418"/>
                  </a:lnTo>
                  <a:lnTo>
                    <a:pt x="19905" y="25337"/>
                  </a:lnTo>
                  <a:lnTo>
                    <a:pt x="20719" y="53467"/>
                  </a:lnTo>
                  <a:lnTo>
                    <a:pt x="18409" y="78788"/>
                  </a:lnTo>
                  <a:lnTo>
                    <a:pt x="16513" y="107326"/>
                  </a:lnTo>
                  <a:lnTo>
                    <a:pt x="11509" y="135932"/>
                  </a:lnTo>
                  <a:lnTo>
                    <a:pt x="7907" y="163846"/>
                  </a:lnTo>
                  <a:lnTo>
                    <a:pt x="2583" y="189913"/>
                  </a:lnTo>
                  <a:lnTo>
                    <a:pt x="0" y="206929"/>
                  </a:lnTo>
                  <a:lnTo>
                    <a:pt x="1205" y="216843"/>
                  </a:lnTo>
                  <a:lnTo>
                    <a:pt x="2514" y="219769"/>
                  </a:lnTo>
                  <a:lnTo>
                    <a:pt x="4092" y="221719"/>
                  </a:lnTo>
                  <a:lnTo>
                    <a:pt x="5850" y="223020"/>
                  </a:lnTo>
                  <a:lnTo>
                    <a:pt x="15065" y="224850"/>
                  </a:lnTo>
                  <a:lnTo>
                    <a:pt x="35185" y="220398"/>
                  </a:lnTo>
                  <a:lnTo>
                    <a:pt x="60165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615">
              <a:extLst>
                <a:ext uri="{FF2B5EF4-FFF2-40B4-BE49-F238E27FC236}">
                  <a16:creationId xmlns:a16="http://schemas.microsoft.com/office/drawing/2014/main" id="{BD781187-29C3-41F9-2DD6-90D8D40DA32A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749800" y="4745054"/>
              <a:ext cx="203201" cy="131747"/>
            </a:xfrm>
            <a:custGeom>
              <a:avLst/>
              <a:gdLst/>
              <a:ahLst/>
              <a:cxnLst/>
              <a:rect l="0" t="0" r="0" b="0"/>
              <a:pathLst>
                <a:path w="203201" h="131747">
                  <a:moveTo>
                    <a:pt x="0" y="23796"/>
                  </a:moveTo>
                  <a:lnTo>
                    <a:pt x="0" y="23796"/>
                  </a:lnTo>
                  <a:lnTo>
                    <a:pt x="10139" y="19432"/>
                  </a:lnTo>
                  <a:lnTo>
                    <a:pt x="41342" y="12536"/>
                  </a:lnTo>
                  <a:lnTo>
                    <a:pt x="52303" y="11381"/>
                  </a:lnTo>
                  <a:lnTo>
                    <a:pt x="56877" y="13104"/>
                  </a:lnTo>
                  <a:lnTo>
                    <a:pt x="59085" y="14551"/>
                  </a:lnTo>
                  <a:lnTo>
                    <a:pt x="65563" y="23331"/>
                  </a:lnTo>
                  <a:lnTo>
                    <a:pt x="73367" y="43303"/>
                  </a:lnTo>
                  <a:lnTo>
                    <a:pt x="79609" y="69511"/>
                  </a:lnTo>
                  <a:lnTo>
                    <a:pt x="76788" y="79301"/>
                  </a:lnTo>
                  <a:lnTo>
                    <a:pt x="77298" y="79143"/>
                  </a:lnTo>
                  <a:lnTo>
                    <a:pt x="85091" y="71962"/>
                  </a:lnTo>
                  <a:lnTo>
                    <a:pt x="110339" y="41745"/>
                  </a:lnTo>
                  <a:lnTo>
                    <a:pt x="139148" y="21118"/>
                  </a:lnTo>
                  <a:lnTo>
                    <a:pt x="150277" y="9519"/>
                  </a:lnTo>
                  <a:lnTo>
                    <a:pt x="168244" y="0"/>
                  </a:lnTo>
                  <a:lnTo>
                    <a:pt x="170019" y="876"/>
                  </a:lnTo>
                  <a:lnTo>
                    <a:pt x="173871" y="5613"/>
                  </a:lnTo>
                  <a:lnTo>
                    <a:pt x="181389" y="30291"/>
                  </a:lnTo>
                  <a:lnTo>
                    <a:pt x="183603" y="58580"/>
                  </a:lnTo>
                  <a:lnTo>
                    <a:pt x="187413" y="84917"/>
                  </a:lnTo>
                  <a:lnTo>
                    <a:pt x="197001" y="114969"/>
                  </a:lnTo>
                  <a:lnTo>
                    <a:pt x="203200" y="131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616">
              <a:extLst>
                <a:ext uri="{FF2B5EF4-FFF2-40B4-BE49-F238E27FC236}">
                  <a16:creationId xmlns:a16="http://schemas.microsoft.com/office/drawing/2014/main" id="{986A7D7F-4495-9CC0-8649-2C2267575D47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708041" y="4660900"/>
              <a:ext cx="3660" cy="19051"/>
            </a:xfrm>
            <a:custGeom>
              <a:avLst/>
              <a:gdLst/>
              <a:ahLst/>
              <a:cxnLst/>
              <a:rect l="0" t="0" r="0" b="0"/>
              <a:pathLst>
                <a:path w="36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2308"/>
                  </a:lnTo>
                  <a:lnTo>
                    <a:pt x="0" y="9616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617">
              <a:extLst>
                <a:ext uri="{FF2B5EF4-FFF2-40B4-BE49-F238E27FC236}">
                  <a16:creationId xmlns:a16="http://schemas.microsoft.com/office/drawing/2014/main" id="{DC6BDE35-7A98-1814-7D02-30E1E488ECA6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711700" y="4743528"/>
              <a:ext cx="6351" cy="101523"/>
            </a:xfrm>
            <a:custGeom>
              <a:avLst/>
              <a:gdLst/>
              <a:ahLst/>
              <a:cxnLst/>
              <a:rect l="0" t="0" r="0" b="0"/>
              <a:pathLst>
                <a:path w="6351" h="101523">
                  <a:moveTo>
                    <a:pt x="0" y="6272"/>
                  </a:moveTo>
                  <a:lnTo>
                    <a:pt x="0" y="6272"/>
                  </a:lnTo>
                  <a:lnTo>
                    <a:pt x="0" y="0"/>
                  </a:lnTo>
                  <a:lnTo>
                    <a:pt x="0" y="26604"/>
                  </a:lnTo>
                  <a:lnTo>
                    <a:pt x="0" y="56536"/>
                  </a:lnTo>
                  <a:lnTo>
                    <a:pt x="1882" y="77479"/>
                  </a:lnTo>
                  <a:lnTo>
                    <a:pt x="6350" y="101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SMARTInkShape-Group166">
            <a:extLst>
              <a:ext uri="{FF2B5EF4-FFF2-40B4-BE49-F238E27FC236}">
                <a16:creationId xmlns:a16="http://schemas.microsoft.com/office/drawing/2014/main" id="{7BA668BC-F82E-5E37-8CEF-1A50ECD447F5}"/>
              </a:ext>
            </a:extLst>
          </p:cNvPr>
          <p:cNvGrpSpPr/>
          <p:nvPr/>
        </p:nvGrpSpPr>
        <p:grpSpPr>
          <a:xfrm>
            <a:off x="3762966" y="4599406"/>
            <a:ext cx="685557" cy="250006"/>
            <a:chOff x="3762966" y="4599406"/>
            <a:chExt cx="685557" cy="250006"/>
          </a:xfrm>
        </p:grpSpPr>
        <p:sp>
          <p:nvSpPr>
            <p:cNvPr id="350" name="SMARTInkShape-618">
              <a:extLst>
                <a:ext uri="{FF2B5EF4-FFF2-40B4-BE49-F238E27FC236}">
                  <a16:creationId xmlns:a16="http://schemas.microsoft.com/office/drawing/2014/main" id="{E0C3AB82-A41D-6E46-B937-A2DAA61520FE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324350" y="4599406"/>
              <a:ext cx="124173" cy="250006"/>
            </a:xfrm>
            <a:custGeom>
              <a:avLst/>
              <a:gdLst/>
              <a:ahLst/>
              <a:cxnLst/>
              <a:rect l="0" t="0" r="0" b="0"/>
              <a:pathLst>
                <a:path w="124173" h="250006">
                  <a:moveTo>
                    <a:pt x="0" y="36094"/>
                  </a:moveTo>
                  <a:lnTo>
                    <a:pt x="0" y="36094"/>
                  </a:lnTo>
                  <a:lnTo>
                    <a:pt x="3371" y="32723"/>
                  </a:lnTo>
                  <a:lnTo>
                    <a:pt x="10984" y="8151"/>
                  </a:lnTo>
                  <a:lnTo>
                    <a:pt x="12361" y="0"/>
                  </a:lnTo>
                  <a:lnTo>
                    <a:pt x="12670" y="31426"/>
                  </a:lnTo>
                  <a:lnTo>
                    <a:pt x="10805" y="54246"/>
                  </a:lnTo>
                  <a:lnTo>
                    <a:pt x="8330" y="80144"/>
                  </a:lnTo>
                  <a:lnTo>
                    <a:pt x="7230" y="105767"/>
                  </a:lnTo>
                  <a:lnTo>
                    <a:pt x="6611" y="133879"/>
                  </a:lnTo>
                  <a:lnTo>
                    <a:pt x="6466" y="154343"/>
                  </a:lnTo>
                  <a:lnTo>
                    <a:pt x="6384" y="185901"/>
                  </a:lnTo>
                  <a:lnTo>
                    <a:pt x="8241" y="213125"/>
                  </a:lnTo>
                  <a:lnTo>
                    <a:pt x="12113" y="235142"/>
                  </a:lnTo>
                  <a:lnTo>
                    <a:pt x="12308" y="235116"/>
                  </a:lnTo>
                  <a:lnTo>
                    <a:pt x="12439" y="234392"/>
                  </a:lnTo>
                  <a:lnTo>
                    <a:pt x="27152" y="221680"/>
                  </a:lnTo>
                  <a:lnTo>
                    <a:pt x="44378" y="195336"/>
                  </a:lnTo>
                  <a:lnTo>
                    <a:pt x="61370" y="172912"/>
                  </a:lnTo>
                  <a:lnTo>
                    <a:pt x="90153" y="151746"/>
                  </a:lnTo>
                  <a:lnTo>
                    <a:pt x="101579" y="146326"/>
                  </a:lnTo>
                  <a:lnTo>
                    <a:pt x="108882" y="146940"/>
                  </a:lnTo>
                  <a:lnTo>
                    <a:pt x="112804" y="148091"/>
                  </a:lnTo>
                  <a:lnTo>
                    <a:pt x="115420" y="151681"/>
                  </a:lnTo>
                  <a:lnTo>
                    <a:pt x="118326" y="163195"/>
                  </a:lnTo>
                  <a:lnTo>
                    <a:pt x="119961" y="192286"/>
                  </a:lnTo>
                  <a:lnTo>
                    <a:pt x="124172" y="220472"/>
                  </a:lnTo>
                  <a:lnTo>
                    <a:pt x="120829" y="250005"/>
                  </a:lnTo>
                  <a:lnTo>
                    <a:pt x="120769" y="249962"/>
                  </a:lnTo>
                  <a:lnTo>
                    <a:pt x="120650" y="245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619">
              <a:extLst>
                <a:ext uri="{FF2B5EF4-FFF2-40B4-BE49-F238E27FC236}">
                  <a16:creationId xmlns:a16="http://schemas.microsoft.com/office/drawing/2014/main" id="{F234886B-F663-A8A7-8F5E-0644C4536273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149116" y="4734221"/>
              <a:ext cx="137135" cy="66211"/>
            </a:xfrm>
            <a:custGeom>
              <a:avLst/>
              <a:gdLst/>
              <a:ahLst/>
              <a:cxnLst/>
              <a:rect l="0" t="0" r="0" b="0"/>
              <a:pathLst>
                <a:path w="137135" h="66211">
                  <a:moveTo>
                    <a:pt x="79984" y="21929"/>
                  </a:moveTo>
                  <a:lnTo>
                    <a:pt x="79984" y="21929"/>
                  </a:lnTo>
                  <a:lnTo>
                    <a:pt x="83355" y="18558"/>
                  </a:lnTo>
                  <a:lnTo>
                    <a:pt x="85010" y="13140"/>
                  </a:lnTo>
                  <a:lnTo>
                    <a:pt x="85451" y="9720"/>
                  </a:lnTo>
                  <a:lnTo>
                    <a:pt x="84334" y="7440"/>
                  </a:lnTo>
                  <a:lnTo>
                    <a:pt x="82178" y="5919"/>
                  </a:lnTo>
                  <a:lnTo>
                    <a:pt x="68579" y="108"/>
                  </a:lnTo>
                  <a:lnTo>
                    <a:pt x="58688" y="0"/>
                  </a:lnTo>
                  <a:lnTo>
                    <a:pt x="38461" y="5682"/>
                  </a:lnTo>
                  <a:lnTo>
                    <a:pt x="11565" y="22577"/>
                  </a:lnTo>
                  <a:lnTo>
                    <a:pt x="3714" y="30684"/>
                  </a:lnTo>
                  <a:lnTo>
                    <a:pt x="225" y="38990"/>
                  </a:lnTo>
                  <a:lnTo>
                    <a:pt x="0" y="42475"/>
                  </a:lnTo>
                  <a:lnTo>
                    <a:pt x="1632" y="48229"/>
                  </a:lnTo>
                  <a:lnTo>
                    <a:pt x="8472" y="53138"/>
                  </a:lnTo>
                  <a:lnTo>
                    <a:pt x="36151" y="63486"/>
                  </a:lnTo>
                  <a:lnTo>
                    <a:pt x="64819" y="65807"/>
                  </a:lnTo>
                  <a:lnTo>
                    <a:pt x="91954" y="66210"/>
                  </a:lnTo>
                  <a:lnTo>
                    <a:pt x="137134" y="60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620">
              <a:extLst>
                <a:ext uri="{FF2B5EF4-FFF2-40B4-BE49-F238E27FC236}">
                  <a16:creationId xmlns:a16="http://schemas.microsoft.com/office/drawing/2014/main" id="{F184F5DB-D976-0905-51E8-88CFD60FE49A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762966" y="4712039"/>
              <a:ext cx="332785" cy="132924"/>
            </a:xfrm>
            <a:custGeom>
              <a:avLst/>
              <a:gdLst/>
              <a:ahLst/>
              <a:cxnLst/>
              <a:rect l="0" t="0" r="0" b="0"/>
              <a:pathLst>
                <a:path w="332785" h="132924">
                  <a:moveTo>
                    <a:pt x="47034" y="12361"/>
                  </a:moveTo>
                  <a:lnTo>
                    <a:pt x="47034" y="12361"/>
                  </a:lnTo>
                  <a:lnTo>
                    <a:pt x="53515" y="11656"/>
                  </a:lnTo>
                  <a:lnTo>
                    <a:pt x="66593" y="7292"/>
                  </a:lnTo>
                  <a:lnTo>
                    <a:pt x="78048" y="1378"/>
                  </a:lnTo>
                  <a:lnTo>
                    <a:pt x="80410" y="806"/>
                  </a:lnTo>
                  <a:lnTo>
                    <a:pt x="80573" y="424"/>
                  </a:lnTo>
                  <a:lnTo>
                    <a:pt x="76993" y="0"/>
                  </a:lnTo>
                  <a:lnTo>
                    <a:pt x="54193" y="6614"/>
                  </a:lnTo>
                  <a:lnTo>
                    <a:pt x="27254" y="21038"/>
                  </a:lnTo>
                  <a:lnTo>
                    <a:pt x="14960" y="26331"/>
                  </a:lnTo>
                  <a:lnTo>
                    <a:pt x="11540" y="30141"/>
                  </a:lnTo>
                  <a:lnTo>
                    <a:pt x="9966" y="34798"/>
                  </a:lnTo>
                  <a:lnTo>
                    <a:pt x="9622" y="40019"/>
                  </a:lnTo>
                  <a:lnTo>
                    <a:pt x="10804" y="44205"/>
                  </a:lnTo>
                  <a:lnTo>
                    <a:pt x="15880" y="50739"/>
                  </a:lnTo>
                  <a:lnTo>
                    <a:pt x="41599" y="69826"/>
                  </a:lnTo>
                  <a:lnTo>
                    <a:pt x="56242" y="78541"/>
                  </a:lnTo>
                  <a:lnTo>
                    <a:pt x="83655" y="91162"/>
                  </a:lnTo>
                  <a:lnTo>
                    <a:pt x="103474" y="102819"/>
                  </a:lnTo>
                  <a:lnTo>
                    <a:pt x="107944" y="106534"/>
                  </a:lnTo>
                  <a:lnTo>
                    <a:pt x="110218" y="109715"/>
                  </a:lnTo>
                  <a:lnTo>
                    <a:pt x="111029" y="112541"/>
                  </a:lnTo>
                  <a:lnTo>
                    <a:pt x="110864" y="115131"/>
                  </a:lnTo>
                  <a:lnTo>
                    <a:pt x="108799" y="119890"/>
                  </a:lnTo>
                  <a:lnTo>
                    <a:pt x="107261" y="122148"/>
                  </a:lnTo>
                  <a:lnTo>
                    <a:pt x="96144" y="124655"/>
                  </a:lnTo>
                  <a:lnTo>
                    <a:pt x="71933" y="127948"/>
                  </a:lnTo>
                  <a:lnTo>
                    <a:pt x="43123" y="131511"/>
                  </a:lnTo>
                  <a:lnTo>
                    <a:pt x="15301" y="132566"/>
                  </a:lnTo>
                  <a:lnTo>
                    <a:pt x="0" y="132923"/>
                  </a:lnTo>
                  <a:lnTo>
                    <a:pt x="156" y="132247"/>
                  </a:lnTo>
                  <a:lnTo>
                    <a:pt x="4092" y="129613"/>
                  </a:lnTo>
                  <a:lnTo>
                    <a:pt x="28256" y="122880"/>
                  </a:lnTo>
                  <a:lnTo>
                    <a:pt x="56443" y="118937"/>
                  </a:lnTo>
                  <a:lnTo>
                    <a:pt x="86242" y="109547"/>
                  </a:lnTo>
                  <a:lnTo>
                    <a:pt x="115640" y="101225"/>
                  </a:lnTo>
                  <a:lnTo>
                    <a:pt x="131802" y="94900"/>
                  </a:lnTo>
                  <a:lnTo>
                    <a:pt x="157070" y="77272"/>
                  </a:lnTo>
                  <a:lnTo>
                    <a:pt x="171023" y="59516"/>
                  </a:lnTo>
                  <a:lnTo>
                    <a:pt x="175321" y="50577"/>
                  </a:lnTo>
                  <a:lnTo>
                    <a:pt x="177009" y="48422"/>
                  </a:lnTo>
                  <a:lnTo>
                    <a:pt x="180765" y="46027"/>
                  </a:lnTo>
                  <a:lnTo>
                    <a:pt x="185555" y="44490"/>
                  </a:lnTo>
                  <a:lnTo>
                    <a:pt x="186631" y="70659"/>
                  </a:lnTo>
                  <a:lnTo>
                    <a:pt x="188125" y="95139"/>
                  </a:lnTo>
                  <a:lnTo>
                    <a:pt x="201037" y="123320"/>
                  </a:lnTo>
                  <a:lnTo>
                    <a:pt x="204031" y="126551"/>
                  </a:lnTo>
                  <a:lnTo>
                    <a:pt x="211120" y="130139"/>
                  </a:lnTo>
                  <a:lnTo>
                    <a:pt x="219673" y="132160"/>
                  </a:lnTo>
                  <a:lnTo>
                    <a:pt x="230046" y="129388"/>
                  </a:lnTo>
                  <a:lnTo>
                    <a:pt x="242058" y="120728"/>
                  </a:lnTo>
                  <a:lnTo>
                    <a:pt x="262972" y="94130"/>
                  </a:lnTo>
                  <a:lnTo>
                    <a:pt x="278331" y="71786"/>
                  </a:lnTo>
                  <a:lnTo>
                    <a:pt x="286028" y="43178"/>
                  </a:lnTo>
                  <a:lnTo>
                    <a:pt x="288030" y="33100"/>
                  </a:lnTo>
                  <a:lnTo>
                    <a:pt x="289022" y="62606"/>
                  </a:lnTo>
                  <a:lnTo>
                    <a:pt x="295238" y="88451"/>
                  </a:lnTo>
                  <a:lnTo>
                    <a:pt x="301198" y="103815"/>
                  </a:lnTo>
                  <a:lnTo>
                    <a:pt x="309533" y="115328"/>
                  </a:lnTo>
                  <a:lnTo>
                    <a:pt x="313748" y="118096"/>
                  </a:lnTo>
                  <a:lnTo>
                    <a:pt x="315860" y="118835"/>
                  </a:lnTo>
                  <a:lnTo>
                    <a:pt x="318679" y="117916"/>
                  </a:lnTo>
                  <a:lnTo>
                    <a:pt x="332784" y="107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SMARTInkShape-Group167">
            <a:extLst>
              <a:ext uri="{FF2B5EF4-FFF2-40B4-BE49-F238E27FC236}">
                <a16:creationId xmlns:a16="http://schemas.microsoft.com/office/drawing/2014/main" id="{59965641-A786-4F3B-4984-9FC7C785C4B1}"/>
              </a:ext>
            </a:extLst>
          </p:cNvPr>
          <p:cNvGrpSpPr/>
          <p:nvPr/>
        </p:nvGrpSpPr>
        <p:grpSpPr>
          <a:xfrm>
            <a:off x="2132126" y="4603750"/>
            <a:ext cx="1290525" cy="237732"/>
            <a:chOff x="2132126" y="4603750"/>
            <a:chExt cx="1290525" cy="237732"/>
          </a:xfrm>
        </p:grpSpPr>
        <p:sp>
          <p:nvSpPr>
            <p:cNvPr id="354" name="SMARTInkShape-621">
              <a:extLst>
                <a:ext uri="{FF2B5EF4-FFF2-40B4-BE49-F238E27FC236}">
                  <a16:creationId xmlns:a16="http://schemas.microsoft.com/office/drawing/2014/main" id="{729A9B98-DE9B-B4D1-4E92-DC2049FB4354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248706" y="4719084"/>
              <a:ext cx="173945" cy="98595"/>
            </a:xfrm>
            <a:custGeom>
              <a:avLst/>
              <a:gdLst/>
              <a:ahLst/>
              <a:cxnLst/>
              <a:rect l="0" t="0" r="0" b="0"/>
              <a:pathLst>
                <a:path w="173945" h="98595">
                  <a:moveTo>
                    <a:pt x="40594" y="30716"/>
                  </a:moveTo>
                  <a:lnTo>
                    <a:pt x="40594" y="30716"/>
                  </a:lnTo>
                  <a:lnTo>
                    <a:pt x="40594" y="34087"/>
                  </a:lnTo>
                  <a:lnTo>
                    <a:pt x="42475" y="37623"/>
                  </a:lnTo>
                  <a:lnTo>
                    <a:pt x="43965" y="39554"/>
                  </a:lnTo>
                  <a:lnTo>
                    <a:pt x="56174" y="45643"/>
                  </a:lnTo>
                  <a:lnTo>
                    <a:pt x="83627" y="48952"/>
                  </a:lnTo>
                  <a:lnTo>
                    <a:pt x="110164" y="47724"/>
                  </a:lnTo>
                  <a:lnTo>
                    <a:pt x="125648" y="42811"/>
                  </a:lnTo>
                  <a:lnTo>
                    <a:pt x="129047" y="40896"/>
                  </a:lnTo>
                  <a:lnTo>
                    <a:pt x="143935" y="23319"/>
                  </a:lnTo>
                  <a:lnTo>
                    <a:pt x="149553" y="14258"/>
                  </a:lnTo>
                  <a:lnTo>
                    <a:pt x="149216" y="10573"/>
                  </a:lnTo>
                  <a:lnTo>
                    <a:pt x="146875" y="7409"/>
                  </a:lnTo>
                  <a:lnTo>
                    <a:pt x="139336" y="2719"/>
                  </a:lnTo>
                  <a:lnTo>
                    <a:pt x="125041" y="78"/>
                  </a:lnTo>
                  <a:lnTo>
                    <a:pt x="98698" y="0"/>
                  </a:lnTo>
                  <a:lnTo>
                    <a:pt x="76296" y="2484"/>
                  </a:lnTo>
                  <a:lnTo>
                    <a:pt x="49997" y="7848"/>
                  </a:lnTo>
                  <a:lnTo>
                    <a:pt x="22852" y="21051"/>
                  </a:lnTo>
                  <a:lnTo>
                    <a:pt x="9153" y="32398"/>
                  </a:lnTo>
                  <a:lnTo>
                    <a:pt x="5454" y="38049"/>
                  </a:lnTo>
                  <a:lnTo>
                    <a:pt x="0" y="51938"/>
                  </a:lnTo>
                  <a:lnTo>
                    <a:pt x="831" y="57564"/>
                  </a:lnTo>
                  <a:lnTo>
                    <a:pt x="7400" y="69460"/>
                  </a:lnTo>
                  <a:lnTo>
                    <a:pt x="17374" y="78039"/>
                  </a:lnTo>
                  <a:lnTo>
                    <a:pt x="38653" y="86835"/>
                  </a:lnTo>
                  <a:lnTo>
                    <a:pt x="67301" y="93911"/>
                  </a:lnTo>
                  <a:lnTo>
                    <a:pt x="96250" y="98594"/>
                  </a:lnTo>
                  <a:lnTo>
                    <a:pt x="122701" y="98100"/>
                  </a:lnTo>
                  <a:lnTo>
                    <a:pt x="173944" y="87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622">
              <a:extLst>
                <a:ext uri="{FF2B5EF4-FFF2-40B4-BE49-F238E27FC236}">
                  <a16:creationId xmlns:a16="http://schemas.microsoft.com/office/drawing/2014/main" id="{DECE9A89-DC05-5A4F-1013-6932FB4B0BC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155950" y="47244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27630" y="1214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623">
              <a:extLst>
                <a:ext uri="{FF2B5EF4-FFF2-40B4-BE49-F238E27FC236}">
                  <a16:creationId xmlns:a16="http://schemas.microsoft.com/office/drawing/2014/main" id="{AB79CEA7-885E-A384-534B-3F73262EEE4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149965" y="4603750"/>
              <a:ext cx="82186" cy="221455"/>
            </a:xfrm>
            <a:custGeom>
              <a:avLst/>
              <a:gdLst/>
              <a:ahLst/>
              <a:cxnLst/>
              <a:rect l="0" t="0" r="0" b="0"/>
              <a:pathLst>
                <a:path w="82186" h="221455">
                  <a:moveTo>
                    <a:pt x="37735" y="0"/>
                  </a:moveTo>
                  <a:lnTo>
                    <a:pt x="37735" y="0"/>
                  </a:lnTo>
                  <a:lnTo>
                    <a:pt x="34364" y="24419"/>
                  </a:lnTo>
                  <a:lnTo>
                    <a:pt x="24870" y="51995"/>
                  </a:lnTo>
                  <a:lnTo>
                    <a:pt x="20517" y="70205"/>
                  </a:lnTo>
                  <a:lnTo>
                    <a:pt x="13857" y="101647"/>
                  </a:lnTo>
                  <a:lnTo>
                    <a:pt x="5868" y="130772"/>
                  </a:lnTo>
                  <a:lnTo>
                    <a:pt x="866" y="159965"/>
                  </a:lnTo>
                  <a:lnTo>
                    <a:pt x="0" y="181531"/>
                  </a:lnTo>
                  <a:lnTo>
                    <a:pt x="3560" y="193805"/>
                  </a:lnTo>
                  <a:lnTo>
                    <a:pt x="17344" y="213182"/>
                  </a:lnTo>
                  <a:lnTo>
                    <a:pt x="25380" y="218220"/>
                  </a:lnTo>
                  <a:lnTo>
                    <a:pt x="42036" y="221454"/>
                  </a:lnTo>
                  <a:lnTo>
                    <a:pt x="50465" y="218134"/>
                  </a:lnTo>
                  <a:lnTo>
                    <a:pt x="70900" y="204905"/>
                  </a:lnTo>
                  <a:lnTo>
                    <a:pt x="8218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624">
              <a:extLst>
                <a:ext uri="{FF2B5EF4-FFF2-40B4-BE49-F238E27FC236}">
                  <a16:creationId xmlns:a16="http://schemas.microsoft.com/office/drawing/2014/main" id="{050C9C34-3806-170B-BBD8-34480188E5D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984899" y="4737109"/>
              <a:ext cx="145652" cy="104373"/>
            </a:xfrm>
            <a:custGeom>
              <a:avLst/>
              <a:gdLst/>
              <a:ahLst/>
              <a:cxnLst/>
              <a:rect l="0" t="0" r="0" b="0"/>
              <a:pathLst>
                <a:path w="145652" h="104373">
                  <a:moveTo>
                    <a:pt x="50401" y="31741"/>
                  </a:moveTo>
                  <a:lnTo>
                    <a:pt x="50401" y="31741"/>
                  </a:lnTo>
                  <a:lnTo>
                    <a:pt x="53772" y="31741"/>
                  </a:lnTo>
                  <a:lnTo>
                    <a:pt x="54764" y="31036"/>
                  </a:lnTo>
                  <a:lnTo>
                    <a:pt x="55427" y="29859"/>
                  </a:lnTo>
                  <a:lnTo>
                    <a:pt x="55868" y="28370"/>
                  </a:lnTo>
                  <a:lnTo>
                    <a:pt x="56868" y="27377"/>
                  </a:lnTo>
                  <a:lnTo>
                    <a:pt x="59860" y="26274"/>
                  </a:lnTo>
                  <a:lnTo>
                    <a:pt x="60941" y="25274"/>
                  </a:lnTo>
                  <a:lnTo>
                    <a:pt x="63617" y="18976"/>
                  </a:lnTo>
                  <a:lnTo>
                    <a:pt x="72553" y="9606"/>
                  </a:lnTo>
                  <a:lnTo>
                    <a:pt x="72930" y="7812"/>
                  </a:lnTo>
                  <a:lnTo>
                    <a:pt x="72476" y="5911"/>
                  </a:lnTo>
                  <a:lnTo>
                    <a:pt x="69503" y="94"/>
                  </a:lnTo>
                  <a:lnTo>
                    <a:pt x="60617" y="0"/>
                  </a:lnTo>
                  <a:lnTo>
                    <a:pt x="56588" y="1877"/>
                  </a:lnTo>
                  <a:lnTo>
                    <a:pt x="33984" y="19765"/>
                  </a:lnTo>
                  <a:lnTo>
                    <a:pt x="13856" y="51412"/>
                  </a:lnTo>
                  <a:lnTo>
                    <a:pt x="1619" y="77011"/>
                  </a:lnTo>
                  <a:lnTo>
                    <a:pt x="0" y="86544"/>
                  </a:lnTo>
                  <a:lnTo>
                    <a:pt x="3091" y="94938"/>
                  </a:lnTo>
                  <a:lnTo>
                    <a:pt x="4750" y="97156"/>
                  </a:lnTo>
                  <a:lnTo>
                    <a:pt x="8474" y="99619"/>
                  </a:lnTo>
                  <a:lnTo>
                    <a:pt x="10456" y="98866"/>
                  </a:lnTo>
                  <a:lnTo>
                    <a:pt x="40072" y="71202"/>
                  </a:lnTo>
                  <a:lnTo>
                    <a:pt x="54920" y="55450"/>
                  </a:lnTo>
                  <a:lnTo>
                    <a:pt x="57646" y="53897"/>
                  </a:lnTo>
                  <a:lnTo>
                    <a:pt x="68089" y="40128"/>
                  </a:lnTo>
                  <a:lnTo>
                    <a:pt x="67838" y="40155"/>
                  </a:lnTo>
                  <a:lnTo>
                    <a:pt x="65677" y="42066"/>
                  </a:lnTo>
                  <a:lnTo>
                    <a:pt x="64246" y="47148"/>
                  </a:lnTo>
                  <a:lnTo>
                    <a:pt x="63168" y="77604"/>
                  </a:lnTo>
                  <a:lnTo>
                    <a:pt x="63121" y="92288"/>
                  </a:lnTo>
                  <a:lnTo>
                    <a:pt x="64526" y="95389"/>
                  </a:lnTo>
                  <a:lnTo>
                    <a:pt x="66873" y="97456"/>
                  </a:lnTo>
                  <a:lnTo>
                    <a:pt x="84150" y="104145"/>
                  </a:lnTo>
                  <a:lnTo>
                    <a:pt x="95739" y="104372"/>
                  </a:lnTo>
                  <a:lnTo>
                    <a:pt x="117990" y="100546"/>
                  </a:lnTo>
                  <a:lnTo>
                    <a:pt x="145651" y="82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625">
              <a:extLst>
                <a:ext uri="{FF2B5EF4-FFF2-40B4-BE49-F238E27FC236}">
                  <a16:creationId xmlns:a16="http://schemas.microsoft.com/office/drawing/2014/main" id="{3338DCEF-A5B7-6AEF-DE12-168209393BE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880298" y="4610100"/>
              <a:ext cx="21653" cy="203201"/>
            </a:xfrm>
            <a:custGeom>
              <a:avLst/>
              <a:gdLst/>
              <a:ahLst/>
              <a:cxnLst/>
              <a:rect l="0" t="0" r="0" b="0"/>
              <a:pathLst>
                <a:path w="21653" h="203201">
                  <a:moveTo>
                    <a:pt x="21652" y="0"/>
                  </a:moveTo>
                  <a:lnTo>
                    <a:pt x="21652" y="0"/>
                  </a:lnTo>
                  <a:lnTo>
                    <a:pt x="20947" y="27451"/>
                  </a:lnTo>
                  <a:lnTo>
                    <a:pt x="16583" y="57522"/>
                  </a:lnTo>
                  <a:lnTo>
                    <a:pt x="10821" y="82895"/>
                  </a:lnTo>
                  <a:lnTo>
                    <a:pt x="6725" y="104576"/>
                  </a:lnTo>
                  <a:lnTo>
                    <a:pt x="2553" y="126441"/>
                  </a:lnTo>
                  <a:lnTo>
                    <a:pt x="0" y="156702"/>
                  </a:lnTo>
                  <a:lnTo>
                    <a:pt x="2602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626">
              <a:extLst>
                <a:ext uri="{FF2B5EF4-FFF2-40B4-BE49-F238E27FC236}">
                  <a16:creationId xmlns:a16="http://schemas.microsoft.com/office/drawing/2014/main" id="{7B4B170A-1C0E-EC25-0F8C-31D0D01E459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787650" y="4724400"/>
              <a:ext cx="82551" cy="80886"/>
            </a:xfrm>
            <a:custGeom>
              <a:avLst/>
              <a:gdLst/>
              <a:ahLst/>
              <a:cxnLst/>
              <a:rect l="0" t="0" r="0" b="0"/>
              <a:pathLst>
                <a:path w="82551" h="80886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5026" y="18493"/>
                  </a:lnTo>
                  <a:lnTo>
                    <a:pt x="6272" y="13039"/>
                  </a:lnTo>
                  <a:lnTo>
                    <a:pt x="6327" y="16171"/>
                  </a:lnTo>
                  <a:lnTo>
                    <a:pt x="4458" y="19653"/>
                  </a:lnTo>
                  <a:lnTo>
                    <a:pt x="2972" y="21568"/>
                  </a:lnTo>
                  <a:lnTo>
                    <a:pt x="1321" y="27460"/>
                  </a:lnTo>
                  <a:lnTo>
                    <a:pt x="261" y="42740"/>
                  </a:lnTo>
                  <a:lnTo>
                    <a:pt x="3448" y="58525"/>
                  </a:lnTo>
                  <a:lnTo>
                    <a:pt x="8862" y="69865"/>
                  </a:lnTo>
                  <a:lnTo>
                    <a:pt x="14934" y="77694"/>
                  </a:lnTo>
                  <a:lnTo>
                    <a:pt x="22865" y="80392"/>
                  </a:lnTo>
                  <a:lnTo>
                    <a:pt x="32034" y="80885"/>
                  </a:lnTo>
                  <a:lnTo>
                    <a:pt x="38461" y="78753"/>
                  </a:lnTo>
                  <a:lnTo>
                    <a:pt x="43670" y="73572"/>
                  </a:lnTo>
                  <a:lnTo>
                    <a:pt x="62953" y="49618"/>
                  </a:lnTo>
                  <a:lnTo>
                    <a:pt x="72313" y="2226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627">
              <a:extLst>
                <a:ext uri="{FF2B5EF4-FFF2-40B4-BE49-F238E27FC236}">
                  <a16:creationId xmlns:a16="http://schemas.microsoft.com/office/drawing/2014/main" id="{B3D03081-9917-C2E5-75EE-D567619601E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626995" y="4712062"/>
              <a:ext cx="82429" cy="97673"/>
            </a:xfrm>
            <a:custGeom>
              <a:avLst/>
              <a:gdLst/>
              <a:ahLst/>
              <a:cxnLst/>
              <a:rect l="0" t="0" r="0" b="0"/>
              <a:pathLst>
                <a:path w="82429" h="97673">
                  <a:moveTo>
                    <a:pt x="65405" y="18688"/>
                  </a:moveTo>
                  <a:lnTo>
                    <a:pt x="65405" y="18688"/>
                  </a:lnTo>
                  <a:lnTo>
                    <a:pt x="71180" y="13619"/>
                  </a:lnTo>
                  <a:lnTo>
                    <a:pt x="79895" y="7856"/>
                  </a:lnTo>
                  <a:lnTo>
                    <a:pt x="82428" y="3761"/>
                  </a:lnTo>
                  <a:lnTo>
                    <a:pt x="82399" y="2387"/>
                  </a:lnTo>
                  <a:lnTo>
                    <a:pt x="81672" y="1470"/>
                  </a:lnTo>
                  <a:lnTo>
                    <a:pt x="80484" y="860"/>
                  </a:lnTo>
                  <a:lnTo>
                    <a:pt x="68696" y="0"/>
                  </a:lnTo>
                  <a:lnTo>
                    <a:pt x="59577" y="3562"/>
                  </a:lnTo>
                  <a:lnTo>
                    <a:pt x="30557" y="23501"/>
                  </a:lnTo>
                  <a:lnTo>
                    <a:pt x="20037" y="34696"/>
                  </a:lnTo>
                  <a:lnTo>
                    <a:pt x="9865" y="51418"/>
                  </a:lnTo>
                  <a:lnTo>
                    <a:pt x="106" y="76032"/>
                  </a:lnTo>
                  <a:lnTo>
                    <a:pt x="0" y="80906"/>
                  </a:lnTo>
                  <a:lnTo>
                    <a:pt x="1341" y="84861"/>
                  </a:lnTo>
                  <a:lnTo>
                    <a:pt x="5888" y="90432"/>
                  </a:lnTo>
                  <a:lnTo>
                    <a:pt x="10260" y="92907"/>
                  </a:lnTo>
                  <a:lnTo>
                    <a:pt x="26801" y="97672"/>
                  </a:lnTo>
                  <a:lnTo>
                    <a:pt x="57107" y="95742"/>
                  </a:lnTo>
                  <a:lnTo>
                    <a:pt x="65951" y="94562"/>
                  </a:lnTo>
                  <a:lnTo>
                    <a:pt x="78105" y="88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628">
              <a:extLst>
                <a:ext uri="{FF2B5EF4-FFF2-40B4-BE49-F238E27FC236}">
                  <a16:creationId xmlns:a16="http://schemas.microsoft.com/office/drawing/2014/main" id="{DC57C0F9-925D-70FC-3157-46F60883B48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514600" y="4607513"/>
              <a:ext cx="15733" cy="212138"/>
            </a:xfrm>
            <a:custGeom>
              <a:avLst/>
              <a:gdLst/>
              <a:ahLst/>
              <a:cxnLst/>
              <a:rect l="0" t="0" r="0" b="0"/>
              <a:pathLst>
                <a:path w="15733" h="212138">
                  <a:moveTo>
                    <a:pt x="0" y="21637"/>
                  </a:moveTo>
                  <a:lnTo>
                    <a:pt x="0" y="21637"/>
                  </a:lnTo>
                  <a:lnTo>
                    <a:pt x="5069" y="8545"/>
                  </a:lnTo>
                  <a:lnTo>
                    <a:pt x="10125" y="3646"/>
                  </a:lnTo>
                  <a:lnTo>
                    <a:pt x="11555" y="0"/>
                  </a:lnTo>
                  <a:lnTo>
                    <a:pt x="12642" y="157"/>
                  </a:lnTo>
                  <a:lnTo>
                    <a:pt x="15732" y="4093"/>
                  </a:lnTo>
                  <a:lnTo>
                    <a:pt x="15694" y="12429"/>
                  </a:lnTo>
                  <a:lnTo>
                    <a:pt x="12388" y="38900"/>
                  </a:lnTo>
                  <a:lnTo>
                    <a:pt x="9158" y="67204"/>
                  </a:lnTo>
                  <a:lnTo>
                    <a:pt x="9910" y="96803"/>
                  </a:lnTo>
                  <a:lnTo>
                    <a:pt x="7054" y="123034"/>
                  </a:lnTo>
                  <a:lnTo>
                    <a:pt x="6559" y="148969"/>
                  </a:lnTo>
                  <a:lnTo>
                    <a:pt x="9783" y="175625"/>
                  </a:lnTo>
                  <a:lnTo>
                    <a:pt x="12700" y="212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629">
              <a:extLst>
                <a:ext uri="{FF2B5EF4-FFF2-40B4-BE49-F238E27FC236}">
                  <a16:creationId xmlns:a16="http://schemas.microsoft.com/office/drawing/2014/main" id="{6741896E-98D5-C47F-28FF-45334A8C3F6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308968" y="4709598"/>
              <a:ext cx="167533" cy="105878"/>
            </a:xfrm>
            <a:custGeom>
              <a:avLst/>
              <a:gdLst/>
              <a:ahLst/>
              <a:cxnLst/>
              <a:rect l="0" t="0" r="0" b="0"/>
              <a:pathLst>
                <a:path w="167533" h="105878">
                  <a:moveTo>
                    <a:pt x="84982" y="46552"/>
                  </a:moveTo>
                  <a:lnTo>
                    <a:pt x="84982" y="46552"/>
                  </a:lnTo>
                  <a:lnTo>
                    <a:pt x="84982" y="43181"/>
                  </a:lnTo>
                  <a:lnTo>
                    <a:pt x="86863" y="39645"/>
                  </a:lnTo>
                  <a:lnTo>
                    <a:pt x="93820" y="28254"/>
                  </a:lnTo>
                  <a:lnTo>
                    <a:pt x="96537" y="19885"/>
                  </a:lnTo>
                  <a:lnTo>
                    <a:pt x="97343" y="12937"/>
                  </a:lnTo>
                  <a:lnTo>
                    <a:pt x="95650" y="8564"/>
                  </a:lnTo>
                  <a:lnTo>
                    <a:pt x="94210" y="6410"/>
                  </a:lnTo>
                  <a:lnTo>
                    <a:pt x="82072" y="8"/>
                  </a:lnTo>
                  <a:lnTo>
                    <a:pt x="76692" y="0"/>
                  </a:lnTo>
                  <a:lnTo>
                    <a:pt x="50967" y="10127"/>
                  </a:lnTo>
                  <a:lnTo>
                    <a:pt x="29031" y="22345"/>
                  </a:lnTo>
                  <a:lnTo>
                    <a:pt x="13540" y="36622"/>
                  </a:lnTo>
                  <a:lnTo>
                    <a:pt x="2954" y="54913"/>
                  </a:lnTo>
                  <a:lnTo>
                    <a:pt x="663" y="60593"/>
                  </a:lnTo>
                  <a:lnTo>
                    <a:pt x="0" y="74429"/>
                  </a:lnTo>
                  <a:lnTo>
                    <a:pt x="3593" y="92442"/>
                  </a:lnTo>
                  <a:lnTo>
                    <a:pt x="5323" y="96195"/>
                  </a:lnTo>
                  <a:lnTo>
                    <a:pt x="11007" y="102247"/>
                  </a:lnTo>
                  <a:lnTo>
                    <a:pt x="14499" y="104849"/>
                  </a:lnTo>
                  <a:lnTo>
                    <a:pt x="18238" y="105877"/>
                  </a:lnTo>
                  <a:lnTo>
                    <a:pt x="26155" y="105139"/>
                  </a:lnTo>
                  <a:lnTo>
                    <a:pt x="38545" y="100757"/>
                  </a:lnTo>
                  <a:lnTo>
                    <a:pt x="45059" y="95103"/>
                  </a:lnTo>
                  <a:lnTo>
                    <a:pt x="73724" y="64220"/>
                  </a:lnTo>
                  <a:lnTo>
                    <a:pt x="96343" y="35454"/>
                  </a:lnTo>
                  <a:lnTo>
                    <a:pt x="88726" y="42831"/>
                  </a:lnTo>
                  <a:lnTo>
                    <a:pt x="86646" y="48662"/>
                  </a:lnTo>
                  <a:lnTo>
                    <a:pt x="86091" y="52192"/>
                  </a:lnTo>
                  <a:lnTo>
                    <a:pt x="88682" y="67273"/>
                  </a:lnTo>
                  <a:lnTo>
                    <a:pt x="92035" y="73400"/>
                  </a:lnTo>
                  <a:lnTo>
                    <a:pt x="100949" y="79753"/>
                  </a:lnTo>
                  <a:lnTo>
                    <a:pt x="104093" y="81386"/>
                  </a:lnTo>
                  <a:lnTo>
                    <a:pt x="122003" y="83685"/>
                  </a:lnTo>
                  <a:lnTo>
                    <a:pt x="141812" y="80995"/>
                  </a:lnTo>
                  <a:lnTo>
                    <a:pt x="167532" y="59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630">
              <a:extLst>
                <a:ext uri="{FF2B5EF4-FFF2-40B4-BE49-F238E27FC236}">
                  <a16:creationId xmlns:a16="http://schemas.microsoft.com/office/drawing/2014/main" id="{464CF8BF-DE7A-A028-F5CE-6DB08B2543B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132126" y="4700397"/>
              <a:ext cx="147525" cy="106114"/>
            </a:xfrm>
            <a:custGeom>
              <a:avLst/>
              <a:gdLst/>
              <a:ahLst/>
              <a:cxnLst/>
              <a:rect l="0" t="0" r="0" b="0"/>
              <a:pathLst>
                <a:path w="147525" h="106114">
                  <a:moveTo>
                    <a:pt x="109424" y="17653"/>
                  </a:moveTo>
                  <a:lnTo>
                    <a:pt x="109424" y="17653"/>
                  </a:lnTo>
                  <a:lnTo>
                    <a:pt x="112795" y="17653"/>
                  </a:lnTo>
                  <a:lnTo>
                    <a:pt x="116331" y="13890"/>
                  </a:lnTo>
                  <a:lnTo>
                    <a:pt x="120255" y="8925"/>
                  </a:lnTo>
                  <a:lnTo>
                    <a:pt x="124351" y="6718"/>
                  </a:lnTo>
                  <a:lnTo>
                    <a:pt x="124314" y="5424"/>
                  </a:lnTo>
                  <a:lnTo>
                    <a:pt x="120510" y="2105"/>
                  </a:lnTo>
                  <a:lnTo>
                    <a:pt x="114117" y="159"/>
                  </a:lnTo>
                  <a:lnTo>
                    <a:pt x="104454" y="0"/>
                  </a:lnTo>
                  <a:lnTo>
                    <a:pt x="80592" y="4583"/>
                  </a:lnTo>
                  <a:lnTo>
                    <a:pt x="52851" y="16535"/>
                  </a:lnTo>
                  <a:lnTo>
                    <a:pt x="25669" y="28795"/>
                  </a:lnTo>
                  <a:lnTo>
                    <a:pt x="13738" y="38906"/>
                  </a:lnTo>
                  <a:lnTo>
                    <a:pt x="1861" y="57995"/>
                  </a:lnTo>
                  <a:lnTo>
                    <a:pt x="321" y="62186"/>
                  </a:lnTo>
                  <a:lnTo>
                    <a:pt x="0" y="65686"/>
                  </a:lnTo>
                  <a:lnTo>
                    <a:pt x="2918" y="75865"/>
                  </a:lnTo>
                  <a:lnTo>
                    <a:pt x="4554" y="79744"/>
                  </a:lnTo>
                  <a:lnTo>
                    <a:pt x="10133" y="85936"/>
                  </a:lnTo>
                  <a:lnTo>
                    <a:pt x="37317" y="101539"/>
                  </a:lnTo>
                  <a:lnTo>
                    <a:pt x="45156" y="104324"/>
                  </a:lnTo>
                  <a:lnTo>
                    <a:pt x="71146" y="106113"/>
                  </a:lnTo>
                  <a:lnTo>
                    <a:pt x="95887" y="105717"/>
                  </a:lnTo>
                  <a:lnTo>
                    <a:pt x="123130" y="102150"/>
                  </a:lnTo>
                  <a:lnTo>
                    <a:pt x="147524" y="100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SMARTInkShape-Group168">
            <a:extLst>
              <a:ext uri="{FF2B5EF4-FFF2-40B4-BE49-F238E27FC236}">
                <a16:creationId xmlns:a16="http://schemas.microsoft.com/office/drawing/2014/main" id="{8B312FD7-1A16-22C6-F705-B69837963D7A}"/>
              </a:ext>
            </a:extLst>
          </p:cNvPr>
          <p:cNvGrpSpPr/>
          <p:nvPr/>
        </p:nvGrpSpPr>
        <p:grpSpPr>
          <a:xfrm>
            <a:off x="1504950" y="4674745"/>
            <a:ext cx="361951" cy="130556"/>
            <a:chOff x="1504950" y="4674745"/>
            <a:chExt cx="361951" cy="130556"/>
          </a:xfrm>
        </p:grpSpPr>
        <p:sp>
          <p:nvSpPr>
            <p:cNvPr id="365" name="SMARTInkShape-631">
              <a:extLst>
                <a:ext uri="{FF2B5EF4-FFF2-40B4-BE49-F238E27FC236}">
                  <a16:creationId xmlns:a16="http://schemas.microsoft.com/office/drawing/2014/main" id="{0AF614C7-D8C0-00FD-79D5-A0B6C79345E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710380" y="4696811"/>
              <a:ext cx="156521" cy="84621"/>
            </a:xfrm>
            <a:custGeom>
              <a:avLst/>
              <a:gdLst/>
              <a:ahLst/>
              <a:cxnLst/>
              <a:rect l="0" t="0" r="0" b="0"/>
              <a:pathLst>
                <a:path w="156521" h="84621">
                  <a:moveTo>
                    <a:pt x="4120" y="40289"/>
                  </a:moveTo>
                  <a:lnTo>
                    <a:pt x="4120" y="40289"/>
                  </a:lnTo>
                  <a:lnTo>
                    <a:pt x="30800" y="40289"/>
                  </a:lnTo>
                  <a:lnTo>
                    <a:pt x="62144" y="38878"/>
                  </a:lnTo>
                  <a:lnTo>
                    <a:pt x="87966" y="28355"/>
                  </a:lnTo>
                  <a:lnTo>
                    <a:pt x="103859" y="19274"/>
                  </a:lnTo>
                  <a:lnTo>
                    <a:pt x="106596" y="16401"/>
                  </a:lnTo>
                  <a:lnTo>
                    <a:pt x="109637" y="9446"/>
                  </a:lnTo>
                  <a:lnTo>
                    <a:pt x="109037" y="6322"/>
                  </a:lnTo>
                  <a:lnTo>
                    <a:pt x="104607" y="969"/>
                  </a:lnTo>
                  <a:lnTo>
                    <a:pt x="94172" y="0"/>
                  </a:lnTo>
                  <a:lnTo>
                    <a:pt x="70549" y="3422"/>
                  </a:lnTo>
                  <a:lnTo>
                    <a:pt x="53399" y="7676"/>
                  </a:lnTo>
                  <a:lnTo>
                    <a:pt x="27129" y="21904"/>
                  </a:lnTo>
                  <a:lnTo>
                    <a:pt x="13641" y="30707"/>
                  </a:lnTo>
                  <a:lnTo>
                    <a:pt x="2786" y="46152"/>
                  </a:lnTo>
                  <a:lnTo>
                    <a:pt x="0" y="53006"/>
                  </a:lnTo>
                  <a:lnTo>
                    <a:pt x="642" y="60288"/>
                  </a:lnTo>
                  <a:lnTo>
                    <a:pt x="1802" y="64205"/>
                  </a:lnTo>
                  <a:lnTo>
                    <a:pt x="6853" y="70439"/>
                  </a:lnTo>
                  <a:lnTo>
                    <a:pt x="21593" y="80189"/>
                  </a:lnTo>
                  <a:lnTo>
                    <a:pt x="52343" y="84139"/>
                  </a:lnTo>
                  <a:lnTo>
                    <a:pt x="81458" y="84620"/>
                  </a:lnTo>
                  <a:lnTo>
                    <a:pt x="111041" y="79646"/>
                  </a:lnTo>
                  <a:lnTo>
                    <a:pt x="140646" y="72094"/>
                  </a:lnTo>
                  <a:lnTo>
                    <a:pt x="156520" y="65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632">
              <a:extLst>
                <a:ext uri="{FF2B5EF4-FFF2-40B4-BE49-F238E27FC236}">
                  <a16:creationId xmlns:a16="http://schemas.microsoft.com/office/drawing/2014/main" id="{AE2D9CB2-0A0E-9B3F-A076-51EEAEBE4B2D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504950" y="4674745"/>
              <a:ext cx="165101" cy="130556"/>
            </a:xfrm>
            <a:custGeom>
              <a:avLst/>
              <a:gdLst/>
              <a:ahLst/>
              <a:cxnLst/>
              <a:rect l="0" t="0" r="0" b="0"/>
              <a:pathLst>
                <a:path w="165101" h="130556">
                  <a:moveTo>
                    <a:pt x="0" y="11555"/>
                  </a:moveTo>
                  <a:lnTo>
                    <a:pt x="0" y="11555"/>
                  </a:lnTo>
                  <a:lnTo>
                    <a:pt x="8838" y="11555"/>
                  </a:lnTo>
                  <a:lnTo>
                    <a:pt x="12865" y="9674"/>
                  </a:lnTo>
                  <a:lnTo>
                    <a:pt x="14927" y="8184"/>
                  </a:lnTo>
                  <a:lnTo>
                    <a:pt x="17218" y="4647"/>
                  </a:lnTo>
                  <a:lnTo>
                    <a:pt x="18688" y="0"/>
                  </a:lnTo>
                  <a:lnTo>
                    <a:pt x="18809" y="324"/>
                  </a:lnTo>
                  <a:lnTo>
                    <a:pt x="19041" y="26021"/>
                  </a:lnTo>
                  <a:lnTo>
                    <a:pt x="19048" y="55073"/>
                  </a:lnTo>
                  <a:lnTo>
                    <a:pt x="20931" y="84226"/>
                  </a:lnTo>
                  <a:lnTo>
                    <a:pt x="25517" y="102682"/>
                  </a:lnTo>
                  <a:lnTo>
                    <a:pt x="26889" y="104056"/>
                  </a:lnTo>
                  <a:lnTo>
                    <a:pt x="28509" y="104972"/>
                  </a:lnTo>
                  <a:lnTo>
                    <a:pt x="30295" y="104878"/>
                  </a:lnTo>
                  <a:lnTo>
                    <a:pt x="34161" y="102891"/>
                  </a:lnTo>
                  <a:lnTo>
                    <a:pt x="57153" y="73269"/>
                  </a:lnTo>
                  <a:lnTo>
                    <a:pt x="62246" y="64511"/>
                  </a:lnTo>
                  <a:lnTo>
                    <a:pt x="63369" y="63793"/>
                  </a:lnTo>
                  <a:lnTo>
                    <a:pt x="66500" y="62994"/>
                  </a:lnTo>
                  <a:lnTo>
                    <a:pt x="68322" y="64897"/>
                  </a:lnTo>
                  <a:lnTo>
                    <a:pt x="72228" y="72657"/>
                  </a:lnTo>
                  <a:lnTo>
                    <a:pt x="79222" y="103781"/>
                  </a:lnTo>
                  <a:lnTo>
                    <a:pt x="94045" y="123854"/>
                  </a:lnTo>
                  <a:lnTo>
                    <a:pt x="96563" y="126638"/>
                  </a:lnTo>
                  <a:lnTo>
                    <a:pt x="103124" y="129731"/>
                  </a:lnTo>
                  <a:lnTo>
                    <a:pt x="106850" y="130555"/>
                  </a:lnTo>
                  <a:lnTo>
                    <a:pt x="109333" y="130400"/>
                  </a:lnTo>
                  <a:lnTo>
                    <a:pt x="110989" y="129590"/>
                  </a:lnTo>
                  <a:lnTo>
                    <a:pt x="120388" y="116480"/>
                  </a:lnTo>
                  <a:lnTo>
                    <a:pt x="131469" y="88438"/>
                  </a:lnTo>
                  <a:lnTo>
                    <a:pt x="146515" y="59485"/>
                  </a:lnTo>
                  <a:lnTo>
                    <a:pt x="165100" y="36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SMARTInkShape-Group169">
            <a:extLst>
              <a:ext uri="{FF2B5EF4-FFF2-40B4-BE49-F238E27FC236}">
                <a16:creationId xmlns:a16="http://schemas.microsoft.com/office/drawing/2014/main" id="{BBB98B2B-AA1D-428D-BB90-85587222E035}"/>
              </a:ext>
            </a:extLst>
          </p:cNvPr>
          <p:cNvGrpSpPr/>
          <p:nvPr/>
        </p:nvGrpSpPr>
        <p:grpSpPr>
          <a:xfrm>
            <a:off x="1009650" y="4586922"/>
            <a:ext cx="329878" cy="264479"/>
            <a:chOff x="1009650" y="4586922"/>
            <a:chExt cx="329878" cy="264479"/>
          </a:xfrm>
        </p:grpSpPr>
        <p:sp>
          <p:nvSpPr>
            <p:cNvPr id="368" name="SMARTInkShape-633">
              <a:extLst>
                <a:ext uri="{FF2B5EF4-FFF2-40B4-BE49-F238E27FC236}">
                  <a16:creationId xmlns:a16="http://schemas.microsoft.com/office/drawing/2014/main" id="{902BE224-DAEC-5952-4EDB-338DF575C69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206500" y="473075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30646" y="13171"/>
                  </a:lnTo>
                  <a:lnTo>
                    <a:pt x="58604" y="6025"/>
                  </a:lnTo>
                  <a:lnTo>
                    <a:pt x="89536" y="793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634">
              <a:extLst>
                <a:ext uri="{FF2B5EF4-FFF2-40B4-BE49-F238E27FC236}">
                  <a16:creationId xmlns:a16="http://schemas.microsoft.com/office/drawing/2014/main" id="{7EA9F064-B649-2E8C-E0D0-51C84E13E06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244704" y="4586922"/>
              <a:ext cx="94824" cy="264479"/>
            </a:xfrm>
            <a:custGeom>
              <a:avLst/>
              <a:gdLst/>
              <a:ahLst/>
              <a:cxnLst/>
              <a:rect l="0" t="0" r="0" b="0"/>
              <a:pathLst>
                <a:path w="94824" h="264479">
                  <a:moveTo>
                    <a:pt x="57046" y="80328"/>
                  </a:moveTo>
                  <a:lnTo>
                    <a:pt x="57046" y="80328"/>
                  </a:lnTo>
                  <a:lnTo>
                    <a:pt x="76819" y="62436"/>
                  </a:lnTo>
                  <a:lnTo>
                    <a:pt x="83473" y="57559"/>
                  </a:lnTo>
                  <a:lnTo>
                    <a:pt x="91466" y="43158"/>
                  </a:lnTo>
                  <a:lnTo>
                    <a:pt x="94056" y="34664"/>
                  </a:lnTo>
                  <a:lnTo>
                    <a:pt x="94823" y="24308"/>
                  </a:lnTo>
                  <a:lnTo>
                    <a:pt x="93121" y="18271"/>
                  </a:lnTo>
                  <a:lnTo>
                    <a:pt x="84296" y="2776"/>
                  </a:lnTo>
                  <a:lnTo>
                    <a:pt x="80211" y="0"/>
                  </a:lnTo>
                  <a:lnTo>
                    <a:pt x="72280" y="647"/>
                  </a:lnTo>
                  <a:lnTo>
                    <a:pt x="63111" y="3287"/>
                  </a:lnTo>
                  <a:lnTo>
                    <a:pt x="53277" y="9445"/>
                  </a:lnTo>
                  <a:lnTo>
                    <a:pt x="45728" y="16133"/>
                  </a:lnTo>
                  <a:lnTo>
                    <a:pt x="30090" y="46429"/>
                  </a:lnTo>
                  <a:lnTo>
                    <a:pt x="21856" y="71146"/>
                  </a:lnTo>
                  <a:lnTo>
                    <a:pt x="14634" y="100700"/>
                  </a:lnTo>
                  <a:lnTo>
                    <a:pt x="9628" y="130135"/>
                  </a:lnTo>
                  <a:lnTo>
                    <a:pt x="3877" y="153255"/>
                  </a:lnTo>
                  <a:lnTo>
                    <a:pt x="1076" y="181350"/>
                  </a:lnTo>
                  <a:lnTo>
                    <a:pt x="246" y="212016"/>
                  </a:lnTo>
                  <a:lnTo>
                    <a:pt x="0" y="240075"/>
                  </a:lnTo>
                  <a:lnTo>
                    <a:pt x="1824" y="251986"/>
                  </a:lnTo>
                  <a:lnTo>
                    <a:pt x="12596" y="264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635">
              <a:extLst>
                <a:ext uri="{FF2B5EF4-FFF2-40B4-BE49-F238E27FC236}">
                  <a16:creationId xmlns:a16="http://schemas.microsoft.com/office/drawing/2014/main" id="{2FA4002C-3F31-5C7B-978A-D9E633E8AD8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28700" y="4757046"/>
              <a:ext cx="120651" cy="11805"/>
            </a:xfrm>
            <a:custGeom>
              <a:avLst/>
              <a:gdLst/>
              <a:ahLst/>
              <a:cxnLst/>
              <a:rect l="0" t="0" r="0" b="0"/>
              <a:pathLst>
                <a:path w="120651" h="11805">
                  <a:moveTo>
                    <a:pt x="0" y="11804"/>
                  </a:moveTo>
                  <a:lnTo>
                    <a:pt x="0" y="11804"/>
                  </a:lnTo>
                  <a:lnTo>
                    <a:pt x="3371" y="8433"/>
                  </a:lnTo>
                  <a:lnTo>
                    <a:pt x="8789" y="6778"/>
                  </a:lnTo>
                  <a:lnTo>
                    <a:pt x="38872" y="544"/>
                  </a:lnTo>
                  <a:lnTo>
                    <a:pt x="65588" y="0"/>
                  </a:lnTo>
                  <a:lnTo>
                    <a:pt x="92154" y="4596"/>
                  </a:lnTo>
                  <a:lnTo>
                    <a:pt x="120650" y="11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636">
              <a:extLst>
                <a:ext uri="{FF2B5EF4-FFF2-40B4-BE49-F238E27FC236}">
                  <a16:creationId xmlns:a16="http://schemas.microsoft.com/office/drawing/2014/main" id="{22F541D0-0598-2E51-1AED-87DE2A833C3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079500" y="4619730"/>
              <a:ext cx="12701" cy="111021"/>
            </a:xfrm>
            <a:custGeom>
              <a:avLst/>
              <a:gdLst/>
              <a:ahLst/>
              <a:cxnLst/>
              <a:rect l="0" t="0" r="0" b="0"/>
              <a:pathLst>
                <a:path w="12701" h="111021">
                  <a:moveTo>
                    <a:pt x="12700" y="9420"/>
                  </a:moveTo>
                  <a:lnTo>
                    <a:pt x="12700" y="9420"/>
                  </a:lnTo>
                  <a:lnTo>
                    <a:pt x="12700" y="0"/>
                  </a:lnTo>
                  <a:lnTo>
                    <a:pt x="10819" y="29678"/>
                  </a:lnTo>
                  <a:lnTo>
                    <a:pt x="3862" y="57479"/>
                  </a:lnTo>
                  <a:lnTo>
                    <a:pt x="339" y="87145"/>
                  </a:lnTo>
                  <a:lnTo>
                    <a:pt x="0" y="11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637">
              <a:extLst>
                <a:ext uri="{FF2B5EF4-FFF2-40B4-BE49-F238E27FC236}">
                  <a16:creationId xmlns:a16="http://schemas.microsoft.com/office/drawing/2014/main" id="{0DC1CF19-1A64-BFC2-554F-42073DD3A694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09650" y="4600158"/>
              <a:ext cx="127001" cy="16293"/>
            </a:xfrm>
            <a:custGeom>
              <a:avLst/>
              <a:gdLst/>
              <a:ahLst/>
              <a:cxnLst/>
              <a:rect l="0" t="0" r="0" b="0"/>
              <a:pathLst>
                <a:path w="127001" h="16293">
                  <a:moveTo>
                    <a:pt x="0" y="16292"/>
                  </a:moveTo>
                  <a:lnTo>
                    <a:pt x="0" y="16292"/>
                  </a:lnTo>
                  <a:lnTo>
                    <a:pt x="25321" y="6167"/>
                  </a:lnTo>
                  <a:lnTo>
                    <a:pt x="56458" y="3113"/>
                  </a:lnTo>
                  <a:lnTo>
                    <a:pt x="77406" y="0"/>
                  </a:lnTo>
                  <a:lnTo>
                    <a:pt x="107848" y="2673"/>
                  </a:lnTo>
                  <a:lnTo>
                    <a:pt x="115666" y="3888"/>
                  </a:lnTo>
                  <a:lnTo>
                    <a:pt x="127000" y="9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4" name="SMARTInkShape-638">
            <a:extLst>
              <a:ext uri="{FF2B5EF4-FFF2-40B4-BE49-F238E27FC236}">
                <a16:creationId xmlns:a16="http://schemas.microsoft.com/office/drawing/2014/main" id="{8F063633-9213-AF2D-4725-2519DDAD311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9792" y="2882900"/>
            <a:ext cx="432967" cy="1993901"/>
          </a:xfrm>
          <a:custGeom>
            <a:avLst/>
            <a:gdLst/>
            <a:ahLst/>
            <a:cxnLst/>
            <a:rect l="0" t="0" r="0" b="0"/>
            <a:pathLst>
              <a:path w="432967" h="1993901">
                <a:moveTo>
                  <a:pt x="211708" y="0"/>
                </a:moveTo>
                <a:lnTo>
                  <a:pt x="211708" y="0"/>
                </a:lnTo>
                <a:lnTo>
                  <a:pt x="217796" y="0"/>
                </a:lnTo>
                <a:lnTo>
                  <a:pt x="217980" y="3371"/>
                </a:lnTo>
                <a:lnTo>
                  <a:pt x="214261" y="6908"/>
                </a:lnTo>
                <a:lnTo>
                  <a:pt x="183535" y="26006"/>
                </a:lnTo>
                <a:lnTo>
                  <a:pt x="153043" y="42282"/>
                </a:lnTo>
                <a:lnTo>
                  <a:pt x="122609" y="58284"/>
                </a:lnTo>
                <a:lnTo>
                  <a:pt x="96957" y="72068"/>
                </a:lnTo>
                <a:lnTo>
                  <a:pt x="67529" y="86254"/>
                </a:lnTo>
                <a:lnTo>
                  <a:pt x="38491" y="105842"/>
                </a:lnTo>
                <a:lnTo>
                  <a:pt x="17136" y="125644"/>
                </a:lnTo>
                <a:lnTo>
                  <a:pt x="3653" y="147036"/>
                </a:lnTo>
                <a:lnTo>
                  <a:pt x="0" y="157777"/>
                </a:lnTo>
                <a:lnTo>
                  <a:pt x="1735" y="176252"/>
                </a:lnTo>
                <a:lnTo>
                  <a:pt x="2581" y="178885"/>
                </a:lnTo>
                <a:lnTo>
                  <a:pt x="3851" y="180640"/>
                </a:lnTo>
                <a:lnTo>
                  <a:pt x="8236" y="183945"/>
                </a:lnTo>
                <a:lnTo>
                  <a:pt x="18205" y="184150"/>
                </a:lnTo>
                <a:lnTo>
                  <a:pt x="19206" y="184855"/>
                </a:lnTo>
                <a:lnTo>
                  <a:pt x="19874" y="186031"/>
                </a:lnTo>
                <a:lnTo>
                  <a:pt x="20944" y="189617"/>
                </a:lnTo>
                <a:lnTo>
                  <a:pt x="29884" y="204829"/>
                </a:lnTo>
                <a:lnTo>
                  <a:pt x="33113" y="222153"/>
                </a:lnTo>
                <a:lnTo>
                  <a:pt x="38167" y="251427"/>
                </a:lnTo>
                <a:lnTo>
                  <a:pt x="39983" y="281404"/>
                </a:lnTo>
                <a:lnTo>
                  <a:pt x="43547" y="310255"/>
                </a:lnTo>
                <a:lnTo>
                  <a:pt x="45701" y="341145"/>
                </a:lnTo>
                <a:lnTo>
                  <a:pt x="46339" y="365899"/>
                </a:lnTo>
                <a:lnTo>
                  <a:pt x="46529" y="396751"/>
                </a:lnTo>
                <a:lnTo>
                  <a:pt x="46573" y="420457"/>
                </a:lnTo>
                <a:lnTo>
                  <a:pt x="46592" y="443692"/>
                </a:lnTo>
                <a:lnTo>
                  <a:pt x="46603" y="474756"/>
                </a:lnTo>
                <a:lnTo>
                  <a:pt x="46606" y="500516"/>
                </a:lnTo>
                <a:lnTo>
                  <a:pt x="44726" y="522783"/>
                </a:lnTo>
                <a:lnTo>
                  <a:pt x="41582" y="551186"/>
                </a:lnTo>
                <a:lnTo>
                  <a:pt x="38769" y="581239"/>
                </a:lnTo>
                <a:lnTo>
                  <a:pt x="36068" y="603345"/>
                </a:lnTo>
                <a:lnTo>
                  <a:pt x="34548" y="633774"/>
                </a:lnTo>
                <a:lnTo>
                  <a:pt x="34192" y="659385"/>
                </a:lnTo>
                <a:lnTo>
                  <a:pt x="34034" y="681586"/>
                </a:lnTo>
                <a:lnTo>
                  <a:pt x="35827" y="708070"/>
                </a:lnTo>
                <a:lnTo>
                  <a:pt x="39383" y="739353"/>
                </a:lnTo>
                <a:lnTo>
                  <a:pt x="44449" y="768345"/>
                </a:lnTo>
                <a:lnTo>
                  <a:pt x="46674" y="792259"/>
                </a:lnTo>
                <a:lnTo>
                  <a:pt x="53389" y="823742"/>
                </a:lnTo>
                <a:lnTo>
                  <a:pt x="61510" y="853923"/>
                </a:lnTo>
                <a:lnTo>
                  <a:pt x="65544" y="882698"/>
                </a:lnTo>
                <a:lnTo>
                  <a:pt x="69779" y="906575"/>
                </a:lnTo>
                <a:lnTo>
                  <a:pt x="73449" y="938045"/>
                </a:lnTo>
                <a:lnTo>
                  <a:pt x="80759" y="968224"/>
                </a:lnTo>
                <a:lnTo>
                  <a:pt x="86909" y="992986"/>
                </a:lnTo>
                <a:lnTo>
                  <a:pt x="94603" y="1022272"/>
                </a:lnTo>
                <a:lnTo>
                  <a:pt x="97988" y="1046238"/>
                </a:lnTo>
                <a:lnTo>
                  <a:pt x="107296" y="1077738"/>
                </a:lnTo>
                <a:lnTo>
                  <a:pt x="112923" y="1107923"/>
                </a:lnTo>
                <a:lnTo>
                  <a:pt x="120124" y="1136698"/>
                </a:lnTo>
                <a:lnTo>
                  <a:pt x="122718" y="1160575"/>
                </a:lnTo>
                <a:lnTo>
                  <a:pt x="129558" y="1192045"/>
                </a:lnTo>
                <a:lnTo>
                  <a:pt x="134333" y="1222224"/>
                </a:lnTo>
                <a:lnTo>
                  <a:pt x="140345" y="1250999"/>
                </a:lnTo>
                <a:lnTo>
                  <a:pt x="148327" y="1281247"/>
                </a:lnTo>
                <a:lnTo>
                  <a:pt x="153327" y="1311184"/>
                </a:lnTo>
                <a:lnTo>
                  <a:pt x="158679" y="1339910"/>
                </a:lnTo>
                <a:lnTo>
                  <a:pt x="162349" y="1370149"/>
                </a:lnTo>
                <a:lnTo>
                  <a:pt x="169659" y="1400084"/>
                </a:lnTo>
                <a:lnTo>
                  <a:pt x="175809" y="1431546"/>
                </a:lnTo>
                <a:lnTo>
                  <a:pt x="182100" y="1457566"/>
                </a:lnTo>
                <a:lnTo>
                  <a:pt x="189841" y="1485321"/>
                </a:lnTo>
                <a:lnTo>
                  <a:pt x="193983" y="1511186"/>
                </a:lnTo>
                <a:lnTo>
                  <a:pt x="201387" y="1536678"/>
                </a:lnTo>
                <a:lnTo>
                  <a:pt x="207552" y="1562486"/>
                </a:lnTo>
                <a:lnTo>
                  <a:pt x="210477" y="1592475"/>
                </a:lnTo>
                <a:lnTo>
                  <a:pt x="214714" y="1623703"/>
                </a:lnTo>
                <a:lnTo>
                  <a:pt x="213739" y="1651357"/>
                </a:lnTo>
                <a:lnTo>
                  <a:pt x="216996" y="1678352"/>
                </a:lnTo>
                <a:lnTo>
                  <a:pt x="217743" y="1702378"/>
                </a:lnTo>
                <a:lnTo>
                  <a:pt x="218017" y="1734071"/>
                </a:lnTo>
                <a:lnTo>
                  <a:pt x="217340" y="1747894"/>
                </a:lnTo>
                <a:lnTo>
                  <a:pt x="211708" y="1771647"/>
                </a:lnTo>
                <a:lnTo>
                  <a:pt x="211708" y="1771650"/>
                </a:lnTo>
                <a:lnTo>
                  <a:pt x="215079" y="1771650"/>
                </a:lnTo>
                <a:lnTo>
                  <a:pt x="218616" y="1773531"/>
                </a:lnTo>
                <a:lnTo>
                  <a:pt x="245117" y="1795416"/>
                </a:lnTo>
                <a:lnTo>
                  <a:pt x="269891" y="1811961"/>
                </a:lnTo>
                <a:lnTo>
                  <a:pt x="299349" y="1828819"/>
                </a:lnTo>
                <a:lnTo>
                  <a:pt x="327828" y="1845605"/>
                </a:lnTo>
                <a:lnTo>
                  <a:pt x="344892" y="1857612"/>
                </a:lnTo>
                <a:lnTo>
                  <a:pt x="359904" y="1872850"/>
                </a:lnTo>
                <a:lnTo>
                  <a:pt x="377937" y="1885034"/>
                </a:lnTo>
                <a:lnTo>
                  <a:pt x="391691" y="1906181"/>
                </a:lnTo>
                <a:lnTo>
                  <a:pt x="395887" y="1909052"/>
                </a:lnTo>
                <a:lnTo>
                  <a:pt x="397994" y="1909819"/>
                </a:lnTo>
                <a:lnTo>
                  <a:pt x="399399" y="1911034"/>
                </a:lnTo>
                <a:lnTo>
                  <a:pt x="401376" y="1914706"/>
                </a:lnTo>
                <a:lnTo>
                  <a:pt x="401653" y="1914294"/>
                </a:lnTo>
                <a:lnTo>
                  <a:pt x="402202" y="1883947"/>
                </a:lnTo>
                <a:lnTo>
                  <a:pt x="402206" y="1860740"/>
                </a:lnTo>
                <a:lnTo>
                  <a:pt x="402208" y="1829177"/>
                </a:lnTo>
                <a:lnTo>
                  <a:pt x="401502" y="1802614"/>
                </a:lnTo>
                <a:lnTo>
                  <a:pt x="396446" y="1774665"/>
                </a:lnTo>
                <a:lnTo>
                  <a:pt x="395881" y="1750807"/>
                </a:lnTo>
                <a:lnTo>
                  <a:pt x="395168" y="1749288"/>
                </a:lnTo>
                <a:lnTo>
                  <a:pt x="393987" y="1748276"/>
                </a:lnTo>
                <a:lnTo>
                  <a:pt x="392494" y="1747600"/>
                </a:lnTo>
                <a:lnTo>
                  <a:pt x="391499" y="1746445"/>
                </a:lnTo>
                <a:lnTo>
                  <a:pt x="390098" y="1742858"/>
                </a:lnTo>
                <a:lnTo>
                  <a:pt x="389901" y="1743283"/>
                </a:lnTo>
                <a:lnTo>
                  <a:pt x="389770" y="1744272"/>
                </a:lnTo>
                <a:lnTo>
                  <a:pt x="389683" y="1744226"/>
                </a:lnTo>
                <a:lnTo>
                  <a:pt x="389586" y="1742292"/>
                </a:lnTo>
                <a:lnTo>
                  <a:pt x="390265" y="1742201"/>
                </a:lnTo>
                <a:lnTo>
                  <a:pt x="392902" y="1743980"/>
                </a:lnTo>
                <a:lnTo>
                  <a:pt x="392663" y="1752767"/>
                </a:lnTo>
                <a:lnTo>
                  <a:pt x="391616" y="1766080"/>
                </a:lnTo>
                <a:lnTo>
                  <a:pt x="396693" y="1797622"/>
                </a:lnTo>
                <a:lnTo>
                  <a:pt x="400574" y="1822619"/>
                </a:lnTo>
                <a:lnTo>
                  <a:pt x="403605" y="1844137"/>
                </a:lnTo>
                <a:lnTo>
                  <a:pt x="410951" y="1870792"/>
                </a:lnTo>
                <a:lnTo>
                  <a:pt x="419196" y="1898164"/>
                </a:lnTo>
                <a:lnTo>
                  <a:pt x="428935" y="1929256"/>
                </a:lnTo>
                <a:lnTo>
                  <a:pt x="431726" y="1934125"/>
                </a:lnTo>
                <a:lnTo>
                  <a:pt x="432966" y="1938640"/>
                </a:lnTo>
                <a:lnTo>
                  <a:pt x="432591" y="1940127"/>
                </a:lnTo>
                <a:lnTo>
                  <a:pt x="431635" y="1941118"/>
                </a:lnTo>
                <a:lnTo>
                  <a:pt x="428692" y="1942925"/>
                </a:lnTo>
                <a:lnTo>
                  <a:pt x="425032" y="1946079"/>
                </a:lnTo>
                <a:lnTo>
                  <a:pt x="401020" y="1953854"/>
                </a:lnTo>
                <a:lnTo>
                  <a:pt x="375202" y="1960083"/>
                </a:lnTo>
                <a:lnTo>
                  <a:pt x="344707" y="1970624"/>
                </a:lnTo>
                <a:lnTo>
                  <a:pt x="318178" y="1974721"/>
                </a:lnTo>
                <a:lnTo>
                  <a:pt x="291860" y="1979673"/>
                </a:lnTo>
                <a:lnTo>
                  <a:pt x="267052" y="1987666"/>
                </a:lnTo>
                <a:lnTo>
                  <a:pt x="257504" y="1992052"/>
                </a:lnTo>
                <a:lnTo>
                  <a:pt x="251328" y="1993535"/>
                </a:lnTo>
                <a:lnTo>
                  <a:pt x="282664" y="1993852"/>
                </a:lnTo>
                <a:lnTo>
                  <a:pt x="306958" y="1993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9" name="SMARTInkShape-Group171">
            <a:extLst>
              <a:ext uri="{FF2B5EF4-FFF2-40B4-BE49-F238E27FC236}">
                <a16:creationId xmlns:a16="http://schemas.microsoft.com/office/drawing/2014/main" id="{A48130E4-863F-664C-64CA-6D9B9298D17D}"/>
              </a:ext>
            </a:extLst>
          </p:cNvPr>
          <p:cNvGrpSpPr/>
          <p:nvPr/>
        </p:nvGrpSpPr>
        <p:grpSpPr>
          <a:xfrm>
            <a:off x="6019800" y="4029775"/>
            <a:ext cx="1016001" cy="180276"/>
            <a:chOff x="6019800" y="4029775"/>
            <a:chExt cx="1016001" cy="180276"/>
          </a:xfrm>
        </p:grpSpPr>
        <p:sp>
          <p:nvSpPr>
            <p:cNvPr id="375" name="SMARTInkShape-639">
              <a:extLst>
                <a:ext uri="{FF2B5EF4-FFF2-40B4-BE49-F238E27FC236}">
                  <a16:creationId xmlns:a16="http://schemas.microsoft.com/office/drawing/2014/main" id="{FCBFA703-22A5-8B6A-D31E-3E50CB9DABA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016750" y="41719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3763" y="24843"/>
                  </a:lnTo>
                  <a:lnTo>
                    <a:pt x="9433" y="20213"/>
                  </a:lnTo>
                  <a:lnTo>
                    <a:pt x="15887" y="1037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640">
              <a:extLst>
                <a:ext uri="{FF2B5EF4-FFF2-40B4-BE49-F238E27FC236}">
                  <a16:creationId xmlns:a16="http://schemas.microsoft.com/office/drawing/2014/main" id="{FA98494F-D2A5-400D-5F11-D3D94971D67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563354" y="4029775"/>
              <a:ext cx="383547" cy="152031"/>
            </a:xfrm>
            <a:custGeom>
              <a:avLst/>
              <a:gdLst/>
              <a:ahLst/>
              <a:cxnLst/>
              <a:rect l="0" t="0" r="0" b="0"/>
              <a:pathLst>
                <a:path w="383547" h="152031">
                  <a:moveTo>
                    <a:pt x="91446" y="34225"/>
                  </a:moveTo>
                  <a:lnTo>
                    <a:pt x="91446" y="34225"/>
                  </a:lnTo>
                  <a:lnTo>
                    <a:pt x="94818" y="34225"/>
                  </a:lnTo>
                  <a:lnTo>
                    <a:pt x="98353" y="32344"/>
                  </a:lnTo>
                  <a:lnTo>
                    <a:pt x="100283" y="30854"/>
                  </a:lnTo>
                  <a:lnTo>
                    <a:pt x="102430" y="27318"/>
                  </a:lnTo>
                  <a:lnTo>
                    <a:pt x="103001" y="25387"/>
                  </a:lnTo>
                  <a:lnTo>
                    <a:pt x="101755" y="19479"/>
                  </a:lnTo>
                  <a:lnTo>
                    <a:pt x="97088" y="10100"/>
                  </a:lnTo>
                  <a:lnTo>
                    <a:pt x="89190" y="610"/>
                  </a:lnTo>
                  <a:lnTo>
                    <a:pt x="79389" y="0"/>
                  </a:lnTo>
                  <a:lnTo>
                    <a:pt x="67037" y="2786"/>
                  </a:lnTo>
                  <a:lnTo>
                    <a:pt x="47610" y="16073"/>
                  </a:lnTo>
                  <a:lnTo>
                    <a:pt x="21546" y="42940"/>
                  </a:lnTo>
                  <a:lnTo>
                    <a:pt x="6717" y="74334"/>
                  </a:lnTo>
                  <a:lnTo>
                    <a:pt x="0" y="101493"/>
                  </a:lnTo>
                  <a:lnTo>
                    <a:pt x="694" y="125731"/>
                  </a:lnTo>
                  <a:lnTo>
                    <a:pt x="5486" y="138629"/>
                  </a:lnTo>
                  <a:lnTo>
                    <a:pt x="11614" y="147655"/>
                  </a:lnTo>
                  <a:lnTo>
                    <a:pt x="16689" y="151666"/>
                  </a:lnTo>
                  <a:lnTo>
                    <a:pt x="19736" y="152030"/>
                  </a:lnTo>
                  <a:lnTo>
                    <a:pt x="26884" y="150554"/>
                  </a:lnTo>
                  <a:lnTo>
                    <a:pt x="42971" y="138786"/>
                  </a:lnTo>
                  <a:lnTo>
                    <a:pt x="72408" y="108469"/>
                  </a:lnTo>
                  <a:lnTo>
                    <a:pt x="89331" y="81267"/>
                  </a:lnTo>
                  <a:lnTo>
                    <a:pt x="103589" y="51029"/>
                  </a:lnTo>
                  <a:lnTo>
                    <a:pt x="116465" y="28580"/>
                  </a:lnTo>
                  <a:lnTo>
                    <a:pt x="106698" y="50989"/>
                  </a:lnTo>
                  <a:lnTo>
                    <a:pt x="104482" y="81213"/>
                  </a:lnTo>
                  <a:lnTo>
                    <a:pt x="107617" y="95106"/>
                  </a:lnTo>
                  <a:lnTo>
                    <a:pt x="121178" y="119690"/>
                  </a:lnTo>
                  <a:lnTo>
                    <a:pt x="129341" y="125478"/>
                  </a:lnTo>
                  <a:lnTo>
                    <a:pt x="132231" y="126105"/>
                  </a:lnTo>
                  <a:lnTo>
                    <a:pt x="134864" y="125817"/>
                  </a:lnTo>
                  <a:lnTo>
                    <a:pt x="139671" y="123616"/>
                  </a:lnTo>
                  <a:lnTo>
                    <a:pt x="161517" y="107329"/>
                  </a:lnTo>
                  <a:lnTo>
                    <a:pt x="187018" y="76736"/>
                  </a:lnTo>
                  <a:lnTo>
                    <a:pt x="195728" y="62814"/>
                  </a:lnTo>
                  <a:lnTo>
                    <a:pt x="196950" y="59634"/>
                  </a:lnTo>
                  <a:lnTo>
                    <a:pt x="218955" y="34061"/>
                  </a:lnTo>
                  <a:lnTo>
                    <a:pt x="224081" y="30624"/>
                  </a:lnTo>
                  <a:lnTo>
                    <a:pt x="230934" y="28689"/>
                  </a:lnTo>
                  <a:lnTo>
                    <a:pt x="233121" y="28418"/>
                  </a:lnTo>
                  <a:lnTo>
                    <a:pt x="237433" y="29998"/>
                  </a:lnTo>
                  <a:lnTo>
                    <a:pt x="239570" y="31407"/>
                  </a:lnTo>
                  <a:lnTo>
                    <a:pt x="245950" y="43503"/>
                  </a:lnTo>
                  <a:lnTo>
                    <a:pt x="249357" y="70212"/>
                  </a:lnTo>
                  <a:lnTo>
                    <a:pt x="250086" y="101793"/>
                  </a:lnTo>
                  <a:lnTo>
                    <a:pt x="250193" y="122473"/>
                  </a:lnTo>
                  <a:lnTo>
                    <a:pt x="253566" y="119561"/>
                  </a:lnTo>
                  <a:lnTo>
                    <a:pt x="271567" y="90912"/>
                  </a:lnTo>
                  <a:lnTo>
                    <a:pt x="287181" y="64939"/>
                  </a:lnTo>
                  <a:lnTo>
                    <a:pt x="308381" y="36712"/>
                  </a:lnTo>
                  <a:lnTo>
                    <a:pt x="334692" y="12182"/>
                  </a:lnTo>
                  <a:lnTo>
                    <a:pt x="338497" y="5665"/>
                  </a:lnTo>
                  <a:lnTo>
                    <a:pt x="341887" y="3892"/>
                  </a:lnTo>
                  <a:lnTo>
                    <a:pt x="343779" y="4126"/>
                  </a:lnTo>
                  <a:lnTo>
                    <a:pt x="347763" y="6266"/>
                  </a:lnTo>
                  <a:lnTo>
                    <a:pt x="353972" y="11438"/>
                  </a:lnTo>
                  <a:lnTo>
                    <a:pt x="360280" y="24181"/>
                  </a:lnTo>
                  <a:lnTo>
                    <a:pt x="363246" y="44733"/>
                  </a:lnTo>
                  <a:lnTo>
                    <a:pt x="361188" y="75242"/>
                  </a:lnTo>
                  <a:lnTo>
                    <a:pt x="363843" y="103397"/>
                  </a:lnTo>
                  <a:lnTo>
                    <a:pt x="367968" y="114592"/>
                  </a:lnTo>
                  <a:lnTo>
                    <a:pt x="383546" y="135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641">
              <a:extLst>
                <a:ext uri="{FF2B5EF4-FFF2-40B4-BE49-F238E27FC236}">
                  <a16:creationId xmlns:a16="http://schemas.microsoft.com/office/drawing/2014/main" id="{7919F94C-AB22-3D28-CFA3-B931FF79F51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395824" y="4053691"/>
              <a:ext cx="151973" cy="117414"/>
            </a:xfrm>
            <a:custGeom>
              <a:avLst/>
              <a:gdLst/>
              <a:ahLst/>
              <a:cxnLst/>
              <a:rect l="0" t="0" r="0" b="0"/>
              <a:pathLst>
                <a:path w="151973" h="117414">
                  <a:moveTo>
                    <a:pt x="17676" y="61109"/>
                  </a:moveTo>
                  <a:lnTo>
                    <a:pt x="17676" y="61109"/>
                  </a:lnTo>
                  <a:lnTo>
                    <a:pt x="21048" y="57738"/>
                  </a:lnTo>
                  <a:lnTo>
                    <a:pt x="26465" y="56083"/>
                  </a:lnTo>
                  <a:lnTo>
                    <a:pt x="56548" y="47968"/>
                  </a:lnTo>
                  <a:lnTo>
                    <a:pt x="84674" y="38473"/>
                  </a:lnTo>
                  <a:lnTo>
                    <a:pt x="109572" y="35822"/>
                  </a:lnTo>
                  <a:lnTo>
                    <a:pt x="140863" y="26979"/>
                  </a:lnTo>
                  <a:lnTo>
                    <a:pt x="148391" y="21011"/>
                  </a:lnTo>
                  <a:lnTo>
                    <a:pt x="151386" y="17443"/>
                  </a:lnTo>
                  <a:lnTo>
                    <a:pt x="151972" y="13654"/>
                  </a:lnTo>
                  <a:lnTo>
                    <a:pt x="150951" y="9717"/>
                  </a:lnTo>
                  <a:lnTo>
                    <a:pt x="148859" y="5681"/>
                  </a:lnTo>
                  <a:lnTo>
                    <a:pt x="145349" y="2990"/>
                  </a:lnTo>
                  <a:lnTo>
                    <a:pt x="135803" y="0"/>
                  </a:lnTo>
                  <a:lnTo>
                    <a:pt x="111787" y="1689"/>
                  </a:lnTo>
                  <a:lnTo>
                    <a:pt x="82204" y="9285"/>
                  </a:lnTo>
                  <a:lnTo>
                    <a:pt x="55979" y="23643"/>
                  </a:lnTo>
                  <a:lnTo>
                    <a:pt x="43872" y="32463"/>
                  </a:lnTo>
                  <a:lnTo>
                    <a:pt x="16520" y="63368"/>
                  </a:lnTo>
                  <a:lnTo>
                    <a:pt x="3264" y="93157"/>
                  </a:lnTo>
                  <a:lnTo>
                    <a:pt x="0" y="108627"/>
                  </a:lnTo>
                  <a:lnTo>
                    <a:pt x="953" y="111837"/>
                  </a:lnTo>
                  <a:lnTo>
                    <a:pt x="3000" y="113978"/>
                  </a:lnTo>
                  <a:lnTo>
                    <a:pt x="5776" y="115405"/>
                  </a:lnTo>
                  <a:lnTo>
                    <a:pt x="23165" y="117413"/>
                  </a:lnTo>
                  <a:lnTo>
                    <a:pt x="49564" y="114638"/>
                  </a:lnTo>
                  <a:lnTo>
                    <a:pt x="63833" y="109359"/>
                  </a:lnTo>
                  <a:lnTo>
                    <a:pt x="81176" y="992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642">
              <a:extLst>
                <a:ext uri="{FF2B5EF4-FFF2-40B4-BE49-F238E27FC236}">
                  <a16:creationId xmlns:a16="http://schemas.microsoft.com/office/drawing/2014/main" id="{DFAFA103-1D9B-4610-0366-898874B20EF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019800" y="4065245"/>
              <a:ext cx="276108" cy="144806"/>
            </a:xfrm>
            <a:custGeom>
              <a:avLst/>
              <a:gdLst/>
              <a:ahLst/>
              <a:cxnLst/>
              <a:rect l="0" t="0" r="0" b="0"/>
              <a:pathLst>
                <a:path w="276108" h="144806">
                  <a:moveTo>
                    <a:pt x="0" y="24155"/>
                  </a:moveTo>
                  <a:lnTo>
                    <a:pt x="0" y="24155"/>
                  </a:lnTo>
                  <a:lnTo>
                    <a:pt x="0" y="20784"/>
                  </a:lnTo>
                  <a:lnTo>
                    <a:pt x="1882" y="17248"/>
                  </a:lnTo>
                  <a:lnTo>
                    <a:pt x="5776" y="13324"/>
                  </a:lnTo>
                  <a:lnTo>
                    <a:pt x="23766" y="2956"/>
                  </a:lnTo>
                  <a:lnTo>
                    <a:pt x="42868" y="0"/>
                  </a:lnTo>
                  <a:lnTo>
                    <a:pt x="59661" y="2495"/>
                  </a:lnTo>
                  <a:lnTo>
                    <a:pt x="67203" y="7708"/>
                  </a:lnTo>
                  <a:lnTo>
                    <a:pt x="70202" y="11074"/>
                  </a:lnTo>
                  <a:lnTo>
                    <a:pt x="73535" y="22339"/>
                  </a:lnTo>
                  <a:lnTo>
                    <a:pt x="75674" y="52567"/>
                  </a:lnTo>
                  <a:lnTo>
                    <a:pt x="71732" y="80646"/>
                  </a:lnTo>
                  <a:lnTo>
                    <a:pt x="69702" y="98749"/>
                  </a:lnTo>
                  <a:lnTo>
                    <a:pt x="66357" y="108503"/>
                  </a:lnTo>
                  <a:lnTo>
                    <a:pt x="66815" y="110020"/>
                  </a:lnTo>
                  <a:lnTo>
                    <a:pt x="67827" y="111032"/>
                  </a:lnTo>
                  <a:lnTo>
                    <a:pt x="68500" y="111001"/>
                  </a:lnTo>
                  <a:lnTo>
                    <a:pt x="68951" y="110275"/>
                  </a:lnTo>
                  <a:lnTo>
                    <a:pt x="70438" y="102105"/>
                  </a:lnTo>
                  <a:lnTo>
                    <a:pt x="84772" y="73315"/>
                  </a:lnTo>
                  <a:lnTo>
                    <a:pt x="106215" y="42178"/>
                  </a:lnTo>
                  <a:lnTo>
                    <a:pt x="131268" y="13853"/>
                  </a:lnTo>
                  <a:lnTo>
                    <a:pt x="143943" y="4326"/>
                  </a:lnTo>
                  <a:lnTo>
                    <a:pt x="148879" y="3880"/>
                  </a:lnTo>
                  <a:lnTo>
                    <a:pt x="160007" y="7148"/>
                  </a:lnTo>
                  <a:lnTo>
                    <a:pt x="168246" y="15185"/>
                  </a:lnTo>
                  <a:lnTo>
                    <a:pt x="171430" y="20292"/>
                  </a:lnTo>
                  <a:lnTo>
                    <a:pt x="175913" y="40963"/>
                  </a:lnTo>
                  <a:lnTo>
                    <a:pt x="176722" y="71115"/>
                  </a:lnTo>
                  <a:lnTo>
                    <a:pt x="171697" y="101274"/>
                  </a:lnTo>
                  <a:lnTo>
                    <a:pt x="171524" y="105095"/>
                  </a:lnTo>
                  <a:lnTo>
                    <a:pt x="172204" y="104926"/>
                  </a:lnTo>
                  <a:lnTo>
                    <a:pt x="174843" y="102857"/>
                  </a:lnTo>
                  <a:lnTo>
                    <a:pt x="198118" y="73938"/>
                  </a:lnTo>
                  <a:lnTo>
                    <a:pt x="229269" y="42558"/>
                  </a:lnTo>
                  <a:lnTo>
                    <a:pt x="260017" y="22724"/>
                  </a:lnTo>
                  <a:lnTo>
                    <a:pt x="264719" y="19263"/>
                  </a:lnTo>
                  <a:lnTo>
                    <a:pt x="269483" y="18237"/>
                  </a:lnTo>
                  <a:lnTo>
                    <a:pt x="270672" y="18798"/>
                  </a:lnTo>
                  <a:lnTo>
                    <a:pt x="271466" y="19878"/>
                  </a:lnTo>
                  <a:lnTo>
                    <a:pt x="276107" y="33423"/>
                  </a:lnTo>
                  <a:lnTo>
                    <a:pt x="275053" y="53790"/>
                  </a:lnTo>
                  <a:lnTo>
                    <a:pt x="270272" y="77699"/>
                  </a:lnTo>
                  <a:lnTo>
                    <a:pt x="264387" y="106029"/>
                  </a:lnTo>
                  <a:lnTo>
                    <a:pt x="261546" y="126652"/>
                  </a:lnTo>
                  <a:lnTo>
                    <a:pt x="266700" y="1448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0" name="SMARTInkShape-643">
            <a:extLst>
              <a:ext uri="{FF2B5EF4-FFF2-40B4-BE49-F238E27FC236}">
                <a16:creationId xmlns:a16="http://schemas.microsoft.com/office/drawing/2014/main" id="{3296F299-06E0-738B-9005-C36899D1138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26100" y="4070350"/>
            <a:ext cx="18844" cy="254001"/>
          </a:xfrm>
          <a:custGeom>
            <a:avLst/>
            <a:gdLst/>
            <a:ahLst/>
            <a:cxnLst/>
            <a:rect l="0" t="0" r="0" b="0"/>
            <a:pathLst>
              <a:path w="18844" h="254001">
                <a:moveTo>
                  <a:pt x="12700" y="0"/>
                </a:moveTo>
                <a:lnTo>
                  <a:pt x="12700" y="0"/>
                </a:lnTo>
                <a:lnTo>
                  <a:pt x="12700" y="3371"/>
                </a:lnTo>
                <a:lnTo>
                  <a:pt x="16359" y="16606"/>
                </a:lnTo>
                <a:lnTo>
                  <a:pt x="14803" y="32202"/>
                </a:lnTo>
                <a:lnTo>
                  <a:pt x="18351" y="61556"/>
                </a:lnTo>
                <a:lnTo>
                  <a:pt x="18843" y="92087"/>
                </a:lnTo>
                <a:lnTo>
                  <a:pt x="15619" y="121202"/>
                </a:lnTo>
                <a:lnTo>
                  <a:pt x="12570" y="151255"/>
                </a:lnTo>
                <a:lnTo>
                  <a:pt x="7787" y="177574"/>
                </a:lnTo>
                <a:lnTo>
                  <a:pt x="4895" y="200546"/>
                </a:lnTo>
                <a:lnTo>
                  <a:pt x="966" y="229801"/>
                </a:lnTo>
                <a:lnTo>
                  <a:pt x="0" y="2540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6" name="SMARTInkShape-Group173">
            <a:extLst>
              <a:ext uri="{FF2B5EF4-FFF2-40B4-BE49-F238E27FC236}">
                <a16:creationId xmlns:a16="http://schemas.microsoft.com/office/drawing/2014/main" id="{116B4D56-FA14-9F6C-6034-D3E01350BF86}"/>
              </a:ext>
            </a:extLst>
          </p:cNvPr>
          <p:cNvGrpSpPr/>
          <p:nvPr/>
        </p:nvGrpSpPr>
        <p:grpSpPr>
          <a:xfrm>
            <a:off x="5219700" y="4026965"/>
            <a:ext cx="584201" cy="297386"/>
            <a:chOff x="5219700" y="4026965"/>
            <a:chExt cx="584201" cy="297386"/>
          </a:xfrm>
        </p:grpSpPr>
        <p:sp>
          <p:nvSpPr>
            <p:cNvPr id="381" name="SMARTInkShape-644">
              <a:extLst>
                <a:ext uri="{FF2B5EF4-FFF2-40B4-BE49-F238E27FC236}">
                  <a16:creationId xmlns:a16="http://schemas.microsoft.com/office/drawing/2014/main" id="{CAB802B5-15B2-B7AE-6B24-F9DB9EC0E1A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791200" y="41338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0" y="4123"/>
                  </a:lnTo>
                  <a:lnTo>
                    <a:pt x="1412" y="2749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645">
              <a:extLst>
                <a:ext uri="{FF2B5EF4-FFF2-40B4-BE49-F238E27FC236}">
                  <a16:creationId xmlns:a16="http://schemas.microsoft.com/office/drawing/2014/main" id="{173277E8-35DD-3F9F-3484-9C128FD4561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607050" y="4026965"/>
              <a:ext cx="143422" cy="94087"/>
            </a:xfrm>
            <a:custGeom>
              <a:avLst/>
              <a:gdLst/>
              <a:ahLst/>
              <a:cxnLst/>
              <a:rect l="0" t="0" r="0" b="0"/>
              <a:pathLst>
                <a:path w="143422" h="94087">
                  <a:moveTo>
                    <a:pt x="31750" y="56085"/>
                  </a:moveTo>
                  <a:lnTo>
                    <a:pt x="31750" y="56085"/>
                  </a:lnTo>
                  <a:lnTo>
                    <a:pt x="31750" y="52714"/>
                  </a:lnTo>
                  <a:lnTo>
                    <a:pt x="43684" y="33168"/>
                  </a:lnTo>
                  <a:lnTo>
                    <a:pt x="48343" y="26144"/>
                  </a:lnTo>
                  <a:lnTo>
                    <a:pt x="59222" y="5079"/>
                  </a:lnTo>
                  <a:lnTo>
                    <a:pt x="62060" y="3031"/>
                  </a:lnTo>
                  <a:lnTo>
                    <a:pt x="68974" y="756"/>
                  </a:lnTo>
                  <a:lnTo>
                    <a:pt x="94346" y="0"/>
                  </a:lnTo>
                  <a:lnTo>
                    <a:pt x="123510" y="7821"/>
                  </a:lnTo>
                  <a:lnTo>
                    <a:pt x="137176" y="17247"/>
                  </a:lnTo>
                  <a:lnTo>
                    <a:pt x="142106" y="24947"/>
                  </a:lnTo>
                  <a:lnTo>
                    <a:pt x="143421" y="28977"/>
                  </a:lnTo>
                  <a:lnTo>
                    <a:pt x="142999" y="39098"/>
                  </a:lnTo>
                  <a:lnTo>
                    <a:pt x="141900" y="44760"/>
                  </a:lnTo>
                  <a:lnTo>
                    <a:pt x="130239" y="62842"/>
                  </a:lnTo>
                  <a:lnTo>
                    <a:pt x="113378" y="78235"/>
                  </a:lnTo>
                  <a:lnTo>
                    <a:pt x="103072" y="83568"/>
                  </a:lnTo>
                  <a:lnTo>
                    <a:pt x="78214" y="90363"/>
                  </a:lnTo>
                  <a:lnTo>
                    <a:pt x="54376" y="93053"/>
                  </a:lnTo>
                  <a:lnTo>
                    <a:pt x="23859" y="93961"/>
                  </a:lnTo>
                  <a:lnTo>
                    <a:pt x="17659" y="94086"/>
                  </a:lnTo>
                  <a:lnTo>
                    <a:pt x="0" y="878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646">
              <a:extLst>
                <a:ext uri="{FF2B5EF4-FFF2-40B4-BE49-F238E27FC236}">
                  <a16:creationId xmlns:a16="http://schemas.microsoft.com/office/drawing/2014/main" id="{26587CEC-7643-6E16-F7F3-3822D216DE6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412304" y="4057650"/>
              <a:ext cx="62628" cy="100184"/>
            </a:xfrm>
            <a:custGeom>
              <a:avLst/>
              <a:gdLst/>
              <a:ahLst/>
              <a:cxnLst/>
              <a:rect l="0" t="0" r="0" b="0"/>
              <a:pathLst>
                <a:path w="62628" h="100184">
                  <a:moveTo>
                    <a:pt x="16946" y="38100"/>
                  </a:moveTo>
                  <a:lnTo>
                    <a:pt x="16946" y="38100"/>
                  </a:lnTo>
                  <a:lnTo>
                    <a:pt x="16946" y="34729"/>
                  </a:lnTo>
                  <a:lnTo>
                    <a:pt x="18828" y="31193"/>
                  </a:lnTo>
                  <a:lnTo>
                    <a:pt x="21310" y="27269"/>
                  </a:lnTo>
                  <a:lnTo>
                    <a:pt x="22904" y="19001"/>
                  </a:lnTo>
                  <a:lnTo>
                    <a:pt x="23217" y="10573"/>
                  </a:lnTo>
                  <a:lnTo>
                    <a:pt x="22538" y="10576"/>
                  </a:lnTo>
                  <a:lnTo>
                    <a:pt x="4995" y="39685"/>
                  </a:lnTo>
                  <a:lnTo>
                    <a:pt x="0" y="60990"/>
                  </a:lnTo>
                  <a:lnTo>
                    <a:pt x="1891" y="78435"/>
                  </a:lnTo>
                  <a:lnTo>
                    <a:pt x="6919" y="89170"/>
                  </a:lnTo>
                  <a:lnTo>
                    <a:pt x="12877" y="96820"/>
                  </a:lnTo>
                  <a:lnTo>
                    <a:pt x="17020" y="99475"/>
                  </a:lnTo>
                  <a:lnTo>
                    <a:pt x="19112" y="100183"/>
                  </a:lnTo>
                  <a:lnTo>
                    <a:pt x="41337" y="96251"/>
                  </a:lnTo>
                  <a:lnTo>
                    <a:pt x="51540" y="92637"/>
                  </a:lnTo>
                  <a:lnTo>
                    <a:pt x="58897" y="84917"/>
                  </a:lnTo>
                  <a:lnTo>
                    <a:pt x="61846" y="79894"/>
                  </a:lnTo>
                  <a:lnTo>
                    <a:pt x="62627" y="52600"/>
                  </a:lnTo>
                  <a:lnTo>
                    <a:pt x="58181" y="37254"/>
                  </a:lnTo>
                  <a:lnTo>
                    <a:pt x="43828" y="15904"/>
                  </a:lnTo>
                  <a:lnTo>
                    <a:pt x="1694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647">
              <a:extLst>
                <a:ext uri="{FF2B5EF4-FFF2-40B4-BE49-F238E27FC236}">
                  <a16:creationId xmlns:a16="http://schemas.microsoft.com/office/drawing/2014/main" id="{A9488D64-305D-C5BD-FA4D-1E565402EFD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219700" y="4051513"/>
              <a:ext cx="130010" cy="101388"/>
            </a:xfrm>
            <a:custGeom>
              <a:avLst/>
              <a:gdLst/>
              <a:ahLst/>
              <a:cxnLst/>
              <a:rect l="0" t="0" r="0" b="0"/>
              <a:pathLst>
                <a:path w="130010" h="101388">
                  <a:moveTo>
                    <a:pt x="12700" y="56937"/>
                  </a:moveTo>
                  <a:lnTo>
                    <a:pt x="12700" y="56937"/>
                  </a:lnTo>
                  <a:lnTo>
                    <a:pt x="12700" y="50195"/>
                  </a:lnTo>
                  <a:lnTo>
                    <a:pt x="16463" y="43122"/>
                  </a:lnTo>
                  <a:lnTo>
                    <a:pt x="27005" y="30455"/>
                  </a:lnTo>
                  <a:lnTo>
                    <a:pt x="58755" y="12066"/>
                  </a:lnTo>
                  <a:lnTo>
                    <a:pt x="74797" y="5244"/>
                  </a:lnTo>
                  <a:lnTo>
                    <a:pt x="106398" y="506"/>
                  </a:lnTo>
                  <a:lnTo>
                    <a:pt x="122072" y="0"/>
                  </a:lnTo>
                  <a:lnTo>
                    <a:pt x="125831" y="2046"/>
                  </a:lnTo>
                  <a:lnTo>
                    <a:pt x="128338" y="5526"/>
                  </a:lnTo>
                  <a:lnTo>
                    <a:pt x="130009" y="9964"/>
                  </a:lnTo>
                  <a:lnTo>
                    <a:pt x="128988" y="29692"/>
                  </a:lnTo>
                  <a:lnTo>
                    <a:pt x="122239" y="43417"/>
                  </a:lnTo>
                  <a:lnTo>
                    <a:pt x="99693" y="70104"/>
                  </a:lnTo>
                  <a:lnTo>
                    <a:pt x="71603" y="87329"/>
                  </a:lnTo>
                  <a:lnTo>
                    <a:pt x="48454" y="97879"/>
                  </a:lnTo>
                  <a:lnTo>
                    <a:pt x="0" y="1013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648">
              <a:extLst>
                <a:ext uri="{FF2B5EF4-FFF2-40B4-BE49-F238E27FC236}">
                  <a16:creationId xmlns:a16="http://schemas.microsoft.com/office/drawing/2014/main" id="{94305703-1D3C-825B-0053-17ADD32C218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251450" y="4051608"/>
              <a:ext cx="22424" cy="272743"/>
            </a:xfrm>
            <a:custGeom>
              <a:avLst/>
              <a:gdLst/>
              <a:ahLst/>
              <a:cxnLst/>
              <a:rect l="0" t="0" r="0" b="0"/>
              <a:pathLst>
                <a:path w="22424" h="272743">
                  <a:moveTo>
                    <a:pt x="0" y="18742"/>
                  </a:moveTo>
                  <a:lnTo>
                    <a:pt x="0" y="18742"/>
                  </a:lnTo>
                  <a:lnTo>
                    <a:pt x="18742" y="0"/>
                  </a:lnTo>
                  <a:lnTo>
                    <a:pt x="20920" y="29529"/>
                  </a:lnTo>
                  <a:lnTo>
                    <a:pt x="22413" y="34400"/>
                  </a:lnTo>
                  <a:lnTo>
                    <a:pt x="20446" y="61791"/>
                  </a:lnTo>
                  <a:lnTo>
                    <a:pt x="19326" y="90197"/>
                  </a:lnTo>
                  <a:lnTo>
                    <a:pt x="19105" y="119404"/>
                  </a:lnTo>
                  <a:lnTo>
                    <a:pt x="19066" y="142485"/>
                  </a:lnTo>
                  <a:lnTo>
                    <a:pt x="19056" y="173940"/>
                  </a:lnTo>
                  <a:lnTo>
                    <a:pt x="22423" y="199958"/>
                  </a:lnTo>
                  <a:lnTo>
                    <a:pt x="20447" y="229124"/>
                  </a:lnTo>
                  <a:lnTo>
                    <a:pt x="12700" y="2727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SMARTInkShape-Group174">
            <a:extLst>
              <a:ext uri="{FF2B5EF4-FFF2-40B4-BE49-F238E27FC236}">
                <a16:creationId xmlns:a16="http://schemas.microsoft.com/office/drawing/2014/main" id="{6DC20B20-214D-5706-54EF-2D63449F4C92}"/>
              </a:ext>
            </a:extLst>
          </p:cNvPr>
          <p:cNvGrpSpPr/>
          <p:nvPr/>
        </p:nvGrpSpPr>
        <p:grpSpPr>
          <a:xfrm>
            <a:off x="4178300" y="3938508"/>
            <a:ext cx="673101" cy="328693"/>
            <a:chOff x="4178300" y="3938508"/>
            <a:chExt cx="673101" cy="328693"/>
          </a:xfrm>
        </p:grpSpPr>
        <p:sp>
          <p:nvSpPr>
            <p:cNvPr id="387" name="SMARTInkShape-649">
              <a:extLst>
                <a:ext uri="{FF2B5EF4-FFF2-40B4-BE49-F238E27FC236}">
                  <a16:creationId xmlns:a16="http://schemas.microsoft.com/office/drawing/2014/main" id="{DEAF84B6-5A47-F7EE-9AC2-5289DD98948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324350" y="4058731"/>
              <a:ext cx="203201" cy="111450"/>
            </a:xfrm>
            <a:custGeom>
              <a:avLst/>
              <a:gdLst/>
              <a:ahLst/>
              <a:cxnLst/>
              <a:rect l="0" t="0" r="0" b="0"/>
              <a:pathLst>
                <a:path w="203201" h="111450">
                  <a:moveTo>
                    <a:pt x="0" y="56069"/>
                  </a:moveTo>
                  <a:lnTo>
                    <a:pt x="0" y="56069"/>
                  </a:lnTo>
                  <a:lnTo>
                    <a:pt x="0" y="45956"/>
                  </a:lnTo>
                  <a:lnTo>
                    <a:pt x="3763" y="37228"/>
                  </a:lnTo>
                  <a:lnTo>
                    <a:pt x="10139" y="29351"/>
                  </a:lnTo>
                  <a:lnTo>
                    <a:pt x="37672" y="10333"/>
                  </a:lnTo>
                  <a:lnTo>
                    <a:pt x="59045" y="2565"/>
                  </a:lnTo>
                  <a:lnTo>
                    <a:pt x="80133" y="0"/>
                  </a:lnTo>
                  <a:lnTo>
                    <a:pt x="86582" y="1756"/>
                  </a:lnTo>
                  <a:lnTo>
                    <a:pt x="97512" y="9352"/>
                  </a:lnTo>
                  <a:lnTo>
                    <a:pt x="111599" y="32271"/>
                  </a:lnTo>
                  <a:lnTo>
                    <a:pt x="121339" y="58033"/>
                  </a:lnTo>
                  <a:lnTo>
                    <a:pt x="122603" y="73170"/>
                  </a:lnTo>
                  <a:lnTo>
                    <a:pt x="121036" y="96763"/>
                  </a:lnTo>
                  <a:lnTo>
                    <a:pt x="118791" y="100838"/>
                  </a:lnTo>
                  <a:lnTo>
                    <a:pt x="110652" y="107246"/>
                  </a:lnTo>
                  <a:lnTo>
                    <a:pt x="97540" y="111449"/>
                  </a:lnTo>
                  <a:lnTo>
                    <a:pt x="93249" y="109922"/>
                  </a:lnTo>
                  <a:lnTo>
                    <a:pt x="84718" y="102581"/>
                  </a:lnTo>
                  <a:lnTo>
                    <a:pt x="75353" y="86549"/>
                  </a:lnTo>
                  <a:lnTo>
                    <a:pt x="71481" y="65022"/>
                  </a:lnTo>
                  <a:lnTo>
                    <a:pt x="77076" y="40769"/>
                  </a:lnTo>
                  <a:lnTo>
                    <a:pt x="84299" y="25822"/>
                  </a:lnTo>
                  <a:lnTo>
                    <a:pt x="94279" y="13554"/>
                  </a:lnTo>
                  <a:lnTo>
                    <a:pt x="102109" y="8951"/>
                  </a:lnTo>
                  <a:lnTo>
                    <a:pt x="128747" y="2625"/>
                  </a:lnTo>
                  <a:lnTo>
                    <a:pt x="154407" y="3388"/>
                  </a:lnTo>
                  <a:lnTo>
                    <a:pt x="182587" y="9261"/>
                  </a:lnTo>
                  <a:lnTo>
                    <a:pt x="203200" y="116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650">
              <a:extLst>
                <a:ext uri="{FF2B5EF4-FFF2-40B4-BE49-F238E27FC236}">
                  <a16:creationId xmlns:a16="http://schemas.microsoft.com/office/drawing/2014/main" id="{1122DF45-AD93-F689-6860-406034E3C98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546815" y="4058021"/>
              <a:ext cx="304586" cy="113930"/>
            </a:xfrm>
            <a:custGeom>
              <a:avLst/>
              <a:gdLst/>
              <a:ahLst/>
              <a:cxnLst/>
              <a:rect l="0" t="0" r="0" b="0"/>
              <a:pathLst>
                <a:path w="304586" h="113930">
                  <a:moveTo>
                    <a:pt x="37885" y="37729"/>
                  </a:moveTo>
                  <a:lnTo>
                    <a:pt x="37885" y="37729"/>
                  </a:lnTo>
                  <a:lnTo>
                    <a:pt x="41256" y="37729"/>
                  </a:lnTo>
                  <a:lnTo>
                    <a:pt x="42249" y="37024"/>
                  </a:lnTo>
                  <a:lnTo>
                    <a:pt x="42911" y="35848"/>
                  </a:lnTo>
                  <a:lnTo>
                    <a:pt x="43352" y="34358"/>
                  </a:lnTo>
                  <a:lnTo>
                    <a:pt x="49145" y="24864"/>
                  </a:lnTo>
                  <a:lnTo>
                    <a:pt x="51101" y="14424"/>
                  </a:lnTo>
                  <a:lnTo>
                    <a:pt x="55573" y="5974"/>
                  </a:lnTo>
                  <a:lnTo>
                    <a:pt x="56028" y="3860"/>
                  </a:lnTo>
                  <a:lnTo>
                    <a:pt x="55624" y="2449"/>
                  </a:lnTo>
                  <a:lnTo>
                    <a:pt x="54650" y="1510"/>
                  </a:lnTo>
                  <a:lnTo>
                    <a:pt x="53295" y="882"/>
                  </a:lnTo>
                  <a:lnTo>
                    <a:pt x="41275" y="0"/>
                  </a:lnTo>
                  <a:lnTo>
                    <a:pt x="32101" y="3557"/>
                  </a:lnTo>
                  <a:lnTo>
                    <a:pt x="23320" y="10547"/>
                  </a:lnTo>
                  <a:lnTo>
                    <a:pt x="11149" y="27088"/>
                  </a:lnTo>
                  <a:lnTo>
                    <a:pt x="2239" y="53841"/>
                  </a:lnTo>
                  <a:lnTo>
                    <a:pt x="0" y="81921"/>
                  </a:lnTo>
                  <a:lnTo>
                    <a:pt x="586" y="90531"/>
                  </a:lnTo>
                  <a:lnTo>
                    <a:pt x="3198" y="99061"/>
                  </a:lnTo>
                  <a:lnTo>
                    <a:pt x="4884" y="101195"/>
                  </a:lnTo>
                  <a:lnTo>
                    <a:pt x="6712" y="101912"/>
                  </a:lnTo>
                  <a:lnTo>
                    <a:pt x="8636" y="101684"/>
                  </a:lnTo>
                  <a:lnTo>
                    <a:pt x="12656" y="97668"/>
                  </a:lnTo>
                  <a:lnTo>
                    <a:pt x="39378" y="68062"/>
                  </a:lnTo>
                  <a:lnTo>
                    <a:pt x="69702" y="43134"/>
                  </a:lnTo>
                  <a:lnTo>
                    <a:pt x="93110" y="29365"/>
                  </a:lnTo>
                  <a:lnTo>
                    <a:pt x="105675" y="26314"/>
                  </a:lnTo>
                  <a:lnTo>
                    <a:pt x="108479" y="26591"/>
                  </a:lnTo>
                  <a:lnTo>
                    <a:pt x="110347" y="27481"/>
                  </a:lnTo>
                  <a:lnTo>
                    <a:pt x="111593" y="28780"/>
                  </a:lnTo>
                  <a:lnTo>
                    <a:pt x="113347" y="40722"/>
                  </a:lnTo>
                  <a:lnTo>
                    <a:pt x="113939" y="67379"/>
                  </a:lnTo>
                  <a:lnTo>
                    <a:pt x="114748" y="83046"/>
                  </a:lnTo>
                  <a:lnTo>
                    <a:pt x="119547" y="101927"/>
                  </a:lnTo>
                  <a:lnTo>
                    <a:pt x="119843" y="102400"/>
                  </a:lnTo>
                  <a:lnTo>
                    <a:pt x="121795" y="89244"/>
                  </a:lnTo>
                  <a:lnTo>
                    <a:pt x="138105" y="65758"/>
                  </a:lnTo>
                  <a:lnTo>
                    <a:pt x="161975" y="41417"/>
                  </a:lnTo>
                  <a:lnTo>
                    <a:pt x="166649" y="39368"/>
                  </a:lnTo>
                  <a:lnTo>
                    <a:pt x="168883" y="39527"/>
                  </a:lnTo>
                  <a:lnTo>
                    <a:pt x="173247" y="41586"/>
                  </a:lnTo>
                  <a:lnTo>
                    <a:pt x="179671" y="50082"/>
                  </a:lnTo>
                  <a:lnTo>
                    <a:pt x="182672" y="64908"/>
                  </a:lnTo>
                  <a:lnTo>
                    <a:pt x="183861" y="95441"/>
                  </a:lnTo>
                  <a:lnTo>
                    <a:pt x="183902" y="98657"/>
                  </a:lnTo>
                  <a:lnTo>
                    <a:pt x="184619" y="98103"/>
                  </a:lnTo>
                  <a:lnTo>
                    <a:pt x="190838" y="85194"/>
                  </a:lnTo>
                  <a:lnTo>
                    <a:pt x="196175" y="74347"/>
                  </a:lnTo>
                  <a:lnTo>
                    <a:pt x="214967" y="48255"/>
                  </a:lnTo>
                  <a:lnTo>
                    <a:pt x="223832" y="34646"/>
                  </a:lnTo>
                  <a:lnTo>
                    <a:pt x="245160" y="15104"/>
                  </a:lnTo>
                  <a:lnTo>
                    <a:pt x="252539" y="10505"/>
                  </a:lnTo>
                  <a:lnTo>
                    <a:pt x="255777" y="10407"/>
                  </a:lnTo>
                  <a:lnTo>
                    <a:pt x="258641" y="11753"/>
                  </a:lnTo>
                  <a:lnTo>
                    <a:pt x="261255" y="14062"/>
                  </a:lnTo>
                  <a:lnTo>
                    <a:pt x="270522" y="32976"/>
                  </a:lnTo>
                  <a:lnTo>
                    <a:pt x="281276" y="63339"/>
                  </a:lnTo>
                  <a:lnTo>
                    <a:pt x="290469" y="83501"/>
                  </a:lnTo>
                  <a:lnTo>
                    <a:pt x="301379" y="99191"/>
                  </a:lnTo>
                  <a:lnTo>
                    <a:pt x="304585" y="1139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651">
              <a:extLst>
                <a:ext uri="{FF2B5EF4-FFF2-40B4-BE49-F238E27FC236}">
                  <a16:creationId xmlns:a16="http://schemas.microsoft.com/office/drawing/2014/main" id="{9EE711F4-52DA-65BB-B800-CDFA40B2935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203728" y="3938508"/>
              <a:ext cx="152373" cy="328693"/>
            </a:xfrm>
            <a:custGeom>
              <a:avLst/>
              <a:gdLst/>
              <a:ahLst/>
              <a:cxnLst/>
              <a:rect l="0" t="0" r="0" b="0"/>
              <a:pathLst>
                <a:path w="152373" h="328693">
                  <a:moveTo>
                    <a:pt x="139672" y="30242"/>
                  </a:moveTo>
                  <a:lnTo>
                    <a:pt x="139672" y="30242"/>
                  </a:lnTo>
                  <a:lnTo>
                    <a:pt x="143043" y="30242"/>
                  </a:lnTo>
                  <a:lnTo>
                    <a:pt x="146580" y="32123"/>
                  </a:lnTo>
                  <a:lnTo>
                    <a:pt x="152363" y="36585"/>
                  </a:lnTo>
                  <a:lnTo>
                    <a:pt x="152372" y="27132"/>
                  </a:lnTo>
                  <a:lnTo>
                    <a:pt x="148609" y="23451"/>
                  </a:lnTo>
                  <a:lnTo>
                    <a:pt x="119148" y="3582"/>
                  </a:lnTo>
                  <a:lnTo>
                    <a:pt x="101135" y="0"/>
                  </a:lnTo>
                  <a:lnTo>
                    <a:pt x="79021" y="2310"/>
                  </a:lnTo>
                  <a:lnTo>
                    <a:pt x="66620" y="7479"/>
                  </a:lnTo>
                  <a:lnTo>
                    <a:pt x="47161" y="18926"/>
                  </a:lnTo>
                  <a:lnTo>
                    <a:pt x="40230" y="27329"/>
                  </a:lnTo>
                  <a:lnTo>
                    <a:pt x="27773" y="52436"/>
                  </a:lnTo>
                  <a:lnTo>
                    <a:pt x="17197" y="82081"/>
                  </a:lnTo>
                  <a:lnTo>
                    <a:pt x="11155" y="98437"/>
                  </a:lnTo>
                  <a:lnTo>
                    <a:pt x="7048" y="123512"/>
                  </a:lnTo>
                  <a:lnTo>
                    <a:pt x="2383" y="148816"/>
                  </a:lnTo>
                  <a:lnTo>
                    <a:pt x="686" y="174187"/>
                  </a:lnTo>
                  <a:lnTo>
                    <a:pt x="184" y="199579"/>
                  </a:lnTo>
                  <a:lnTo>
                    <a:pt x="34" y="226388"/>
                  </a:lnTo>
                  <a:lnTo>
                    <a:pt x="0" y="248651"/>
                  </a:lnTo>
                  <a:lnTo>
                    <a:pt x="3351" y="274872"/>
                  </a:lnTo>
                  <a:lnTo>
                    <a:pt x="10099" y="306354"/>
                  </a:lnTo>
                  <a:lnTo>
                    <a:pt x="12615" y="321446"/>
                  </a:lnTo>
                  <a:lnTo>
                    <a:pt x="19022" y="3286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652">
              <a:extLst>
                <a:ext uri="{FF2B5EF4-FFF2-40B4-BE49-F238E27FC236}">
                  <a16:creationId xmlns:a16="http://schemas.microsoft.com/office/drawing/2014/main" id="{011E7257-706C-0382-CDE1-387FFF94432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178300" y="4103967"/>
              <a:ext cx="139701" cy="23534"/>
            </a:xfrm>
            <a:custGeom>
              <a:avLst/>
              <a:gdLst/>
              <a:ahLst/>
              <a:cxnLst/>
              <a:rect l="0" t="0" r="0" b="0"/>
              <a:pathLst>
                <a:path w="139701" h="23534">
                  <a:moveTo>
                    <a:pt x="0" y="23533"/>
                  </a:moveTo>
                  <a:lnTo>
                    <a:pt x="0" y="23533"/>
                  </a:lnTo>
                  <a:lnTo>
                    <a:pt x="5775" y="18464"/>
                  </a:lnTo>
                  <a:lnTo>
                    <a:pt x="32908" y="6526"/>
                  </a:lnTo>
                  <a:lnTo>
                    <a:pt x="59260" y="0"/>
                  </a:lnTo>
                  <a:lnTo>
                    <a:pt x="85057" y="568"/>
                  </a:lnTo>
                  <a:lnTo>
                    <a:pt x="113161" y="3323"/>
                  </a:lnTo>
                  <a:lnTo>
                    <a:pt x="139700" y="4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5" name="SMARTInkShape-Group175">
            <a:extLst>
              <a:ext uri="{FF2B5EF4-FFF2-40B4-BE49-F238E27FC236}">
                <a16:creationId xmlns:a16="http://schemas.microsoft.com/office/drawing/2014/main" id="{10C141AD-51A8-887F-11E0-1F0856A1A94D}"/>
              </a:ext>
            </a:extLst>
          </p:cNvPr>
          <p:cNvGrpSpPr/>
          <p:nvPr/>
        </p:nvGrpSpPr>
        <p:grpSpPr>
          <a:xfrm>
            <a:off x="3197770" y="3937007"/>
            <a:ext cx="377281" cy="379188"/>
            <a:chOff x="3197770" y="3937007"/>
            <a:chExt cx="377281" cy="379188"/>
          </a:xfrm>
        </p:grpSpPr>
        <p:sp>
          <p:nvSpPr>
            <p:cNvPr id="392" name="SMARTInkShape-653">
              <a:extLst>
                <a:ext uri="{FF2B5EF4-FFF2-40B4-BE49-F238E27FC236}">
                  <a16:creationId xmlns:a16="http://schemas.microsoft.com/office/drawing/2014/main" id="{42ED77C5-6BA2-2A73-4E6B-8861655565F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378200" y="41402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042"/>
                  </a:lnTo>
                  <a:lnTo>
                    <a:pt x="0" y="10604"/>
                  </a:lnTo>
                  <a:lnTo>
                    <a:pt x="5645" y="9887"/>
                  </a:lnTo>
                  <a:lnTo>
                    <a:pt x="33199" y="6815"/>
                  </a:lnTo>
                  <a:lnTo>
                    <a:pt x="56795" y="6488"/>
                  </a:lnTo>
                  <a:lnTo>
                    <a:pt x="85816" y="6391"/>
                  </a:lnTo>
                  <a:lnTo>
                    <a:pt x="116757" y="5657"/>
                  </a:lnTo>
                  <a:lnTo>
                    <a:pt x="145445" y="198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654">
              <a:extLst>
                <a:ext uri="{FF2B5EF4-FFF2-40B4-BE49-F238E27FC236}">
                  <a16:creationId xmlns:a16="http://schemas.microsoft.com/office/drawing/2014/main" id="{BB0B40ED-77C2-8016-8A19-BC3331EDDEC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435350" y="4210337"/>
              <a:ext cx="139701" cy="105858"/>
            </a:xfrm>
            <a:custGeom>
              <a:avLst/>
              <a:gdLst/>
              <a:ahLst/>
              <a:cxnLst/>
              <a:rect l="0" t="0" r="0" b="0"/>
              <a:pathLst>
                <a:path w="139701" h="105858">
                  <a:moveTo>
                    <a:pt x="0" y="25113"/>
                  </a:moveTo>
                  <a:lnTo>
                    <a:pt x="0" y="25113"/>
                  </a:lnTo>
                  <a:lnTo>
                    <a:pt x="3371" y="25113"/>
                  </a:lnTo>
                  <a:lnTo>
                    <a:pt x="4364" y="24408"/>
                  </a:lnTo>
                  <a:lnTo>
                    <a:pt x="5026" y="23232"/>
                  </a:lnTo>
                  <a:lnTo>
                    <a:pt x="6088" y="16275"/>
                  </a:lnTo>
                  <a:lnTo>
                    <a:pt x="6881" y="14988"/>
                  </a:lnTo>
                  <a:lnTo>
                    <a:pt x="8115" y="14130"/>
                  </a:lnTo>
                  <a:lnTo>
                    <a:pt x="11368" y="12471"/>
                  </a:lnTo>
                  <a:lnTo>
                    <a:pt x="17166" y="8275"/>
                  </a:lnTo>
                  <a:lnTo>
                    <a:pt x="41751" y="359"/>
                  </a:lnTo>
                  <a:lnTo>
                    <a:pt x="46308" y="0"/>
                  </a:lnTo>
                  <a:lnTo>
                    <a:pt x="47805" y="610"/>
                  </a:lnTo>
                  <a:lnTo>
                    <a:pt x="48803" y="1722"/>
                  </a:lnTo>
                  <a:lnTo>
                    <a:pt x="49469" y="3169"/>
                  </a:lnTo>
                  <a:lnTo>
                    <a:pt x="50722" y="32625"/>
                  </a:lnTo>
                  <a:lnTo>
                    <a:pt x="50765" y="44679"/>
                  </a:lnTo>
                  <a:lnTo>
                    <a:pt x="44048" y="63366"/>
                  </a:lnTo>
                  <a:lnTo>
                    <a:pt x="29784" y="89117"/>
                  </a:lnTo>
                  <a:lnTo>
                    <a:pt x="13337" y="100899"/>
                  </a:lnTo>
                  <a:lnTo>
                    <a:pt x="28638" y="86094"/>
                  </a:lnTo>
                  <a:lnTo>
                    <a:pt x="60360" y="61493"/>
                  </a:lnTo>
                  <a:lnTo>
                    <a:pt x="67749" y="56804"/>
                  </a:lnTo>
                  <a:lnTo>
                    <a:pt x="89739" y="40311"/>
                  </a:lnTo>
                  <a:lnTo>
                    <a:pt x="106317" y="30321"/>
                  </a:lnTo>
                  <a:lnTo>
                    <a:pt x="119811" y="19439"/>
                  </a:lnTo>
                  <a:lnTo>
                    <a:pt x="119385" y="19214"/>
                  </a:lnTo>
                  <a:lnTo>
                    <a:pt x="111738" y="18822"/>
                  </a:lnTo>
                  <a:lnTo>
                    <a:pt x="102330" y="22151"/>
                  </a:lnTo>
                  <a:lnTo>
                    <a:pt x="72728" y="47997"/>
                  </a:lnTo>
                  <a:lnTo>
                    <a:pt x="56595" y="69615"/>
                  </a:lnTo>
                  <a:lnTo>
                    <a:pt x="53375" y="79229"/>
                  </a:lnTo>
                  <a:lnTo>
                    <a:pt x="53826" y="88205"/>
                  </a:lnTo>
                  <a:lnTo>
                    <a:pt x="56378" y="96193"/>
                  </a:lnTo>
                  <a:lnTo>
                    <a:pt x="59865" y="102095"/>
                  </a:lnTo>
                  <a:lnTo>
                    <a:pt x="69410" y="105188"/>
                  </a:lnTo>
                  <a:lnTo>
                    <a:pt x="80944" y="105857"/>
                  </a:lnTo>
                  <a:lnTo>
                    <a:pt x="103334" y="101099"/>
                  </a:lnTo>
                  <a:lnTo>
                    <a:pt x="139700" y="822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655">
              <a:extLst>
                <a:ext uri="{FF2B5EF4-FFF2-40B4-BE49-F238E27FC236}">
                  <a16:creationId xmlns:a16="http://schemas.microsoft.com/office/drawing/2014/main" id="{E0D546D9-065B-0391-D483-E3D38F9EA5D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197770" y="3937007"/>
              <a:ext cx="250281" cy="250177"/>
            </a:xfrm>
            <a:custGeom>
              <a:avLst/>
              <a:gdLst/>
              <a:ahLst/>
              <a:cxnLst/>
              <a:rect l="0" t="0" r="0" b="0"/>
              <a:pathLst>
                <a:path w="250281" h="250177">
                  <a:moveTo>
                    <a:pt x="40730" y="120643"/>
                  </a:moveTo>
                  <a:lnTo>
                    <a:pt x="40730" y="120643"/>
                  </a:lnTo>
                  <a:lnTo>
                    <a:pt x="40730" y="115176"/>
                  </a:lnTo>
                  <a:lnTo>
                    <a:pt x="41435" y="114882"/>
                  </a:lnTo>
                  <a:lnTo>
                    <a:pt x="67397" y="114300"/>
                  </a:lnTo>
                  <a:lnTo>
                    <a:pt x="77716" y="117666"/>
                  </a:lnTo>
                  <a:lnTo>
                    <a:pt x="83744" y="123083"/>
                  </a:lnTo>
                  <a:lnTo>
                    <a:pt x="99233" y="143542"/>
                  </a:lnTo>
                  <a:lnTo>
                    <a:pt x="103572" y="173953"/>
                  </a:lnTo>
                  <a:lnTo>
                    <a:pt x="100664" y="191237"/>
                  </a:lnTo>
                  <a:lnTo>
                    <a:pt x="86506" y="222758"/>
                  </a:lnTo>
                  <a:lnTo>
                    <a:pt x="75852" y="235879"/>
                  </a:lnTo>
                  <a:lnTo>
                    <a:pt x="55434" y="249325"/>
                  </a:lnTo>
                  <a:lnTo>
                    <a:pt x="51943" y="250176"/>
                  </a:lnTo>
                  <a:lnTo>
                    <a:pt x="48911" y="250037"/>
                  </a:lnTo>
                  <a:lnTo>
                    <a:pt x="46185" y="249239"/>
                  </a:lnTo>
                  <a:lnTo>
                    <a:pt x="26903" y="233478"/>
                  </a:lnTo>
                  <a:lnTo>
                    <a:pt x="16486" y="219927"/>
                  </a:lnTo>
                  <a:lnTo>
                    <a:pt x="5393" y="191316"/>
                  </a:lnTo>
                  <a:lnTo>
                    <a:pt x="0" y="166826"/>
                  </a:lnTo>
                  <a:lnTo>
                    <a:pt x="1902" y="137030"/>
                  </a:lnTo>
                  <a:lnTo>
                    <a:pt x="7604" y="106887"/>
                  </a:lnTo>
                  <a:lnTo>
                    <a:pt x="17358" y="77448"/>
                  </a:lnTo>
                  <a:lnTo>
                    <a:pt x="24698" y="65462"/>
                  </a:lnTo>
                  <a:lnTo>
                    <a:pt x="55364" y="34754"/>
                  </a:lnTo>
                  <a:lnTo>
                    <a:pt x="84729" y="17898"/>
                  </a:lnTo>
                  <a:lnTo>
                    <a:pt x="111496" y="10008"/>
                  </a:lnTo>
                  <a:lnTo>
                    <a:pt x="139306" y="4944"/>
                  </a:lnTo>
                  <a:lnTo>
                    <a:pt x="164247" y="1460"/>
                  </a:lnTo>
                  <a:lnTo>
                    <a:pt x="195102" y="186"/>
                  </a:lnTo>
                  <a:lnTo>
                    <a:pt x="220269" y="0"/>
                  </a:lnTo>
                  <a:lnTo>
                    <a:pt x="224712" y="1878"/>
                  </a:lnTo>
                  <a:lnTo>
                    <a:pt x="229039" y="4359"/>
                  </a:lnTo>
                  <a:lnTo>
                    <a:pt x="237565" y="5951"/>
                  </a:lnTo>
                  <a:lnTo>
                    <a:pt x="239686" y="6082"/>
                  </a:lnTo>
                  <a:lnTo>
                    <a:pt x="241101" y="6874"/>
                  </a:lnTo>
                  <a:lnTo>
                    <a:pt x="242044" y="8109"/>
                  </a:lnTo>
                  <a:lnTo>
                    <a:pt x="243920" y="12670"/>
                  </a:lnTo>
                  <a:lnTo>
                    <a:pt x="243927" y="16057"/>
                  </a:lnTo>
                  <a:lnTo>
                    <a:pt x="244634" y="17052"/>
                  </a:lnTo>
                  <a:lnTo>
                    <a:pt x="250280" y="190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6" name="SMARTInkShape-656">
            <a:extLst>
              <a:ext uri="{FF2B5EF4-FFF2-40B4-BE49-F238E27FC236}">
                <a16:creationId xmlns:a16="http://schemas.microsoft.com/office/drawing/2014/main" id="{2C2183D1-1070-2ACB-3B20-F05D24A506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61814" y="3911953"/>
            <a:ext cx="106378" cy="235933"/>
          </a:xfrm>
          <a:custGeom>
            <a:avLst/>
            <a:gdLst/>
            <a:ahLst/>
            <a:cxnLst/>
            <a:rect l="0" t="0" r="0" b="0"/>
            <a:pathLst>
              <a:path w="106378" h="235933">
                <a:moveTo>
                  <a:pt x="71886" y="25047"/>
                </a:moveTo>
                <a:lnTo>
                  <a:pt x="71886" y="25047"/>
                </a:lnTo>
                <a:lnTo>
                  <a:pt x="88845" y="14995"/>
                </a:lnTo>
                <a:lnTo>
                  <a:pt x="94240" y="12818"/>
                </a:lnTo>
                <a:lnTo>
                  <a:pt x="105630" y="3663"/>
                </a:lnTo>
                <a:lnTo>
                  <a:pt x="106377" y="2325"/>
                </a:lnTo>
                <a:lnTo>
                  <a:pt x="106169" y="1432"/>
                </a:lnTo>
                <a:lnTo>
                  <a:pt x="104136" y="0"/>
                </a:lnTo>
                <a:lnTo>
                  <a:pt x="97042" y="3122"/>
                </a:lnTo>
                <a:lnTo>
                  <a:pt x="86003" y="11887"/>
                </a:lnTo>
                <a:lnTo>
                  <a:pt x="57029" y="42064"/>
                </a:lnTo>
                <a:lnTo>
                  <a:pt x="45063" y="58076"/>
                </a:lnTo>
                <a:lnTo>
                  <a:pt x="32040" y="88716"/>
                </a:lnTo>
                <a:lnTo>
                  <a:pt x="16109" y="120319"/>
                </a:lnTo>
                <a:lnTo>
                  <a:pt x="8792" y="143117"/>
                </a:lnTo>
                <a:lnTo>
                  <a:pt x="2156" y="168451"/>
                </a:lnTo>
                <a:lnTo>
                  <a:pt x="0" y="175683"/>
                </a:lnTo>
                <a:lnTo>
                  <a:pt x="1366" y="191245"/>
                </a:lnTo>
                <a:lnTo>
                  <a:pt x="13741" y="220859"/>
                </a:lnTo>
                <a:lnTo>
                  <a:pt x="23466" y="230372"/>
                </a:lnTo>
                <a:lnTo>
                  <a:pt x="29023" y="233897"/>
                </a:lnTo>
                <a:lnTo>
                  <a:pt x="42723" y="235932"/>
                </a:lnTo>
                <a:lnTo>
                  <a:pt x="71143" y="231490"/>
                </a:lnTo>
                <a:lnTo>
                  <a:pt x="82374" y="224044"/>
                </a:lnTo>
                <a:lnTo>
                  <a:pt x="91364" y="213679"/>
                </a:lnTo>
                <a:lnTo>
                  <a:pt x="101003" y="193541"/>
                </a:lnTo>
                <a:lnTo>
                  <a:pt x="101880" y="190293"/>
                </a:lnTo>
                <a:lnTo>
                  <a:pt x="100974" y="182921"/>
                </a:lnTo>
                <a:lnTo>
                  <a:pt x="97514" y="174941"/>
                </a:lnTo>
                <a:lnTo>
                  <a:pt x="91272" y="166691"/>
                </a:lnTo>
                <a:lnTo>
                  <a:pt x="80032" y="160202"/>
                </a:lnTo>
                <a:lnTo>
                  <a:pt x="56562" y="153658"/>
                </a:lnTo>
                <a:lnTo>
                  <a:pt x="37632" y="153071"/>
                </a:lnTo>
                <a:lnTo>
                  <a:pt x="21755" y="157211"/>
                </a:lnTo>
                <a:lnTo>
                  <a:pt x="2036" y="17109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0" name="SMARTInkShape-Group177">
            <a:extLst>
              <a:ext uri="{FF2B5EF4-FFF2-40B4-BE49-F238E27FC236}">
                <a16:creationId xmlns:a16="http://schemas.microsoft.com/office/drawing/2014/main" id="{B8827DDF-9EF3-A5B2-7128-3675FF2857E1}"/>
              </a:ext>
            </a:extLst>
          </p:cNvPr>
          <p:cNvGrpSpPr/>
          <p:nvPr/>
        </p:nvGrpSpPr>
        <p:grpSpPr>
          <a:xfrm>
            <a:off x="2374925" y="3937967"/>
            <a:ext cx="336526" cy="227188"/>
            <a:chOff x="2374925" y="3937967"/>
            <a:chExt cx="336526" cy="227188"/>
          </a:xfrm>
        </p:grpSpPr>
        <p:sp>
          <p:nvSpPr>
            <p:cNvPr id="397" name="SMARTInkShape-657">
              <a:extLst>
                <a:ext uri="{FF2B5EF4-FFF2-40B4-BE49-F238E27FC236}">
                  <a16:creationId xmlns:a16="http://schemas.microsoft.com/office/drawing/2014/main" id="{9ABFC68E-A474-DDCF-E32D-C39C268F604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592432" y="3937967"/>
              <a:ext cx="119019" cy="201359"/>
            </a:xfrm>
            <a:custGeom>
              <a:avLst/>
              <a:gdLst/>
              <a:ahLst/>
              <a:cxnLst/>
              <a:rect l="0" t="0" r="0" b="0"/>
              <a:pathLst>
                <a:path w="119019" h="201359">
                  <a:moveTo>
                    <a:pt x="99968" y="43483"/>
                  </a:moveTo>
                  <a:lnTo>
                    <a:pt x="99968" y="43483"/>
                  </a:lnTo>
                  <a:lnTo>
                    <a:pt x="103339" y="40112"/>
                  </a:lnTo>
                  <a:lnTo>
                    <a:pt x="104994" y="36576"/>
                  </a:lnTo>
                  <a:lnTo>
                    <a:pt x="106056" y="31928"/>
                  </a:lnTo>
                  <a:lnTo>
                    <a:pt x="101257" y="24026"/>
                  </a:lnTo>
                  <a:lnTo>
                    <a:pt x="100222" y="19257"/>
                  </a:lnTo>
                  <a:lnTo>
                    <a:pt x="99432" y="18866"/>
                  </a:lnTo>
                  <a:lnTo>
                    <a:pt x="94523" y="18186"/>
                  </a:lnTo>
                  <a:lnTo>
                    <a:pt x="94020" y="16247"/>
                  </a:lnTo>
                  <a:lnTo>
                    <a:pt x="93697" y="12625"/>
                  </a:lnTo>
                  <a:lnTo>
                    <a:pt x="86900" y="8626"/>
                  </a:lnTo>
                  <a:lnTo>
                    <a:pt x="64662" y="1209"/>
                  </a:lnTo>
                  <a:lnTo>
                    <a:pt x="53938" y="0"/>
                  </a:lnTo>
                  <a:lnTo>
                    <a:pt x="43998" y="3225"/>
                  </a:lnTo>
                  <a:lnTo>
                    <a:pt x="26118" y="16794"/>
                  </a:lnTo>
                  <a:lnTo>
                    <a:pt x="3876" y="46906"/>
                  </a:lnTo>
                  <a:lnTo>
                    <a:pt x="0" y="63547"/>
                  </a:lnTo>
                  <a:lnTo>
                    <a:pt x="2223" y="81883"/>
                  </a:lnTo>
                  <a:lnTo>
                    <a:pt x="10721" y="100722"/>
                  </a:lnTo>
                  <a:lnTo>
                    <a:pt x="16323" y="107728"/>
                  </a:lnTo>
                  <a:lnTo>
                    <a:pt x="29040" y="115597"/>
                  </a:lnTo>
                  <a:lnTo>
                    <a:pt x="38811" y="115986"/>
                  </a:lnTo>
                  <a:lnTo>
                    <a:pt x="50209" y="113101"/>
                  </a:lnTo>
                  <a:lnTo>
                    <a:pt x="67116" y="103543"/>
                  </a:lnTo>
                  <a:lnTo>
                    <a:pt x="82332" y="86897"/>
                  </a:lnTo>
                  <a:lnTo>
                    <a:pt x="99941" y="57010"/>
                  </a:lnTo>
                  <a:lnTo>
                    <a:pt x="102066" y="54618"/>
                  </a:lnTo>
                  <a:lnTo>
                    <a:pt x="104428" y="48197"/>
                  </a:lnTo>
                  <a:lnTo>
                    <a:pt x="106184" y="41345"/>
                  </a:lnTo>
                  <a:lnTo>
                    <a:pt x="112374" y="31237"/>
                  </a:lnTo>
                  <a:lnTo>
                    <a:pt x="112651" y="61919"/>
                  </a:lnTo>
                  <a:lnTo>
                    <a:pt x="111957" y="91122"/>
                  </a:lnTo>
                  <a:lnTo>
                    <a:pt x="108302" y="120001"/>
                  </a:lnTo>
                  <a:lnTo>
                    <a:pt x="106710" y="147236"/>
                  </a:lnTo>
                  <a:lnTo>
                    <a:pt x="106395" y="176004"/>
                  </a:lnTo>
                  <a:lnTo>
                    <a:pt x="112408" y="201358"/>
                  </a:lnTo>
                  <a:lnTo>
                    <a:pt x="119018" y="1958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658">
              <a:extLst>
                <a:ext uri="{FF2B5EF4-FFF2-40B4-BE49-F238E27FC236}">
                  <a16:creationId xmlns:a16="http://schemas.microsoft.com/office/drawing/2014/main" id="{F772F07B-F1DF-E909-33CA-55D285A7844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457450" y="4127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659">
              <a:extLst>
                <a:ext uri="{FF2B5EF4-FFF2-40B4-BE49-F238E27FC236}">
                  <a16:creationId xmlns:a16="http://schemas.microsoft.com/office/drawing/2014/main" id="{A7E547D9-8262-FBDE-1AED-D7C305410D1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374925" y="3975362"/>
              <a:ext cx="25376" cy="189793"/>
            </a:xfrm>
            <a:custGeom>
              <a:avLst/>
              <a:gdLst/>
              <a:ahLst/>
              <a:cxnLst/>
              <a:rect l="0" t="0" r="0" b="0"/>
              <a:pathLst>
                <a:path w="25376" h="189793">
                  <a:moveTo>
                    <a:pt x="25375" y="12438"/>
                  </a:moveTo>
                  <a:lnTo>
                    <a:pt x="25375" y="12438"/>
                  </a:lnTo>
                  <a:lnTo>
                    <a:pt x="25375" y="8780"/>
                  </a:lnTo>
                  <a:lnTo>
                    <a:pt x="25375" y="10342"/>
                  </a:lnTo>
                  <a:lnTo>
                    <a:pt x="25375" y="0"/>
                  </a:lnTo>
                  <a:lnTo>
                    <a:pt x="25375" y="3187"/>
                  </a:lnTo>
                  <a:lnTo>
                    <a:pt x="20349" y="30191"/>
                  </a:lnTo>
                  <a:lnTo>
                    <a:pt x="17536" y="58385"/>
                  </a:lnTo>
                  <a:lnTo>
                    <a:pt x="14115" y="85318"/>
                  </a:lnTo>
                  <a:lnTo>
                    <a:pt x="9588" y="116753"/>
                  </a:lnTo>
                  <a:lnTo>
                    <a:pt x="7292" y="141732"/>
                  </a:lnTo>
                  <a:lnTo>
                    <a:pt x="1426" y="173241"/>
                  </a:lnTo>
                  <a:lnTo>
                    <a:pt x="0" y="189792"/>
                  </a:lnTo>
                  <a:lnTo>
                    <a:pt x="6325" y="177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" name="SMARTInkShape-Group178">
            <a:extLst>
              <a:ext uri="{FF2B5EF4-FFF2-40B4-BE49-F238E27FC236}">
                <a16:creationId xmlns:a16="http://schemas.microsoft.com/office/drawing/2014/main" id="{C3C64DAA-6930-E3DA-9267-6B7FAC1CB4D4}"/>
              </a:ext>
            </a:extLst>
          </p:cNvPr>
          <p:cNvGrpSpPr/>
          <p:nvPr/>
        </p:nvGrpSpPr>
        <p:grpSpPr>
          <a:xfrm>
            <a:off x="850900" y="3940558"/>
            <a:ext cx="1079264" cy="326643"/>
            <a:chOff x="850900" y="3940558"/>
            <a:chExt cx="1079264" cy="326643"/>
          </a:xfrm>
        </p:grpSpPr>
        <p:sp>
          <p:nvSpPr>
            <p:cNvPr id="401" name="SMARTInkShape-660">
              <a:extLst>
                <a:ext uri="{FF2B5EF4-FFF2-40B4-BE49-F238E27FC236}">
                  <a16:creationId xmlns:a16="http://schemas.microsoft.com/office/drawing/2014/main" id="{427406BC-F00D-28E5-A6EB-DB4B4141597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746250" y="4064761"/>
              <a:ext cx="183914" cy="202440"/>
            </a:xfrm>
            <a:custGeom>
              <a:avLst/>
              <a:gdLst/>
              <a:ahLst/>
              <a:cxnLst/>
              <a:rect l="0" t="0" r="0" b="0"/>
              <a:pathLst>
                <a:path w="183914" h="202440">
                  <a:moveTo>
                    <a:pt x="0" y="56389"/>
                  </a:moveTo>
                  <a:lnTo>
                    <a:pt x="0" y="56389"/>
                  </a:lnTo>
                  <a:lnTo>
                    <a:pt x="17891" y="25633"/>
                  </a:lnTo>
                  <a:lnTo>
                    <a:pt x="30659" y="7902"/>
                  </a:lnTo>
                  <a:lnTo>
                    <a:pt x="36674" y="3089"/>
                  </a:lnTo>
                  <a:lnTo>
                    <a:pt x="44027" y="380"/>
                  </a:lnTo>
                  <a:lnTo>
                    <a:pt x="46285" y="0"/>
                  </a:lnTo>
                  <a:lnTo>
                    <a:pt x="47790" y="452"/>
                  </a:lnTo>
                  <a:lnTo>
                    <a:pt x="48793" y="1459"/>
                  </a:lnTo>
                  <a:lnTo>
                    <a:pt x="53775" y="14886"/>
                  </a:lnTo>
                  <a:lnTo>
                    <a:pt x="56483" y="42991"/>
                  </a:lnTo>
                  <a:lnTo>
                    <a:pt x="56952" y="67393"/>
                  </a:lnTo>
                  <a:lnTo>
                    <a:pt x="57111" y="95278"/>
                  </a:lnTo>
                  <a:lnTo>
                    <a:pt x="57148" y="126265"/>
                  </a:lnTo>
                  <a:lnTo>
                    <a:pt x="57150" y="130715"/>
                  </a:lnTo>
                  <a:lnTo>
                    <a:pt x="57150" y="128662"/>
                  </a:lnTo>
                  <a:lnTo>
                    <a:pt x="64057" y="102073"/>
                  </a:lnTo>
                  <a:lnTo>
                    <a:pt x="68687" y="85865"/>
                  </a:lnTo>
                  <a:lnTo>
                    <a:pt x="87188" y="55950"/>
                  </a:lnTo>
                  <a:lnTo>
                    <a:pt x="112219" y="27089"/>
                  </a:lnTo>
                  <a:lnTo>
                    <a:pt x="135490" y="6852"/>
                  </a:lnTo>
                  <a:lnTo>
                    <a:pt x="146292" y="1495"/>
                  </a:lnTo>
                  <a:lnTo>
                    <a:pt x="149034" y="1449"/>
                  </a:lnTo>
                  <a:lnTo>
                    <a:pt x="153961" y="3279"/>
                  </a:lnTo>
                  <a:lnTo>
                    <a:pt x="164073" y="18388"/>
                  </a:lnTo>
                  <a:lnTo>
                    <a:pt x="170698" y="48072"/>
                  </a:lnTo>
                  <a:lnTo>
                    <a:pt x="176088" y="70623"/>
                  </a:lnTo>
                  <a:lnTo>
                    <a:pt x="181447" y="101764"/>
                  </a:lnTo>
                  <a:lnTo>
                    <a:pt x="183350" y="129492"/>
                  </a:lnTo>
                  <a:lnTo>
                    <a:pt x="183913" y="155582"/>
                  </a:lnTo>
                  <a:lnTo>
                    <a:pt x="182668" y="179775"/>
                  </a:lnTo>
                  <a:lnTo>
                    <a:pt x="171450" y="2024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661">
              <a:extLst>
                <a:ext uri="{FF2B5EF4-FFF2-40B4-BE49-F238E27FC236}">
                  <a16:creationId xmlns:a16="http://schemas.microsoft.com/office/drawing/2014/main" id="{114DE42A-96CE-E74F-EEAD-4197AA6E24E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676400" y="3984820"/>
              <a:ext cx="19051" cy="41081"/>
            </a:xfrm>
            <a:custGeom>
              <a:avLst/>
              <a:gdLst/>
              <a:ahLst/>
              <a:cxnLst/>
              <a:rect l="0" t="0" r="0" b="0"/>
              <a:pathLst>
                <a:path w="19051" h="41081">
                  <a:moveTo>
                    <a:pt x="0" y="41080"/>
                  </a:moveTo>
                  <a:lnTo>
                    <a:pt x="0" y="41080"/>
                  </a:lnTo>
                  <a:lnTo>
                    <a:pt x="10126" y="10703"/>
                  </a:lnTo>
                  <a:lnTo>
                    <a:pt x="12192" y="2624"/>
                  </a:lnTo>
                  <a:lnTo>
                    <a:pt x="12361" y="626"/>
                  </a:lnTo>
                  <a:lnTo>
                    <a:pt x="13180" y="0"/>
                  </a:lnTo>
                  <a:lnTo>
                    <a:pt x="19050" y="29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662">
              <a:extLst>
                <a:ext uri="{FF2B5EF4-FFF2-40B4-BE49-F238E27FC236}">
                  <a16:creationId xmlns:a16="http://schemas.microsoft.com/office/drawing/2014/main" id="{89704D66-8D21-BA9C-9B83-1B81C6E1618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676400" y="4077922"/>
              <a:ext cx="12585" cy="119429"/>
            </a:xfrm>
            <a:custGeom>
              <a:avLst/>
              <a:gdLst/>
              <a:ahLst/>
              <a:cxnLst/>
              <a:rect l="0" t="0" r="0" b="0"/>
              <a:pathLst>
                <a:path w="12585" h="119429">
                  <a:moveTo>
                    <a:pt x="6350" y="17828"/>
                  </a:moveTo>
                  <a:lnTo>
                    <a:pt x="6350" y="17828"/>
                  </a:lnTo>
                  <a:lnTo>
                    <a:pt x="6350" y="14457"/>
                  </a:lnTo>
                  <a:lnTo>
                    <a:pt x="8231" y="10921"/>
                  </a:lnTo>
                  <a:lnTo>
                    <a:pt x="10714" y="6997"/>
                  </a:lnTo>
                  <a:lnTo>
                    <a:pt x="12438" y="0"/>
                  </a:lnTo>
                  <a:lnTo>
                    <a:pt x="12584" y="1203"/>
                  </a:lnTo>
                  <a:lnTo>
                    <a:pt x="11943" y="6205"/>
                  </a:lnTo>
                  <a:lnTo>
                    <a:pt x="5783" y="32414"/>
                  </a:lnTo>
                  <a:lnTo>
                    <a:pt x="1142" y="61396"/>
                  </a:lnTo>
                  <a:lnTo>
                    <a:pt x="225" y="91162"/>
                  </a:lnTo>
                  <a:lnTo>
                    <a:pt x="0" y="1194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663">
              <a:extLst>
                <a:ext uri="{FF2B5EF4-FFF2-40B4-BE49-F238E27FC236}">
                  <a16:creationId xmlns:a16="http://schemas.microsoft.com/office/drawing/2014/main" id="{C2B64CDD-F07E-E46F-1819-C5B78B9B6B0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473200" y="3956103"/>
              <a:ext cx="124736" cy="228548"/>
            </a:xfrm>
            <a:custGeom>
              <a:avLst/>
              <a:gdLst/>
              <a:ahLst/>
              <a:cxnLst/>
              <a:rect l="0" t="0" r="0" b="0"/>
              <a:pathLst>
                <a:path w="124736" h="228548">
                  <a:moveTo>
                    <a:pt x="0" y="18997"/>
                  </a:moveTo>
                  <a:lnTo>
                    <a:pt x="0" y="18997"/>
                  </a:lnTo>
                  <a:lnTo>
                    <a:pt x="0" y="0"/>
                  </a:lnTo>
                  <a:lnTo>
                    <a:pt x="3371" y="31730"/>
                  </a:lnTo>
                  <a:lnTo>
                    <a:pt x="5026" y="53584"/>
                  </a:lnTo>
                  <a:lnTo>
                    <a:pt x="6467" y="77408"/>
                  </a:lnTo>
                  <a:lnTo>
                    <a:pt x="9459" y="102107"/>
                  </a:lnTo>
                  <a:lnTo>
                    <a:pt x="11259" y="125315"/>
                  </a:lnTo>
                  <a:lnTo>
                    <a:pt x="10392" y="152569"/>
                  </a:lnTo>
                  <a:lnTo>
                    <a:pt x="6705" y="183559"/>
                  </a:lnTo>
                  <a:lnTo>
                    <a:pt x="6350" y="214486"/>
                  </a:lnTo>
                  <a:lnTo>
                    <a:pt x="6350" y="218300"/>
                  </a:lnTo>
                  <a:lnTo>
                    <a:pt x="7056" y="219599"/>
                  </a:lnTo>
                  <a:lnTo>
                    <a:pt x="8231" y="220465"/>
                  </a:lnTo>
                  <a:lnTo>
                    <a:pt x="12438" y="222096"/>
                  </a:lnTo>
                  <a:lnTo>
                    <a:pt x="15994" y="222167"/>
                  </a:lnTo>
                  <a:lnTo>
                    <a:pt x="19573" y="216540"/>
                  </a:lnTo>
                  <a:lnTo>
                    <a:pt x="34772" y="188996"/>
                  </a:lnTo>
                  <a:lnTo>
                    <a:pt x="47541" y="167518"/>
                  </a:lnTo>
                  <a:lnTo>
                    <a:pt x="74093" y="137933"/>
                  </a:lnTo>
                  <a:lnTo>
                    <a:pt x="89452" y="126361"/>
                  </a:lnTo>
                  <a:lnTo>
                    <a:pt x="105759" y="121735"/>
                  </a:lnTo>
                  <a:lnTo>
                    <a:pt x="108606" y="121356"/>
                  </a:lnTo>
                  <a:lnTo>
                    <a:pt x="119355" y="124193"/>
                  </a:lnTo>
                  <a:lnTo>
                    <a:pt x="121903" y="127228"/>
                  </a:lnTo>
                  <a:lnTo>
                    <a:pt x="124735" y="136244"/>
                  </a:lnTo>
                  <a:lnTo>
                    <a:pt x="121676" y="167316"/>
                  </a:lnTo>
                  <a:lnTo>
                    <a:pt x="120400" y="180872"/>
                  </a:lnTo>
                  <a:lnTo>
                    <a:pt x="114929" y="205445"/>
                  </a:lnTo>
                  <a:lnTo>
                    <a:pt x="114300" y="2285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664">
              <a:extLst>
                <a:ext uri="{FF2B5EF4-FFF2-40B4-BE49-F238E27FC236}">
                  <a16:creationId xmlns:a16="http://schemas.microsoft.com/office/drawing/2014/main" id="{F02BAA8B-AF10-4879-3834-B44267FA3FA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308100" y="4084917"/>
              <a:ext cx="107951" cy="23534"/>
            </a:xfrm>
            <a:custGeom>
              <a:avLst/>
              <a:gdLst/>
              <a:ahLst/>
              <a:cxnLst/>
              <a:rect l="0" t="0" r="0" b="0"/>
              <a:pathLst>
                <a:path w="107951" h="23534">
                  <a:moveTo>
                    <a:pt x="0" y="23533"/>
                  </a:moveTo>
                  <a:lnTo>
                    <a:pt x="0" y="23533"/>
                  </a:lnTo>
                  <a:lnTo>
                    <a:pt x="5775" y="18464"/>
                  </a:lnTo>
                  <a:lnTo>
                    <a:pt x="32908" y="6526"/>
                  </a:lnTo>
                  <a:lnTo>
                    <a:pt x="57379" y="0"/>
                  </a:lnTo>
                  <a:lnTo>
                    <a:pt x="107950" y="4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665">
              <a:extLst>
                <a:ext uri="{FF2B5EF4-FFF2-40B4-BE49-F238E27FC236}">
                  <a16:creationId xmlns:a16="http://schemas.microsoft.com/office/drawing/2014/main" id="{B9265D1D-95AB-363B-038A-01DC7F98645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314529" y="3988945"/>
              <a:ext cx="101522" cy="208096"/>
            </a:xfrm>
            <a:custGeom>
              <a:avLst/>
              <a:gdLst/>
              <a:ahLst/>
              <a:cxnLst/>
              <a:rect l="0" t="0" r="0" b="0"/>
              <a:pathLst>
                <a:path w="101522" h="208096">
                  <a:moveTo>
                    <a:pt x="6271" y="11555"/>
                  </a:moveTo>
                  <a:lnTo>
                    <a:pt x="6271" y="11555"/>
                  </a:lnTo>
                  <a:lnTo>
                    <a:pt x="6271" y="8184"/>
                  </a:lnTo>
                  <a:lnTo>
                    <a:pt x="8153" y="4648"/>
                  </a:lnTo>
                  <a:lnTo>
                    <a:pt x="11738" y="0"/>
                  </a:lnTo>
                  <a:lnTo>
                    <a:pt x="12504" y="23491"/>
                  </a:lnTo>
                  <a:lnTo>
                    <a:pt x="9227" y="54600"/>
                  </a:lnTo>
                  <a:lnTo>
                    <a:pt x="7147" y="81380"/>
                  </a:lnTo>
                  <a:lnTo>
                    <a:pt x="6530" y="111659"/>
                  </a:lnTo>
                  <a:lnTo>
                    <a:pt x="2977" y="139601"/>
                  </a:lnTo>
                  <a:lnTo>
                    <a:pt x="826" y="165755"/>
                  </a:lnTo>
                  <a:lnTo>
                    <a:pt x="0" y="195796"/>
                  </a:lnTo>
                  <a:lnTo>
                    <a:pt x="679" y="197882"/>
                  </a:lnTo>
                  <a:lnTo>
                    <a:pt x="1838" y="199273"/>
                  </a:lnTo>
                  <a:lnTo>
                    <a:pt x="12789" y="206837"/>
                  </a:lnTo>
                  <a:lnTo>
                    <a:pt x="24492" y="208095"/>
                  </a:lnTo>
                  <a:lnTo>
                    <a:pt x="54311" y="201920"/>
                  </a:lnTo>
                  <a:lnTo>
                    <a:pt x="70062" y="197141"/>
                  </a:lnTo>
                  <a:lnTo>
                    <a:pt x="77662" y="195638"/>
                  </a:lnTo>
                  <a:lnTo>
                    <a:pt x="86612" y="191530"/>
                  </a:lnTo>
                  <a:lnTo>
                    <a:pt x="96476" y="189294"/>
                  </a:lnTo>
                  <a:lnTo>
                    <a:pt x="101521" y="1830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666">
              <a:extLst>
                <a:ext uri="{FF2B5EF4-FFF2-40B4-BE49-F238E27FC236}">
                  <a16:creationId xmlns:a16="http://schemas.microsoft.com/office/drawing/2014/main" id="{BAE1CBFC-7AFE-5512-E95C-5BFF0C4A173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212850" y="3940558"/>
              <a:ext cx="25401" cy="28193"/>
            </a:xfrm>
            <a:custGeom>
              <a:avLst/>
              <a:gdLst/>
              <a:ahLst/>
              <a:cxnLst/>
              <a:rect l="0" t="0" r="0" b="0"/>
              <a:pathLst>
                <a:path w="25401" h="28193">
                  <a:moveTo>
                    <a:pt x="25400" y="28192"/>
                  </a:moveTo>
                  <a:lnTo>
                    <a:pt x="25400" y="28192"/>
                  </a:lnTo>
                  <a:lnTo>
                    <a:pt x="16562" y="13886"/>
                  </a:lnTo>
                  <a:lnTo>
                    <a:pt x="9099" y="5010"/>
                  </a:lnTo>
                  <a:lnTo>
                    <a:pt x="7572" y="720"/>
                  </a:lnTo>
                  <a:lnTo>
                    <a:pt x="6459" y="0"/>
                  </a:lnTo>
                  <a:lnTo>
                    <a:pt x="0" y="2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667">
              <a:extLst>
                <a:ext uri="{FF2B5EF4-FFF2-40B4-BE49-F238E27FC236}">
                  <a16:creationId xmlns:a16="http://schemas.microsoft.com/office/drawing/2014/main" id="{A94C5AD5-D4E3-AC4A-6324-99228D90E46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194227" y="4070765"/>
              <a:ext cx="18624" cy="151986"/>
            </a:xfrm>
            <a:custGeom>
              <a:avLst/>
              <a:gdLst/>
              <a:ahLst/>
              <a:cxnLst/>
              <a:rect l="0" t="0" r="0" b="0"/>
              <a:pathLst>
                <a:path w="18624" h="151986">
                  <a:moveTo>
                    <a:pt x="5923" y="37685"/>
                  </a:moveTo>
                  <a:lnTo>
                    <a:pt x="5923" y="37685"/>
                  </a:lnTo>
                  <a:lnTo>
                    <a:pt x="6628" y="31204"/>
                  </a:lnTo>
                  <a:lnTo>
                    <a:pt x="12250" y="0"/>
                  </a:lnTo>
                  <a:lnTo>
                    <a:pt x="11563" y="10511"/>
                  </a:lnTo>
                  <a:lnTo>
                    <a:pt x="7246" y="36002"/>
                  </a:lnTo>
                  <a:lnTo>
                    <a:pt x="4434" y="58823"/>
                  </a:lnTo>
                  <a:lnTo>
                    <a:pt x="1013" y="80167"/>
                  </a:lnTo>
                  <a:lnTo>
                    <a:pt x="0" y="106952"/>
                  </a:lnTo>
                  <a:lnTo>
                    <a:pt x="1174" y="123504"/>
                  </a:lnTo>
                  <a:lnTo>
                    <a:pt x="9063" y="142605"/>
                  </a:lnTo>
                  <a:lnTo>
                    <a:pt x="18623" y="1519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668">
              <a:extLst>
                <a:ext uri="{FF2B5EF4-FFF2-40B4-BE49-F238E27FC236}">
                  <a16:creationId xmlns:a16="http://schemas.microsoft.com/office/drawing/2014/main" id="{3DCB137B-9ACC-F8A9-B2C7-14B8B3F90F0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50900" y="4076700"/>
              <a:ext cx="228601" cy="137935"/>
            </a:xfrm>
            <a:custGeom>
              <a:avLst/>
              <a:gdLst/>
              <a:ahLst/>
              <a:cxnLst/>
              <a:rect l="0" t="0" r="0" b="0"/>
              <a:pathLst>
                <a:path w="228601" h="137935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4364" y="24695"/>
                  </a:lnTo>
                  <a:lnTo>
                    <a:pt x="5026" y="23519"/>
                  </a:lnTo>
                  <a:lnTo>
                    <a:pt x="6176" y="18933"/>
                  </a:lnTo>
                  <a:lnTo>
                    <a:pt x="6348" y="1228"/>
                  </a:lnTo>
                  <a:lnTo>
                    <a:pt x="7056" y="26112"/>
                  </a:lnTo>
                  <a:lnTo>
                    <a:pt x="11376" y="53946"/>
                  </a:lnTo>
                  <a:lnTo>
                    <a:pt x="15809" y="76822"/>
                  </a:lnTo>
                  <a:lnTo>
                    <a:pt x="30975" y="106791"/>
                  </a:lnTo>
                  <a:lnTo>
                    <a:pt x="48409" y="133739"/>
                  </a:lnTo>
                  <a:lnTo>
                    <a:pt x="50617" y="135726"/>
                  </a:lnTo>
                  <a:lnTo>
                    <a:pt x="56834" y="137934"/>
                  </a:lnTo>
                  <a:lnTo>
                    <a:pt x="59761" y="137817"/>
                  </a:lnTo>
                  <a:lnTo>
                    <a:pt x="64896" y="135806"/>
                  </a:lnTo>
                  <a:lnTo>
                    <a:pt x="69529" y="128797"/>
                  </a:lnTo>
                  <a:lnTo>
                    <a:pt x="78253" y="103680"/>
                  </a:lnTo>
                  <a:lnTo>
                    <a:pt x="91135" y="75905"/>
                  </a:lnTo>
                  <a:lnTo>
                    <a:pt x="101205" y="47737"/>
                  </a:lnTo>
                  <a:lnTo>
                    <a:pt x="112131" y="25128"/>
                  </a:lnTo>
                  <a:lnTo>
                    <a:pt x="116394" y="21751"/>
                  </a:lnTo>
                  <a:lnTo>
                    <a:pt x="119224" y="22262"/>
                  </a:lnTo>
                  <a:lnTo>
                    <a:pt x="126131" y="26593"/>
                  </a:lnTo>
                  <a:lnTo>
                    <a:pt x="142063" y="46645"/>
                  </a:lnTo>
                  <a:lnTo>
                    <a:pt x="160680" y="75170"/>
                  </a:lnTo>
                  <a:lnTo>
                    <a:pt x="172308" y="87032"/>
                  </a:lnTo>
                  <a:lnTo>
                    <a:pt x="191375" y="100395"/>
                  </a:lnTo>
                  <a:lnTo>
                    <a:pt x="193200" y="102913"/>
                  </a:lnTo>
                  <a:lnTo>
                    <a:pt x="195828" y="104592"/>
                  </a:lnTo>
                  <a:lnTo>
                    <a:pt x="202511" y="106457"/>
                  </a:lnTo>
                  <a:lnTo>
                    <a:pt x="205563" y="106249"/>
                  </a:lnTo>
                  <a:lnTo>
                    <a:pt x="210835" y="104137"/>
                  </a:lnTo>
                  <a:lnTo>
                    <a:pt x="215530" y="97083"/>
                  </a:lnTo>
                  <a:lnTo>
                    <a:pt x="217770" y="92239"/>
                  </a:lnTo>
                  <a:lnTo>
                    <a:pt x="218378" y="81212"/>
                  </a:lnTo>
                  <a:lnTo>
                    <a:pt x="216390" y="50144"/>
                  </a:lnTo>
                  <a:lnTo>
                    <a:pt x="216045" y="23716"/>
                  </a:lnTo>
                  <a:lnTo>
                    <a:pt x="217846" y="12187"/>
                  </a:lnTo>
                  <a:lnTo>
                    <a:pt x="220998" y="541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SMARTInkShape-Group179">
            <a:extLst>
              <a:ext uri="{FF2B5EF4-FFF2-40B4-BE49-F238E27FC236}">
                <a16:creationId xmlns:a16="http://schemas.microsoft.com/office/drawing/2014/main" id="{A4ABA71D-0DE7-5186-D42A-01BE1367A447}"/>
              </a:ext>
            </a:extLst>
          </p:cNvPr>
          <p:cNvGrpSpPr/>
          <p:nvPr/>
        </p:nvGrpSpPr>
        <p:grpSpPr>
          <a:xfrm>
            <a:off x="7880350" y="3378300"/>
            <a:ext cx="361951" cy="213940"/>
            <a:chOff x="7880350" y="3378300"/>
            <a:chExt cx="361951" cy="213940"/>
          </a:xfrm>
        </p:grpSpPr>
        <p:sp>
          <p:nvSpPr>
            <p:cNvPr id="411" name="SMARTInkShape-669">
              <a:extLst>
                <a:ext uri="{FF2B5EF4-FFF2-40B4-BE49-F238E27FC236}">
                  <a16:creationId xmlns:a16="http://schemas.microsoft.com/office/drawing/2014/main" id="{3A711573-929E-88EA-0716-C7622FE8A26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046652" y="3437193"/>
              <a:ext cx="195649" cy="148961"/>
            </a:xfrm>
            <a:custGeom>
              <a:avLst/>
              <a:gdLst/>
              <a:ahLst/>
              <a:cxnLst/>
              <a:rect l="0" t="0" r="0" b="0"/>
              <a:pathLst>
                <a:path w="195649" h="148961">
                  <a:moveTo>
                    <a:pt x="36898" y="68007"/>
                  </a:moveTo>
                  <a:lnTo>
                    <a:pt x="36898" y="68007"/>
                  </a:lnTo>
                  <a:lnTo>
                    <a:pt x="40270" y="68007"/>
                  </a:lnTo>
                  <a:lnTo>
                    <a:pt x="43805" y="66126"/>
                  </a:lnTo>
                  <a:lnTo>
                    <a:pt x="55195" y="59169"/>
                  </a:lnTo>
                  <a:lnTo>
                    <a:pt x="66936" y="56452"/>
                  </a:lnTo>
                  <a:lnTo>
                    <a:pt x="92978" y="59192"/>
                  </a:lnTo>
                  <a:lnTo>
                    <a:pt x="119236" y="56283"/>
                  </a:lnTo>
                  <a:lnTo>
                    <a:pt x="125656" y="55958"/>
                  </a:lnTo>
                  <a:lnTo>
                    <a:pt x="138435" y="49952"/>
                  </a:lnTo>
                  <a:lnTo>
                    <a:pt x="153766" y="40315"/>
                  </a:lnTo>
                  <a:lnTo>
                    <a:pt x="157144" y="38962"/>
                  </a:lnTo>
                  <a:lnTo>
                    <a:pt x="162778" y="33696"/>
                  </a:lnTo>
                  <a:lnTo>
                    <a:pt x="165268" y="30317"/>
                  </a:lnTo>
                  <a:lnTo>
                    <a:pt x="168035" y="20917"/>
                  </a:lnTo>
                  <a:lnTo>
                    <a:pt x="168773" y="15447"/>
                  </a:lnTo>
                  <a:lnTo>
                    <a:pt x="166442" y="11095"/>
                  </a:lnTo>
                  <a:lnTo>
                    <a:pt x="156327" y="4378"/>
                  </a:lnTo>
                  <a:lnTo>
                    <a:pt x="131395" y="0"/>
                  </a:lnTo>
                  <a:lnTo>
                    <a:pt x="115585" y="2739"/>
                  </a:lnTo>
                  <a:lnTo>
                    <a:pt x="84818" y="15995"/>
                  </a:lnTo>
                  <a:lnTo>
                    <a:pt x="55928" y="32908"/>
                  </a:lnTo>
                  <a:lnTo>
                    <a:pt x="27539" y="54019"/>
                  </a:lnTo>
                  <a:lnTo>
                    <a:pt x="7925" y="75357"/>
                  </a:lnTo>
                  <a:lnTo>
                    <a:pt x="2854" y="85620"/>
                  </a:lnTo>
                  <a:lnTo>
                    <a:pt x="0" y="103094"/>
                  </a:lnTo>
                  <a:lnTo>
                    <a:pt x="37" y="116057"/>
                  </a:lnTo>
                  <a:lnTo>
                    <a:pt x="2406" y="124170"/>
                  </a:lnTo>
                  <a:lnTo>
                    <a:pt x="11077" y="136075"/>
                  </a:lnTo>
                  <a:lnTo>
                    <a:pt x="25954" y="145169"/>
                  </a:lnTo>
                  <a:lnTo>
                    <a:pt x="40397" y="148960"/>
                  </a:lnTo>
                  <a:lnTo>
                    <a:pt x="67097" y="146713"/>
                  </a:lnTo>
                  <a:lnTo>
                    <a:pt x="98838" y="140338"/>
                  </a:lnTo>
                  <a:lnTo>
                    <a:pt x="125489" y="136466"/>
                  </a:lnTo>
                  <a:lnTo>
                    <a:pt x="154508" y="129115"/>
                  </a:lnTo>
                  <a:lnTo>
                    <a:pt x="195648" y="1188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670">
              <a:extLst>
                <a:ext uri="{FF2B5EF4-FFF2-40B4-BE49-F238E27FC236}">
                  <a16:creationId xmlns:a16="http://schemas.microsoft.com/office/drawing/2014/main" id="{321776EA-1C20-CC0E-75D5-7807F66A15B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880350" y="3378300"/>
              <a:ext cx="74762" cy="213940"/>
            </a:xfrm>
            <a:custGeom>
              <a:avLst/>
              <a:gdLst/>
              <a:ahLst/>
              <a:cxnLst/>
              <a:rect l="0" t="0" r="0" b="0"/>
              <a:pathLst>
                <a:path w="74762" h="213940">
                  <a:moveTo>
                    <a:pt x="19050" y="12600"/>
                  </a:moveTo>
                  <a:lnTo>
                    <a:pt x="19050" y="12600"/>
                  </a:lnTo>
                  <a:lnTo>
                    <a:pt x="22422" y="12600"/>
                  </a:lnTo>
                  <a:lnTo>
                    <a:pt x="23414" y="11895"/>
                  </a:lnTo>
                  <a:lnTo>
                    <a:pt x="24076" y="10719"/>
                  </a:lnTo>
                  <a:lnTo>
                    <a:pt x="24518" y="9229"/>
                  </a:lnTo>
                  <a:lnTo>
                    <a:pt x="31466" y="239"/>
                  </a:lnTo>
                  <a:lnTo>
                    <a:pt x="28295" y="0"/>
                  </a:lnTo>
                  <a:lnTo>
                    <a:pt x="27330" y="1378"/>
                  </a:lnTo>
                  <a:lnTo>
                    <a:pt x="20500" y="31002"/>
                  </a:lnTo>
                  <a:lnTo>
                    <a:pt x="12568" y="56922"/>
                  </a:lnTo>
                  <a:lnTo>
                    <a:pt x="7579" y="82425"/>
                  </a:lnTo>
                  <a:lnTo>
                    <a:pt x="2228" y="112209"/>
                  </a:lnTo>
                  <a:lnTo>
                    <a:pt x="2322" y="142970"/>
                  </a:lnTo>
                  <a:lnTo>
                    <a:pt x="7038" y="170467"/>
                  </a:lnTo>
                  <a:lnTo>
                    <a:pt x="14953" y="198300"/>
                  </a:lnTo>
                  <a:lnTo>
                    <a:pt x="20992" y="206376"/>
                  </a:lnTo>
                  <a:lnTo>
                    <a:pt x="28380" y="211611"/>
                  </a:lnTo>
                  <a:lnTo>
                    <a:pt x="36367" y="213939"/>
                  </a:lnTo>
                  <a:lnTo>
                    <a:pt x="46501" y="211210"/>
                  </a:lnTo>
                  <a:lnTo>
                    <a:pt x="52167" y="208507"/>
                  </a:lnTo>
                  <a:lnTo>
                    <a:pt x="60344" y="199858"/>
                  </a:lnTo>
                  <a:lnTo>
                    <a:pt x="71344" y="177060"/>
                  </a:lnTo>
                  <a:lnTo>
                    <a:pt x="74761" y="158460"/>
                  </a:lnTo>
                  <a:lnTo>
                    <a:pt x="70846" y="129554"/>
                  </a:lnTo>
                  <a:lnTo>
                    <a:pt x="67235" y="118437"/>
                  </a:lnTo>
                  <a:lnTo>
                    <a:pt x="57634" y="108792"/>
                  </a:lnTo>
                  <a:lnTo>
                    <a:pt x="31845" y="94474"/>
                  </a:lnTo>
                  <a:lnTo>
                    <a:pt x="25464" y="93993"/>
                  </a:lnTo>
                  <a:lnTo>
                    <a:pt x="0" y="101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9" name="SMARTInkShape-Group180">
            <a:extLst>
              <a:ext uri="{FF2B5EF4-FFF2-40B4-BE49-F238E27FC236}">
                <a16:creationId xmlns:a16="http://schemas.microsoft.com/office/drawing/2014/main" id="{6849F7AC-D725-250C-04CC-4598158132D8}"/>
              </a:ext>
            </a:extLst>
          </p:cNvPr>
          <p:cNvGrpSpPr/>
          <p:nvPr/>
        </p:nvGrpSpPr>
        <p:grpSpPr>
          <a:xfrm>
            <a:off x="6946900" y="3407462"/>
            <a:ext cx="596901" cy="242438"/>
            <a:chOff x="6946900" y="3407462"/>
            <a:chExt cx="596901" cy="242438"/>
          </a:xfrm>
        </p:grpSpPr>
        <p:sp>
          <p:nvSpPr>
            <p:cNvPr id="414" name="SMARTInkShape-671">
              <a:extLst>
                <a:ext uri="{FF2B5EF4-FFF2-40B4-BE49-F238E27FC236}">
                  <a16:creationId xmlns:a16="http://schemas.microsoft.com/office/drawing/2014/main" id="{5BDEEC3F-77D6-8491-7F46-6F99BA8EB68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518400" y="3407462"/>
              <a:ext cx="25401" cy="212039"/>
            </a:xfrm>
            <a:custGeom>
              <a:avLst/>
              <a:gdLst/>
              <a:ahLst/>
              <a:cxnLst/>
              <a:rect l="0" t="0" r="0" b="0"/>
              <a:pathLst>
                <a:path w="25401" h="212039">
                  <a:moveTo>
                    <a:pt x="0" y="8838"/>
                  </a:moveTo>
                  <a:lnTo>
                    <a:pt x="0" y="8838"/>
                  </a:lnTo>
                  <a:lnTo>
                    <a:pt x="3372" y="5467"/>
                  </a:lnTo>
                  <a:lnTo>
                    <a:pt x="5026" y="1931"/>
                  </a:lnTo>
                  <a:lnTo>
                    <a:pt x="5468" y="0"/>
                  </a:lnTo>
                  <a:lnTo>
                    <a:pt x="5762" y="123"/>
                  </a:lnTo>
                  <a:lnTo>
                    <a:pt x="6299" y="29577"/>
                  </a:lnTo>
                  <a:lnTo>
                    <a:pt x="6334" y="60609"/>
                  </a:lnTo>
                  <a:lnTo>
                    <a:pt x="5640" y="87599"/>
                  </a:lnTo>
                  <a:lnTo>
                    <a:pt x="1323" y="116040"/>
                  </a:lnTo>
                  <a:lnTo>
                    <a:pt x="392" y="139379"/>
                  </a:lnTo>
                  <a:lnTo>
                    <a:pt x="1998" y="166756"/>
                  </a:lnTo>
                  <a:lnTo>
                    <a:pt x="6483" y="194603"/>
                  </a:lnTo>
                  <a:lnTo>
                    <a:pt x="11250" y="202795"/>
                  </a:lnTo>
                  <a:lnTo>
                    <a:pt x="15112" y="207460"/>
                  </a:lnTo>
                  <a:lnTo>
                    <a:pt x="19182" y="210003"/>
                  </a:lnTo>
                  <a:lnTo>
                    <a:pt x="25400" y="212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672">
              <a:extLst>
                <a:ext uri="{FF2B5EF4-FFF2-40B4-BE49-F238E27FC236}">
                  <a16:creationId xmlns:a16="http://schemas.microsoft.com/office/drawing/2014/main" id="{BD558B03-5F61-DBBA-B17C-B90A81E36B5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429500" y="3427296"/>
              <a:ext cx="28711" cy="192205"/>
            </a:xfrm>
            <a:custGeom>
              <a:avLst/>
              <a:gdLst/>
              <a:ahLst/>
              <a:cxnLst/>
              <a:rect l="0" t="0" r="0" b="0"/>
              <a:pathLst>
                <a:path w="28711" h="192205">
                  <a:moveTo>
                    <a:pt x="12700" y="27104"/>
                  </a:moveTo>
                  <a:lnTo>
                    <a:pt x="12700" y="27104"/>
                  </a:lnTo>
                  <a:lnTo>
                    <a:pt x="22751" y="10145"/>
                  </a:lnTo>
                  <a:lnTo>
                    <a:pt x="24929" y="4750"/>
                  </a:lnTo>
                  <a:lnTo>
                    <a:pt x="28248" y="0"/>
                  </a:lnTo>
                  <a:lnTo>
                    <a:pt x="28710" y="568"/>
                  </a:lnTo>
                  <a:lnTo>
                    <a:pt x="25975" y="29019"/>
                  </a:lnTo>
                  <a:lnTo>
                    <a:pt x="20444" y="60095"/>
                  </a:lnTo>
                  <a:lnTo>
                    <a:pt x="16612" y="81278"/>
                  </a:lnTo>
                  <a:lnTo>
                    <a:pt x="12557" y="102922"/>
                  </a:lnTo>
                  <a:lnTo>
                    <a:pt x="9109" y="124301"/>
                  </a:lnTo>
                  <a:lnTo>
                    <a:pt x="6462" y="154759"/>
                  </a:lnTo>
                  <a:lnTo>
                    <a:pt x="0" y="1922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673">
              <a:extLst>
                <a:ext uri="{FF2B5EF4-FFF2-40B4-BE49-F238E27FC236}">
                  <a16:creationId xmlns:a16="http://schemas.microsoft.com/office/drawing/2014/main" id="{57AB61B9-14A3-35B2-9601-BF09D916878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330878" y="3445918"/>
              <a:ext cx="9723" cy="27533"/>
            </a:xfrm>
            <a:custGeom>
              <a:avLst/>
              <a:gdLst/>
              <a:ahLst/>
              <a:cxnLst/>
              <a:rect l="0" t="0" r="0" b="0"/>
              <a:pathLst>
                <a:path w="9723" h="27533">
                  <a:moveTo>
                    <a:pt x="3372" y="27532"/>
                  </a:moveTo>
                  <a:lnTo>
                    <a:pt x="3372" y="27532"/>
                  </a:lnTo>
                  <a:lnTo>
                    <a:pt x="0" y="20790"/>
                  </a:lnTo>
                  <a:lnTo>
                    <a:pt x="227" y="13717"/>
                  </a:lnTo>
                  <a:lnTo>
                    <a:pt x="2751" y="1050"/>
                  </a:lnTo>
                  <a:lnTo>
                    <a:pt x="3663" y="0"/>
                  </a:lnTo>
                  <a:lnTo>
                    <a:pt x="9722" y="2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674">
              <a:extLst>
                <a:ext uri="{FF2B5EF4-FFF2-40B4-BE49-F238E27FC236}">
                  <a16:creationId xmlns:a16="http://schemas.microsoft.com/office/drawing/2014/main" id="{84500D9E-1597-3EAC-BF8D-45AC1EC54F1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321550" y="3524528"/>
              <a:ext cx="25401" cy="120373"/>
            </a:xfrm>
            <a:custGeom>
              <a:avLst/>
              <a:gdLst/>
              <a:ahLst/>
              <a:cxnLst/>
              <a:rect l="0" t="0" r="0" b="0"/>
              <a:pathLst>
                <a:path w="25401" h="120373">
                  <a:moveTo>
                    <a:pt x="0" y="31472"/>
                  </a:moveTo>
                  <a:lnTo>
                    <a:pt x="0" y="31472"/>
                  </a:lnTo>
                  <a:lnTo>
                    <a:pt x="6741" y="24730"/>
                  </a:lnTo>
                  <a:lnTo>
                    <a:pt x="10051" y="15775"/>
                  </a:lnTo>
                  <a:lnTo>
                    <a:pt x="12229" y="6857"/>
                  </a:lnTo>
                  <a:lnTo>
                    <a:pt x="13797" y="4479"/>
                  </a:lnTo>
                  <a:lnTo>
                    <a:pt x="18012" y="661"/>
                  </a:lnTo>
                  <a:lnTo>
                    <a:pt x="17652" y="349"/>
                  </a:lnTo>
                  <a:lnTo>
                    <a:pt x="15372" y="0"/>
                  </a:lnTo>
                  <a:lnTo>
                    <a:pt x="14481" y="1319"/>
                  </a:lnTo>
                  <a:lnTo>
                    <a:pt x="13228" y="11327"/>
                  </a:lnTo>
                  <a:lnTo>
                    <a:pt x="12805" y="39278"/>
                  </a:lnTo>
                  <a:lnTo>
                    <a:pt x="12713" y="67255"/>
                  </a:lnTo>
                  <a:lnTo>
                    <a:pt x="12702" y="97506"/>
                  </a:lnTo>
                  <a:lnTo>
                    <a:pt x="16072" y="111402"/>
                  </a:lnTo>
                  <a:lnTo>
                    <a:pt x="17770" y="114392"/>
                  </a:lnTo>
                  <a:lnTo>
                    <a:pt x="25400" y="1203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675">
              <a:extLst>
                <a:ext uri="{FF2B5EF4-FFF2-40B4-BE49-F238E27FC236}">
                  <a16:creationId xmlns:a16="http://schemas.microsoft.com/office/drawing/2014/main" id="{DB74C406-6E34-5E13-6F46-052B62F36C2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946900" y="3530985"/>
              <a:ext cx="285751" cy="118915"/>
            </a:xfrm>
            <a:custGeom>
              <a:avLst/>
              <a:gdLst/>
              <a:ahLst/>
              <a:cxnLst/>
              <a:rect l="0" t="0" r="0" b="0"/>
              <a:pathLst>
                <a:path w="285751" h="118915">
                  <a:moveTo>
                    <a:pt x="0" y="25015"/>
                  </a:moveTo>
                  <a:lnTo>
                    <a:pt x="0" y="25015"/>
                  </a:lnTo>
                  <a:lnTo>
                    <a:pt x="5468" y="25015"/>
                  </a:lnTo>
                  <a:lnTo>
                    <a:pt x="16424" y="8422"/>
                  </a:lnTo>
                  <a:lnTo>
                    <a:pt x="18947" y="0"/>
                  </a:lnTo>
                  <a:lnTo>
                    <a:pt x="19749" y="27767"/>
                  </a:lnTo>
                  <a:lnTo>
                    <a:pt x="27887" y="57127"/>
                  </a:lnTo>
                  <a:lnTo>
                    <a:pt x="36878" y="88155"/>
                  </a:lnTo>
                  <a:lnTo>
                    <a:pt x="48928" y="108581"/>
                  </a:lnTo>
                  <a:lnTo>
                    <a:pt x="57494" y="113426"/>
                  </a:lnTo>
                  <a:lnTo>
                    <a:pt x="75877" y="118914"/>
                  </a:lnTo>
                  <a:lnTo>
                    <a:pt x="83347" y="117783"/>
                  </a:lnTo>
                  <a:lnTo>
                    <a:pt x="87314" y="116494"/>
                  </a:lnTo>
                  <a:lnTo>
                    <a:pt x="95486" y="109417"/>
                  </a:lnTo>
                  <a:lnTo>
                    <a:pt x="118790" y="80446"/>
                  </a:lnTo>
                  <a:lnTo>
                    <a:pt x="135353" y="50894"/>
                  </a:lnTo>
                  <a:lnTo>
                    <a:pt x="150087" y="20173"/>
                  </a:lnTo>
                  <a:lnTo>
                    <a:pt x="154429" y="15808"/>
                  </a:lnTo>
                  <a:lnTo>
                    <a:pt x="160593" y="13867"/>
                  </a:lnTo>
                  <a:lnTo>
                    <a:pt x="164212" y="13350"/>
                  </a:lnTo>
                  <a:lnTo>
                    <a:pt x="167330" y="15121"/>
                  </a:lnTo>
                  <a:lnTo>
                    <a:pt x="179285" y="35055"/>
                  </a:lnTo>
                  <a:lnTo>
                    <a:pt x="191656" y="65961"/>
                  </a:lnTo>
                  <a:lnTo>
                    <a:pt x="198682" y="80735"/>
                  </a:lnTo>
                  <a:lnTo>
                    <a:pt x="211975" y="96323"/>
                  </a:lnTo>
                  <a:lnTo>
                    <a:pt x="229319" y="107605"/>
                  </a:lnTo>
                  <a:lnTo>
                    <a:pt x="251234" y="112045"/>
                  </a:lnTo>
                  <a:lnTo>
                    <a:pt x="257094" y="111257"/>
                  </a:lnTo>
                  <a:lnTo>
                    <a:pt x="265488" y="106619"/>
                  </a:lnTo>
                  <a:lnTo>
                    <a:pt x="271570" y="97972"/>
                  </a:lnTo>
                  <a:lnTo>
                    <a:pt x="275920" y="86368"/>
                  </a:lnTo>
                  <a:lnTo>
                    <a:pt x="278712" y="59686"/>
                  </a:lnTo>
                  <a:lnTo>
                    <a:pt x="280015" y="36689"/>
                  </a:lnTo>
                  <a:lnTo>
                    <a:pt x="285750" y="25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3" name="SMARTInkShape-Group181">
            <a:extLst>
              <a:ext uri="{FF2B5EF4-FFF2-40B4-BE49-F238E27FC236}">
                <a16:creationId xmlns:a16="http://schemas.microsoft.com/office/drawing/2014/main" id="{FB8D9AFB-1928-22B5-C0EA-F617C55F8FDF}"/>
              </a:ext>
            </a:extLst>
          </p:cNvPr>
          <p:cNvGrpSpPr/>
          <p:nvPr/>
        </p:nvGrpSpPr>
        <p:grpSpPr>
          <a:xfrm>
            <a:off x="5842000" y="3556883"/>
            <a:ext cx="812801" cy="164218"/>
            <a:chOff x="5842000" y="3556883"/>
            <a:chExt cx="812801" cy="164218"/>
          </a:xfrm>
        </p:grpSpPr>
        <p:sp>
          <p:nvSpPr>
            <p:cNvPr id="420" name="SMARTInkShape-676">
              <a:extLst>
                <a:ext uri="{FF2B5EF4-FFF2-40B4-BE49-F238E27FC236}">
                  <a16:creationId xmlns:a16="http://schemas.microsoft.com/office/drawing/2014/main" id="{A6A3BF61-A6EE-6A95-DAC9-B67EA21FDF8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331390" y="3557774"/>
              <a:ext cx="323411" cy="131577"/>
            </a:xfrm>
            <a:custGeom>
              <a:avLst/>
              <a:gdLst/>
              <a:ahLst/>
              <a:cxnLst/>
              <a:rect l="0" t="0" r="0" b="0"/>
              <a:pathLst>
                <a:path w="323411" h="131577">
                  <a:moveTo>
                    <a:pt x="107510" y="42676"/>
                  </a:moveTo>
                  <a:lnTo>
                    <a:pt x="107510" y="42676"/>
                  </a:lnTo>
                  <a:lnTo>
                    <a:pt x="106805" y="24258"/>
                  </a:lnTo>
                  <a:lnTo>
                    <a:pt x="102440" y="10643"/>
                  </a:lnTo>
                  <a:lnTo>
                    <a:pt x="98673" y="4215"/>
                  </a:lnTo>
                  <a:lnTo>
                    <a:pt x="95974" y="2219"/>
                  </a:lnTo>
                  <a:lnTo>
                    <a:pt x="89213" y="0"/>
                  </a:lnTo>
                  <a:lnTo>
                    <a:pt x="67359" y="2123"/>
                  </a:lnTo>
                  <a:lnTo>
                    <a:pt x="52271" y="9130"/>
                  </a:lnTo>
                  <a:lnTo>
                    <a:pt x="25337" y="27505"/>
                  </a:lnTo>
                  <a:lnTo>
                    <a:pt x="16190" y="38050"/>
                  </a:lnTo>
                  <a:lnTo>
                    <a:pt x="4569" y="62067"/>
                  </a:lnTo>
                  <a:lnTo>
                    <a:pt x="220" y="91639"/>
                  </a:lnTo>
                  <a:lnTo>
                    <a:pt x="0" y="96485"/>
                  </a:lnTo>
                  <a:lnTo>
                    <a:pt x="3518" y="105632"/>
                  </a:lnTo>
                  <a:lnTo>
                    <a:pt x="10533" y="116260"/>
                  </a:lnTo>
                  <a:lnTo>
                    <a:pt x="17136" y="117713"/>
                  </a:lnTo>
                  <a:lnTo>
                    <a:pt x="27126" y="117654"/>
                  </a:lnTo>
                  <a:lnTo>
                    <a:pt x="43241" y="113653"/>
                  </a:lnTo>
                  <a:lnTo>
                    <a:pt x="53816" y="107294"/>
                  </a:lnTo>
                  <a:lnTo>
                    <a:pt x="64162" y="97492"/>
                  </a:lnTo>
                  <a:lnTo>
                    <a:pt x="83510" y="69895"/>
                  </a:lnTo>
                  <a:lnTo>
                    <a:pt x="92834" y="45842"/>
                  </a:lnTo>
                  <a:lnTo>
                    <a:pt x="94638" y="39850"/>
                  </a:lnTo>
                  <a:lnTo>
                    <a:pt x="100864" y="30402"/>
                  </a:lnTo>
                  <a:lnTo>
                    <a:pt x="101862" y="57129"/>
                  </a:lnTo>
                  <a:lnTo>
                    <a:pt x="106627" y="87357"/>
                  </a:lnTo>
                  <a:lnTo>
                    <a:pt x="109000" y="96166"/>
                  </a:lnTo>
                  <a:lnTo>
                    <a:pt x="116271" y="107570"/>
                  </a:lnTo>
                  <a:lnTo>
                    <a:pt x="120341" y="110323"/>
                  </a:lnTo>
                  <a:lnTo>
                    <a:pt x="122413" y="111057"/>
                  </a:lnTo>
                  <a:lnTo>
                    <a:pt x="125207" y="110136"/>
                  </a:lnTo>
                  <a:lnTo>
                    <a:pt x="140502" y="98092"/>
                  </a:lnTo>
                  <a:lnTo>
                    <a:pt x="160158" y="66994"/>
                  </a:lnTo>
                  <a:lnTo>
                    <a:pt x="184680" y="36283"/>
                  </a:lnTo>
                  <a:lnTo>
                    <a:pt x="187669" y="30898"/>
                  </a:lnTo>
                  <a:lnTo>
                    <a:pt x="188466" y="28474"/>
                  </a:lnTo>
                  <a:lnTo>
                    <a:pt x="189703" y="27563"/>
                  </a:lnTo>
                  <a:lnTo>
                    <a:pt x="191233" y="27662"/>
                  </a:lnTo>
                  <a:lnTo>
                    <a:pt x="192958" y="28433"/>
                  </a:lnTo>
                  <a:lnTo>
                    <a:pt x="194109" y="30359"/>
                  </a:lnTo>
                  <a:lnTo>
                    <a:pt x="195729" y="40516"/>
                  </a:lnTo>
                  <a:lnTo>
                    <a:pt x="196320" y="71999"/>
                  </a:lnTo>
                  <a:lnTo>
                    <a:pt x="196398" y="102093"/>
                  </a:lnTo>
                  <a:lnTo>
                    <a:pt x="196408" y="113836"/>
                  </a:lnTo>
                  <a:lnTo>
                    <a:pt x="197820" y="114105"/>
                  </a:lnTo>
                  <a:lnTo>
                    <a:pt x="217458" y="100757"/>
                  </a:lnTo>
                  <a:lnTo>
                    <a:pt x="240565" y="70568"/>
                  </a:lnTo>
                  <a:lnTo>
                    <a:pt x="266352" y="39215"/>
                  </a:lnTo>
                  <a:lnTo>
                    <a:pt x="279771" y="28559"/>
                  </a:lnTo>
                  <a:lnTo>
                    <a:pt x="285905" y="25818"/>
                  </a:lnTo>
                  <a:lnTo>
                    <a:pt x="288529" y="26498"/>
                  </a:lnTo>
                  <a:lnTo>
                    <a:pt x="293327" y="31017"/>
                  </a:lnTo>
                  <a:lnTo>
                    <a:pt x="299994" y="44866"/>
                  </a:lnTo>
                  <a:lnTo>
                    <a:pt x="305666" y="74714"/>
                  </a:lnTo>
                  <a:lnTo>
                    <a:pt x="312149" y="102499"/>
                  </a:lnTo>
                  <a:lnTo>
                    <a:pt x="317486" y="115905"/>
                  </a:lnTo>
                  <a:lnTo>
                    <a:pt x="320778" y="121789"/>
                  </a:lnTo>
                  <a:lnTo>
                    <a:pt x="323410" y="1315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677">
              <a:extLst>
                <a:ext uri="{FF2B5EF4-FFF2-40B4-BE49-F238E27FC236}">
                  <a16:creationId xmlns:a16="http://schemas.microsoft.com/office/drawing/2014/main" id="{7A8BE7FA-E4D3-8F88-77C2-05F444BDDAC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174767" y="3576192"/>
              <a:ext cx="128200" cy="105299"/>
            </a:xfrm>
            <a:custGeom>
              <a:avLst/>
              <a:gdLst/>
              <a:ahLst/>
              <a:cxnLst/>
              <a:rect l="0" t="0" r="0" b="0"/>
              <a:pathLst>
                <a:path w="128200" h="105299">
                  <a:moveTo>
                    <a:pt x="16483" y="49658"/>
                  </a:moveTo>
                  <a:lnTo>
                    <a:pt x="16483" y="49658"/>
                  </a:lnTo>
                  <a:lnTo>
                    <a:pt x="19855" y="49658"/>
                  </a:lnTo>
                  <a:lnTo>
                    <a:pt x="23390" y="47777"/>
                  </a:lnTo>
                  <a:lnTo>
                    <a:pt x="25320" y="46287"/>
                  </a:lnTo>
                  <a:lnTo>
                    <a:pt x="31228" y="44632"/>
                  </a:lnTo>
                  <a:lnTo>
                    <a:pt x="57100" y="42777"/>
                  </a:lnTo>
                  <a:lnTo>
                    <a:pt x="88371" y="38316"/>
                  </a:lnTo>
                  <a:lnTo>
                    <a:pt x="104106" y="35479"/>
                  </a:lnTo>
                  <a:lnTo>
                    <a:pt x="113282" y="31362"/>
                  </a:lnTo>
                  <a:lnTo>
                    <a:pt x="124971" y="21816"/>
                  </a:lnTo>
                  <a:lnTo>
                    <a:pt x="128199" y="16588"/>
                  </a:lnTo>
                  <a:lnTo>
                    <a:pt x="127650" y="13500"/>
                  </a:lnTo>
                  <a:lnTo>
                    <a:pt x="123276" y="6306"/>
                  </a:lnTo>
                  <a:lnTo>
                    <a:pt x="118509" y="2168"/>
                  </a:lnTo>
                  <a:lnTo>
                    <a:pt x="116252" y="1065"/>
                  </a:lnTo>
                  <a:lnTo>
                    <a:pt x="87277" y="0"/>
                  </a:lnTo>
                  <a:lnTo>
                    <a:pt x="57842" y="5468"/>
                  </a:lnTo>
                  <a:lnTo>
                    <a:pt x="29599" y="19161"/>
                  </a:lnTo>
                  <a:lnTo>
                    <a:pt x="19255" y="28107"/>
                  </a:lnTo>
                  <a:lnTo>
                    <a:pt x="6093" y="47819"/>
                  </a:lnTo>
                  <a:lnTo>
                    <a:pt x="0" y="71534"/>
                  </a:lnTo>
                  <a:lnTo>
                    <a:pt x="1565" y="93064"/>
                  </a:lnTo>
                  <a:lnTo>
                    <a:pt x="4421" y="97645"/>
                  </a:lnTo>
                  <a:lnTo>
                    <a:pt x="8441" y="100700"/>
                  </a:lnTo>
                  <a:lnTo>
                    <a:pt x="19259" y="104093"/>
                  </a:lnTo>
                  <a:lnTo>
                    <a:pt x="41922" y="105298"/>
                  </a:lnTo>
                  <a:lnTo>
                    <a:pt x="70666" y="100795"/>
                  </a:lnTo>
                  <a:lnTo>
                    <a:pt x="97996" y="92248"/>
                  </a:lnTo>
                  <a:lnTo>
                    <a:pt x="111733" y="87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678">
              <a:extLst>
                <a:ext uri="{FF2B5EF4-FFF2-40B4-BE49-F238E27FC236}">
                  <a16:creationId xmlns:a16="http://schemas.microsoft.com/office/drawing/2014/main" id="{2FFA75BA-31F4-5785-F7E3-358633E33AA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842000" y="3556883"/>
              <a:ext cx="253865" cy="164218"/>
            </a:xfrm>
            <a:custGeom>
              <a:avLst/>
              <a:gdLst/>
              <a:ahLst/>
              <a:cxnLst/>
              <a:rect l="0" t="0" r="0" b="0"/>
              <a:pathLst>
                <a:path w="253865" h="164218">
                  <a:moveTo>
                    <a:pt x="0" y="5467"/>
                  </a:moveTo>
                  <a:lnTo>
                    <a:pt x="0" y="5467"/>
                  </a:lnTo>
                  <a:lnTo>
                    <a:pt x="3371" y="5467"/>
                  </a:lnTo>
                  <a:lnTo>
                    <a:pt x="23765" y="0"/>
                  </a:lnTo>
                  <a:lnTo>
                    <a:pt x="36126" y="2749"/>
                  </a:lnTo>
                  <a:lnTo>
                    <a:pt x="44514" y="11785"/>
                  </a:lnTo>
                  <a:lnTo>
                    <a:pt x="51534" y="25208"/>
                  </a:lnTo>
                  <a:lnTo>
                    <a:pt x="54654" y="40582"/>
                  </a:lnTo>
                  <a:lnTo>
                    <a:pt x="52293" y="67672"/>
                  </a:lnTo>
                  <a:lnTo>
                    <a:pt x="49213" y="87343"/>
                  </a:lnTo>
                  <a:lnTo>
                    <a:pt x="43980" y="98636"/>
                  </a:lnTo>
                  <a:lnTo>
                    <a:pt x="32976" y="112041"/>
                  </a:lnTo>
                  <a:lnTo>
                    <a:pt x="52778" y="90969"/>
                  </a:lnTo>
                  <a:lnTo>
                    <a:pt x="62125" y="75016"/>
                  </a:lnTo>
                  <a:lnTo>
                    <a:pt x="90618" y="47960"/>
                  </a:lnTo>
                  <a:lnTo>
                    <a:pt x="104305" y="35853"/>
                  </a:lnTo>
                  <a:lnTo>
                    <a:pt x="120745" y="28189"/>
                  </a:lnTo>
                  <a:lnTo>
                    <a:pt x="130335" y="26149"/>
                  </a:lnTo>
                  <a:lnTo>
                    <a:pt x="137420" y="27123"/>
                  </a:lnTo>
                  <a:lnTo>
                    <a:pt x="140296" y="28371"/>
                  </a:lnTo>
                  <a:lnTo>
                    <a:pt x="142213" y="32025"/>
                  </a:lnTo>
                  <a:lnTo>
                    <a:pt x="145545" y="62630"/>
                  </a:lnTo>
                  <a:lnTo>
                    <a:pt x="144101" y="94369"/>
                  </a:lnTo>
                  <a:lnTo>
                    <a:pt x="139776" y="119175"/>
                  </a:lnTo>
                  <a:lnTo>
                    <a:pt x="139723" y="112850"/>
                  </a:lnTo>
                  <a:lnTo>
                    <a:pt x="143473" y="105874"/>
                  </a:lnTo>
                  <a:lnTo>
                    <a:pt x="172338" y="74655"/>
                  </a:lnTo>
                  <a:lnTo>
                    <a:pt x="199575" y="44066"/>
                  </a:lnTo>
                  <a:lnTo>
                    <a:pt x="226400" y="21973"/>
                  </a:lnTo>
                  <a:lnTo>
                    <a:pt x="248755" y="12922"/>
                  </a:lnTo>
                  <a:lnTo>
                    <a:pt x="250503" y="13259"/>
                  </a:lnTo>
                  <a:lnTo>
                    <a:pt x="251670" y="14190"/>
                  </a:lnTo>
                  <a:lnTo>
                    <a:pt x="252445" y="15516"/>
                  </a:lnTo>
                  <a:lnTo>
                    <a:pt x="253864" y="46546"/>
                  </a:lnTo>
                  <a:lnTo>
                    <a:pt x="253267" y="74625"/>
                  </a:lnTo>
                  <a:lnTo>
                    <a:pt x="248968" y="103585"/>
                  </a:lnTo>
                  <a:lnTo>
                    <a:pt x="247824" y="132845"/>
                  </a:lnTo>
                  <a:lnTo>
                    <a:pt x="247650" y="164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0" name="SMARTInkShape-Group182">
            <a:extLst>
              <a:ext uri="{FF2B5EF4-FFF2-40B4-BE49-F238E27FC236}">
                <a16:creationId xmlns:a16="http://schemas.microsoft.com/office/drawing/2014/main" id="{E31E2623-228A-C63D-A1AF-756F560E4723}"/>
              </a:ext>
            </a:extLst>
          </p:cNvPr>
          <p:cNvGrpSpPr/>
          <p:nvPr/>
        </p:nvGrpSpPr>
        <p:grpSpPr>
          <a:xfrm>
            <a:off x="4660900" y="3467879"/>
            <a:ext cx="990601" cy="323072"/>
            <a:chOff x="4660900" y="3467879"/>
            <a:chExt cx="990601" cy="323072"/>
          </a:xfrm>
        </p:grpSpPr>
        <p:sp>
          <p:nvSpPr>
            <p:cNvPr id="424" name="SMARTInkShape-679">
              <a:extLst>
                <a:ext uri="{FF2B5EF4-FFF2-40B4-BE49-F238E27FC236}">
                  <a16:creationId xmlns:a16="http://schemas.microsoft.com/office/drawing/2014/main" id="{4BD219CE-5E44-786A-E19C-C9175306CEA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483983" y="3557191"/>
              <a:ext cx="167518" cy="119338"/>
            </a:xfrm>
            <a:custGeom>
              <a:avLst/>
              <a:gdLst/>
              <a:ahLst/>
              <a:cxnLst/>
              <a:rect l="0" t="0" r="0" b="0"/>
              <a:pathLst>
                <a:path w="167518" h="119338">
                  <a:moveTo>
                    <a:pt x="21467" y="62309"/>
                  </a:moveTo>
                  <a:lnTo>
                    <a:pt x="21467" y="62309"/>
                  </a:lnTo>
                  <a:lnTo>
                    <a:pt x="21467" y="58938"/>
                  </a:lnTo>
                  <a:lnTo>
                    <a:pt x="23349" y="55402"/>
                  </a:lnTo>
                  <a:lnTo>
                    <a:pt x="24838" y="53471"/>
                  </a:lnTo>
                  <a:lnTo>
                    <a:pt x="28374" y="51326"/>
                  </a:lnTo>
                  <a:lnTo>
                    <a:pt x="30305" y="50754"/>
                  </a:lnTo>
                  <a:lnTo>
                    <a:pt x="36212" y="51999"/>
                  </a:lnTo>
                  <a:lnTo>
                    <a:pt x="44954" y="54199"/>
                  </a:lnTo>
                  <a:lnTo>
                    <a:pt x="74854" y="55727"/>
                  </a:lnTo>
                  <a:lnTo>
                    <a:pt x="95454" y="52519"/>
                  </a:lnTo>
                  <a:lnTo>
                    <a:pt x="107502" y="47139"/>
                  </a:lnTo>
                  <a:lnTo>
                    <a:pt x="117560" y="41456"/>
                  </a:lnTo>
                  <a:lnTo>
                    <a:pt x="126735" y="38930"/>
                  </a:lnTo>
                  <a:lnTo>
                    <a:pt x="129747" y="36845"/>
                  </a:lnTo>
                  <a:lnTo>
                    <a:pt x="131753" y="34044"/>
                  </a:lnTo>
                  <a:lnTo>
                    <a:pt x="133983" y="27169"/>
                  </a:lnTo>
                  <a:lnTo>
                    <a:pt x="134974" y="19410"/>
                  </a:lnTo>
                  <a:lnTo>
                    <a:pt x="131651" y="11257"/>
                  </a:lnTo>
                  <a:lnTo>
                    <a:pt x="128790" y="7108"/>
                  </a:lnTo>
                  <a:lnTo>
                    <a:pt x="125472" y="4342"/>
                  </a:lnTo>
                  <a:lnTo>
                    <a:pt x="118021" y="1268"/>
                  </a:lnTo>
                  <a:lnTo>
                    <a:pt x="92307" y="0"/>
                  </a:lnTo>
                  <a:lnTo>
                    <a:pt x="66112" y="5812"/>
                  </a:lnTo>
                  <a:lnTo>
                    <a:pt x="54009" y="10388"/>
                  </a:lnTo>
                  <a:lnTo>
                    <a:pt x="25955" y="32243"/>
                  </a:lnTo>
                  <a:lnTo>
                    <a:pt x="17347" y="37893"/>
                  </a:lnTo>
                  <a:lnTo>
                    <a:pt x="10699" y="46518"/>
                  </a:lnTo>
                  <a:lnTo>
                    <a:pt x="682" y="65932"/>
                  </a:lnTo>
                  <a:lnTo>
                    <a:pt x="0" y="76619"/>
                  </a:lnTo>
                  <a:lnTo>
                    <a:pt x="2754" y="87719"/>
                  </a:lnTo>
                  <a:lnTo>
                    <a:pt x="16582" y="107344"/>
                  </a:lnTo>
                  <a:lnTo>
                    <a:pt x="30132" y="114772"/>
                  </a:lnTo>
                  <a:lnTo>
                    <a:pt x="44182" y="118070"/>
                  </a:lnTo>
                  <a:lnTo>
                    <a:pt x="67395" y="119047"/>
                  </a:lnTo>
                  <a:lnTo>
                    <a:pt x="96616" y="119337"/>
                  </a:lnTo>
                  <a:lnTo>
                    <a:pt x="124298" y="118729"/>
                  </a:lnTo>
                  <a:lnTo>
                    <a:pt x="139371" y="116077"/>
                  </a:lnTo>
                  <a:lnTo>
                    <a:pt x="167517" y="940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680">
              <a:extLst>
                <a:ext uri="{FF2B5EF4-FFF2-40B4-BE49-F238E27FC236}">
                  <a16:creationId xmlns:a16="http://schemas.microsoft.com/office/drawing/2014/main" id="{5328BFA3-1136-5682-F442-EDCB571FFD4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404686" y="3467879"/>
              <a:ext cx="56270" cy="215122"/>
            </a:xfrm>
            <a:custGeom>
              <a:avLst/>
              <a:gdLst/>
              <a:ahLst/>
              <a:cxnLst/>
              <a:rect l="0" t="0" r="0" b="0"/>
              <a:pathLst>
                <a:path w="56270" h="215122">
                  <a:moveTo>
                    <a:pt x="43614" y="37321"/>
                  </a:moveTo>
                  <a:lnTo>
                    <a:pt x="43614" y="37321"/>
                  </a:lnTo>
                  <a:lnTo>
                    <a:pt x="43614" y="33950"/>
                  </a:lnTo>
                  <a:lnTo>
                    <a:pt x="53665" y="12523"/>
                  </a:lnTo>
                  <a:lnTo>
                    <a:pt x="56159" y="0"/>
                  </a:lnTo>
                  <a:lnTo>
                    <a:pt x="56269" y="2823"/>
                  </a:lnTo>
                  <a:lnTo>
                    <a:pt x="44375" y="30957"/>
                  </a:lnTo>
                  <a:lnTo>
                    <a:pt x="35298" y="56368"/>
                  </a:lnTo>
                  <a:lnTo>
                    <a:pt x="26711" y="86134"/>
                  </a:lnTo>
                  <a:lnTo>
                    <a:pt x="18220" y="113129"/>
                  </a:lnTo>
                  <a:lnTo>
                    <a:pt x="9748" y="138843"/>
                  </a:lnTo>
                  <a:lnTo>
                    <a:pt x="3397" y="164690"/>
                  </a:lnTo>
                  <a:lnTo>
                    <a:pt x="0" y="190526"/>
                  </a:lnTo>
                  <a:lnTo>
                    <a:pt x="117" y="206892"/>
                  </a:lnTo>
                  <a:lnTo>
                    <a:pt x="5514" y="215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681">
              <a:extLst>
                <a:ext uri="{FF2B5EF4-FFF2-40B4-BE49-F238E27FC236}">
                  <a16:creationId xmlns:a16="http://schemas.microsoft.com/office/drawing/2014/main" id="{12F81A7D-7090-127C-8874-C812E36ACC4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308600" y="3570325"/>
              <a:ext cx="110619" cy="86033"/>
            </a:xfrm>
            <a:custGeom>
              <a:avLst/>
              <a:gdLst/>
              <a:ahLst/>
              <a:cxnLst/>
              <a:rect l="0" t="0" r="0" b="0"/>
              <a:pathLst>
                <a:path w="110619" h="86033">
                  <a:moveTo>
                    <a:pt x="31750" y="80925"/>
                  </a:moveTo>
                  <a:lnTo>
                    <a:pt x="31750" y="80925"/>
                  </a:lnTo>
                  <a:lnTo>
                    <a:pt x="36114" y="70786"/>
                  </a:lnTo>
                  <a:lnTo>
                    <a:pt x="37218" y="63248"/>
                  </a:lnTo>
                  <a:lnTo>
                    <a:pt x="41470" y="55195"/>
                  </a:lnTo>
                  <a:lnTo>
                    <a:pt x="62463" y="25873"/>
                  </a:lnTo>
                  <a:lnTo>
                    <a:pt x="83600" y="9660"/>
                  </a:lnTo>
                  <a:lnTo>
                    <a:pt x="104325" y="0"/>
                  </a:lnTo>
                  <a:lnTo>
                    <a:pt x="106238" y="164"/>
                  </a:lnTo>
                  <a:lnTo>
                    <a:pt x="110246" y="2228"/>
                  </a:lnTo>
                  <a:lnTo>
                    <a:pt x="110618" y="13023"/>
                  </a:lnTo>
                  <a:lnTo>
                    <a:pt x="104977" y="37052"/>
                  </a:lnTo>
                  <a:lnTo>
                    <a:pt x="97456" y="52254"/>
                  </a:lnTo>
                  <a:lnTo>
                    <a:pt x="75380" y="73511"/>
                  </a:lnTo>
                  <a:lnTo>
                    <a:pt x="60670" y="83197"/>
                  </a:lnTo>
                  <a:lnTo>
                    <a:pt x="52364" y="85462"/>
                  </a:lnTo>
                  <a:lnTo>
                    <a:pt x="32527" y="86032"/>
                  </a:lnTo>
                  <a:lnTo>
                    <a:pt x="14342" y="82046"/>
                  </a:lnTo>
                  <a:lnTo>
                    <a:pt x="0" y="74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682">
              <a:extLst>
                <a:ext uri="{FF2B5EF4-FFF2-40B4-BE49-F238E27FC236}">
                  <a16:creationId xmlns:a16="http://schemas.microsoft.com/office/drawing/2014/main" id="{FD44C0C9-737F-2F47-2CFA-047FF693661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302250" y="3605373"/>
              <a:ext cx="31174" cy="185578"/>
            </a:xfrm>
            <a:custGeom>
              <a:avLst/>
              <a:gdLst/>
              <a:ahLst/>
              <a:cxnLst/>
              <a:rect l="0" t="0" r="0" b="0"/>
              <a:pathLst>
                <a:path w="31174" h="185578">
                  <a:moveTo>
                    <a:pt x="6350" y="26827"/>
                  </a:moveTo>
                  <a:lnTo>
                    <a:pt x="6350" y="26827"/>
                  </a:lnTo>
                  <a:lnTo>
                    <a:pt x="18283" y="13012"/>
                  </a:lnTo>
                  <a:lnTo>
                    <a:pt x="27367" y="345"/>
                  </a:lnTo>
                  <a:lnTo>
                    <a:pt x="28828" y="0"/>
                  </a:lnTo>
                  <a:lnTo>
                    <a:pt x="29801" y="1181"/>
                  </a:lnTo>
                  <a:lnTo>
                    <a:pt x="31173" y="11467"/>
                  </a:lnTo>
                  <a:lnTo>
                    <a:pt x="29696" y="29802"/>
                  </a:lnTo>
                  <a:lnTo>
                    <a:pt x="25966" y="61530"/>
                  </a:lnTo>
                  <a:lnTo>
                    <a:pt x="24158" y="87517"/>
                  </a:lnTo>
                  <a:lnTo>
                    <a:pt x="16016" y="113405"/>
                  </a:lnTo>
                  <a:lnTo>
                    <a:pt x="10233" y="137538"/>
                  </a:lnTo>
                  <a:lnTo>
                    <a:pt x="10244" y="154959"/>
                  </a:lnTo>
                  <a:lnTo>
                    <a:pt x="0" y="1855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683">
              <a:extLst>
                <a:ext uri="{FF2B5EF4-FFF2-40B4-BE49-F238E27FC236}">
                  <a16:creationId xmlns:a16="http://schemas.microsoft.com/office/drawing/2014/main" id="{D5E5F4A3-1AE5-E5B9-8424-AFBBA465C20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858291" y="3563610"/>
              <a:ext cx="389385" cy="152434"/>
            </a:xfrm>
            <a:custGeom>
              <a:avLst/>
              <a:gdLst/>
              <a:ahLst/>
              <a:cxnLst/>
              <a:rect l="0" t="0" r="0" b="0"/>
              <a:pathLst>
                <a:path w="389385" h="152434">
                  <a:moveTo>
                    <a:pt x="88359" y="43190"/>
                  </a:moveTo>
                  <a:lnTo>
                    <a:pt x="88359" y="43190"/>
                  </a:lnTo>
                  <a:lnTo>
                    <a:pt x="95101" y="39819"/>
                  </a:lnTo>
                  <a:lnTo>
                    <a:pt x="100292" y="34401"/>
                  </a:lnTo>
                  <a:lnTo>
                    <a:pt x="111810" y="18133"/>
                  </a:lnTo>
                  <a:lnTo>
                    <a:pt x="112460" y="15902"/>
                  </a:lnTo>
                  <a:lnTo>
                    <a:pt x="112187" y="13709"/>
                  </a:lnTo>
                  <a:lnTo>
                    <a:pt x="110003" y="9391"/>
                  </a:lnTo>
                  <a:lnTo>
                    <a:pt x="101436" y="2994"/>
                  </a:lnTo>
                  <a:lnTo>
                    <a:pt x="79848" y="0"/>
                  </a:lnTo>
                  <a:lnTo>
                    <a:pt x="64821" y="3063"/>
                  </a:lnTo>
                  <a:lnTo>
                    <a:pt x="34556" y="19898"/>
                  </a:lnTo>
                  <a:lnTo>
                    <a:pt x="16522" y="40835"/>
                  </a:lnTo>
                  <a:lnTo>
                    <a:pt x="3561" y="63055"/>
                  </a:lnTo>
                  <a:lnTo>
                    <a:pt x="0" y="85352"/>
                  </a:lnTo>
                  <a:lnTo>
                    <a:pt x="2990" y="104915"/>
                  </a:lnTo>
                  <a:lnTo>
                    <a:pt x="8319" y="116719"/>
                  </a:lnTo>
                  <a:lnTo>
                    <a:pt x="27307" y="143863"/>
                  </a:lnTo>
                  <a:lnTo>
                    <a:pt x="35589" y="150963"/>
                  </a:lnTo>
                  <a:lnTo>
                    <a:pt x="39773" y="152433"/>
                  </a:lnTo>
                  <a:lnTo>
                    <a:pt x="48186" y="152185"/>
                  </a:lnTo>
                  <a:lnTo>
                    <a:pt x="64227" y="144708"/>
                  </a:lnTo>
                  <a:lnTo>
                    <a:pt x="72459" y="137463"/>
                  </a:lnTo>
                  <a:lnTo>
                    <a:pt x="83494" y="121314"/>
                  </a:lnTo>
                  <a:lnTo>
                    <a:pt x="92744" y="97170"/>
                  </a:lnTo>
                  <a:lnTo>
                    <a:pt x="94541" y="91170"/>
                  </a:lnTo>
                  <a:lnTo>
                    <a:pt x="99563" y="81569"/>
                  </a:lnTo>
                  <a:lnTo>
                    <a:pt x="100763" y="76250"/>
                  </a:lnTo>
                  <a:lnTo>
                    <a:pt x="100156" y="76519"/>
                  </a:lnTo>
                  <a:lnTo>
                    <a:pt x="97601" y="78699"/>
                  </a:lnTo>
                  <a:lnTo>
                    <a:pt x="95994" y="85783"/>
                  </a:lnTo>
                  <a:lnTo>
                    <a:pt x="95985" y="95281"/>
                  </a:lnTo>
                  <a:lnTo>
                    <a:pt x="103623" y="117165"/>
                  </a:lnTo>
                  <a:lnTo>
                    <a:pt x="116400" y="129941"/>
                  </a:lnTo>
                  <a:lnTo>
                    <a:pt x="126850" y="135922"/>
                  </a:lnTo>
                  <a:lnTo>
                    <a:pt x="129542" y="136056"/>
                  </a:lnTo>
                  <a:lnTo>
                    <a:pt x="134414" y="134323"/>
                  </a:lnTo>
                  <a:lnTo>
                    <a:pt x="144495" y="126009"/>
                  </a:lnTo>
                  <a:lnTo>
                    <a:pt x="148586" y="120450"/>
                  </a:lnTo>
                  <a:lnTo>
                    <a:pt x="151816" y="114922"/>
                  </a:lnTo>
                  <a:lnTo>
                    <a:pt x="167268" y="99876"/>
                  </a:lnTo>
                  <a:lnTo>
                    <a:pt x="180648" y="87502"/>
                  </a:lnTo>
                  <a:lnTo>
                    <a:pt x="187232" y="79818"/>
                  </a:lnTo>
                  <a:lnTo>
                    <a:pt x="205346" y="65698"/>
                  </a:lnTo>
                  <a:lnTo>
                    <a:pt x="206567" y="65251"/>
                  </a:lnTo>
                  <a:lnTo>
                    <a:pt x="207381" y="65658"/>
                  </a:lnTo>
                  <a:lnTo>
                    <a:pt x="215773" y="85911"/>
                  </a:lnTo>
                  <a:lnTo>
                    <a:pt x="221633" y="114093"/>
                  </a:lnTo>
                  <a:lnTo>
                    <a:pt x="227622" y="137820"/>
                  </a:lnTo>
                  <a:lnTo>
                    <a:pt x="227864" y="140987"/>
                  </a:lnTo>
                  <a:lnTo>
                    <a:pt x="227929" y="140843"/>
                  </a:lnTo>
                  <a:lnTo>
                    <a:pt x="228033" y="138915"/>
                  </a:lnTo>
                  <a:lnTo>
                    <a:pt x="245356" y="111044"/>
                  </a:lnTo>
                  <a:lnTo>
                    <a:pt x="272655" y="81297"/>
                  </a:lnTo>
                  <a:lnTo>
                    <a:pt x="279629" y="73532"/>
                  </a:lnTo>
                  <a:lnTo>
                    <a:pt x="284261" y="65899"/>
                  </a:lnTo>
                  <a:lnTo>
                    <a:pt x="287846" y="63866"/>
                  </a:lnTo>
                  <a:lnTo>
                    <a:pt x="289790" y="64029"/>
                  </a:lnTo>
                  <a:lnTo>
                    <a:pt x="293830" y="66093"/>
                  </a:lnTo>
                  <a:lnTo>
                    <a:pt x="300072" y="77963"/>
                  </a:lnTo>
                  <a:lnTo>
                    <a:pt x="307263" y="107838"/>
                  </a:lnTo>
                  <a:lnTo>
                    <a:pt x="315782" y="127214"/>
                  </a:lnTo>
                  <a:lnTo>
                    <a:pt x="316175" y="127429"/>
                  </a:lnTo>
                  <a:lnTo>
                    <a:pt x="321960" y="110143"/>
                  </a:lnTo>
                  <a:lnTo>
                    <a:pt x="331692" y="93836"/>
                  </a:lnTo>
                  <a:lnTo>
                    <a:pt x="337617" y="85455"/>
                  </a:lnTo>
                  <a:lnTo>
                    <a:pt x="342365" y="73509"/>
                  </a:lnTo>
                  <a:lnTo>
                    <a:pt x="352081" y="65187"/>
                  </a:lnTo>
                  <a:lnTo>
                    <a:pt x="363193" y="58958"/>
                  </a:lnTo>
                  <a:lnTo>
                    <a:pt x="368787" y="57254"/>
                  </a:lnTo>
                  <a:lnTo>
                    <a:pt x="371267" y="58210"/>
                  </a:lnTo>
                  <a:lnTo>
                    <a:pt x="375903" y="63036"/>
                  </a:lnTo>
                  <a:lnTo>
                    <a:pt x="382479" y="73686"/>
                  </a:lnTo>
                  <a:lnTo>
                    <a:pt x="388897" y="95892"/>
                  </a:lnTo>
                  <a:lnTo>
                    <a:pt x="389384" y="109181"/>
                  </a:lnTo>
                  <a:lnTo>
                    <a:pt x="386809" y="1447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684">
              <a:extLst>
                <a:ext uri="{FF2B5EF4-FFF2-40B4-BE49-F238E27FC236}">
                  <a16:creationId xmlns:a16="http://schemas.microsoft.com/office/drawing/2014/main" id="{1031759E-E581-A03C-B9E8-6DC61FBA48C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660900" y="3543378"/>
              <a:ext cx="142914" cy="145973"/>
            </a:xfrm>
            <a:custGeom>
              <a:avLst/>
              <a:gdLst/>
              <a:ahLst/>
              <a:cxnLst/>
              <a:rect l="0" t="0" r="0" b="0"/>
              <a:pathLst>
                <a:path w="142914" h="145973">
                  <a:moveTo>
                    <a:pt x="120650" y="6272"/>
                  </a:moveTo>
                  <a:lnTo>
                    <a:pt x="120650" y="6272"/>
                  </a:lnTo>
                  <a:lnTo>
                    <a:pt x="124021" y="6272"/>
                  </a:lnTo>
                  <a:lnTo>
                    <a:pt x="127558" y="4391"/>
                  </a:lnTo>
                  <a:lnTo>
                    <a:pt x="133249" y="0"/>
                  </a:lnTo>
                  <a:lnTo>
                    <a:pt x="104099" y="629"/>
                  </a:lnTo>
                  <a:lnTo>
                    <a:pt x="73690" y="8761"/>
                  </a:lnTo>
                  <a:lnTo>
                    <a:pt x="51715" y="17634"/>
                  </a:lnTo>
                  <a:lnTo>
                    <a:pt x="44621" y="24493"/>
                  </a:lnTo>
                  <a:lnTo>
                    <a:pt x="40998" y="34126"/>
                  </a:lnTo>
                  <a:lnTo>
                    <a:pt x="40032" y="39658"/>
                  </a:lnTo>
                  <a:lnTo>
                    <a:pt x="40799" y="44757"/>
                  </a:lnTo>
                  <a:lnTo>
                    <a:pt x="45415" y="54185"/>
                  </a:lnTo>
                  <a:lnTo>
                    <a:pt x="59317" y="67427"/>
                  </a:lnTo>
                  <a:lnTo>
                    <a:pt x="89185" y="81884"/>
                  </a:lnTo>
                  <a:lnTo>
                    <a:pt x="117727" y="94194"/>
                  </a:lnTo>
                  <a:lnTo>
                    <a:pt x="135463" y="106093"/>
                  </a:lnTo>
                  <a:lnTo>
                    <a:pt x="141345" y="114372"/>
                  </a:lnTo>
                  <a:lnTo>
                    <a:pt x="142913" y="118555"/>
                  </a:lnTo>
                  <a:lnTo>
                    <a:pt x="142548" y="122756"/>
                  </a:lnTo>
                  <a:lnTo>
                    <a:pt x="138379" y="131185"/>
                  </a:lnTo>
                  <a:lnTo>
                    <a:pt x="128059" y="137754"/>
                  </a:lnTo>
                  <a:lnTo>
                    <a:pt x="113359" y="142319"/>
                  </a:lnTo>
                  <a:lnTo>
                    <a:pt x="85956" y="144890"/>
                  </a:lnTo>
                  <a:lnTo>
                    <a:pt x="60354" y="145651"/>
                  </a:lnTo>
                  <a:lnTo>
                    <a:pt x="30502" y="144027"/>
                  </a:lnTo>
                  <a:lnTo>
                    <a:pt x="16378" y="142285"/>
                  </a:lnTo>
                  <a:lnTo>
                    <a:pt x="0" y="145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7" name="SMARTInkShape-Group183">
            <a:extLst>
              <a:ext uri="{FF2B5EF4-FFF2-40B4-BE49-F238E27FC236}">
                <a16:creationId xmlns:a16="http://schemas.microsoft.com/office/drawing/2014/main" id="{BDB0E894-CBAF-697D-D302-6166B65D6465}"/>
              </a:ext>
            </a:extLst>
          </p:cNvPr>
          <p:cNvGrpSpPr/>
          <p:nvPr/>
        </p:nvGrpSpPr>
        <p:grpSpPr>
          <a:xfrm>
            <a:off x="3727450" y="3385433"/>
            <a:ext cx="673101" cy="303918"/>
            <a:chOff x="3727450" y="3385433"/>
            <a:chExt cx="673101" cy="303918"/>
          </a:xfrm>
        </p:grpSpPr>
        <p:sp>
          <p:nvSpPr>
            <p:cNvPr id="431" name="SMARTInkShape-685">
              <a:extLst>
                <a:ext uri="{FF2B5EF4-FFF2-40B4-BE49-F238E27FC236}">
                  <a16:creationId xmlns:a16="http://schemas.microsoft.com/office/drawing/2014/main" id="{08ED6593-C4CC-D228-711C-3C1020FCD68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260850" y="3492500"/>
              <a:ext cx="139701" cy="50801"/>
            </a:xfrm>
            <a:custGeom>
              <a:avLst/>
              <a:gdLst/>
              <a:ahLst/>
              <a:cxnLst/>
              <a:rect l="0" t="0" r="0" b="0"/>
              <a:pathLst>
                <a:path w="139701" h="50801">
                  <a:moveTo>
                    <a:pt x="0" y="50800"/>
                  </a:moveTo>
                  <a:lnTo>
                    <a:pt x="0" y="50800"/>
                  </a:lnTo>
                  <a:lnTo>
                    <a:pt x="29886" y="38591"/>
                  </a:lnTo>
                  <a:lnTo>
                    <a:pt x="59492" y="25743"/>
                  </a:lnTo>
                  <a:lnTo>
                    <a:pt x="77917" y="17001"/>
                  </a:lnTo>
                  <a:lnTo>
                    <a:pt x="107009" y="848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686">
              <a:extLst>
                <a:ext uri="{FF2B5EF4-FFF2-40B4-BE49-F238E27FC236}">
                  <a16:creationId xmlns:a16="http://schemas.microsoft.com/office/drawing/2014/main" id="{C68F91A1-BFB3-FD4C-1A61-D2F2CA7CB3D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286250" y="3385433"/>
              <a:ext cx="82551" cy="246322"/>
            </a:xfrm>
            <a:custGeom>
              <a:avLst/>
              <a:gdLst/>
              <a:ahLst/>
              <a:cxnLst/>
              <a:rect l="0" t="0" r="0" b="0"/>
              <a:pathLst>
                <a:path w="82551" h="246322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0125" y="411"/>
                  </a:lnTo>
                  <a:lnTo>
                    <a:pt x="10984" y="1391"/>
                  </a:lnTo>
                  <a:lnTo>
                    <a:pt x="11556" y="2749"/>
                  </a:lnTo>
                  <a:lnTo>
                    <a:pt x="7524" y="32121"/>
                  </a:lnTo>
                  <a:lnTo>
                    <a:pt x="6582" y="61532"/>
                  </a:lnTo>
                  <a:lnTo>
                    <a:pt x="6419" y="89185"/>
                  </a:lnTo>
                  <a:lnTo>
                    <a:pt x="6370" y="115253"/>
                  </a:lnTo>
                  <a:lnTo>
                    <a:pt x="6359" y="136105"/>
                  </a:lnTo>
                  <a:lnTo>
                    <a:pt x="4471" y="166001"/>
                  </a:lnTo>
                  <a:lnTo>
                    <a:pt x="1324" y="190146"/>
                  </a:lnTo>
                  <a:lnTo>
                    <a:pt x="2274" y="213292"/>
                  </a:lnTo>
                  <a:lnTo>
                    <a:pt x="5545" y="233334"/>
                  </a:lnTo>
                  <a:lnTo>
                    <a:pt x="7225" y="236401"/>
                  </a:lnTo>
                  <a:lnTo>
                    <a:pt x="12853" y="241689"/>
                  </a:lnTo>
                  <a:lnTo>
                    <a:pt x="20059" y="244510"/>
                  </a:lnTo>
                  <a:lnTo>
                    <a:pt x="36183" y="246321"/>
                  </a:lnTo>
                  <a:lnTo>
                    <a:pt x="63497" y="241261"/>
                  </a:lnTo>
                  <a:lnTo>
                    <a:pt x="82550" y="227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687">
              <a:extLst>
                <a:ext uri="{FF2B5EF4-FFF2-40B4-BE49-F238E27FC236}">
                  <a16:creationId xmlns:a16="http://schemas.microsoft.com/office/drawing/2014/main" id="{9414E5A2-B266-E0D3-A50A-91419FB9FD6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114927" y="3582808"/>
              <a:ext cx="114174" cy="103637"/>
            </a:xfrm>
            <a:custGeom>
              <a:avLst/>
              <a:gdLst/>
              <a:ahLst/>
              <a:cxnLst/>
              <a:rect l="0" t="0" r="0" b="0"/>
              <a:pathLst>
                <a:path w="114174" h="103637">
                  <a:moveTo>
                    <a:pt x="37973" y="49392"/>
                  </a:moveTo>
                  <a:lnTo>
                    <a:pt x="37973" y="49392"/>
                  </a:lnTo>
                  <a:lnTo>
                    <a:pt x="52900" y="34465"/>
                  </a:lnTo>
                  <a:lnTo>
                    <a:pt x="65500" y="10931"/>
                  </a:lnTo>
                  <a:lnTo>
                    <a:pt x="66202" y="8229"/>
                  </a:lnTo>
                  <a:lnTo>
                    <a:pt x="65964" y="5722"/>
                  </a:lnTo>
                  <a:lnTo>
                    <a:pt x="65100" y="3346"/>
                  </a:lnTo>
                  <a:lnTo>
                    <a:pt x="63819" y="1761"/>
                  </a:lnTo>
                  <a:lnTo>
                    <a:pt x="60514" y="0"/>
                  </a:lnTo>
                  <a:lnTo>
                    <a:pt x="47944" y="2380"/>
                  </a:lnTo>
                  <a:lnTo>
                    <a:pt x="34185" y="7554"/>
                  </a:lnTo>
                  <a:lnTo>
                    <a:pt x="27352" y="15275"/>
                  </a:lnTo>
                  <a:lnTo>
                    <a:pt x="21421" y="27759"/>
                  </a:lnTo>
                  <a:lnTo>
                    <a:pt x="20588" y="30737"/>
                  </a:lnTo>
                  <a:lnTo>
                    <a:pt x="3133" y="53642"/>
                  </a:lnTo>
                  <a:lnTo>
                    <a:pt x="302" y="69585"/>
                  </a:lnTo>
                  <a:lnTo>
                    <a:pt x="0" y="76620"/>
                  </a:lnTo>
                  <a:lnTo>
                    <a:pt x="1811" y="81014"/>
                  </a:lnTo>
                  <a:lnTo>
                    <a:pt x="5351" y="86212"/>
                  </a:lnTo>
                  <a:lnTo>
                    <a:pt x="7717" y="86923"/>
                  </a:lnTo>
                  <a:lnTo>
                    <a:pt x="9336" y="87113"/>
                  </a:lnTo>
                  <a:lnTo>
                    <a:pt x="10415" y="86534"/>
                  </a:lnTo>
                  <a:lnTo>
                    <a:pt x="11134" y="85442"/>
                  </a:lnTo>
                  <a:lnTo>
                    <a:pt x="11614" y="84008"/>
                  </a:lnTo>
                  <a:lnTo>
                    <a:pt x="24759" y="65409"/>
                  </a:lnTo>
                  <a:lnTo>
                    <a:pt x="44700" y="45038"/>
                  </a:lnTo>
                  <a:lnTo>
                    <a:pt x="67541" y="13797"/>
                  </a:lnTo>
                  <a:lnTo>
                    <a:pt x="68268" y="14373"/>
                  </a:lnTo>
                  <a:lnTo>
                    <a:pt x="69076" y="18776"/>
                  </a:lnTo>
                  <a:lnTo>
                    <a:pt x="63924" y="48158"/>
                  </a:lnTo>
                  <a:lnTo>
                    <a:pt x="65363" y="74339"/>
                  </a:lnTo>
                  <a:lnTo>
                    <a:pt x="72233" y="96732"/>
                  </a:lnTo>
                  <a:lnTo>
                    <a:pt x="74924" y="100002"/>
                  </a:lnTo>
                  <a:lnTo>
                    <a:pt x="81677" y="103636"/>
                  </a:lnTo>
                  <a:lnTo>
                    <a:pt x="89382" y="103369"/>
                  </a:lnTo>
                  <a:lnTo>
                    <a:pt x="114173" y="938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688">
              <a:extLst>
                <a:ext uri="{FF2B5EF4-FFF2-40B4-BE49-F238E27FC236}">
                  <a16:creationId xmlns:a16="http://schemas.microsoft.com/office/drawing/2014/main" id="{E0E3DC4D-BEBA-B72D-7DA5-69F45CD391C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898900" y="3506083"/>
              <a:ext cx="152401" cy="183268"/>
            </a:xfrm>
            <a:custGeom>
              <a:avLst/>
              <a:gdLst/>
              <a:ahLst/>
              <a:cxnLst/>
              <a:rect l="0" t="0" r="0" b="0"/>
              <a:pathLst>
                <a:path w="152401" h="183268">
                  <a:moveTo>
                    <a:pt x="0" y="5467"/>
                  </a:moveTo>
                  <a:lnTo>
                    <a:pt x="0" y="5467"/>
                  </a:lnTo>
                  <a:lnTo>
                    <a:pt x="3371" y="5467"/>
                  </a:lnTo>
                  <a:lnTo>
                    <a:pt x="6907" y="3586"/>
                  </a:lnTo>
                  <a:lnTo>
                    <a:pt x="10831" y="1103"/>
                  </a:lnTo>
                  <a:lnTo>
                    <a:pt x="14927" y="0"/>
                  </a:lnTo>
                  <a:lnTo>
                    <a:pt x="17007" y="1822"/>
                  </a:lnTo>
                  <a:lnTo>
                    <a:pt x="21199" y="9492"/>
                  </a:lnTo>
                  <a:lnTo>
                    <a:pt x="25276" y="33778"/>
                  </a:lnTo>
                  <a:lnTo>
                    <a:pt x="29518" y="62539"/>
                  </a:lnTo>
                  <a:lnTo>
                    <a:pt x="30383" y="81957"/>
                  </a:lnTo>
                  <a:lnTo>
                    <a:pt x="27896" y="100098"/>
                  </a:lnTo>
                  <a:lnTo>
                    <a:pt x="31103" y="130382"/>
                  </a:lnTo>
                  <a:lnTo>
                    <a:pt x="31693" y="154804"/>
                  </a:lnTo>
                  <a:lnTo>
                    <a:pt x="33123" y="154414"/>
                  </a:lnTo>
                  <a:lnTo>
                    <a:pt x="64386" y="126991"/>
                  </a:lnTo>
                  <a:lnTo>
                    <a:pt x="95366" y="100701"/>
                  </a:lnTo>
                  <a:lnTo>
                    <a:pt x="116910" y="85845"/>
                  </a:lnTo>
                  <a:lnTo>
                    <a:pt x="140715" y="76444"/>
                  </a:lnTo>
                  <a:lnTo>
                    <a:pt x="143199" y="78185"/>
                  </a:lnTo>
                  <a:lnTo>
                    <a:pt x="147841" y="85764"/>
                  </a:lnTo>
                  <a:lnTo>
                    <a:pt x="151049" y="98560"/>
                  </a:lnTo>
                  <a:lnTo>
                    <a:pt x="152321" y="128231"/>
                  </a:lnTo>
                  <a:lnTo>
                    <a:pt x="152390" y="159513"/>
                  </a:lnTo>
                  <a:lnTo>
                    <a:pt x="152400" y="183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689">
              <a:extLst>
                <a:ext uri="{FF2B5EF4-FFF2-40B4-BE49-F238E27FC236}">
                  <a16:creationId xmlns:a16="http://schemas.microsoft.com/office/drawing/2014/main" id="{B2044276-73A6-012F-BBD8-7BC71FD3FDC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727450" y="3556000"/>
              <a:ext cx="158751" cy="38101"/>
            </a:xfrm>
            <a:custGeom>
              <a:avLst/>
              <a:gdLst/>
              <a:ahLst/>
              <a:cxnLst/>
              <a:rect l="0" t="0" r="0" b="0"/>
              <a:pathLst>
                <a:path w="158751" h="38101">
                  <a:moveTo>
                    <a:pt x="0" y="38100"/>
                  </a:moveTo>
                  <a:lnTo>
                    <a:pt x="0" y="38100"/>
                  </a:lnTo>
                  <a:lnTo>
                    <a:pt x="6481" y="37395"/>
                  </a:lnTo>
                  <a:lnTo>
                    <a:pt x="34305" y="27269"/>
                  </a:lnTo>
                  <a:lnTo>
                    <a:pt x="57655" y="20882"/>
                  </a:lnTo>
                  <a:lnTo>
                    <a:pt x="86021" y="16041"/>
                  </a:lnTo>
                  <a:lnTo>
                    <a:pt x="113732" y="829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690">
              <a:extLst>
                <a:ext uri="{FF2B5EF4-FFF2-40B4-BE49-F238E27FC236}">
                  <a16:creationId xmlns:a16="http://schemas.microsoft.com/office/drawing/2014/main" id="{D7F22872-C827-6264-547D-0713CA499FF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759200" y="3462233"/>
              <a:ext cx="101601" cy="223040"/>
            </a:xfrm>
            <a:custGeom>
              <a:avLst/>
              <a:gdLst/>
              <a:ahLst/>
              <a:cxnLst/>
              <a:rect l="0" t="0" r="0" b="0"/>
              <a:pathLst>
                <a:path w="101601" h="223040">
                  <a:moveTo>
                    <a:pt x="0" y="23917"/>
                  </a:moveTo>
                  <a:lnTo>
                    <a:pt x="0" y="23917"/>
                  </a:lnTo>
                  <a:lnTo>
                    <a:pt x="0" y="20546"/>
                  </a:lnTo>
                  <a:lnTo>
                    <a:pt x="12177" y="0"/>
                  </a:lnTo>
                  <a:lnTo>
                    <a:pt x="13057" y="211"/>
                  </a:lnTo>
                  <a:lnTo>
                    <a:pt x="15916" y="2327"/>
                  </a:lnTo>
                  <a:lnTo>
                    <a:pt x="18431" y="23232"/>
                  </a:lnTo>
                  <a:lnTo>
                    <a:pt x="18928" y="49939"/>
                  </a:lnTo>
                  <a:lnTo>
                    <a:pt x="18290" y="71466"/>
                  </a:lnTo>
                  <a:lnTo>
                    <a:pt x="15654" y="95144"/>
                  </a:lnTo>
                  <a:lnTo>
                    <a:pt x="12131" y="119779"/>
                  </a:lnTo>
                  <a:lnTo>
                    <a:pt x="8063" y="149922"/>
                  </a:lnTo>
                  <a:lnTo>
                    <a:pt x="3317" y="179492"/>
                  </a:lnTo>
                  <a:lnTo>
                    <a:pt x="1361" y="206029"/>
                  </a:lnTo>
                  <a:lnTo>
                    <a:pt x="3662" y="213746"/>
                  </a:lnTo>
                  <a:lnTo>
                    <a:pt x="8918" y="219528"/>
                  </a:lnTo>
                  <a:lnTo>
                    <a:pt x="12296" y="222058"/>
                  </a:lnTo>
                  <a:lnTo>
                    <a:pt x="16664" y="223039"/>
                  </a:lnTo>
                  <a:lnTo>
                    <a:pt x="48344" y="217835"/>
                  </a:lnTo>
                  <a:lnTo>
                    <a:pt x="75009" y="210023"/>
                  </a:lnTo>
                  <a:lnTo>
                    <a:pt x="101600" y="195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4" name="SMARTInkShape-Group184">
            <a:extLst>
              <a:ext uri="{FF2B5EF4-FFF2-40B4-BE49-F238E27FC236}">
                <a16:creationId xmlns:a16="http://schemas.microsoft.com/office/drawing/2014/main" id="{EAE74E67-C39A-AF8E-5125-1FFAF03CEE3B}"/>
              </a:ext>
            </a:extLst>
          </p:cNvPr>
          <p:cNvGrpSpPr/>
          <p:nvPr/>
        </p:nvGrpSpPr>
        <p:grpSpPr>
          <a:xfrm>
            <a:off x="1866900" y="3413713"/>
            <a:ext cx="1549401" cy="459788"/>
            <a:chOff x="1866900" y="3413713"/>
            <a:chExt cx="1549401" cy="459788"/>
          </a:xfrm>
        </p:grpSpPr>
        <p:sp>
          <p:nvSpPr>
            <p:cNvPr id="438" name="SMARTInkShape-691">
              <a:extLst>
                <a:ext uri="{FF2B5EF4-FFF2-40B4-BE49-F238E27FC236}">
                  <a16:creationId xmlns:a16="http://schemas.microsoft.com/office/drawing/2014/main" id="{7AE46B7D-B197-D84F-206C-4766D5DB4F4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321050" y="3581400"/>
              <a:ext cx="95251" cy="190501"/>
            </a:xfrm>
            <a:custGeom>
              <a:avLst/>
              <a:gdLst/>
              <a:ahLst/>
              <a:cxnLst/>
              <a:rect l="0" t="0" r="0" b="0"/>
              <a:pathLst>
                <a:path w="95251" h="190501">
                  <a:moveTo>
                    <a:pt x="95250" y="0"/>
                  </a:moveTo>
                  <a:lnTo>
                    <a:pt x="95250" y="0"/>
                  </a:lnTo>
                  <a:lnTo>
                    <a:pt x="95250" y="3371"/>
                  </a:lnTo>
                  <a:lnTo>
                    <a:pt x="94545" y="4364"/>
                  </a:lnTo>
                  <a:lnTo>
                    <a:pt x="93369" y="5026"/>
                  </a:lnTo>
                  <a:lnTo>
                    <a:pt x="91879" y="5467"/>
                  </a:lnTo>
                  <a:lnTo>
                    <a:pt x="71485" y="34884"/>
                  </a:lnTo>
                  <a:lnTo>
                    <a:pt x="55762" y="62031"/>
                  </a:lnTo>
                  <a:lnTo>
                    <a:pt x="45920" y="77646"/>
                  </a:lnTo>
                  <a:lnTo>
                    <a:pt x="33355" y="107435"/>
                  </a:lnTo>
                  <a:lnTo>
                    <a:pt x="17842" y="134258"/>
                  </a:lnTo>
                  <a:lnTo>
                    <a:pt x="8646" y="161882"/>
                  </a:lnTo>
                  <a:lnTo>
                    <a:pt x="1917" y="17821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692">
              <a:extLst>
                <a:ext uri="{FF2B5EF4-FFF2-40B4-BE49-F238E27FC236}">
                  <a16:creationId xmlns:a16="http://schemas.microsoft.com/office/drawing/2014/main" id="{D28F5888-C1AC-689B-05EB-595579816EE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282950" y="3581400"/>
              <a:ext cx="63501" cy="57151"/>
            </a:xfrm>
            <a:custGeom>
              <a:avLst/>
              <a:gdLst/>
              <a:ahLst/>
              <a:cxnLst/>
              <a:rect l="0" t="0" r="0" b="0"/>
              <a:pathLst>
                <a:path w="63501" h="57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28875" y="13141"/>
                  </a:lnTo>
                  <a:lnTo>
                    <a:pt x="35411" y="18540"/>
                  </a:lnTo>
                  <a:lnTo>
                    <a:pt x="49223" y="33609"/>
                  </a:lnTo>
                  <a:lnTo>
                    <a:pt x="51866" y="35106"/>
                  </a:lnTo>
                  <a:lnTo>
                    <a:pt x="6350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693">
              <a:extLst>
                <a:ext uri="{FF2B5EF4-FFF2-40B4-BE49-F238E27FC236}">
                  <a16:creationId xmlns:a16="http://schemas.microsoft.com/office/drawing/2014/main" id="{4FEE543B-EECC-CE47-62B7-71A0B6AE615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181350" y="3568700"/>
              <a:ext cx="76201" cy="38101"/>
            </a:xfrm>
            <a:custGeom>
              <a:avLst/>
              <a:gdLst/>
              <a:ahLst/>
              <a:cxnLst/>
              <a:rect l="0" t="0" r="0" b="0"/>
              <a:pathLst>
                <a:path w="76201" h="38101">
                  <a:moveTo>
                    <a:pt x="0" y="38100"/>
                  </a:moveTo>
                  <a:lnTo>
                    <a:pt x="0" y="38100"/>
                  </a:lnTo>
                  <a:lnTo>
                    <a:pt x="16606" y="22905"/>
                  </a:lnTo>
                  <a:lnTo>
                    <a:pt x="44965" y="7441"/>
                  </a:lnTo>
                  <a:lnTo>
                    <a:pt x="56910" y="220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694">
              <a:extLst>
                <a:ext uri="{FF2B5EF4-FFF2-40B4-BE49-F238E27FC236}">
                  <a16:creationId xmlns:a16="http://schemas.microsoft.com/office/drawing/2014/main" id="{67D0554C-26CE-3A27-960D-F419F8C126A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178351" y="3435350"/>
              <a:ext cx="72850" cy="247550"/>
            </a:xfrm>
            <a:custGeom>
              <a:avLst/>
              <a:gdLst/>
              <a:ahLst/>
              <a:cxnLst/>
              <a:rect l="0" t="0" r="0" b="0"/>
              <a:pathLst>
                <a:path w="72850" h="247550">
                  <a:moveTo>
                    <a:pt x="28399" y="0"/>
                  </a:moveTo>
                  <a:lnTo>
                    <a:pt x="28399" y="0"/>
                  </a:lnTo>
                  <a:lnTo>
                    <a:pt x="28399" y="28143"/>
                  </a:lnTo>
                  <a:lnTo>
                    <a:pt x="28399" y="53573"/>
                  </a:lnTo>
                  <a:lnTo>
                    <a:pt x="27694" y="77257"/>
                  </a:lnTo>
                  <a:lnTo>
                    <a:pt x="25028" y="98542"/>
                  </a:lnTo>
                  <a:lnTo>
                    <a:pt x="21492" y="123994"/>
                  </a:lnTo>
                  <a:lnTo>
                    <a:pt x="17568" y="148947"/>
                  </a:lnTo>
                  <a:lnTo>
                    <a:pt x="12098" y="175601"/>
                  </a:lnTo>
                  <a:lnTo>
                    <a:pt x="9458" y="200353"/>
                  </a:lnTo>
                  <a:lnTo>
                    <a:pt x="2603" y="228038"/>
                  </a:lnTo>
                  <a:lnTo>
                    <a:pt x="0" y="238933"/>
                  </a:lnTo>
                  <a:lnTo>
                    <a:pt x="294" y="241839"/>
                  </a:lnTo>
                  <a:lnTo>
                    <a:pt x="2464" y="246502"/>
                  </a:lnTo>
                  <a:lnTo>
                    <a:pt x="4643" y="247140"/>
                  </a:lnTo>
                  <a:lnTo>
                    <a:pt x="11790" y="247549"/>
                  </a:lnTo>
                  <a:lnTo>
                    <a:pt x="15844" y="245723"/>
                  </a:lnTo>
                  <a:lnTo>
                    <a:pt x="44587" y="228469"/>
                  </a:lnTo>
                  <a:lnTo>
                    <a:pt x="49774" y="226396"/>
                  </a:lnTo>
                  <a:lnTo>
                    <a:pt x="72849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695">
              <a:extLst>
                <a:ext uri="{FF2B5EF4-FFF2-40B4-BE49-F238E27FC236}">
                  <a16:creationId xmlns:a16="http://schemas.microsoft.com/office/drawing/2014/main" id="{D190B157-4148-47C9-D324-A7053E6529B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130550" y="34671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2979" y="15679"/>
                  </a:lnTo>
                  <a:lnTo>
                    <a:pt x="2692" y="13981"/>
                  </a:lnTo>
                  <a:lnTo>
                    <a:pt x="3205" y="12143"/>
                  </a:lnTo>
                  <a:lnTo>
                    <a:pt x="4254" y="10212"/>
                  </a:lnTo>
                  <a:lnTo>
                    <a:pt x="4247" y="82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696">
              <a:extLst>
                <a:ext uri="{FF2B5EF4-FFF2-40B4-BE49-F238E27FC236}">
                  <a16:creationId xmlns:a16="http://schemas.microsoft.com/office/drawing/2014/main" id="{0DC548B5-D824-5541-C7AC-4149F334082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098800" y="3575150"/>
              <a:ext cx="25116" cy="107851"/>
            </a:xfrm>
            <a:custGeom>
              <a:avLst/>
              <a:gdLst/>
              <a:ahLst/>
              <a:cxnLst/>
              <a:rect l="0" t="0" r="0" b="0"/>
              <a:pathLst>
                <a:path w="25116" h="107851">
                  <a:moveTo>
                    <a:pt x="12700" y="12600"/>
                  </a:moveTo>
                  <a:lnTo>
                    <a:pt x="12700" y="12600"/>
                  </a:lnTo>
                  <a:lnTo>
                    <a:pt x="16071" y="9229"/>
                  </a:lnTo>
                  <a:lnTo>
                    <a:pt x="17726" y="5693"/>
                  </a:lnTo>
                  <a:lnTo>
                    <a:pt x="18167" y="3762"/>
                  </a:lnTo>
                  <a:lnTo>
                    <a:pt x="19167" y="2475"/>
                  </a:lnTo>
                  <a:lnTo>
                    <a:pt x="25115" y="0"/>
                  </a:lnTo>
                  <a:lnTo>
                    <a:pt x="14552" y="27343"/>
                  </a:lnTo>
                  <a:lnTo>
                    <a:pt x="8179" y="54109"/>
                  </a:lnTo>
                  <a:lnTo>
                    <a:pt x="2227" y="82193"/>
                  </a:lnTo>
                  <a:lnTo>
                    <a:pt x="0" y="107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697">
              <a:extLst>
                <a:ext uri="{FF2B5EF4-FFF2-40B4-BE49-F238E27FC236}">
                  <a16:creationId xmlns:a16="http://schemas.microsoft.com/office/drawing/2014/main" id="{545356B4-6601-D98B-F8B5-E09EECDA08C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997200" y="3420829"/>
              <a:ext cx="43571" cy="249472"/>
            </a:xfrm>
            <a:custGeom>
              <a:avLst/>
              <a:gdLst/>
              <a:ahLst/>
              <a:cxnLst/>
              <a:rect l="0" t="0" r="0" b="0"/>
              <a:pathLst>
                <a:path w="43571" h="249472">
                  <a:moveTo>
                    <a:pt x="38100" y="8171"/>
                  </a:moveTo>
                  <a:lnTo>
                    <a:pt x="38100" y="8171"/>
                  </a:lnTo>
                  <a:lnTo>
                    <a:pt x="42463" y="148"/>
                  </a:lnTo>
                  <a:lnTo>
                    <a:pt x="43126" y="0"/>
                  </a:lnTo>
                  <a:lnTo>
                    <a:pt x="43567" y="607"/>
                  </a:lnTo>
                  <a:lnTo>
                    <a:pt x="43570" y="21154"/>
                  </a:lnTo>
                  <a:lnTo>
                    <a:pt x="35588" y="52658"/>
                  </a:lnTo>
                  <a:lnTo>
                    <a:pt x="31803" y="83098"/>
                  </a:lnTo>
                  <a:lnTo>
                    <a:pt x="26905" y="107904"/>
                  </a:lnTo>
                  <a:lnTo>
                    <a:pt x="20986" y="133128"/>
                  </a:lnTo>
                  <a:lnTo>
                    <a:pt x="14763" y="157771"/>
                  </a:lnTo>
                  <a:lnTo>
                    <a:pt x="9156" y="180908"/>
                  </a:lnTo>
                  <a:lnTo>
                    <a:pt x="7182" y="210811"/>
                  </a:lnTo>
                  <a:lnTo>
                    <a:pt x="0" y="2494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698">
              <a:extLst>
                <a:ext uri="{FF2B5EF4-FFF2-40B4-BE49-F238E27FC236}">
                  <a16:creationId xmlns:a16="http://schemas.microsoft.com/office/drawing/2014/main" id="{6A0FF0BE-7684-9600-4580-D03E610F0FC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933700" y="34861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0" y="254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699">
              <a:extLst>
                <a:ext uri="{FF2B5EF4-FFF2-40B4-BE49-F238E27FC236}">
                  <a16:creationId xmlns:a16="http://schemas.microsoft.com/office/drawing/2014/main" id="{43A7BDDB-EE33-C530-28EC-13D902D1A66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889250" y="3600462"/>
              <a:ext cx="19046" cy="95239"/>
            </a:xfrm>
            <a:custGeom>
              <a:avLst/>
              <a:gdLst/>
              <a:ahLst/>
              <a:cxnLst/>
              <a:rect l="0" t="0" r="0" b="0"/>
              <a:pathLst>
                <a:path w="19046" h="95239">
                  <a:moveTo>
                    <a:pt x="0" y="25388"/>
                  </a:moveTo>
                  <a:lnTo>
                    <a:pt x="0" y="25388"/>
                  </a:lnTo>
                  <a:lnTo>
                    <a:pt x="14489" y="10193"/>
                  </a:lnTo>
                  <a:lnTo>
                    <a:pt x="19045" y="0"/>
                  </a:lnTo>
                  <a:lnTo>
                    <a:pt x="12582" y="28118"/>
                  </a:lnTo>
                  <a:lnTo>
                    <a:pt x="5908" y="53209"/>
                  </a:lnTo>
                  <a:lnTo>
                    <a:pt x="0" y="952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700">
              <a:extLst>
                <a:ext uri="{FF2B5EF4-FFF2-40B4-BE49-F238E27FC236}">
                  <a16:creationId xmlns:a16="http://schemas.microsoft.com/office/drawing/2014/main" id="{83355173-CA4D-EB4C-AB49-F8F0B0183A1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755900" y="3413713"/>
              <a:ext cx="66110" cy="270963"/>
            </a:xfrm>
            <a:custGeom>
              <a:avLst/>
              <a:gdLst/>
              <a:ahLst/>
              <a:cxnLst/>
              <a:rect l="0" t="0" r="0" b="0"/>
              <a:pathLst>
                <a:path w="66110" h="270963">
                  <a:moveTo>
                    <a:pt x="25400" y="21637"/>
                  </a:moveTo>
                  <a:lnTo>
                    <a:pt x="25400" y="21637"/>
                  </a:lnTo>
                  <a:lnTo>
                    <a:pt x="30469" y="8545"/>
                  </a:lnTo>
                  <a:lnTo>
                    <a:pt x="35525" y="3647"/>
                  </a:lnTo>
                  <a:lnTo>
                    <a:pt x="36955" y="0"/>
                  </a:lnTo>
                  <a:lnTo>
                    <a:pt x="37337" y="157"/>
                  </a:lnTo>
                  <a:lnTo>
                    <a:pt x="38000" y="24357"/>
                  </a:lnTo>
                  <a:lnTo>
                    <a:pt x="33716" y="52670"/>
                  </a:lnTo>
                  <a:lnTo>
                    <a:pt x="32138" y="80527"/>
                  </a:lnTo>
                  <a:lnTo>
                    <a:pt x="29984" y="104702"/>
                  </a:lnTo>
                  <a:lnTo>
                    <a:pt x="24877" y="129740"/>
                  </a:lnTo>
                  <a:lnTo>
                    <a:pt x="20776" y="155032"/>
                  </a:lnTo>
                  <a:lnTo>
                    <a:pt x="19391" y="185492"/>
                  </a:lnTo>
                  <a:lnTo>
                    <a:pt x="19151" y="212160"/>
                  </a:lnTo>
                  <a:lnTo>
                    <a:pt x="19080" y="239033"/>
                  </a:lnTo>
                  <a:lnTo>
                    <a:pt x="22826" y="252548"/>
                  </a:lnTo>
                  <a:lnTo>
                    <a:pt x="29987" y="269352"/>
                  </a:lnTo>
                  <a:lnTo>
                    <a:pt x="31986" y="270741"/>
                  </a:lnTo>
                  <a:lnTo>
                    <a:pt x="34729" y="270962"/>
                  </a:lnTo>
                  <a:lnTo>
                    <a:pt x="37969" y="270404"/>
                  </a:lnTo>
                  <a:lnTo>
                    <a:pt x="49272" y="262876"/>
                  </a:lnTo>
                  <a:lnTo>
                    <a:pt x="65296" y="237366"/>
                  </a:lnTo>
                  <a:lnTo>
                    <a:pt x="66109" y="233190"/>
                  </a:lnTo>
                  <a:lnTo>
                    <a:pt x="65130" y="222905"/>
                  </a:lnTo>
                  <a:lnTo>
                    <a:pt x="53663" y="194714"/>
                  </a:lnTo>
                  <a:lnTo>
                    <a:pt x="51367" y="186049"/>
                  </a:lnTo>
                  <a:lnTo>
                    <a:pt x="47994" y="179846"/>
                  </a:lnTo>
                  <a:lnTo>
                    <a:pt x="38758" y="172387"/>
                  </a:lnTo>
                  <a:lnTo>
                    <a:pt x="22995" y="164252"/>
                  </a:lnTo>
                  <a:lnTo>
                    <a:pt x="14689" y="162632"/>
                  </a:lnTo>
                  <a:lnTo>
                    <a:pt x="0" y="1676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701">
              <a:extLst>
                <a:ext uri="{FF2B5EF4-FFF2-40B4-BE49-F238E27FC236}">
                  <a16:creationId xmlns:a16="http://schemas.microsoft.com/office/drawing/2014/main" id="{C5E681D6-1C9D-ACAE-E22E-54D20628070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525048" y="3589235"/>
              <a:ext cx="192753" cy="118320"/>
            </a:xfrm>
            <a:custGeom>
              <a:avLst/>
              <a:gdLst/>
              <a:ahLst/>
              <a:cxnLst/>
              <a:rect l="0" t="0" r="0" b="0"/>
              <a:pathLst>
                <a:path w="192753" h="118320">
                  <a:moveTo>
                    <a:pt x="97502" y="23915"/>
                  </a:moveTo>
                  <a:lnTo>
                    <a:pt x="97502" y="23915"/>
                  </a:lnTo>
                  <a:lnTo>
                    <a:pt x="97502" y="12175"/>
                  </a:lnTo>
                  <a:lnTo>
                    <a:pt x="88664" y="2461"/>
                  </a:lnTo>
                  <a:lnTo>
                    <a:pt x="82756" y="268"/>
                  </a:lnTo>
                  <a:lnTo>
                    <a:pt x="74014" y="0"/>
                  </a:lnTo>
                  <a:lnTo>
                    <a:pt x="53932" y="4521"/>
                  </a:lnTo>
                  <a:lnTo>
                    <a:pt x="34263" y="15190"/>
                  </a:lnTo>
                  <a:lnTo>
                    <a:pt x="16440" y="31443"/>
                  </a:lnTo>
                  <a:lnTo>
                    <a:pt x="889" y="58799"/>
                  </a:lnTo>
                  <a:lnTo>
                    <a:pt x="0" y="69758"/>
                  </a:lnTo>
                  <a:lnTo>
                    <a:pt x="5178" y="94040"/>
                  </a:lnTo>
                  <a:lnTo>
                    <a:pt x="14329" y="109526"/>
                  </a:lnTo>
                  <a:lnTo>
                    <a:pt x="20085" y="114881"/>
                  </a:lnTo>
                  <a:lnTo>
                    <a:pt x="24994" y="117261"/>
                  </a:lnTo>
                  <a:lnTo>
                    <a:pt x="29528" y="118319"/>
                  </a:lnTo>
                  <a:lnTo>
                    <a:pt x="39419" y="115543"/>
                  </a:lnTo>
                  <a:lnTo>
                    <a:pt x="51286" y="103511"/>
                  </a:lnTo>
                  <a:lnTo>
                    <a:pt x="70898" y="73573"/>
                  </a:lnTo>
                  <a:lnTo>
                    <a:pt x="89390" y="42815"/>
                  </a:lnTo>
                  <a:lnTo>
                    <a:pt x="94602" y="32315"/>
                  </a:lnTo>
                  <a:lnTo>
                    <a:pt x="102494" y="25022"/>
                  </a:lnTo>
                  <a:lnTo>
                    <a:pt x="98266" y="51802"/>
                  </a:lnTo>
                  <a:lnTo>
                    <a:pt x="97728" y="76942"/>
                  </a:lnTo>
                  <a:lnTo>
                    <a:pt x="101365" y="90051"/>
                  </a:lnTo>
                  <a:lnTo>
                    <a:pt x="108456" y="106594"/>
                  </a:lnTo>
                  <a:lnTo>
                    <a:pt x="115071" y="111931"/>
                  </a:lnTo>
                  <a:lnTo>
                    <a:pt x="125066" y="115950"/>
                  </a:lnTo>
                  <a:lnTo>
                    <a:pt x="136564" y="117736"/>
                  </a:lnTo>
                  <a:lnTo>
                    <a:pt x="154937" y="115371"/>
                  </a:lnTo>
                  <a:lnTo>
                    <a:pt x="170415" y="110201"/>
                  </a:lnTo>
                  <a:lnTo>
                    <a:pt x="192752" y="810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702">
              <a:extLst>
                <a:ext uri="{FF2B5EF4-FFF2-40B4-BE49-F238E27FC236}">
                  <a16:creationId xmlns:a16="http://schemas.microsoft.com/office/drawing/2014/main" id="{EF36A30E-8E0E-70C7-0FD9-5FD20790B16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355850" y="3455283"/>
              <a:ext cx="99343" cy="229164"/>
            </a:xfrm>
            <a:custGeom>
              <a:avLst/>
              <a:gdLst/>
              <a:ahLst/>
              <a:cxnLst/>
              <a:rect l="0" t="0" r="0" b="0"/>
              <a:pathLst>
                <a:path w="99343" h="229164">
                  <a:moveTo>
                    <a:pt x="12700" y="5467"/>
                  </a:moveTo>
                  <a:lnTo>
                    <a:pt x="12700" y="5467"/>
                  </a:lnTo>
                  <a:lnTo>
                    <a:pt x="23634" y="0"/>
                  </a:lnTo>
                  <a:lnTo>
                    <a:pt x="24929" y="1117"/>
                  </a:lnTo>
                  <a:lnTo>
                    <a:pt x="28248" y="6121"/>
                  </a:lnTo>
                  <a:lnTo>
                    <a:pt x="28710" y="9431"/>
                  </a:lnTo>
                  <a:lnTo>
                    <a:pt x="25975" y="39107"/>
                  </a:lnTo>
                  <a:lnTo>
                    <a:pt x="25513" y="65839"/>
                  </a:lnTo>
                  <a:lnTo>
                    <a:pt x="25450" y="85921"/>
                  </a:lnTo>
                  <a:lnTo>
                    <a:pt x="23541" y="110839"/>
                  </a:lnTo>
                  <a:lnTo>
                    <a:pt x="21046" y="136966"/>
                  </a:lnTo>
                  <a:lnTo>
                    <a:pt x="19938" y="160337"/>
                  </a:lnTo>
                  <a:lnTo>
                    <a:pt x="19931" y="190288"/>
                  </a:lnTo>
                  <a:lnTo>
                    <a:pt x="24171" y="211609"/>
                  </a:lnTo>
                  <a:lnTo>
                    <a:pt x="27912" y="220088"/>
                  </a:lnTo>
                  <a:lnTo>
                    <a:pt x="37570" y="226208"/>
                  </a:lnTo>
                  <a:lnTo>
                    <a:pt x="44097" y="228828"/>
                  </a:lnTo>
                  <a:lnTo>
                    <a:pt x="49859" y="229163"/>
                  </a:lnTo>
                  <a:lnTo>
                    <a:pt x="60025" y="225773"/>
                  </a:lnTo>
                  <a:lnTo>
                    <a:pt x="83293" y="207448"/>
                  </a:lnTo>
                  <a:lnTo>
                    <a:pt x="96520" y="180099"/>
                  </a:lnTo>
                  <a:lnTo>
                    <a:pt x="99342" y="168689"/>
                  </a:lnTo>
                  <a:lnTo>
                    <a:pt x="97559" y="150960"/>
                  </a:lnTo>
                  <a:lnTo>
                    <a:pt x="92514" y="140451"/>
                  </a:lnTo>
                  <a:lnTo>
                    <a:pt x="89192" y="135673"/>
                  </a:lnTo>
                  <a:lnTo>
                    <a:pt x="79858" y="128483"/>
                  </a:lnTo>
                  <a:lnTo>
                    <a:pt x="69359" y="123641"/>
                  </a:lnTo>
                  <a:lnTo>
                    <a:pt x="47358" y="120532"/>
                  </a:lnTo>
                  <a:lnTo>
                    <a:pt x="40038" y="120277"/>
                  </a:lnTo>
                  <a:lnTo>
                    <a:pt x="28143" y="123756"/>
                  </a:lnTo>
                  <a:lnTo>
                    <a:pt x="0" y="145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703">
              <a:extLst>
                <a:ext uri="{FF2B5EF4-FFF2-40B4-BE49-F238E27FC236}">
                  <a16:creationId xmlns:a16="http://schemas.microsoft.com/office/drawing/2014/main" id="{8AA4C170-3776-DD8E-C99B-86D63E8CD3F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257361" y="3600450"/>
              <a:ext cx="40161" cy="101072"/>
            </a:xfrm>
            <a:custGeom>
              <a:avLst/>
              <a:gdLst/>
              <a:ahLst/>
              <a:cxnLst/>
              <a:rect l="0" t="0" r="0" b="0"/>
              <a:pathLst>
                <a:path w="40161" h="101072">
                  <a:moveTo>
                    <a:pt x="15939" y="38100"/>
                  </a:moveTo>
                  <a:lnTo>
                    <a:pt x="15939" y="38100"/>
                  </a:lnTo>
                  <a:lnTo>
                    <a:pt x="19310" y="34729"/>
                  </a:lnTo>
                  <a:lnTo>
                    <a:pt x="22846" y="33074"/>
                  </a:lnTo>
                  <a:lnTo>
                    <a:pt x="24777" y="32633"/>
                  </a:lnTo>
                  <a:lnTo>
                    <a:pt x="26064" y="31633"/>
                  </a:lnTo>
                  <a:lnTo>
                    <a:pt x="27494" y="28640"/>
                  </a:lnTo>
                  <a:lnTo>
                    <a:pt x="29119" y="20971"/>
                  </a:lnTo>
                  <a:lnTo>
                    <a:pt x="34077" y="13929"/>
                  </a:lnTo>
                  <a:lnTo>
                    <a:pt x="33675" y="13519"/>
                  </a:lnTo>
                  <a:lnTo>
                    <a:pt x="29740" y="12943"/>
                  </a:lnTo>
                  <a:lnTo>
                    <a:pt x="26071" y="12808"/>
                  </a:lnTo>
                  <a:lnTo>
                    <a:pt x="24104" y="14183"/>
                  </a:lnTo>
                  <a:lnTo>
                    <a:pt x="10412" y="33757"/>
                  </a:lnTo>
                  <a:lnTo>
                    <a:pt x="2302" y="60620"/>
                  </a:lnTo>
                  <a:lnTo>
                    <a:pt x="0" y="74214"/>
                  </a:lnTo>
                  <a:lnTo>
                    <a:pt x="1330" y="84960"/>
                  </a:lnTo>
                  <a:lnTo>
                    <a:pt x="6153" y="92558"/>
                  </a:lnTo>
                  <a:lnTo>
                    <a:pt x="12295" y="97582"/>
                  </a:lnTo>
                  <a:lnTo>
                    <a:pt x="19720" y="100409"/>
                  </a:lnTo>
                  <a:lnTo>
                    <a:pt x="24204" y="101071"/>
                  </a:lnTo>
                  <a:lnTo>
                    <a:pt x="25683" y="100542"/>
                  </a:lnTo>
                  <a:lnTo>
                    <a:pt x="26668" y="99483"/>
                  </a:lnTo>
                  <a:lnTo>
                    <a:pt x="35373" y="73018"/>
                  </a:lnTo>
                  <a:lnTo>
                    <a:pt x="40160" y="48447"/>
                  </a:lnTo>
                  <a:lnTo>
                    <a:pt x="37619" y="31053"/>
                  </a:lnTo>
                  <a:lnTo>
                    <a:pt x="30439" y="11987"/>
                  </a:lnTo>
                  <a:lnTo>
                    <a:pt x="222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704">
              <a:extLst>
                <a:ext uri="{FF2B5EF4-FFF2-40B4-BE49-F238E27FC236}">
                  <a16:creationId xmlns:a16="http://schemas.microsoft.com/office/drawing/2014/main" id="{83306EE6-0325-68E6-52F3-71338D78BCF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012950" y="3601226"/>
              <a:ext cx="209551" cy="96080"/>
            </a:xfrm>
            <a:custGeom>
              <a:avLst/>
              <a:gdLst/>
              <a:ahLst/>
              <a:cxnLst/>
              <a:rect l="0" t="0" r="0" b="0"/>
              <a:pathLst>
                <a:path w="209551" h="96080">
                  <a:moveTo>
                    <a:pt x="0" y="50024"/>
                  </a:moveTo>
                  <a:lnTo>
                    <a:pt x="0" y="50024"/>
                  </a:lnTo>
                  <a:lnTo>
                    <a:pt x="0" y="46653"/>
                  </a:lnTo>
                  <a:lnTo>
                    <a:pt x="11933" y="32133"/>
                  </a:lnTo>
                  <a:lnTo>
                    <a:pt x="20704" y="24967"/>
                  </a:lnTo>
                  <a:lnTo>
                    <a:pt x="39681" y="16225"/>
                  </a:lnTo>
                  <a:lnTo>
                    <a:pt x="60989" y="13198"/>
                  </a:lnTo>
                  <a:lnTo>
                    <a:pt x="71321" y="14372"/>
                  </a:lnTo>
                  <a:lnTo>
                    <a:pt x="75064" y="15673"/>
                  </a:lnTo>
                  <a:lnTo>
                    <a:pt x="101666" y="37819"/>
                  </a:lnTo>
                  <a:lnTo>
                    <a:pt x="114030" y="68651"/>
                  </a:lnTo>
                  <a:lnTo>
                    <a:pt x="116237" y="75142"/>
                  </a:lnTo>
                  <a:lnTo>
                    <a:pt x="116297" y="80175"/>
                  </a:lnTo>
                  <a:lnTo>
                    <a:pt x="114926" y="84235"/>
                  </a:lnTo>
                  <a:lnTo>
                    <a:pt x="109639" y="90629"/>
                  </a:lnTo>
                  <a:lnTo>
                    <a:pt x="102586" y="95822"/>
                  </a:lnTo>
                  <a:lnTo>
                    <a:pt x="98729" y="96079"/>
                  </a:lnTo>
                  <a:lnTo>
                    <a:pt x="90682" y="92600"/>
                  </a:lnTo>
                  <a:lnTo>
                    <a:pt x="84282" y="80706"/>
                  </a:lnTo>
                  <a:lnTo>
                    <a:pt x="77796" y="51067"/>
                  </a:lnTo>
                  <a:lnTo>
                    <a:pt x="80044" y="31283"/>
                  </a:lnTo>
                  <a:lnTo>
                    <a:pt x="87081" y="20293"/>
                  </a:lnTo>
                  <a:lnTo>
                    <a:pt x="97969" y="11410"/>
                  </a:lnTo>
                  <a:lnTo>
                    <a:pt x="118555" y="3148"/>
                  </a:lnTo>
                  <a:lnTo>
                    <a:pt x="144513" y="0"/>
                  </a:lnTo>
                  <a:lnTo>
                    <a:pt x="161595" y="980"/>
                  </a:lnTo>
                  <a:lnTo>
                    <a:pt x="189808" y="11226"/>
                  </a:lnTo>
                  <a:lnTo>
                    <a:pt x="209550" y="182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705">
              <a:extLst>
                <a:ext uri="{FF2B5EF4-FFF2-40B4-BE49-F238E27FC236}">
                  <a16:creationId xmlns:a16="http://schemas.microsoft.com/office/drawing/2014/main" id="{A99E8973-4DF7-80A1-17DB-3C1EADF5B58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879600" y="3582570"/>
              <a:ext cx="109790" cy="98808"/>
            </a:xfrm>
            <a:custGeom>
              <a:avLst/>
              <a:gdLst/>
              <a:ahLst/>
              <a:cxnLst/>
              <a:rect l="0" t="0" r="0" b="0"/>
              <a:pathLst>
                <a:path w="109790" h="98808">
                  <a:moveTo>
                    <a:pt x="19050" y="36930"/>
                  </a:moveTo>
                  <a:lnTo>
                    <a:pt x="19050" y="36930"/>
                  </a:lnTo>
                  <a:lnTo>
                    <a:pt x="19050" y="14871"/>
                  </a:lnTo>
                  <a:lnTo>
                    <a:pt x="19755" y="13757"/>
                  </a:lnTo>
                  <a:lnTo>
                    <a:pt x="20931" y="13015"/>
                  </a:lnTo>
                  <a:lnTo>
                    <a:pt x="22421" y="12520"/>
                  </a:lnTo>
                  <a:lnTo>
                    <a:pt x="40718" y="2779"/>
                  </a:lnTo>
                  <a:lnTo>
                    <a:pt x="61297" y="0"/>
                  </a:lnTo>
                  <a:lnTo>
                    <a:pt x="87759" y="4131"/>
                  </a:lnTo>
                  <a:lnTo>
                    <a:pt x="98036" y="7771"/>
                  </a:lnTo>
                  <a:lnTo>
                    <a:pt x="105425" y="15503"/>
                  </a:lnTo>
                  <a:lnTo>
                    <a:pt x="108383" y="20529"/>
                  </a:lnTo>
                  <a:lnTo>
                    <a:pt x="109650" y="24585"/>
                  </a:lnTo>
                  <a:lnTo>
                    <a:pt x="109789" y="27994"/>
                  </a:lnTo>
                  <a:lnTo>
                    <a:pt x="104942" y="48649"/>
                  </a:lnTo>
                  <a:lnTo>
                    <a:pt x="95559" y="60012"/>
                  </a:lnTo>
                  <a:lnTo>
                    <a:pt x="66540" y="78806"/>
                  </a:lnTo>
                  <a:lnTo>
                    <a:pt x="37176" y="93462"/>
                  </a:lnTo>
                  <a:lnTo>
                    <a:pt x="18776" y="98366"/>
                  </a:lnTo>
                  <a:lnTo>
                    <a:pt x="8345" y="98807"/>
                  </a:lnTo>
                  <a:lnTo>
                    <a:pt x="0" y="940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706">
              <a:extLst>
                <a:ext uri="{FF2B5EF4-FFF2-40B4-BE49-F238E27FC236}">
                  <a16:creationId xmlns:a16="http://schemas.microsoft.com/office/drawing/2014/main" id="{8FA3F7F6-257C-6C00-8760-57637B22BB4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866900" y="3600789"/>
              <a:ext cx="31751" cy="272712"/>
            </a:xfrm>
            <a:custGeom>
              <a:avLst/>
              <a:gdLst/>
              <a:ahLst/>
              <a:cxnLst/>
              <a:rect l="0" t="0" r="0" b="0"/>
              <a:pathLst>
                <a:path w="31751" h="272712">
                  <a:moveTo>
                    <a:pt x="0" y="12361"/>
                  </a:moveTo>
                  <a:lnTo>
                    <a:pt x="0" y="12361"/>
                  </a:lnTo>
                  <a:lnTo>
                    <a:pt x="10831" y="2236"/>
                  </a:lnTo>
                  <a:lnTo>
                    <a:pt x="17828" y="0"/>
                  </a:lnTo>
                  <a:lnTo>
                    <a:pt x="22059" y="9874"/>
                  </a:lnTo>
                  <a:lnTo>
                    <a:pt x="24740" y="34996"/>
                  </a:lnTo>
                  <a:lnTo>
                    <a:pt x="25107" y="57934"/>
                  </a:lnTo>
                  <a:lnTo>
                    <a:pt x="25269" y="84591"/>
                  </a:lnTo>
                  <a:lnTo>
                    <a:pt x="25342" y="110786"/>
                  </a:lnTo>
                  <a:lnTo>
                    <a:pt x="25374" y="131835"/>
                  </a:lnTo>
                  <a:lnTo>
                    <a:pt x="27270" y="156242"/>
                  </a:lnTo>
                  <a:lnTo>
                    <a:pt x="29759" y="182847"/>
                  </a:lnTo>
                  <a:lnTo>
                    <a:pt x="30865" y="208783"/>
                  </a:lnTo>
                  <a:lnTo>
                    <a:pt x="31750" y="272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2" name="SMARTInkShape-Group185">
            <a:extLst>
              <a:ext uri="{FF2B5EF4-FFF2-40B4-BE49-F238E27FC236}">
                <a16:creationId xmlns:a16="http://schemas.microsoft.com/office/drawing/2014/main" id="{CBDC192C-48E6-B936-C5E0-54A1724256AC}"/>
              </a:ext>
            </a:extLst>
          </p:cNvPr>
          <p:cNvGrpSpPr/>
          <p:nvPr/>
        </p:nvGrpSpPr>
        <p:grpSpPr>
          <a:xfrm>
            <a:off x="928807" y="3487522"/>
            <a:ext cx="626944" cy="247609"/>
            <a:chOff x="928807" y="3487522"/>
            <a:chExt cx="626944" cy="247609"/>
          </a:xfrm>
        </p:grpSpPr>
        <p:sp>
          <p:nvSpPr>
            <p:cNvPr id="455" name="SMARTInkShape-707">
              <a:extLst>
                <a:ext uri="{FF2B5EF4-FFF2-40B4-BE49-F238E27FC236}">
                  <a16:creationId xmlns:a16="http://schemas.microsoft.com/office/drawing/2014/main" id="{0465F8FD-279D-95DF-837C-708B9981B64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549400" y="3683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708">
              <a:extLst>
                <a:ext uri="{FF2B5EF4-FFF2-40B4-BE49-F238E27FC236}">
                  <a16:creationId xmlns:a16="http://schemas.microsoft.com/office/drawing/2014/main" id="{D3883B02-EB8B-0D1D-E181-D13223F8742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377950" y="3551079"/>
              <a:ext cx="6351" cy="23972"/>
            </a:xfrm>
            <a:custGeom>
              <a:avLst/>
              <a:gdLst/>
              <a:ahLst/>
              <a:cxnLst/>
              <a:rect l="0" t="0" r="0" b="0"/>
              <a:pathLst>
                <a:path w="6351" h="23972">
                  <a:moveTo>
                    <a:pt x="0" y="23971"/>
                  </a:moveTo>
                  <a:lnTo>
                    <a:pt x="0" y="23971"/>
                  </a:lnTo>
                  <a:lnTo>
                    <a:pt x="0" y="0"/>
                  </a:lnTo>
                  <a:lnTo>
                    <a:pt x="0" y="2365"/>
                  </a:lnTo>
                  <a:lnTo>
                    <a:pt x="6350" y="176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709">
              <a:extLst>
                <a:ext uri="{FF2B5EF4-FFF2-40B4-BE49-F238E27FC236}">
                  <a16:creationId xmlns:a16="http://schemas.microsoft.com/office/drawing/2014/main" id="{81B468A5-FA2C-8C7E-0099-38612A30AAA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416431" y="3499995"/>
              <a:ext cx="116990" cy="235136"/>
            </a:xfrm>
            <a:custGeom>
              <a:avLst/>
              <a:gdLst/>
              <a:ahLst/>
              <a:cxnLst/>
              <a:rect l="0" t="0" r="0" b="0"/>
              <a:pathLst>
                <a:path w="116990" h="235136">
                  <a:moveTo>
                    <a:pt x="107569" y="11555"/>
                  </a:moveTo>
                  <a:lnTo>
                    <a:pt x="107569" y="11555"/>
                  </a:lnTo>
                  <a:lnTo>
                    <a:pt x="116407" y="2717"/>
                  </a:lnTo>
                  <a:lnTo>
                    <a:pt x="116989" y="1430"/>
                  </a:lnTo>
                  <a:lnTo>
                    <a:pt x="116671" y="572"/>
                  </a:lnTo>
                  <a:lnTo>
                    <a:pt x="115754" y="0"/>
                  </a:lnTo>
                  <a:lnTo>
                    <a:pt x="114437" y="1029"/>
                  </a:lnTo>
                  <a:lnTo>
                    <a:pt x="108506" y="11337"/>
                  </a:lnTo>
                  <a:lnTo>
                    <a:pt x="94218" y="41589"/>
                  </a:lnTo>
                  <a:lnTo>
                    <a:pt x="77807" y="71737"/>
                  </a:lnTo>
                  <a:lnTo>
                    <a:pt x="65198" y="96493"/>
                  </a:lnTo>
                  <a:lnTo>
                    <a:pt x="48295" y="125072"/>
                  </a:lnTo>
                  <a:lnTo>
                    <a:pt x="31368" y="151100"/>
                  </a:lnTo>
                  <a:lnTo>
                    <a:pt x="17806" y="176624"/>
                  </a:lnTo>
                  <a:lnTo>
                    <a:pt x="8333" y="205002"/>
                  </a:lnTo>
                  <a:lnTo>
                    <a:pt x="1550" y="221478"/>
                  </a:lnTo>
                  <a:lnTo>
                    <a:pt x="0" y="234741"/>
                  </a:lnTo>
                  <a:lnTo>
                    <a:pt x="579" y="235135"/>
                  </a:lnTo>
                  <a:lnTo>
                    <a:pt x="5969" y="2274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710">
              <a:extLst>
                <a:ext uri="{FF2B5EF4-FFF2-40B4-BE49-F238E27FC236}">
                  <a16:creationId xmlns:a16="http://schemas.microsoft.com/office/drawing/2014/main" id="{5D8024CC-38D1-2FB4-5844-26D406D2430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123950" y="3487522"/>
              <a:ext cx="158751" cy="55779"/>
            </a:xfrm>
            <a:custGeom>
              <a:avLst/>
              <a:gdLst/>
              <a:ahLst/>
              <a:cxnLst/>
              <a:rect l="0" t="0" r="0" b="0"/>
              <a:pathLst>
                <a:path w="158751" h="55779">
                  <a:moveTo>
                    <a:pt x="0" y="55778"/>
                  </a:moveTo>
                  <a:lnTo>
                    <a:pt x="0" y="55778"/>
                  </a:lnTo>
                  <a:lnTo>
                    <a:pt x="0" y="52407"/>
                  </a:lnTo>
                  <a:lnTo>
                    <a:pt x="1882" y="48871"/>
                  </a:lnTo>
                  <a:lnTo>
                    <a:pt x="8838" y="40851"/>
                  </a:lnTo>
                  <a:lnTo>
                    <a:pt x="12865" y="38560"/>
                  </a:lnTo>
                  <a:lnTo>
                    <a:pt x="17007" y="36837"/>
                  </a:lnTo>
                  <a:lnTo>
                    <a:pt x="46079" y="16366"/>
                  </a:lnTo>
                  <a:lnTo>
                    <a:pt x="74533" y="6965"/>
                  </a:lnTo>
                  <a:lnTo>
                    <a:pt x="102217" y="876"/>
                  </a:lnTo>
                  <a:lnTo>
                    <a:pt x="121538" y="0"/>
                  </a:lnTo>
                  <a:lnTo>
                    <a:pt x="158750" y="49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711">
              <a:extLst>
                <a:ext uri="{FF2B5EF4-FFF2-40B4-BE49-F238E27FC236}">
                  <a16:creationId xmlns:a16="http://schemas.microsoft.com/office/drawing/2014/main" id="{05B5F95D-15E5-849B-97B1-2C4F40B32FE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136650" y="3537114"/>
              <a:ext cx="100862" cy="151623"/>
            </a:xfrm>
            <a:custGeom>
              <a:avLst/>
              <a:gdLst/>
              <a:ahLst/>
              <a:cxnLst/>
              <a:rect l="0" t="0" r="0" b="0"/>
              <a:pathLst>
                <a:path w="100862" h="151623">
                  <a:moveTo>
                    <a:pt x="0" y="25236"/>
                  </a:moveTo>
                  <a:lnTo>
                    <a:pt x="0" y="25236"/>
                  </a:lnTo>
                  <a:lnTo>
                    <a:pt x="3371" y="21865"/>
                  </a:lnTo>
                  <a:lnTo>
                    <a:pt x="5026" y="18329"/>
                  </a:lnTo>
                  <a:lnTo>
                    <a:pt x="7004" y="4034"/>
                  </a:lnTo>
                  <a:lnTo>
                    <a:pt x="8197" y="2634"/>
                  </a:lnTo>
                  <a:lnTo>
                    <a:pt x="12436" y="0"/>
                  </a:lnTo>
                  <a:lnTo>
                    <a:pt x="8284" y="10713"/>
                  </a:lnTo>
                  <a:lnTo>
                    <a:pt x="6604" y="41903"/>
                  </a:lnTo>
                  <a:lnTo>
                    <a:pt x="2742" y="69215"/>
                  </a:lnTo>
                  <a:lnTo>
                    <a:pt x="5735" y="94632"/>
                  </a:lnTo>
                  <a:lnTo>
                    <a:pt x="7351" y="96900"/>
                  </a:lnTo>
                  <a:lnTo>
                    <a:pt x="9840" y="98412"/>
                  </a:lnTo>
                  <a:lnTo>
                    <a:pt x="12910" y="99420"/>
                  </a:lnTo>
                  <a:lnTo>
                    <a:pt x="15662" y="98681"/>
                  </a:lnTo>
                  <a:lnTo>
                    <a:pt x="38583" y="78772"/>
                  </a:lnTo>
                  <a:lnTo>
                    <a:pt x="48387" y="66385"/>
                  </a:lnTo>
                  <a:lnTo>
                    <a:pt x="56827" y="60868"/>
                  </a:lnTo>
                  <a:lnTo>
                    <a:pt x="68265" y="58136"/>
                  </a:lnTo>
                  <a:lnTo>
                    <a:pt x="76436" y="59378"/>
                  </a:lnTo>
                  <a:lnTo>
                    <a:pt x="80591" y="60698"/>
                  </a:lnTo>
                  <a:lnTo>
                    <a:pt x="88970" y="69689"/>
                  </a:lnTo>
                  <a:lnTo>
                    <a:pt x="95987" y="82387"/>
                  </a:lnTo>
                  <a:lnTo>
                    <a:pt x="100861" y="110765"/>
                  </a:lnTo>
                  <a:lnTo>
                    <a:pt x="98010" y="127719"/>
                  </a:lnTo>
                  <a:lnTo>
                    <a:pt x="94595" y="134284"/>
                  </a:lnTo>
                  <a:lnTo>
                    <a:pt x="83283" y="145241"/>
                  </a:lnTo>
                  <a:lnTo>
                    <a:pt x="73704" y="149127"/>
                  </a:lnTo>
                  <a:lnTo>
                    <a:pt x="53678" y="151622"/>
                  </a:lnTo>
                  <a:lnTo>
                    <a:pt x="49896" y="150416"/>
                  </a:lnTo>
                  <a:lnTo>
                    <a:pt x="31750" y="1331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712">
              <a:extLst>
                <a:ext uri="{FF2B5EF4-FFF2-40B4-BE49-F238E27FC236}">
                  <a16:creationId xmlns:a16="http://schemas.microsoft.com/office/drawing/2014/main" id="{EC76C60F-018E-0DF8-DD7A-71B710082E6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28807" y="3518420"/>
              <a:ext cx="118944" cy="202681"/>
            </a:xfrm>
            <a:custGeom>
              <a:avLst/>
              <a:gdLst/>
              <a:ahLst/>
              <a:cxnLst/>
              <a:rect l="0" t="0" r="0" b="0"/>
              <a:pathLst>
                <a:path w="118944" h="202681">
                  <a:moveTo>
                    <a:pt x="99893" y="43930"/>
                  </a:moveTo>
                  <a:lnTo>
                    <a:pt x="99893" y="43930"/>
                  </a:lnTo>
                  <a:lnTo>
                    <a:pt x="99893" y="38463"/>
                  </a:lnTo>
                  <a:lnTo>
                    <a:pt x="99187" y="38169"/>
                  </a:lnTo>
                  <a:lnTo>
                    <a:pt x="93805" y="37603"/>
                  </a:lnTo>
                  <a:lnTo>
                    <a:pt x="93543" y="19497"/>
                  </a:lnTo>
                  <a:lnTo>
                    <a:pt x="78432" y="3427"/>
                  </a:lnTo>
                  <a:lnTo>
                    <a:pt x="74362" y="1234"/>
                  </a:lnTo>
                  <a:lnTo>
                    <a:pt x="64341" y="0"/>
                  </a:lnTo>
                  <a:lnTo>
                    <a:pt x="54459" y="416"/>
                  </a:lnTo>
                  <a:lnTo>
                    <a:pt x="28938" y="8349"/>
                  </a:lnTo>
                  <a:lnTo>
                    <a:pt x="18733" y="18003"/>
                  </a:lnTo>
                  <a:lnTo>
                    <a:pt x="4055" y="43826"/>
                  </a:lnTo>
                  <a:lnTo>
                    <a:pt x="0" y="62949"/>
                  </a:lnTo>
                  <a:lnTo>
                    <a:pt x="2815" y="73784"/>
                  </a:lnTo>
                  <a:lnTo>
                    <a:pt x="9475" y="83304"/>
                  </a:lnTo>
                  <a:lnTo>
                    <a:pt x="19490" y="92239"/>
                  </a:lnTo>
                  <a:lnTo>
                    <a:pt x="30997" y="97150"/>
                  </a:lnTo>
                  <a:lnTo>
                    <a:pt x="55631" y="100304"/>
                  </a:lnTo>
                  <a:lnTo>
                    <a:pt x="60507" y="99151"/>
                  </a:lnTo>
                  <a:lnTo>
                    <a:pt x="67807" y="94108"/>
                  </a:lnTo>
                  <a:lnTo>
                    <a:pt x="78242" y="83736"/>
                  </a:lnTo>
                  <a:lnTo>
                    <a:pt x="82744" y="76674"/>
                  </a:lnTo>
                  <a:lnTo>
                    <a:pt x="93247" y="50753"/>
                  </a:lnTo>
                  <a:lnTo>
                    <a:pt x="96888" y="80207"/>
                  </a:lnTo>
                  <a:lnTo>
                    <a:pt x="99003" y="103911"/>
                  </a:lnTo>
                  <a:lnTo>
                    <a:pt x="99629" y="128809"/>
                  </a:lnTo>
                  <a:lnTo>
                    <a:pt x="104205" y="153777"/>
                  </a:lnTo>
                  <a:lnTo>
                    <a:pt x="107722" y="180660"/>
                  </a:lnTo>
                  <a:lnTo>
                    <a:pt x="112657" y="198630"/>
                  </a:lnTo>
                  <a:lnTo>
                    <a:pt x="118943" y="2026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713">
              <a:extLst>
                <a:ext uri="{FF2B5EF4-FFF2-40B4-BE49-F238E27FC236}">
                  <a16:creationId xmlns:a16="http://schemas.microsoft.com/office/drawing/2014/main" id="{8359DA6F-769B-F3F2-2A7B-9B00E64725F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22350" y="35623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3" name="SMARTInkShape-714">
            <a:extLst>
              <a:ext uri="{FF2B5EF4-FFF2-40B4-BE49-F238E27FC236}">
                <a16:creationId xmlns:a16="http://schemas.microsoft.com/office/drawing/2014/main" id="{68BCF387-A448-D19E-4433-B1F7B3C1C75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85750" y="1746250"/>
            <a:ext cx="505020" cy="1892301"/>
          </a:xfrm>
          <a:custGeom>
            <a:avLst/>
            <a:gdLst/>
            <a:ahLst/>
            <a:cxnLst/>
            <a:rect l="0" t="0" r="0" b="0"/>
            <a:pathLst>
              <a:path w="505020" h="1892301">
                <a:moveTo>
                  <a:pt x="190500" y="0"/>
                </a:moveTo>
                <a:lnTo>
                  <a:pt x="190500" y="0"/>
                </a:lnTo>
                <a:lnTo>
                  <a:pt x="203193" y="0"/>
                </a:lnTo>
                <a:lnTo>
                  <a:pt x="194361" y="14306"/>
                </a:lnTo>
                <a:lnTo>
                  <a:pt x="163379" y="32240"/>
                </a:lnTo>
                <a:lnTo>
                  <a:pt x="131974" y="47912"/>
                </a:lnTo>
                <a:lnTo>
                  <a:pt x="104790" y="59165"/>
                </a:lnTo>
                <a:lnTo>
                  <a:pt x="81222" y="72329"/>
                </a:lnTo>
                <a:lnTo>
                  <a:pt x="55267" y="86264"/>
                </a:lnTo>
                <a:lnTo>
                  <a:pt x="26546" y="102856"/>
                </a:lnTo>
                <a:lnTo>
                  <a:pt x="4672" y="122468"/>
                </a:lnTo>
                <a:lnTo>
                  <a:pt x="2077" y="126867"/>
                </a:lnTo>
                <a:lnTo>
                  <a:pt x="273" y="133202"/>
                </a:lnTo>
                <a:lnTo>
                  <a:pt x="36" y="138705"/>
                </a:lnTo>
                <a:lnTo>
                  <a:pt x="7" y="135845"/>
                </a:lnTo>
                <a:lnTo>
                  <a:pt x="2" y="137539"/>
                </a:lnTo>
                <a:lnTo>
                  <a:pt x="0" y="133555"/>
                </a:lnTo>
                <a:lnTo>
                  <a:pt x="5070" y="139166"/>
                </a:lnTo>
                <a:lnTo>
                  <a:pt x="10126" y="148557"/>
                </a:lnTo>
                <a:lnTo>
                  <a:pt x="17575" y="178814"/>
                </a:lnTo>
                <a:lnTo>
                  <a:pt x="22130" y="203400"/>
                </a:lnTo>
                <a:lnTo>
                  <a:pt x="27802" y="229051"/>
                </a:lnTo>
                <a:lnTo>
                  <a:pt x="31877" y="250673"/>
                </a:lnTo>
                <a:lnTo>
                  <a:pt x="35334" y="272982"/>
                </a:lnTo>
                <a:lnTo>
                  <a:pt x="37986" y="300703"/>
                </a:lnTo>
                <a:lnTo>
                  <a:pt x="42221" y="324047"/>
                </a:lnTo>
                <a:lnTo>
                  <a:pt x="44495" y="351268"/>
                </a:lnTo>
                <a:lnTo>
                  <a:pt x="49346" y="380144"/>
                </a:lnTo>
                <a:lnTo>
                  <a:pt x="52250" y="405441"/>
                </a:lnTo>
                <a:lnTo>
                  <a:pt x="54972" y="427846"/>
                </a:lnTo>
                <a:lnTo>
                  <a:pt x="56182" y="451915"/>
                </a:lnTo>
                <a:lnTo>
                  <a:pt x="60234" y="479153"/>
                </a:lnTo>
                <a:lnTo>
                  <a:pt x="62048" y="501294"/>
                </a:lnTo>
                <a:lnTo>
                  <a:pt x="63560" y="526892"/>
                </a:lnTo>
                <a:lnTo>
                  <a:pt x="66584" y="552380"/>
                </a:lnTo>
                <a:lnTo>
                  <a:pt x="68882" y="583787"/>
                </a:lnTo>
                <a:lnTo>
                  <a:pt x="69659" y="615320"/>
                </a:lnTo>
                <a:lnTo>
                  <a:pt x="70499" y="641085"/>
                </a:lnTo>
                <a:lnTo>
                  <a:pt x="73196" y="663104"/>
                </a:lnTo>
                <a:lnTo>
                  <a:pt x="75310" y="692559"/>
                </a:lnTo>
                <a:lnTo>
                  <a:pt x="75936" y="719161"/>
                </a:lnTo>
                <a:lnTo>
                  <a:pt x="76083" y="742020"/>
                </a:lnTo>
                <a:lnTo>
                  <a:pt x="76148" y="765820"/>
                </a:lnTo>
                <a:lnTo>
                  <a:pt x="76185" y="791825"/>
                </a:lnTo>
                <a:lnTo>
                  <a:pt x="76195" y="817090"/>
                </a:lnTo>
                <a:lnTo>
                  <a:pt x="76199" y="845272"/>
                </a:lnTo>
                <a:lnTo>
                  <a:pt x="76199" y="872858"/>
                </a:lnTo>
                <a:lnTo>
                  <a:pt x="76200" y="902052"/>
                </a:lnTo>
                <a:lnTo>
                  <a:pt x="76200" y="929373"/>
                </a:lnTo>
                <a:lnTo>
                  <a:pt x="76200" y="960621"/>
                </a:lnTo>
                <a:lnTo>
                  <a:pt x="76200" y="987754"/>
                </a:lnTo>
                <a:lnTo>
                  <a:pt x="76200" y="1013667"/>
                </a:lnTo>
                <a:lnTo>
                  <a:pt x="76200" y="1039219"/>
                </a:lnTo>
                <a:lnTo>
                  <a:pt x="76200" y="1064664"/>
                </a:lnTo>
                <a:lnTo>
                  <a:pt x="76200" y="1090078"/>
                </a:lnTo>
                <a:lnTo>
                  <a:pt x="75494" y="1115482"/>
                </a:lnTo>
                <a:lnTo>
                  <a:pt x="71836" y="1140883"/>
                </a:lnTo>
                <a:lnTo>
                  <a:pt x="71144" y="1166283"/>
                </a:lnTo>
                <a:lnTo>
                  <a:pt x="74388" y="1191683"/>
                </a:lnTo>
                <a:lnTo>
                  <a:pt x="75663" y="1216378"/>
                </a:lnTo>
                <a:lnTo>
                  <a:pt x="76094" y="1245925"/>
                </a:lnTo>
                <a:lnTo>
                  <a:pt x="76168" y="1270392"/>
                </a:lnTo>
                <a:lnTo>
                  <a:pt x="76191" y="1295516"/>
                </a:lnTo>
                <a:lnTo>
                  <a:pt x="76197" y="1320835"/>
                </a:lnTo>
                <a:lnTo>
                  <a:pt x="79571" y="1351303"/>
                </a:lnTo>
                <a:lnTo>
                  <a:pt x="81667" y="1381343"/>
                </a:lnTo>
                <a:lnTo>
                  <a:pt x="85660" y="1406943"/>
                </a:lnTo>
                <a:lnTo>
                  <a:pt x="88260" y="1431602"/>
                </a:lnTo>
                <a:lnTo>
                  <a:pt x="90655" y="1460724"/>
                </a:lnTo>
                <a:lnTo>
                  <a:pt x="93208" y="1470477"/>
                </a:lnTo>
                <a:lnTo>
                  <a:pt x="94981" y="1501081"/>
                </a:lnTo>
                <a:lnTo>
                  <a:pt x="95215" y="1528795"/>
                </a:lnTo>
                <a:lnTo>
                  <a:pt x="95250" y="1552771"/>
                </a:lnTo>
                <a:lnTo>
                  <a:pt x="99013" y="1556307"/>
                </a:lnTo>
                <a:lnTo>
                  <a:pt x="128475" y="1573971"/>
                </a:lnTo>
                <a:lnTo>
                  <a:pt x="156350" y="1589871"/>
                </a:lnTo>
                <a:lnTo>
                  <a:pt x="180671" y="1608482"/>
                </a:lnTo>
                <a:lnTo>
                  <a:pt x="208863" y="1625590"/>
                </a:lnTo>
                <a:lnTo>
                  <a:pt x="236183" y="1639901"/>
                </a:lnTo>
                <a:lnTo>
                  <a:pt x="266862" y="1655314"/>
                </a:lnTo>
                <a:lnTo>
                  <a:pt x="295895" y="1672365"/>
                </a:lnTo>
                <a:lnTo>
                  <a:pt x="324975" y="1689786"/>
                </a:lnTo>
                <a:lnTo>
                  <a:pt x="356292" y="1711265"/>
                </a:lnTo>
                <a:lnTo>
                  <a:pt x="384922" y="1732218"/>
                </a:lnTo>
                <a:lnTo>
                  <a:pt x="416073" y="1762370"/>
                </a:lnTo>
                <a:lnTo>
                  <a:pt x="441494" y="1792063"/>
                </a:lnTo>
                <a:lnTo>
                  <a:pt x="450443" y="1802917"/>
                </a:lnTo>
                <a:lnTo>
                  <a:pt x="450730" y="1799886"/>
                </a:lnTo>
                <a:lnTo>
                  <a:pt x="448953" y="1779846"/>
                </a:lnTo>
                <a:lnTo>
                  <a:pt x="444381" y="1750857"/>
                </a:lnTo>
                <a:lnTo>
                  <a:pt x="439110" y="1720621"/>
                </a:lnTo>
                <a:lnTo>
                  <a:pt x="433250" y="1690951"/>
                </a:lnTo>
                <a:lnTo>
                  <a:pt x="430348" y="1676948"/>
                </a:lnTo>
                <a:lnTo>
                  <a:pt x="426417" y="1662946"/>
                </a:lnTo>
                <a:lnTo>
                  <a:pt x="424935" y="1649022"/>
                </a:lnTo>
                <a:lnTo>
                  <a:pt x="420462" y="1636864"/>
                </a:lnTo>
                <a:lnTo>
                  <a:pt x="420008" y="1633109"/>
                </a:lnTo>
                <a:lnTo>
                  <a:pt x="421385" y="1627056"/>
                </a:lnTo>
                <a:lnTo>
                  <a:pt x="425444" y="1619262"/>
                </a:lnTo>
                <a:lnTo>
                  <a:pt x="426155" y="1635857"/>
                </a:lnTo>
                <a:lnTo>
                  <a:pt x="437659" y="1667585"/>
                </a:lnTo>
                <a:lnTo>
                  <a:pt x="448218" y="1692010"/>
                </a:lnTo>
                <a:lnTo>
                  <a:pt x="455636" y="1718028"/>
                </a:lnTo>
                <a:lnTo>
                  <a:pt x="466458" y="1743925"/>
                </a:lnTo>
                <a:lnTo>
                  <a:pt x="478993" y="1774196"/>
                </a:lnTo>
                <a:lnTo>
                  <a:pt x="482408" y="1785482"/>
                </a:lnTo>
                <a:lnTo>
                  <a:pt x="498346" y="1816774"/>
                </a:lnTo>
                <a:lnTo>
                  <a:pt x="505019" y="1836379"/>
                </a:lnTo>
                <a:lnTo>
                  <a:pt x="504601" y="1838086"/>
                </a:lnTo>
                <a:lnTo>
                  <a:pt x="503617" y="1839224"/>
                </a:lnTo>
                <a:lnTo>
                  <a:pt x="502524" y="1842370"/>
                </a:lnTo>
                <a:lnTo>
                  <a:pt x="502233" y="1844197"/>
                </a:lnTo>
                <a:lnTo>
                  <a:pt x="500628" y="1845414"/>
                </a:lnTo>
                <a:lnTo>
                  <a:pt x="491626" y="1847128"/>
                </a:lnTo>
                <a:lnTo>
                  <a:pt x="461699" y="1847755"/>
                </a:lnTo>
                <a:lnTo>
                  <a:pt x="436112" y="1847822"/>
                </a:lnTo>
                <a:lnTo>
                  <a:pt x="405841" y="1852208"/>
                </a:lnTo>
                <a:lnTo>
                  <a:pt x="378875" y="1854315"/>
                </a:lnTo>
                <a:lnTo>
                  <a:pt x="350085" y="1860991"/>
                </a:lnTo>
                <a:lnTo>
                  <a:pt x="320644" y="1869104"/>
                </a:lnTo>
                <a:lnTo>
                  <a:pt x="289789" y="1878353"/>
                </a:lnTo>
                <a:lnTo>
                  <a:pt x="288443" y="1879474"/>
                </a:lnTo>
                <a:lnTo>
                  <a:pt x="286105" y="1884958"/>
                </a:lnTo>
                <a:lnTo>
                  <a:pt x="298450" y="18923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9" name="SMARTInkShape-Group187">
            <a:extLst>
              <a:ext uri="{FF2B5EF4-FFF2-40B4-BE49-F238E27FC236}">
                <a16:creationId xmlns:a16="http://schemas.microsoft.com/office/drawing/2014/main" id="{64881163-CB2A-4A09-90D1-FB510CBC01B6}"/>
              </a:ext>
            </a:extLst>
          </p:cNvPr>
          <p:cNvGrpSpPr/>
          <p:nvPr/>
        </p:nvGrpSpPr>
        <p:grpSpPr>
          <a:xfrm>
            <a:off x="7825691" y="2368550"/>
            <a:ext cx="803960" cy="304801"/>
            <a:chOff x="7825691" y="2368550"/>
            <a:chExt cx="803960" cy="304801"/>
          </a:xfrm>
        </p:grpSpPr>
        <p:sp>
          <p:nvSpPr>
            <p:cNvPr id="464" name="SMARTInkShape-715">
              <a:extLst>
                <a:ext uri="{FF2B5EF4-FFF2-40B4-BE49-F238E27FC236}">
                  <a16:creationId xmlns:a16="http://schemas.microsoft.com/office/drawing/2014/main" id="{7B3C030D-9829-AB0F-C7C7-4D60900E6D4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372278" y="2368550"/>
              <a:ext cx="257373" cy="76201"/>
            </a:xfrm>
            <a:custGeom>
              <a:avLst/>
              <a:gdLst/>
              <a:ahLst/>
              <a:cxnLst/>
              <a:rect l="0" t="0" r="0" b="0"/>
              <a:pathLst>
                <a:path w="257373" h="76201">
                  <a:moveTo>
                    <a:pt x="3372" y="76200"/>
                  </a:moveTo>
                  <a:lnTo>
                    <a:pt x="3372" y="76200"/>
                  </a:lnTo>
                  <a:lnTo>
                    <a:pt x="0" y="72829"/>
                  </a:lnTo>
                  <a:lnTo>
                    <a:pt x="419" y="70425"/>
                  </a:lnTo>
                  <a:lnTo>
                    <a:pt x="4647" y="63991"/>
                  </a:lnTo>
                  <a:lnTo>
                    <a:pt x="32656" y="52726"/>
                  </a:lnTo>
                  <a:lnTo>
                    <a:pt x="63799" y="37644"/>
                  </a:lnTo>
                  <a:lnTo>
                    <a:pt x="93242" y="27146"/>
                  </a:lnTo>
                  <a:lnTo>
                    <a:pt x="120546" y="21449"/>
                  </a:lnTo>
                  <a:lnTo>
                    <a:pt x="145805" y="19761"/>
                  </a:lnTo>
                  <a:lnTo>
                    <a:pt x="173751" y="17379"/>
                  </a:lnTo>
                  <a:lnTo>
                    <a:pt x="199904" y="14087"/>
                  </a:lnTo>
                  <a:lnTo>
                    <a:pt x="227284" y="12974"/>
                  </a:lnTo>
                  <a:lnTo>
                    <a:pt x="25737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716">
              <a:extLst>
                <a:ext uri="{FF2B5EF4-FFF2-40B4-BE49-F238E27FC236}">
                  <a16:creationId xmlns:a16="http://schemas.microsoft.com/office/drawing/2014/main" id="{93E37BA1-7C38-6674-20B9-B0003E182D7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369300" y="2451878"/>
              <a:ext cx="136038" cy="179750"/>
            </a:xfrm>
            <a:custGeom>
              <a:avLst/>
              <a:gdLst/>
              <a:ahLst/>
              <a:cxnLst/>
              <a:rect l="0" t="0" r="0" b="0"/>
              <a:pathLst>
                <a:path w="136038" h="179750">
                  <a:moveTo>
                    <a:pt x="0" y="37322"/>
                  </a:moveTo>
                  <a:lnTo>
                    <a:pt x="0" y="37322"/>
                  </a:lnTo>
                  <a:lnTo>
                    <a:pt x="23764" y="8090"/>
                  </a:lnTo>
                  <a:lnTo>
                    <a:pt x="30083" y="3163"/>
                  </a:lnTo>
                  <a:lnTo>
                    <a:pt x="36516" y="0"/>
                  </a:lnTo>
                  <a:lnTo>
                    <a:pt x="36339" y="447"/>
                  </a:lnTo>
                  <a:lnTo>
                    <a:pt x="20148" y="20907"/>
                  </a:lnTo>
                  <a:lnTo>
                    <a:pt x="16010" y="32143"/>
                  </a:lnTo>
                  <a:lnTo>
                    <a:pt x="13136" y="56134"/>
                  </a:lnTo>
                  <a:lnTo>
                    <a:pt x="14775" y="61676"/>
                  </a:lnTo>
                  <a:lnTo>
                    <a:pt x="16201" y="64141"/>
                  </a:lnTo>
                  <a:lnTo>
                    <a:pt x="31690" y="70982"/>
                  </a:lnTo>
                  <a:lnTo>
                    <a:pt x="52168" y="75032"/>
                  </a:lnTo>
                  <a:lnTo>
                    <a:pt x="83227" y="69921"/>
                  </a:lnTo>
                  <a:lnTo>
                    <a:pt x="112448" y="69945"/>
                  </a:lnTo>
                  <a:lnTo>
                    <a:pt x="126177" y="72518"/>
                  </a:lnTo>
                  <a:lnTo>
                    <a:pt x="130684" y="74897"/>
                  </a:lnTo>
                  <a:lnTo>
                    <a:pt x="133690" y="77894"/>
                  </a:lnTo>
                  <a:lnTo>
                    <a:pt x="135692" y="81303"/>
                  </a:lnTo>
                  <a:lnTo>
                    <a:pt x="136037" y="92618"/>
                  </a:lnTo>
                  <a:lnTo>
                    <a:pt x="133133" y="106348"/>
                  </a:lnTo>
                  <a:lnTo>
                    <a:pt x="122859" y="125978"/>
                  </a:lnTo>
                  <a:lnTo>
                    <a:pt x="100781" y="149693"/>
                  </a:lnTo>
                  <a:lnTo>
                    <a:pt x="79410" y="164803"/>
                  </a:lnTo>
                  <a:lnTo>
                    <a:pt x="52871" y="174582"/>
                  </a:lnTo>
                  <a:lnTo>
                    <a:pt x="37929" y="179749"/>
                  </a:lnTo>
                  <a:lnTo>
                    <a:pt x="25400" y="177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717">
              <a:extLst>
                <a:ext uri="{FF2B5EF4-FFF2-40B4-BE49-F238E27FC236}">
                  <a16:creationId xmlns:a16="http://schemas.microsoft.com/office/drawing/2014/main" id="{23106243-36B8-BE55-E3DA-BC41CA861CA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173941" y="2446004"/>
              <a:ext cx="93760" cy="227347"/>
            </a:xfrm>
            <a:custGeom>
              <a:avLst/>
              <a:gdLst/>
              <a:ahLst/>
              <a:cxnLst/>
              <a:rect l="0" t="0" r="0" b="0"/>
              <a:pathLst>
                <a:path w="93760" h="227347">
                  <a:moveTo>
                    <a:pt x="93759" y="81296"/>
                  </a:moveTo>
                  <a:lnTo>
                    <a:pt x="93759" y="81296"/>
                  </a:lnTo>
                  <a:lnTo>
                    <a:pt x="93759" y="50868"/>
                  </a:lnTo>
                  <a:lnTo>
                    <a:pt x="88733" y="42812"/>
                  </a:lnTo>
                  <a:lnTo>
                    <a:pt x="88291" y="40823"/>
                  </a:lnTo>
                  <a:lnTo>
                    <a:pt x="82500" y="30462"/>
                  </a:lnTo>
                  <a:lnTo>
                    <a:pt x="82020" y="28357"/>
                  </a:lnTo>
                  <a:lnTo>
                    <a:pt x="77972" y="22023"/>
                  </a:lnTo>
                  <a:lnTo>
                    <a:pt x="59866" y="2979"/>
                  </a:lnTo>
                  <a:lnTo>
                    <a:pt x="55647" y="627"/>
                  </a:lnTo>
                  <a:lnTo>
                    <a:pt x="53535" y="0"/>
                  </a:lnTo>
                  <a:lnTo>
                    <a:pt x="47425" y="1185"/>
                  </a:lnTo>
                  <a:lnTo>
                    <a:pt x="28633" y="11065"/>
                  </a:lnTo>
                  <a:lnTo>
                    <a:pt x="22480" y="16686"/>
                  </a:lnTo>
                  <a:lnTo>
                    <a:pt x="3541" y="46853"/>
                  </a:lnTo>
                  <a:lnTo>
                    <a:pt x="0" y="70072"/>
                  </a:lnTo>
                  <a:lnTo>
                    <a:pt x="914" y="76635"/>
                  </a:lnTo>
                  <a:lnTo>
                    <a:pt x="5693" y="85809"/>
                  </a:lnTo>
                  <a:lnTo>
                    <a:pt x="12945" y="94941"/>
                  </a:lnTo>
                  <a:lnTo>
                    <a:pt x="19271" y="97944"/>
                  </a:lnTo>
                  <a:lnTo>
                    <a:pt x="22933" y="98745"/>
                  </a:lnTo>
                  <a:lnTo>
                    <a:pt x="26786" y="97867"/>
                  </a:lnTo>
                  <a:lnTo>
                    <a:pt x="38951" y="89891"/>
                  </a:lnTo>
                  <a:lnTo>
                    <a:pt x="63345" y="65274"/>
                  </a:lnTo>
                  <a:lnTo>
                    <a:pt x="79512" y="45000"/>
                  </a:lnTo>
                  <a:lnTo>
                    <a:pt x="80371" y="42116"/>
                  </a:lnTo>
                  <a:lnTo>
                    <a:pt x="80601" y="40360"/>
                  </a:lnTo>
                  <a:lnTo>
                    <a:pt x="81459" y="39188"/>
                  </a:lnTo>
                  <a:lnTo>
                    <a:pt x="82736" y="38407"/>
                  </a:lnTo>
                  <a:lnTo>
                    <a:pt x="87135" y="36937"/>
                  </a:lnTo>
                  <a:lnTo>
                    <a:pt x="87399" y="62267"/>
                  </a:lnTo>
                  <a:lnTo>
                    <a:pt x="84036" y="92746"/>
                  </a:lnTo>
                  <a:lnTo>
                    <a:pt x="81941" y="119418"/>
                  </a:lnTo>
                  <a:lnTo>
                    <a:pt x="85597" y="145532"/>
                  </a:lnTo>
                  <a:lnTo>
                    <a:pt x="86167" y="163358"/>
                  </a:lnTo>
                  <a:lnTo>
                    <a:pt x="83591" y="177185"/>
                  </a:lnTo>
                  <a:lnTo>
                    <a:pt x="85260" y="186770"/>
                  </a:lnTo>
                  <a:lnTo>
                    <a:pt x="83322" y="198939"/>
                  </a:lnTo>
                  <a:lnTo>
                    <a:pt x="87409" y="2273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718">
              <a:extLst>
                <a:ext uri="{FF2B5EF4-FFF2-40B4-BE49-F238E27FC236}">
                  <a16:creationId xmlns:a16="http://schemas.microsoft.com/office/drawing/2014/main" id="{FB90B23B-2E67-66B1-50BC-28AA11CC9AE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083550" y="2600588"/>
              <a:ext cx="12701" cy="15613"/>
            </a:xfrm>
            <a:custGeom>
              <a:avLst/>
              <a:gdLst/>
              <a:ahLst/>
              <a:cxnLst/>
              <a:rect l="0" t="0" r="0" b="0"/>
              <a:pathLst>
                <a:path w="12701" h="15613">
                  <a:moveTo>
                    <a:pt x="0" y="2912"/>
                  </a:moveTo>
                  <a:lnTo>
                    <a:pt x="0" y="2912"/>
                  </a:lnTo>
                  <a:lnTo>
                    <a:pt x="8837" y="2912"/>
                  </a:lnTo>
                  <a:lnTo>
                    <a:pt x="10125" y="3618"/>
                  </a:lnTo>
                  <a:lnTo>
                    <a:pt x="10984" y="4793"/>
                  </a:lnTo>
                  <a:lnTo>
                    <a:pt x="12361" y="8379"/>
                  </a:lnTo>
                  <a:lnTo>
                    <a:pt x="7203" y="14652"/>
                  </a:lnTo>
                  <a:lnTo>
                    <a:pt x="6918" y="14266"/>
                  </a:lnTo>
                  <a:lnTo>
                    <a:pt x="6425" y="6689"/>
                  </a:lnTo>
                  <a:lnTo>
                    <a:pt x="8265" y="2709"/>
                  </a:lnTo>
                  <a:lnTo>
                    <a:pt x="9744" y="660"/>
                  </a:lnTo>
                  <a:lnTo>
                    <a:pt x="10729" y="0"/>
                  </a:lnTo>
                  <a:lnTo>
                    <a:pt x="11386" y="265"/>
                  </a:lnTo>
                  <a:lnTo>
                    <a:pt x="11823" y="1147"/>
                  </a:lnTo>
                  <a:lnTo>
                    <a:pt x="12700" y="156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719">
              <a:extLst>
                <a:ext uri="{FF2B5EF4-FFF2-40B4-BE49-F238E27FC236}">
                  <a16:creationId xmlns:a16="http://schemas.microsoft.com/office/drawing/2014/main" id="{EFB23F46-4B10-4DF4-2901-BF89F12DFE7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825691" y="2452460"/>
              <a:ext cx="158918" cy="220797"/>
            </a:xfrm>
            <a:custGeom>
              <a:avLst/>
              <a:gdLst/>
              <a:ahLst/>
              <a:cxnLst/>
              <a:rect l="0" t="0" r="0" b="0"/>
              <a:pathLst>
                <a:path w="158918" h="220797">
                  <a:moveTo>
                    <a:pt x="73709" y="30390"/>
                  </a:moveTo>
                  <a:lnTo>
                    <a:pt x="73709" y="30390"/>
                  </a:lnTo>
                  <a:lnTo>
                    <a:pt x="80057" y="17694"/>
                  </a:lnTo>
                  <a:lnTo>
                    <a:pt x="80057" y="17693"/>
                  </a:lnTo>
                  <a:lnTo>
                    <a:pt x="80059" y="17690"/>
                  </a:lnTo>
                  <a:lnTo>
                    <a:pt x="80059" y="12223"/>
                  </a:lnTo>
                  <a:lnTo>
                    <a:pt x="79354" y="11928"/>
                  </a:lnTo>
                  <a:lnTo>
                    <a:pt x="64272" y="11342"/>
                  </a:lnTo>
                  <a:lnTo>
                    <a:pt x="60578" y="13222"/>
                  </a:lnTo>
                  <a:lnTo>
                    <a:pt x="49086" y="23549"/>
                  </a:lnTo>
                  <a:lnTo>
                    <a:pt x="33746" y="47466"/>
                  </a:lnTo>
                  <a:lnTo>
                    <a:pt x="21061" y="75416"/>
                  </a:lnTo>
                  <a:lnTo>
                    <a:pt x="6569" y="102302"/>
                  </a:lnTo>
                  <a:lnTo>
                    <a:pt x="2006" y="113856"/>
                  </a:lnTo>
                  <a:lnTo>
                    <a:pt x="1389" y="126047"/>
                  </a:lnTo>
                  <a:lnTo>
                    <a:pt x="2056" y="138521"/>
                  </a:lnTo>
                  <a:lnTo>
                    <a:pt x="0" y="151120"/>
                  </a:lnTo>
                  <a:lnTo>
                    <a:pt x="581" y="156033"/>
                  </a:lnTo>
                  <a:lnTo>
                    <a:pt x="2379" y="160013"/>
                  </a:lnTo>
                  <a:lnTo>
                    <a:pt x="4989" y="163372"/>
                  </a:lnTo>
                  <a:lnTo>
                    <a:pt x="7889" y="172748"/>
                  </a:lnTo>
                  <a:lnTo>
                    <a:pt x="9883" y="182560"/>
                  </a:lnTo>
                  <a:lnTo>
                    <a:pt x="13121" y="189273"/>
                  </a:lnTo>
                  <a:lnTo>
                    <a:pt x="33656" y="209616"/>
                  </a:lnTo>
                  <a:lnTo>
                    <a:pt x="56976" y="218472"/>
                  </a:lnTo>
                  <a:lnTo>
                    <a:pt x="85183" y="220796"/>
                  </a:lnTo>
                  <a:lnTo>
                    <a:pt x="97257" y="217491"/>
                  </a:lnTo>
                  <a:lnTo>
                    <a:pt x="119045" y="200494"/>
                  </a:lnTo>
                  <a:lnTo>
                    <a:pt x="140090" y="178471"/>
                  </a:lnTo>
                  <a:lnTo>
                    <a:pt x="150842" y="157599"/>
                  </a:lnTo>
                  <a:lnTo>
                    <a:pt x="157071" y="127145"/>
                  </a:lnTo>
                  <a:lnTo>
                    <a:pt x="158917" y="120293"/>
                  </a:lnTo>
                  <a:lnTo>
                    <a:pt x="157205" y="105154"/>
                  </a:lnTo>
                  <a:lnTo>
                    <a:pt x="150190" y="80764"/>
                  </a:lnTo>
                  <a:lnTo>
                    <a:pt x="141761" y="55664"/>
                  </a:lnTo>
                  <a:lnTo>
                    <a:pt x="129642" y="32011"/>
                  </a:lnTo>
                  <a:lnTo>
                    <a:pt x="112546" y="19660"/>
                  </a:lnTo>
                  <a:lnTo>
                    <a:pt x="86555" y="7914"/>
                  </a:lnTo>
                  <a:lnTo>
                    <a:pt x="61421" y="0"/>
                  </a:lnTo>
                  <a:lnTo>
                    <a:pt x="58461" y="253"/>
                  </a:lnTo>
                  <a:lnTo>
                    <a:pt x="53292" y="2414"/>
                  </a:lnTo>
                  <a:lnTo>
                    <a:pt x="41959" y="176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5" name="SMARTInkShape-Group188">
            <a:extLst>
              <a:ext uri="{FF2B5EF4-FFF2-40B4-BE49-F238E27FC236}">
                <a16:creationId xmlns:a16="http://schemas.microsoft.com/office/drawing/2014/main" id="{667D7D5F-03B1-9827-937F-7D9D92D40F24}"/>
              </a:ext>
            </a:extLst>
          </p:cNvPr>
          <p:cNvGrpSpPr/>
          <p:nvPr/>
        </p:nvGrpSpPr>
        <p:grpSpPr>
          <a:xfrm>
            <a:off x="7903330" y="1327150"/>
            <a:ext cx="726321" cy="265381"/>
            <a:chOff x="7903330" y="1327150"/>
            <a:chExt cx="726321" cy="265381"/>
          </a:xfrm>
        </p:grpSpPr>
        <p:sp>
          <p:nvSpPr>
            <p:cNvPr id="470" name="SMARTInkShape-720">
              <a:extLst>
                <a:ext uri="{FF2B5EF4-FFF2-40B4-BE49-F238E27FC236}">
                  <a16:creationId xmlns:a16="http://schemas.microsoft.com/office/drawing/2014/main" id="{C5920280-0BDB-8D3B-AEB8-51F0E8E7CD4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903330" y="1422423"/>
              <a:ext cx="141928" cy="170108"/>
            </a:xfrm>
            <a:custGeom>
              <a:avLst/>
              <a:gdLst/>
              <a:ahLst/>
              <a:cxnLst/>
              <a:rect l="0" t="0" r="0" b="0"/>
              <a:pathLst>
                <a:path w="141928" h="170108">
                  <a:moveTo>
                    <a:pt x="78620" y="12677"/>
                  </a:moveTo>
                  <a:lnTo>
                    <a:pt x="78620" y="12677"/>
                  </a:lnTo>
                  <a:lnTo>
                    <a:pt x="78620" y="9019"/>
                  </a:lnTo>
                  <a:lnTo>
                    <a:pt x="78620" y="10581"/>
                  </a:lnTo>
                  <a:lnTo>
                    <a:pt x="79325" y="10574"/>
                  </a:lnTo>
                  <a:lnTo>
                    <a:pt x="84088" y="7026"/>
                  </a:lnTo>
                  <a:lnTo>
                    <a:pt x="91318" y="6327"/>
                  </a:lnTo>
                  <a:lnTo>
                    <a:pt x="94690" y="2956"/>
                  </a:lnTo>
                  <a:lnTo>
                    <a:pt x="94978" y="1963"/>
                  </a:lnTo>
                  <a:lnTo>
                    <a:pt x="94464" y="1301"/>
                  </a:lnTo>
                  <a:lnTo>
                    <a:pt x="92012" y="565"/>
                  </a:lnTo>
                  <a:lnTo>
                    <a:pt x="78545" y="0"/>
                  </a:lnTo>
                  <a:lnTo>
                    <a:pt x="73178" y="1869"/>
                  </a:lnTo>
                  <a:lnTo>
                    <a:pt x="52372" y="16585"/>
                  </a:lnTo>
                  <a:lnTo>
                    <a:pt x="25815" y="47462"/>
                  </a:lnTo>
                  <a:lnTo>
                    <a:pt x="10674" y="75313"/>
                  </a:lnTo>
                  <a:lnTo>
                    <a:pt x="680" y="101406"/>
                  </a:lnTo>
                  <a:lnTo>
                    <a:pt x="0" y="114201"/>
                  </a:lnTo>
                  <a:lnTo>
                    <a:pt x="3513" y="144606"/>
                  </a:lnTo>
                  <a:lnTo>
                    <a:pt x="9020" y="151981"/>
                  </a:lnTo>
                  <a:lnTo>
                    <a:pt x="37728" y="166973"/>
                  </a:lnTo>
                  <a:lnTo>
                    <a:pt x="54275" y="170107"/>
                  </a:lnTo>
                  <a:lnTo>
                    <a:pt x="72582" y="167665"/>
                  </a:lnTo>
                  <a:lnTo>
                    <a:pt x="93368" y="159813"/>
                  </a:lnTo>
                  <a:lnTo>
                    <a:pt x="119462" y="146012"/>
                  </a:lnTo>
                  <a:lnTo>
                    <a:pt x="134712" y="125163"/>
                  </a:lnTo>
                  <a:lnTo>
                    <a:pt x="139924" y="104019"/>
                  </a:lnTo>
                  <a:lnTo>
                    <a:pt x="141687" y="76659"/>
                  </a:lnTo>
                  <a:lnTo>
                    <a:pt x="141927" y="63691"/>
                  </a:lnTo>
                  <a:lnTo>
                    <a:pt x="138271" y="50872"/>
                  </a:lnTo>
                  <a:lnTo>
                    <a:pt x="121408" y="19593"/>
                  </a:lnTo>
                  <a:lnTo>
                    <a:pt x="117728" y="15171"/>
                  </a:lnTo>
                  <a:lnTo>
                    <a:pt x="109877" y="10257"/>
                  </a:lnTo>
                  <a:lnTo>
                    <a:pt x="87450" y="1090"/>
                  </a:lnTo>
                  <a:lnTo>
                    <a:pt x="86623" y="1424"/>
                  </a:lnTo>
                  <a:lnTo>
                    <a:pt x="86072" y="2353"/>
                  </a:lnTo>
                  <a:lnTo>
                    <a:pt x="84970" y="63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721">
              <a:extLst>
                <a:ext uri="{FF2B5EF4-FFF2-40B4-BE49-F238E27FC236}">
                  <a16:creationId xmlns:a16="http://schemas.microsoft.com/office/drawing/2014/main" id="{1CED741D-425C-190A-F8F8-53EB38E9993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112288" y="1543128"/>
              <a:ext cx="28129" cy="18943"/>
            </a:xfrm>
            <a:custGeom>
              <a:avLst/>
              <a:gdLst/>
              <a:ahLst/>
              <a:cxnLst/>
              <a:rect l="0" t="0" r="0" b="0"/>
              <a:pathLst>
                <a:path w="28129" h="18943">
                  <a:moveTo>
                    <a:pt x="15712" y="6272"/>
                  </a:moveTo>
                  <a:lnTo>
                    <a:pt x="15712" y="6272"/>
                  </a:lnTo>
                  <a:lnTo>
                    <a:pt x="15712" y="805"/>
                  </a:lnTo>
                  <a:lnTo>
                    <a:pt x="16417" y="510"/>
                  </a:lnTo>
                  <a:lnTo>
                    <a:pt x="21180" y="0"/>
                  </a:lnTo>
                  <a:lnTo>
                    <a:pt x="27451" y="5396"/>
                  </a:lnTo>
                  <a:lnTo>
                    <a:pt x="28128" y="9383"/>
                  </a:lnTo>
                  <a:lnTo>
                    <a:pt x="26404" y="13064"/>
                  </a:lnTo>
                  <a:lnTo>
                    <a:pt x="24957" y="15033"/>
                  </a:lnTo>
                  <a:lnTo>
                    <a:pt x="21467" y="17221"/>
                  </a:lnTo>
                  <a:lnTo>
                    <a:pt x="15765" y="18741"/>
                  </a:lnTo>
                  <a:lnTo>
                    <a:pt x="10345" y="18942"/>
                  </a:lnTo>
                  <a:lnTo>
                    <a:pt x="611" y="10131"/>
                  </a:lnTo>
                  <a:lnTo>
                    <a:pt x="0" y="8139"/>
                  </a:lnTo>
                  <a:lnTo>
                    <a:pt x="299" y="6106"/>
                  </a:lnTo>
                  <a:lnTo>
                    <a:pt x="2476" y="1143"/>
                  </a:lnTo>
                  <a:lnTo>
                    <a:pt x="3361" y="736"/>
                  </a:lnTo>
                  <a:lnTo>
                    <a:pt x="6223" y="284"/>
                  </a:lnTo>
                  <a:lnTo>
                    <a:pt x="22062" y="62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722">
              <a:extLst>
                <a:ext uri="{FF2B5EF4-FFF2-40B4-BE49-F238E27FC236}">
                  <a16:creationId xmlns:a16="http://schemas.microsoft.com/office/drawing/2014/main" id="{AC12D2B1-E8C4-4F46-4A9B-8F43921237A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233627" y="1390942"/>
              <a:ext cx="91224" cy="186072"/>
            </a:xfrm>
            <a:custGeom>
              <a:avLst/>
              <a:gdLst/>
              <a:ahLst/>
              <a:cxnLst/>
              <a:rect l="0" t="0" r="0" b="0"/>
              <a:pathLst>
                <a:path w="91224" h="186072">
                  <a:moveTo>
                    <a:pt x="78523" y="56858"/>
                  </a:moveTo>
                  <a:lnTo>
                    <a:pt x="78523" y="56858"/>
                  </a:lnTo>
                  <a:lnTo>
                    <a:pt x="78523" y="48020"/>
                  </a:lnTo>
                  <a:lnTo>
                    <a:pt x="77818" y="46733"/>
                  </a:lnTo>
                  <a:lnTo>
                    <a:pt x="76641" y="45874"/>
                  </a:lnTo>
                  <a:lnTo>
                    <a:pt x="75151" y="45302"/>
                  </a:lnTo>
                  <a:lnTo>
                    <a:pt x="74159" y="44215"/>
                  </a:lnTo>
                  <a:lnTo>
                    <a:pt x="73055" y="41126"/>
                  </a:lnTo>
                  <a:lnTo>
                    <a:pt x="72179" y="20005"/>
                  </a:lnTo>
                  <a:lnTo>
                    <a:pt x="63446" y="13935"/>
                  </a:lnTo>
                  <a:lnTo>
                    <a:pt x="59944" y="8706"/>
                  </a:lnTo>
                  <a:lnTo>
                    <a:pt x="46861" y="365"/>
                  </a:lnTo>
                  <a:lnTo>
                    <a:pt x="43754" y="0"/>
                  </a:lnTo>
                  <a:lnTo>
                    <a:pt x="34668" y="3166"/>
                  </a:lnTo>
                  <a:lnTo>
                    <a:pt x="19668" y="15314"/>
                  </a:lnTo>
                  <a:lnTo>
                    <a:pt x="8559" y="32319"/>
                  </a:lnTo>
                  <a:lnTo>
                    <a:pt x="800" y="50763"/>
                  </a:lnTo>
                  <a:lnTo>
                    <a:pt x="0" y="61440"/>
                  </a:lnTo>
                  <a:lnTo>
                    <a:pt x="5235" y="79792"/>
                  </a:lnTo>
                  <a:lnTo>
                    <a:pt x="14397" y="92738"/>
                  </a:lnTo>
                  <a:lnTo>
                    <a:pt x="18133" y="94889"/>
                  </a:lnTo>
                  <a:lnTo>
                    <a:pt x="22035" y="95618"/>
                  </a:lnTo>
                  <a:lnTo>
                    <a:pt x="29428" y="94546"/>
                  </a:lnTo>
                  <a:lnTo>
                    <a:pt x="35066" y="91717"/>
                  </a:lnTo>
                  <a:lnTo>
                    <a:pt x="48798" y="79083"/>
                  </a:lnTo>
                  <a:lnTo>
                    <a:pt x="63532" y="58607"/>
                  </a:lnTo>
                  <a:lnTo>
                    <a:pt x="65145" y="52516"/>
                  </a:lnTo>
                  <a:lnTo>
                    <a:pt x="65521" y="48343"/>
                  </a:lnTo>
                  <a:lnTo>
                    <a:pt x="67570" y="44137"/>
                  </a:lnTo>
                  <a:lnTo>
                    <a:pt x="80932" y="29079"/>
                  </a:lnTo>
                  <a:lnTo>
                    <a:pt x="85002" y="26873"/>
                  </a:lnTo>
                  <a:lnTo>
                    <a:pt x="87076" y="26285"/>
                  </a:lnTo>
                  <a:lnTo>
                    <a:pt x="87753" y="28009"/>
                  </a:lnTo>
                  <a:lnTo>
                    <a:pt x="85391" y="55097"/>
                  </a:lnTo>
                  <a:lnTo>
                    <a:pt x="85026" y="82128"/>
                  </a:lnTo>
                  <a:lnTo>
                    <a:pt x="84904" y="109775"/>
                  </a:lnTo>
                  <a:lnTo>
                    <a:pt x="84882" y="135645"/>
                  </a:lnTo>
                  <a:lnTo>
                    <a:pt x="82993" y="164065"/>
                  </a:lnTo>
                  <a:lnTo>
                    <a:pt x="78784" y="186071"/>
                  </a:lnTo>
                  <a:lnTo>
                    <a:pt x="79403" y="186038"/>
                  </a:lnTo>
                  <a:lnTo>
                    <a:pt x="91223" y="171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723">
              <a:extLst>
                <a:ext uri="{FF2B5EF4-FFF2-40B4-BE49-F238E27FC236}">
                  <a16:creationId xmlns:a16="http://schemas.microsoft.com/office/drawing/2014/main" id="{1E105D73-3008-2C6D-7D95-DB727E166FA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442819" y="1387186"/>
              <a:ext cx="117535" cy="151904"/>
            </a:xfrm>
            <a:custGeom>
              <a:avLst/>
              <a:gdLst/>
              <a:ahLst/>
              <a:cxnLst/>
              <a:rect l="0" t="0" r="0" b="0"/>
              <a:pathLst>
                <a:path w="117535" h="151904">
                  <a:moveTo>
                    <a:pt x="9031" y="22514"/>
                  </a:moveTo>
                  <a:lnTo>
                    <a:pt x="9031" y="22514"/>
                  </a:lnTo>
                  <a:lnTo>
                    <a:pt x="20586" y="10958"/>
                  </a:lnTo>
                  <a:lnTo>
                    <a:pt x="21223" y="8441"/>
                  </a:lnTo>
                  <a:lnTo>
                    <a:pt x="21631" y="4447"/>
                  </a:lnTo>
                  <a:lnTo>
                    <a:pt x="25370" y="0"/>
                  </a:lnTo>
                  <a:lnTo>
                    <a:pt x="23818" y="1454"/>
                  </a:lnTo>
                  <a:lnTo>
                    <a:pt x="22658" y="4452"/>
                  </a:lnTo>
                  <a:lnTo>
                    <a:pt x="22350" y="6239"/>
                  </a:lnTo>
                  <a:lnTo>
                    <a:pt x="11760" y="28184"/>
                  </a:lnTo>
                  <a:lnTo>
                    <a:pt x="2363" y="59230"/>
                  </a:lnTo>
                  <a:lnTo>
                    <a:pt x="353" y="63925"/>
                  </a:lnTo>
                  <a:lnTo>
                    <a:pt x="0" y="72904"/>
                  </a:lnTo>
                  <a:lnTo>
                    <a:pt x="2152" y="86795"/>
                  </a:lnTo>
                  <a:lnTo>
                    <a:pt x="3739" y="87946"/>
                  </a:lnTo>
                  <a:lnTo>
                    <a:pt x="6209" y="88008"/>
                  </a:lnTo>
                  <a:lnTo>
                    <a:pt x="19243" y="85571"/>
                  </a:lnTo>
                  <a:lnTo>
                    <a:pt x="50839" y="65630"/>
                  </a:lnTo>
                  <a:lnTo>
                    <a:pt x="73264" y="57241"/>
                  </a:lnTo>
                  <a:lnTo>
                    <a:pt x="85557" y="55587"/>
                  </a:lnTo>
                  <a:lnTo>
                    <a:pt x="96194" y="58615"/>
                  </a:lnTo>
                  <a:lnTo>
                    <a:pt x="105626" y="65370"/>
                  </a:lnTo>
                  <a:lnTo>
                    <a:pt x="114521" y="75428"/>
                  </a:lnTo>
                  <a:lnTo>
                    <a:pt x="117534" y="90717"/>
                  </a:lnTo>
                  <a:lnTo>
                    <a:pt x="115815" y="107154"/>
                  </a:lnTo>
                  <a:lnTo>
                    <a:pt x="110348" y="119163"/>
                  </a:lnTo>
                  <a:lnTo>
                    <a:pt x="95965" y="133857"/>
                  </a:lnTo>
                  <a:lnTo>
                    <a:pt x="78299" y="143778"/>
                  </a:lnTo>
                  <a:lnTo>
                    <a:pt x="56288" y="151185"/>
                  </a:lnTo>
                  <a:lnTo>
                    <a:pt x="43910" y="151903"/>
                  </a:lnTo>
                  <a:lnTo>
                    <a:pt x="15381" y="1431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724">
              <a:extLst>
                <a:ext uri="{FF2B5EF4-FFF2-40B4-BE49-F238E27FC236}">
                  <a16:creationId xmlns:a16="http://schemas.microsoft.com/office/drawing/2014/main" id="{16C69A56-D157-4FF2-E43E-B17EF814A8D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445500" y="1327150"/>
              <a:ext cx="184151" cy="44451"/>
            </a:xfrm>
            <a:custGeom>
              <a:avLst/>
              <a:gdLst/>
              <a:ahLst/>
              <a:cxnLst/>
              <a:rect l="0" t="0" r="0" b="0"/>
              <a:pathLst>
                <a:path w="184151" h="44451">
                  <a:moveTo>
                    <a:pt x="0" y="44450"/>
                  </a:moveTo>
                  <a:lnTo>
                    <a:pt x="0" y="44450"/>
                  </a:lnTo>
                  <a:lnTo>
                    <a:pt x="0" y="38983"/>
                  </a:lnTo>
                  <a:lnTo>
                    <a:pt x="705" y="38688"/>
                  </a:lnTo>
                  <a:lnTo>
                    <a:pt x="3372" y="38362"/>
                  </a:lnTo>
                  <a:lnTo>
                    <a:pt x="21676" y="29424"/>
                  </a:lnTo>
                  <a:lnTo>
                    <a:pt x="51736" y="22432"/>
                  </a:lnTo>
                  <a:lnTo>
                    <a:pt x="74596" y="15583"/>
                  </a:lnTo>
                  <a:lnTo>
                    <a:pt x="104654" y="13270"/>
                  </a:lnTo>
                  <a:lnTo>
                    <a:pt x="131993" y="8449"/>
                  </a:lnTo>
                  <a:lnTo>
                    <a:pt x="159548" y="6626"/>
                  </a:lnTo>
                  <a:lnTo>
                    <a:pt x="168042" y="4591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749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9B6649CA-AA35-1C5A-6B32-E64879375882}"/>
              </a:ext>
            </a:extLst>
          </p:cNvPr>
          <p:cNvSpPr>
            <a:spLocks/>
          </p:cNvSpPr>
          <p:nvPr/>
        </p:nvSpPr>
        <p:spPr bwMode="auto">
          <a:xfrm>
            <a:off x="1828800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C3FD9B2D-A0DC-E1A7-0F09-D5971EBA4B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2ABF40D8-5CFE-0B95-2984-666B1EA57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3CD95462-3EBD-0A2A-51F1-35CF30E1C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5" name="Line 7">
            <a:extLst>
              <a:ext uri="{FF2B5EF4-FFF2-40B4-BE49-F238E27FC236}">
                <a16:creationId xmlns:a16="http://schemas.microsoft.com/office/drawing/2014/main" id="{12CE236E-D0DA-AA37-339A-A04402422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6" name="Line 8">
            <a:extLst>
              <a:ext uri="{FF2B5EF4-FFF2-40B4-BE49-F238E27FC236}">
                <a16:creationId xmlns:a16="http://schemas.microsoft.com/office/drawing/2014/main" id="{158D5251-C56A-B1D0-3E8C-29C325F87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7" name="Line 9">
            <a:extLst>
              <a:ext uri="{FF2B5EF4-FFF2-40B4-BE49-F238E27FC236}">
                <a16:creationId xmlns:a16="http://schemas.microsoft.com/office/drawing/2014/main" id="{EC48BDC6-8148-12A3-C88A-9C6EBE4E2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8" name="Line 10">
            <a:extLst>
              <a:ext uri="{FF2B5EF4-FFF2-40B4-BE49-F238E27FC236}">
                <a16:creationId xmlns:a16="http://schemas.microsoft.com/office/drawing/2014/main" id="{219E6535-F1C2-4E3D-97D9-683510BD8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9" name="Line 11">
            <a:extLst>
              <a:ext uri="{FF2B5EF4-FFF2-40B4-BE49-F238E27FC236}">
                <a16:creationId xmlns:a16="http://schemas.microsoft.com/office/drawing/2014/main" id="{85F5C94D-1D45-12EB-6892-29DEC04448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0" name="Line 12">
            <a:extLst>
              <a:ext uri="{FF2B5EF4-FFF2-40B4-BE49-F238E27FC236}">
                <a16:creationId xmlns:a16="http://schemas.microsoft.com/office/drawing/2014/main" id="{F1858A35-DD9B-816F-7BDB-C35413A2B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1" name="Line 13">
            <a:extLst>
              <a:ext uri="{FF2B5EF4-FFF2-40B4-BE49-F238E27FC236}">
                <a16:creationId xmlns:a16="http://schemas.microsoft.com/office/drawing/2014/main" id="{FFDE1789-0D1D-BF30-D33C-08F02AB775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2" name="Line 14">
            <a:extLst>
              <a:ext uri="{FF2B5EF4-FFF2-40B4-BE49-F238E27FC236}">
                <a16:creationId xmlns:a16="http://schemas.microsoft.com/office/drawing/2014/main" id="{21456764-F8D8-8138-264C-5CED4AE7AF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3" name="Line 15">
            <a:extLst>
              <a:ext uri="{FF2B5EF4-FFF2-40B4-BE49-F238E27FC236}">
                <a16:creationId xmlns:a16="http://schemas.microsoft.com/office/drawing/2014/main" id="{41E143D9-E625-6C97-FDE6-7A7FFCC30A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4" name="Line 16">
            <a:extLst>
              <a:ext uri="{FF2B5EF4-FFF2-40B4-BE49-F238E27FC236}">
                <a16:creationId xmlns:a16="http://schemas.microsoft.com/office/drawing/2014/main" id="{60A85210-DBD9-CA78-688F-BAD962D4A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5" name="Line 17">
            <a:extLst>
              <a:ext uri="{FF2B5EF4-FFF2-40B4-BE49-F238E27FC236}">
                <a16:creationId xmlns:a16="http://schemas.microsoft.com/office/drawing/2014/main" id="{9792571E-BF8B-EC49-CD8C-C57414B99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6" name="Line 18">
            <a:extLst>
              <a:ext uri="{FF2B5EF4-FFF2-40B4-BE49-F238E27FC236}">
                <a16:creationId xmlns:a16="http://schemas.microsoft.com/office/drawing/2014/main" id="{021C7529-F904-D447-628A-160B8AC73F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7" name="Line 19">
            <a:extLst>
              <a:ext uri="{FF2B5EF4-FFF2-40B4-BE49-F238E27FC236}">
                <a16:creationId xmlns:a16="http://schemas.microsoft.com/office/drawing/2014/main" id="{0CEBC139-EDFA-9169-24A5-DB34171F8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8" name="Line 20">
            <a:extLst>
              <a:ext uri="{FF2B5EF4-FFF2-40B4-BE49-F238E27FC236}">
                <a16:creationId xmlns:a16="http://schemas.microsoft.com/office/drawing/2014/main" id="{1E727F0A-E80B-C874-2EBB-7735184DDA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4061034F-90E0-DCBC-1E00-2D4211E792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0" name="Line 22">
            <a:extLst>
              <a:ext uri="{FF2B5EF4-FFF2-40B4-BE49-F238E27FC236}">
                <a16:creationId xmlns:a16="http://schemas.microsoft.com/office/drawing/2014/main" id="{FBA74B59-D969-38AA-E44A-333E1DDEE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1" name="Line 23">
            <a:extLst>
              <a:ext uri="{FF2B5EF4-FFF2-40B4-BE49-F238E27FC236}">
                <a16:creationId xmlns:a16="http://schemas.microsoft.com/office/drawing/2014/main" id="{0850FF42-DB39-F642-2D99-9546A708F0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2" name="Rectangle 24">
            <a:extLst>
              <a:ext uri="{FF2B5EF4-FFF2-40B4-BE49-F238E27FC236}">
                <a16:creationId xmlns:a16="http://schemas.microsoft.com/office/drawing/2014/main" id="{CA296102-E384-656A-2298-9B9BEC1B3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3" name="Rectangle 25">
            <a:extLst>
              <a:ext uri="{FF2B5EF4-FFF2-40B4-BE49-F238E27FC236}">
                <a16:creationId xmlns:a16="http://schemas.microsoft.com/office/drawing/2014/main" id="{105EF282-4B0E-5EFE-F522-724A7A507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" name="Freeform 29">
            <a:extLst>
              <a:ext uri="{FF2B5EF4-FFF2-40B4-BE49-F238E27FC236}">
                <a16:creationId xmlns:a16="http://schemas.microsoft.com/office/drawing/2014/main" id="{91F7232A-FAA3-E3B6-0E38-65AB5EBEDE7C}"/>
              </a:ext>
            </a:extLst>
          </p:cNvPr>
          <p:cNvSpPr>
            <a:spLocks/>
          </p:cNvSpPr>
          <p:nvPr/>
        </p:nvSpPr>
        <p:spPr bwMode="auto">
          <a:xfrm>
            <a:off x="403860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5" name="Line 30">
            <a:extLst>
              <a:ext uri="{FF2B5EF4-FFF2-40B4-BE49-F238E27FC236}">
                <a16:creationId xmlns:a16="http://schemas.microsoft.com/office/drawing/2014/main" id="{D9EFC2C4-D689-2430-1A56-AD9678CB15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86" name="Rectangle 31">
            <a:extLst>
              <a:ext uri="{FF2B5EF4-FFF2-40B4-BE49-F238E27FC236}">
                <a16:creationId xmlns:a16="http://schemas.microsoft.com/office/drawing/2014/main" id="{FC31EE5B-714C-0232-55B6-647380705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2074862"/>
            <a:ext cx="78581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l-GR" b="1" dirty="0">
                <a:latin typeface="Calibri"/>
                <a:cs typeface="Arial" charset="0"/>
              </a:rPr>
              <a:t>μ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87" name="Line 4">
            <a:extLst>
              <a:ext uri="{FF2B5EF4-FFF2-40B4-BE49-F238E27FC236}">
                <a16:creationId xmlns:a16="http://schemas.microsoft.com/office/drawing/2014/main" id="{9B0B87A0-ECDE-C864-5E17-73FEA5127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8" name="Line 5">
            <a:extLst>
              <a:ext uri="{FF2B5EF4-FFF2-40B4-BE49-F238E27FC236}">
                <a16:creationId xmlns:a16="http://schemas.microsoft.com/office/drawing/2014/main" id="{EBB37176-5610-C9EC-CD5D-12F483D8F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9" name="Line 6">
            <a:extLst>
              <a:ext uri="{FF2B5EF4-FFF2-40B4-BE49-F238E27FC236}">
                <a16:creationId xmlns:a16="http://schemas.microsoft.com/office/drawing/2014/main" id="{C3F58A05-30AE-9E31-4081-89A33F7EB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0" name="Line 7">
            <a:extLst>
              <a:ext uri="{FF2B5EF4-FFF2-40B4-BE49-F238E27FC236}">
                <a16:creationId xmlns:a16="http://schemas.microsoft.com/office/drawing/2014/main" id="{FDDB9944-AA59-1521-7C32-B6A602D22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1" name="Line 8">
            <a:extLst>
              <a:ext uri="{FF2B5EF4-FFF2-40B4-BE49-F238E27FC236}">
                <a16:creationId xmlns:a16="http://schemas.microsoft.com/office/drawing/2014/main" id="{1CF8D8DF-6C1F-3292-E87D-BE6A4C7F3B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2" name="Line 9">
            <a:extLst>
              <a:ext uri="{FF2B5EF4-FFF2-40B4-BE49-F238E27FC236}">
                <a16:creationId xmlns:a16="http://schemas.microsoft.com/office/drawing/2014/main" id="{D68327D2-2838-09CB-76FE-350D063D44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3" name="Line 10">
            <a:extLst>
              <a:ext uri="{FF2B5EF4-FFF2-40B4-BE49-F238E27FC236}">
                <a16:creationId xmlns:a16="http://schemas.microsoft.com/office/drawing/2014/main" id="{382E7E8D-C5A1-2522-459A-8961CC508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4" name="Line 11">
            <a:extLst>
              <a:ext uri="{FF2B5EF4-FFF2-40B4-BE49-F238E27FC236}">
                <a16:creationId xmlns:a16="http://schemas.microsoft.com/office/drawing/2014/main" id="{7AC96B3D-BCF1-3AE1-BF2C-CBBA91DDAC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5" name="Line 12">
            <a:extLst>
              <a:ext uri="{FF2B5EF4-FFF2-40B4-BE49-F238E27FC236}">
                <a16:creationId xmlns:a16="http://schemas.microsoft.com/office/drawing/2014/main" id="{279B258D-3C7B-7A9E-058B-94D2CBD54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6" name="Line 13">
            <a:extLst>
              <a:ext uri="{FF2B5EF4-FFF2-40B4-BE49-F238E27FC236}">
                <a16:creationId xmlns:a16="http://schemas.microsoft.com/office/drawing/2014/main" id="{8E44DEB4-C534-53DC-265F-C3EBE4646A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7" name="Line 14">
            <a:extLst>
              <a:ext uri="{FF2B5EF4-FFF2-40B4-BE49-F238E27FC236}">
                <a16:creationId xmlns:a16="http://schemas.microsoft.com/office/drawing/2014/main" id="{F338EBE7-FC9D-0608-4D48-FDA9AB076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8" name="Line 15">
            <a:extLst>
              <a:ext uri="{FF2B5EF4-FFF2-40B4-BE49-F238E27FC236}">
                <a16:creationId xmlns:a16="http://schemas.microsoft.com/office/drawing/2014/main" id="{1E57E1E5-8E8D-25DC-CB49-E17E34AD0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9" name="Line 16">
            <a:extLst>
              <a:ext uri="{FF2B5EF4-FFF2-40B4-BE49-F238E27FC236}">
                <a16:creationId xmlns:a16="http://schemas.microsoft.com/office/drawing/2014/main" id="{B1EB9316-3E68-90B0-B2E6-3EE4323E6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0" name="Line 17">
            <a:extLst>
              <a:ext uri="{FF2B5EF4-FFF2-40B4-BE49-F238E27FC236}">
                <a16:creationId xmlns:a16="http://schemas.microsoft.com/office/drawing/2014/main" id="{1FADBC93-4804-4FFF-32FA-27F0FB35C9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1" name="Line 18">
            <a:extLst>
              <a:ext uri="{FF2B5EF4-FFF2-40B4-BE49-F238E27FC236}">
                <a16:creationId xmlns:a16="http://schemas.microsoft.com/office/drawing/2014/main" id="{95D709AB-888E-FC0F-8FAC-5EC8E8CACB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2" name="Line 19">
            <a:extLst>
              <a:ext uri="{FF2B5EF4-FFF2-40B4-BE49-F238E27FC236}">
                <a16:creationId xmlns:a16="http://schemas.microsoft.com/office/drawing/2014/main" id="{7C199C69-B084-D5F9-49B4-7197F3E829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3" name="Line 20">
            <a:extLst>
              <a:ext uri="{FF2B5EF4-FFF2-40B4-BE49-F238E27FC236}">
                <a16:creationId xmlns:a16="http://schemas.microsoft.com/office/drawing/2014/main" id="{700D58C0-7BAC-A973-588E-8C7959F2D4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4" name="Line 21">
            <a:extLst>
              <a:ext uri="{FF2B5EF4-FFF2-40B4-BE49-F238E27FC236}">
                <a16:creationId xmlns:a16="http://schemas.microsoft.com/office/drawing/2014/main" id="{EB3BC383-2C96-62F6-B3C6-878E14979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" name="Line 22">
            <a:extLst>
              <a:ext uri="{FF2B5EF4-FFF2-40B4-BE49-F238E27FC236}">
                <a16:creationId xmlns:a16="http://schemas.microsoft.com/office/drawing/2014/main" id="{E6288945-C0B2-6D49-310F-8C50F2C27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" name="Line 23">
            <a:extLst>
              <a:ext uri="{FF2B5EF4-FFF2-40B4-BE49-F238E27FC236}">
                <a16:creationId xmlns:a16="http://schemas.microsoft.com/office/drawing/2014/main" id="{0FD7E09B-7136-4215-6EE9-C4297F87D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7" name="Rectangle 24">
            <a:extLst>
              <a:ext uri="{FF2B5EF4-FFF2-40B4-BE49-F238E27FC236}">
                <a16:creationId xmlns:a16="http://schemas.microsoft.com/office/drawing/2014/main" id="{3AE8CE42-F139-8BFC-3DAB-748022E68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8" name="Rectangle 25">
            <a:extLst>
              <a:ext uri="{FF2B5EF4-FFF2-40B4-BE49-F238E27FC236}">
                <a16:creationId xmlns:a16="http://schemas.microsoft.com/office/drawing/2014/main" id="{1109463A-88F8-6BF8-EAFE-C94C3C2B9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9" name="Line 4">
            <a:extLst>
              <a:ext uri="{FF2B5EF4-FFF2-40B4-BE49-F238E27FC236}">
                <a16:creationId xmlns:a16="http://schemas.microsoft.com/office/drawing/2014/main" id="{8EEF55B7-53AD-0D4C-1CAB-E92CB149E3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0" name="Line 5">
            <a:extLst>
              <a:ext uri="{FF2B5EF4-FFF2-40B4-BE49-F238E27FC236}">
                <a16:creationId xmlns:a16="http://schemas.microsoft.com/office/drawing/2014/main" id="{FAC068A6-6656-7088-FD78-BF37A8CA68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1" name="Line 6">
            <a:extLst>
              <a:ext uri="{FF2B5EF4-FFF2-40B4-BE49-F238E27FC236}">
                <a16:creationId xmlns:a16="http://schemas.microsoft.com/office/drawing/2014/main" id="{D0FBD32B-3FDF-65A2-F7BD-28F735AAB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2" name="Line 7">
            <a:extLst>
              <a:ext uri="{FF2B5EF4-FFF2-40B4-BE49-F238E27FC236}">
                <a16:creationId xmlns:a16="http://schemas.microsoft.com/office/drawing/2014/main" id="{E4ABF1A4-59C5-BBB8-3F5B-35FC4D3DB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3" name="Line 8">
            <a:extLst>
              <a:ext uri="{FF2B5EF4-FFF2-40B4-BE49-F238E27FC236}">
                <a16:creationId xmlns:a16="http://schemas.microsoft.com/office/drawing/2014/main" id="{AE918C8F-C14B-65D2-E300-C66BA656A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4" name="Line 9">
            <a:extLst>
              <a:ext uri="{FF2B5EF4-FFF2-40B4-BE49-F238E27FC236}">
                <a16:creationId xmlns:a16="http://schemas.microsoft.com/office/drawing/2014/main" id="{97DF614D-1027-3571-23DE-78F207019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5" name="Line 10">
            <a:extLst>
              <a:ext uri="{FF2B5EF4-FFF2-40B4-BE49-F238E27FC236}">
                <a16:creationId xmlns:a16="http://schemas.microsoft.com/office/drawing/2014/main" id="{3CA943C0-303D-8CD8-9E81-FEF6E444F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6" name="Line 11">
            <a:extLst>
              <a:ext uri="{FF2B5EF4-FFF2-40B4-BE49-F238E27FC236}">
                <a16:creationId xmlns:a16="http://schemas.microsoft.com/office/drawing/2014/main" id="{69EB09A9-9AD5-57D4-9FE5-96C0DD8FF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7" name="Line 12">
            <a:extLst>
              <a:ext uri="{FF2B5EF4-FFF2-40B4-BE49-F238E27FC236}">
                <a16:creationId xmlns:a16="http://schemas.microsoft.com/office/drawing/2014/main" id="{8BF050E4-89C8-A428-1127-74F3C1DA9E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8" name="Line 13">
            <a:extLst>
              <a:ext uri="{FF2B5EF4-FFF2-40B4-BE49-F238E27FC236}">
                <a16:creationId xmlns:a16="http://schemas.microsoft.com/office/drawing/2014/main" id="{BD61BC0E-2F1B-E580-EE57-F4A3BC5AD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9" name="Line 14">
            <a:extLst>
              <a:ext uri="{FF2B5EF4-FFF2-40B4-BE49-F238E27FC236}">
                <a16:creationId xmlns:a16="http://schemas.microsoft.com/office/drawing/2014/main" id="{0C121841-C434-BDB3-1D7A-928C0621DA5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0" name="Line 15">
            <a:extLst>
              <a:ext uri="{FF2B5EF4-FFF2-40B4-BE49-F238E27FC236}">
                <a16:creationId xmlns:a16="http://schemas.microsoft.com/office/drawing/2014/main" id="{C42B5116-40AE-EEBB-2E81-C4B76E9BB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1" name="Line 16">
            <a:extLst>
              <a:ext uri="{FF2B5EF4-FFF2-40B4-BE49-F238E27FC236}">
                <a16:creationId xmlns:a16="http://schemas.microsoft.com/office/drawing/2014/main" id="{6D7C0474-2DD7-354F-C9E5-910FAD6ACB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2" name="Line 17">
            <a:extLst>
              <a:ext uri="{FF2B5EF4-FFF2-40B4-BE49-F238E27FC236}">
                <a16:creationId xmlns:a16="http://schemas.microsoft.com/office/drawing/2014/main" id="{B4756FEB-85D1-D2E1-AAA2-D57CBC60D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3" name="Line 18">
            <a:extLst>
              <a:ext uri="{FF2B5EF4-FFF2-40B4-BE49-F238E27FC236}">
                <a16:creationId xmlns:a16="http://schemas.microsoft.com/office/drawing/2014/main" id="{D2A966B0-AE50-05B6-8841-1B7138C3E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4" name="Line 19">
            <a:extLst>
              <a:ext uri="{FF2B5EF4-FFF2-40B4-BE49-F238E27FC236}">
                <a16:creationId xmlns:a16="http://schemas.microsoft.com/office/drawing/2014/main" id="{3B8438C3-B15D-9772-2B69-603EDE6D4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" name="Line 20">
            <a:extLst>
              <a:ext uri="{FF2B5EF4-FFF2-40B4-BE49-F238E27FC236}">
                <a16:creationId xmlns:a16="http://schemas.microsoft.com/office/drawing/2014/main" id="{8513ABC2-B7D3-DCA5-2631-EC2E1071A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6" name="Line 21">
            <a:extLst>
              <a:ext uri="{FF2B5EF4-FFF2-40B4-BE49-F238E27FC236}">
                <a16:creationId xmlns:a16="http://schemas.microsoft.com/office/drawing/2014/main" id="{59EB27E6-63FF-963E-09C3-1093D59BAA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7" name="Line 22">
            <a:extLst>
              <a:ext uri="{FF2B5EF4-FFF2-40B4-BE49-F238E27FC236}">
                <a16:creationId xmlns:a16="http://schemas.microsoft.com/office/drawing/2014/main" id="{9E629570-D3FC-2C4B-7E8A-5AB1FF75F2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8" name="Line 23">
            <a:extLst>
              <a:ext uri="{FF2B5EF4-FFF2-40B4-BE49-F238E27FC236}">
                <a16:creationId xmlns:a16="http://schemas.microsoft.com/office/drawing/2014/main" id="{A2F01555-AD5A-22F9-CBE0-96B1C4312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9" name="Rectangle 24">
            <a:extLst>
              <a:ext uri="{FF2B5EF4-FFF2-40B4-BE49-F238E27FC236}">
                <a16:creationId xmlns:a16="http://schemas.microsoft.com/office/drawing/2014/main" id="{2AE8CC57-DF29-989C-B2D4-4A68471EB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0" name="Rectangle 25">
            <a:extLst>
              <a:ext uri="{FF2B5EF4-FFF2-40B4-BE49-F238E27FC236}">
                <a16:creationId xmlns:a16="http://schemas.microsoft.com/office/drawing/2014/main" id="{DE22C832-C1D8-DB2E-FBAF-B2D1AF3E3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1" name="Line 35">
            <a:extLst>
              <a:ext uri="{FF2B5EF4-FFF2-40B4-BE49-F238E27FC236}">
                <a16:creationId xmlns:a16="http://schemas.microsoft.com/office/drawing/2014/main" id="{915210B7-4117-1D42-B912-58FB7F943F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2" name="Line 35">
            <a:extLst>
              <a:ext uri="{FF2B5EF4-FFF2-40B4-BE49-F238E27FC236}">
                <a16:creationId xmlns:a16="http://schemas.microsoft.com/office/drawing/2014/main" id="{1A927E76-249D-C2A0-3877-C1F65FD5EB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Rectangle 31">
                <a:extLst>
                  <a:ext uri="{FF2B5EF4-FFF2-40B4-BE49-F238E27FC236}">
                    <a16:creationId xmlns:a16="http://schemas.microsoft.com/office/drawing/2014/main" id="{50418F51-C890-7E5D-6350-7C976DDA3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2070145"/>
                <a:ext cx="2057400" cy="6143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tx1"/>
                          </a:solidFill>
                          <a:latin typeface="Cambria Math"/>
                        </a:rPr>
                        <m:t>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1.96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baseline="-250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3" name="Rectangle 31">
                <a:extLst>
                  <a:ext uri="{FF2B5EF4-FFF2-40B4-BE49-F238E27FC236}">
                    <a16:creationId xmlns:a16="http://schemas.microsoft.com/office/drawing/2014/main" id="{50418F51-C890-7E5D-6350-7C976DDA3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2070145"/>
                <a:ext cx="2057400" cy="61433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Rectangle 31">
                <a:extLst>
                  <a:ext uri="{FF2B5EF4-FFF2-40B4-BE49-F238E27FC236}">
                    <a16:creationId xmlns:a16="http://schemas.microsoft.com/office/drawing/2014/main" id="{8C95E8B3-C595-449F-0939-61B683F41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2057400"/>
                <a:ext cx="2362200" cy="6143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tx1"/>
                          </a:solidFill>
                          <a:latin typeface="Cambria Math"/>
                        </a:rPr>
                        <m:t>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1.96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4" name="Rectangle 31">
                <a:extLst>
                  <a:ext uri="{FF2B5EF4-FFF2-40B4-BE49-F238E27FC236}">
                    <a16:creationId xmlns:a16="http://schemas.microsoft.com/office/drawing/2014/main" id="{8C95E8B3-C595-449F-0939-61B683F41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2057400"/>
                <a:ext cx="2362200" cy="61433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CEFAE9DA-6100-D37D-84DC-0127309F4547}"/>
              </a:ext>
            </a:extLst>
          </p:cNvPr>
          <p:cNvCxnSpPr/>
          <p:nvPr/>
        </p:nvCxnSpPr>
        <p:spPr>
          <a:xfrm flipH="1">
            <a:off x="4038600" y="250825"/>
            <a:ext cx="11113" cy="1806575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BE42A5F9-15CD-107C-D6CE-80CAEE439BC6}"/>
              </a:ext>
            </a:extLst>
          </p:cNvPr>
          <p:cNvCxnSpPr/>
          <p:nvPr/>
        </p:nvCxnSpPr>
        <p:spPr>
          <a:xfrm flipH="1">
            <a:off x="4256088" y="457200"/>
            <a:ext cx="11112" cy="1577975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Line 35">
            <a:extLst>
              <a:ext uri="{FF2B5EF4-FFF2-40B4-BE49-F238E27FC236}">
                <a16:creationId xmlns:a16="http://schemas.microsoft.com/office/drawing/2014/main" id="{463226D9-19A3-0E5F-4C34-D16AAEE4A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447800"/>
            <a:ext cx="0" cy="619779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8" name="Line 35">
            <a:extLst>
              <a:ext uri="{FF2B5EF4-FFF2-40B4-BE49-F238E27FC236}">
                <a16:creationId xmlns:a16="http://schemas.microsoft.com/office/drawing/2014/main" id="{12E03C4A-E1EC-B9A9-0BE4-022C7036F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833889"/>
            <a:ext cx="0" cy="23369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368FF9EF-C909-2A2D-5B78-10C3FEDF7778}"/>
                  </a:ext>
                </a:extLst>
              </p:cNvPr>
              <p:cNvSpPr/>
              <p:nvPr/>
            </p:nvSpPr>
            <p:spPr>
              <a:xfrm>
                <a:off x="2438400" y="2057400"/>
                <a:ext cx="1403589" cy="616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−1.96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368FF9EF-C909-2A2D-5B78-10C3FEDF7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057400"/>
                <a:ext cx="1403589" cy="61690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21F4DBBA-4623-F96A-C21D-1C4FBEC45781}"/>
                  </a:ext>
                </a:extLst>
              </p:cNvPr>
              <p:cNvSpPr/>
              <p:nvPr/>
            </p:nvSpPr>
            <p:spPr>
              <a:xfrm>
                <a:off x="5987811" y="2057400"/>
                <a:ext cx="1403589" cy="616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1.96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21F4DBBA-4623-F96A-C21D-1C4FBEC457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811" y="2057400"/>
                <a:ext cx="1403589" cy="61690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6A0906A2-8792-85F0-75E6-0D254F65694A}"/>
                  </a:ext>
                </a:extLst>
              </p:cNvPr>
              <p:cNvSpPr/>
              <p:nvPr/>
            </p:nvSpPr>
            <p:spPr>
              <a:xfrm>
                <a:off x="4127815" y="2069068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6A0906A2-8792-85F0-75E6-0D254F656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815" y="2069068"/>
                <a:ext cx="367985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2" name="Freeform 3">
            <a:extLst>
              <a:ext uri="{FF2B5EF4-FFF2-40B4-BE49-F238E27FC236}">
                <a16:creationId xmlns:a16="http://schemas.microsoft.com/office/drawing/2014/main" id="{AEC46D58-9821-8B93-808A-7F6BB2ACB025}"/>
              </a:ext>
            </a:extLst>
          </p:cNvPr>
          <p:cNvSpPr>
            <a:spLocks/>
          </p:cNvSpPr>
          <p:nvPr/>
        </p:nvSpPr>
        <p:spPr bwMode="auto">
          <a:xfrm>
            <a:off x="1828800" y="32766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243" name="Line 4">
            <a:extLst>
              <a:ext uri="{FF2B5EF4-FFF2-40B4-BE49-F238E27FC236}">
                <a16:creationId xmlns:a16="http://schemas.microsoft.com/office/drawing/2014/main" id="{92D2D89A-6939-C893-E4A1-3D0BC3FE8E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5419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4" name="Line 5">
            <a:extLst>
              <a:ext uri="{FF2B5EF4-FFF2-40B4-BE49-F238E27FC236}">
                <a16:creationId xmlns:a16="http://schemas.microsoft.com/office/drawing/2014/main" id="{BB9685C6-1B67-30BC-3C87-425BC7D6A2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55419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" name="Line 6">
            <a:extLst>
              <a:ext uri="{FF2B5EF4-FFF2-40B4-BE49-F238E27FC236}">
                <a16:creationId xmlns:a16="http://schemas.microsoft.com/office/drawing/2014/main" id="{5ED214F2-5558-6A83-5A10-314C07B9D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56626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6" name="Line 7">
            <a:extLst>
              <a:ext uri="{FF2B5EF4-FFF2-40B4-BE49-F238E27FC236}">
                <a16:creationId xmlns:a16="http://schemas.microsoft.com/office/drawing/2014/main" id="{C45A0FCC-7662-1A27-5FE6-7F941085A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5784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7" name="Line 8">
            <a:extLst>
              <a:ext uri="{FF2B5EF4-FFF2-40B4-BE49-F238E27FC236}">
                <a16:creationId xmlns:a16="http://schemas.microsoft.com/office/drawing/2014/main" id="{9639CB01-8B72-E557-6D61-AF87547D1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5905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8" name="Line 9">
            <a:extLst>
              <a:ext uri="{FF2B5EF4-FFF2-40B4-BE49-F238E27FC236}">
                <a16:creationId xmlns:a16="http://schemas.microsoft.com/office/drawing/2014/main" id="{0949B70B-5B30-A8B9-FA9C-C5B0FB07D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6027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9" name="Line 10">
            <a:extLst>
              <a:ext uri="{FF2B5EF4-FFF2-40B4-BE49-F238E27FC236}">
                <a16:creationId xmlns:a16="http://schemas.microsoft.com/office/drawing/2014/main" id="{C37CD8C2-BEA5-FF24-F931-66753F46B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6148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0" name="Line 11">
            <a:extLst>
              <a:ext uri="{FF2B5EF4-FFF2-40B4-BE49-F238E27FC236}">
                <a16:creationId xmlns:a16="http://schemas.microsoft.com/office/drawing/2014/main" id="{286D443D-A7D9-9155-35CB-79C579CEDC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6270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1" name="Line 12">
            <a:extLst>
              <a:ext uri="{FF2B5EF4-FFF2-40B4-BE49-F238E27FC236}">
                <a16:creationId xmlns:a16="http://schemas.microsoft.com/office/drawing/2014/main" id="{59770479-A514-908D-4DB5-124C80D13D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6391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2" name="Line 13">
            <a:extLst>
              <a:ext uri="{FF2B5EF4-FFF2-40B4-BE49-F238E27FC236}">
                <a16:creationId xmlns:a16="http://schemas.microsoft.com/office/drawing/2014/main" id="{629E8D4D-A1FB-A003-2A20-D9B45B9AE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6511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3" name="Line 14">
            <a:extLst>
              <a:ext uri="{FF2B5EF4-FFF2-40B4-BE49-F238E27FC236}">
                <a16:creationId xmlns:a16="http://schemas.microsoft.com/office/drawing/2014/main" id="{04905C26-4123-2EC9-63FE-38C53007B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4" name="Line 15">
            <a:extLst>
              <a:ext uri="{FF2B5EF4-FFF2-40B4-BE49-F238E27FC236}">
                <a16:creationId xmlns:a16="http://schemas.microsoft.com/office/drawing/2014/main" id="{FC012CE2-97CC-8459-531D-1F44EF2BF2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7963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5" name="Line 16">
            <a:extLst>
              <a:ext uri="{FF2B5EF4-FFF2-40B4-BE49-F238E27FC236}">
                <a16:creationId xmlns:a16="http://schemas.microsoft.com/office/drawing/2014/main" id="{BA95FEC7-554F-B227-11F6-D24E0C4E0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33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6" name="Line 17">
            <a:extLst>
              <a:ext uri="{FF2B5EF4-FFF2-40B4-BE49-F238E27FC236}">
                <a16:creationId xmlns:a16="http://schemas.microsoft.com/office/drawing/2014/main" id="{1B3C197C-2AB9-D8D6-120F-F5C6DB4E4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7" name="Line 18">
            <a:extLst>
              <a:ext uri="{FF2B5EF4-FFF2-40B4-BE49-F238E27FC236}">
                <a16:creationId xmlns:a16="http://schemas.microsoft.com/office/drawing/2014/main" id="{2935B627-EA92-ED77-E8DF-E6D57E57AE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6263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8" name="Line 19">
            <a:extLst>
              <a:ext uri="{FF2B5EF4-FFF2-40B4-BE49-F238E27FC236}">
                <a16:creationId xmlns:a16="http://schemas.microsoft.com/office/drawing/2014/main" id="{5BA16364-7007-0E84-CA7C-425EB11E3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6225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9" name="Line 20">
            <a:extLst>
              <a:ext uri="{FF2B5EF4-FFF2-40B4-BE49-F238E27FC236}">
                <a16:creationId xmlns:a16="http://schemas.microsoft.com/office/drawing/2014/main" id="{291099E8-BB8C-13BB-1E75-2A4E714E1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0" name="Line 21">
            <a:extLst>
              <a:ext uri="{FF2B5EF4-FFF2-40B4-BE49-F238E27FC236}">
                <a16:creationId xmlns:a16="http://schemas.microsoft.com/office/drawing/2014/main" id="{250AC2CB-B45D-A1A6-5BEE-2283227245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15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1" name="Line 22">
            <a:extLst>
              <a:ext uri="{FF2B5EF4-FFF2-40B4-BE49-F238E27FC236}">
                <a16:creationId xmlns:a16="http://schemas.microsoft.com/office/drawing/2014/main" id="{A6D04C5B-0988-F61A-D96E-BF5F1A2D03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2" name="Line 23">
            <a:extLst>
              <a:ext uri="{FF2B5EF4-FFF2-40B4-BE49-F238E27FC236}">
                <a16:creationId xmlns:a16="http://schemas.microsoft.com/office/drawing/2014/main" id="{B40B52B4-8060-5EB3-CDFE-5A8F4CBCB9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448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3" name="Rectangle 24">
            <a:extLst>
              <a:ext uri="{FF2B5EF4-FFF2-40B4-BE49-F238E27FC236}">
                <a16:creationId xmlns:a16="http://schemas.microsoft.com/office/drawing/2014/main" id="{62CC271D-E031-5549-DA26-8C667587B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5935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4" name="Rectangle 25">
            <a:extLst>
              <a:ext uri="{FF2B5EF4-FFF2-40B4-BE49-F238E27FC236}">
                <a16:creationId xmlns:a16="http://schemas.microsoft.com/office/drawing/2014/main" id="{2A7AC342-569A-8701-9375-00F1E0EE7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66103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5" name="Freeform 29">
            <a:extLst>
              <a:ext uri="{FF2B5EF4-FFF2-40B4-BE49-F238E27FC236}">
                <a16:creationId xmlns:a16="http://schemas.microsoft.com/office/drawing/2014/main" id="{21D3ED69-B0F2-CF86-794C-FA8672F36B49}"/>
              </a:ext>
            </a:extLst>
          </p:cNvPr>
          <p:cNvSpPr>
            <a:spLocks/>
          </p:cNvSpPr>
          <p:nvPr/>
        </p:nvSpPr>
        <p:spPr bwMode="auto">
          <a:xfrm>
            <a:off x="4038600" y="32766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" name="Line 30">
            <a:extLst>
              <a:ext uri="{FF2B5EF4-FFF2-40B4-BE49-F238E27FC236}">
                <a16:creationId xmlns:a16="http://schemas.microsoft.com/office/drawing/2014/main" id="{8C0C95E9-CB30-2D0B-08F2-ACE4B4B0B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0292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67" name="Rectangle 31">
            <a:extLst>
              <a:ext uri="{FF2B5EF4-FFF2-40B4-BE49-F238E27FC236}">
                <a16:creationId xmlns:a16="http://schemas.microsoft.com/office/drawing/2014/main" id="{14B084A9-E5ED-F50C-DA37-ED0061AD6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046662"/>
            <a:ext cx="78581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l-GR" b="1" dirty="0">
                <a:latin typeface="Calibri"/>
                <a:cs typeface="Arial" charset="0"/>
              </a:rPr>
              <a:t>μ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268" name="Line 4">
            <a:extLst>
              <a:ext uri="{FF2B5EF4-FFF2-40B4-BE49-F238E27FC236}">
                <a16:creationId xmlns:a16="http://schemas.microsoft.com/office/drawing/2014/main" id="{A43257DF-79B0-E754-2A1A-30D47E7AD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84709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9" name="Line 5">
            <a:extLst>
              <a:ext uri="{FF2B5EF4-FFF2-40B4-BE49-F238E27FC236}">
                <a16:creationId xmlns:a16="http://schemas.microsoft.com/office/drawing/2014/main" id="{350666EF-4C0F-397A-DF1C-CC97199C5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85931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0" name="Line 6">
            <a:extLst>
              <a:ext uri="{FF2B5EF4-FFF2-40B4-BE49-F238E27FC236}">
                <a16:creationId xmlns:a16="http://schemas.microsoft.com/office/drawing/2014/main" id="{CF51FE47-1BDC-C7F9-635F-4750B7B0D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87137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1" name="Line 7">
            <a:extLst>
              <a:ext uri="{FF2B5EF4-FFF2-40B4-BE49-F238E27FC236}">
                <a16:creationId xmlns:a16="http://schemas.microsoft.com/office/drawing/2014/main" id="{3BFFE831-2430-0BD0-AE8C-445711C1CC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88360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2" name="Line 8">
            <a:extLst>
              <a:ext uri="{FF2B5EF4-FFF2-40B4-BE49-F238E27FC236}">
                <a16:creationId xmlns:a16="http://schemas.microsoft.com/office/drawing/2014/main" id="{D9D6D341-3B44-BCEE-F063-93F73D8E0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89566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3" name="Line 9">
            <a:extLst>
              <a:ext uri="{FF2B5EF4-FFF2-40B4-BE49-F238E27FC236}">
                <a16:creationId xmlns:a16="http://schemas.microsoft.com/office/drawing/2014/main" id="{BB1E33F9-B324-2A06-981B-9E5CD11FE0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90789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4" name="Line 10">
            <a:extLst>
              <a:ext uri="{FF2B5EF4-FFF2-40B4-BE49-F238E27FC236}">
                <a16:creationId xmlns:a16="http://schemas.microsoft.com/office/drawing/2014/main" id="{7D80A310-D82B-BAC8-6512-22B3B7CF50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91995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5" name="Line 11">
            <a:extLst>
              <a:ext uri="{FF2B5EF4-FFF2-40B4-BE49-F238E27FC236}">
                <a16:creationId xmlns:a16="http://schemas.microsoft.com/office/drawing/2014/main" id="{EC562A86-1E8A-6B1A-0346-2D5F7478B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93218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6" name="Line 12">
            <a:extLst>
              <a:ext uri="{FF2B5EF4-FFF2-40B4-BE49-F238E27FC236}">
                <a16:creationId xmlns:a16="http://schemas.microsoft.com/office/drawing/2014/main" id="{A73AD55F-1F40-F7C3-A990-A9323D11D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94424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7" name="Line 13">
            <a:extLst>
              <a:ext uri="{FF2B5EF4-FFF2-40B4-BE49-F238E27FC236}">
                <a16:creationId xmlns:a16="http://schemas.microsoft.com/office/drawing/2014/main" id="{608B4704-781D-0D44-472B-309A0F61D6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9563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8" name="Line 14">
            <a:extLst>
              <a:ext uri="{FF2B5EF4-FFF2-40B4-BE49-F238E27FC236}">
                <a16:creationId xmlns:a16="http://schemas.microsoft.com/office/drawing/2014/main" id="{F07DC02A-27B3-D940-B3A3-26D7B7E64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60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9" name="Line 15">
            <a:extLst>
              <a:ext uri="{FF2B5EF4-FFF2-40B4-BE49-F238E27FC236}">
                <a16:creationId xmlns:a16="http://schemas.microsoft.com/office/drawing/2014/main" id="{2125A57E-B9BF-5EF7-705D-75A8030E81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563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0" name="Line 16">
            <a:extLst>
              <a:ext uri="{FF2B5EF4-FFF2-40B4-BE49-F238E27FC236}">
                <a16:creationId xmlns:a16="http://schemas.microsoft.com/office/drawing/2014/main" id="{97A9C2D2-FE94-7886-AFE3-9DCBD0E09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93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1" name="Line 17">
            <a:extLst>
              <a:ext uri="{FF2B5EF4-FFF2-40B4-BE49-F238E27FC236}">
                <a16:creationId xmlns:a16="http://schemas.microsoft.com/office/drawing/2014/main" id="{852EF3A2-FE6B-6CB7-EEB8-C30981E9C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2" name="Line 18">
            <a:extLst>
              <a:ext uri="{FF2B5EF4-FFF2-40B4-BE49-F238E27FC236}">
                <a16:creationId xmlns:a16="http://schemas.microsoft.com/office/drawing/2014/main" id="{26CDF129-8929-3517-EE81-7B662C97B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863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3" name="Line 19">
            <a:extLst>
              <a:ext uri="{FF2B5EF4-FFF2-40B4-BE49-F238E27FC236}">
                <a16:creationId xmlns:a16="http://schemas.microsoft.com/office/drawing/2014/main" id="{CD07FDD0-B605-F0E7-D8A8-38993F0906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" name="Line 20">
            <a:extLst>
              <a:ext uri="{FF2B5EF4-FFF2-40B4-BE49-F238E27FC236}">
                <a16:creationId xmlns:a16="http://schemas.microsoft.com/office/drawing/2014/main" id="{EC2E99D3-35D0-1D52-0037-5098BD35D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178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5" name="Line 21">
            <a:extLst>
              <a:ext uri="{FF2B5EF4-FFF2-40B4-BE49-F238E27FC236}">
                <a16:creationId xmlns:a16="http://schemas.microsoft.com/office/drawing/2014/main" id="{CCE210CB-8741-E8FD-C6FB-DEA2AB3AD0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" name="Line 22">
            <a:extLst>
              <a:ext uri="{FF2B5EF4-FFF2-40B4-BE49-F238E27FC236}">
                <a16:creationId xmlns:a16="http://schemas.microsoft.com/office/drawing/2014/main" id="{EBB91916-7DD6-B543-39C5-7D35EE4571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125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7" name="Line 23">
            <a:extLst>
              <a:ext uri="{FF2B5EF4-FFF2-40B4-BE49-F238E27FC236}">
                <a16:creationId xmlns:a16="http://schemas.microsoft.com/office/drawing/2014/main" id="{0B10AF2A-5491-B7C7-D6D8-B6E41E7B3C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08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8" name="Rectangle 24">
            <a:extLst>
              <a:ext uri="{FF2B5EF4-FFF2-40B4-BE49-F238E27FC236}">
                <a16:creationId xmlns:a16="http://schemas.microsoft.com/office/drawing/2014/main" id="{8AED3E76-D633-3189-9A11-2533B0912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89868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9" name="Rectangle 25">
            <a:extLst>
              <a:ext uri="{FF2B5EF4-FFF2-40B4-BE49-F238E27FC236}">
                <a16:creationId xmlns:a16="http://schemas.microsoft.com/office/drawing/2014/main" id="{4A24C568-03BC-4A8E-DB75-63EE77DB9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96615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0" name="Line 4">
            <a:extLst>
              <a:ext uri="{FF2B5EF4-FFF2-40B4-BE49-F238E27FC236}">
                <a16:creationId xmlns:a16="http://schemas.microsoft.com/office/drawing/2014/main" id="{3CB6BBD9-0609-588E-A4D4-65CA10DCB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8467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1" name="Line 5">
            <a:extLst>
              <a:ext uri="{FF2B5EF4-FFF2-40B4-BE49-F238E27FC236}">
                <a16:creationId xmlns:a16="http://schemas.microsoft.com/office/drawing/2014/main" id="{ABF7BCBF-0C5D-F37B-0D35-F7019A034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85899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2" name="Line 6">
            <a:extLst>
              <a:ext uri="{FF2B5EF4-FFF2-40B4-BE49-F238E27FC236}">
                <a16:creationId xmlns:a16="http://schemas.microsoft.com/office/drawing/2014/main" id="{7905A534-B641-82AD-3B1F-65F690590B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87106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3" name="Line 7">
            <a:extLst>
              <a:ext uri="{FF2B5EF4-FFF2-40B4-BE49-F238E27FC236}">
                <a16:creationId xmlns:a16="http://schemas.microsoft.com/office/drawing/2014/main" id="{82513606-CE3D-2438-99DB-B6E79D76A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8832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4" name="Line 8">
            <a:extLst>
              <a:ext uri="{FF2B5EF4-FFF2-40B4-BE49-F238E27FC236}">
                <a16:creationId xmlns:a16="http://schemas.microsoft.com/office/drawing/2014/main" id="{8A9220DF-5EDB-E071-BCDE-0DEF9AB3F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8953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5" name="Line 9">
            <a:extLst>
              <a:ext uri="{FF2B5EF4-FFF2-40B4-BE49-F238E27FC236}">
                <a16:creationId xmlns:a16="http://schemas.microsoft.com/office/drawing/2014/main" id="{37267FAD-BAF5-1425-177E-AD1EB92ABF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9075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6" name="Line 10">
            <a:extLst>
              <a:ext uri="{FF2B5EF4-FFF2-40B4-BE49-F238E27FC236}">
                <a16:creationId xmlns:a16="http://schemas.microsoft.com/office/drawing/2014/main" id="{BF3473A0-633E-29DA-0AE5-5066869F68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9196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7" name="Line 11">
            <a:extLst>
              <a:ext uri="{FF2B5EF4-FFF2-40B4-BE49-F238E27FC236}">
                <a16:creationId xmlns:a16="http://schemas.microsoft.com/office/drawing/2014/main" id="{6AB19AC6-FEB3-29D2-6077-F3D2FDF92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9318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8" name="Line 12">
            <a:extLst>
              <a:ext uri="{FF2B5EF4-FFF2-40B4-BE49-F238E27FC236}">
                <a16:creationId xmlns:a16="http://schemas.microsoft.com/office/drawing/2014/main" id="{8612DEC5-5372-CEEE-6709-1DD78C6183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9439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9" name="Line 13">
            <a:extLst>
              <a:ext uri="{FF2B5EF4-FFF2-40B4-BE49-F238E27FC236}">
                <a16:creationId xmlns:a16="http://schemas.microsoft.com/office/drawing/2014/main" id="{36D3407D-CE1B-216F-DDB5-FEFB78165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9559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0" name="Line 14">
            <a:extLst>
              <a:ext uri="{FF2B5EF4-FFF2-40B4-BE49-F238E27FC236}">
                <a16:creationId xmlns:a16="http://schemas.microsoft.com/office/drawing/2014/main" id="{4D8277E8-E4C3-9FFB-86AD-F145B3E6B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880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1" name="Line 15">
            <a:extLst>
              <a:ext uri="{FF2B5EF4-FFF2-40B4-BE49-F238E27FC236}">
                <a16:creationId xmlns:a16="http://schemas.microsoft.com/office/drawing/2014/main" id="{8F2A712A-40AF-C8CD-3EE1-A5743DBB9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8763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2" name="Line 16">
            <a:extLst>
              <a:ext uri="{FF2B5EF4-FFF2-40B4-BE49-F238E27FC236}">
                <a16:creationId xmlns:a16="http://schemas.microsoft.com/office/drawing/2014/main" id="{4D5AF11F-D1FD-38F0-F336-3D5C1F16C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713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3" name="Line 17">
            <a:extLst>
              <a:ext uri="{FF2B5EF4-FFF2-40B4-BE49-F238E27FC236}">
                <a16:creationId xmlns:a16="http://schemas.microsoft.com/office/drawing/2014/main" id="{FC7D356F-168C-8F56-EF18-FC910F6C8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710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4" name="Line 18">
            <a:extLst>
              <a:ext uri="{FF2B5EF4-FFF2-40B4-BE49-F238E27FC236}">
                <a16:creationId xmlns:a16="http://schemas.microsoft.com/office/drawing/2014/main" id="{67C8FBE5-A016-5709-A845-1286EAAFE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7063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5" name="Line 19">
            <a:extLst>
              <a:ext uri="{FF2B5EF4-FFF2-40B4-BE49-F238E27FC236}">
                <a16:creationId xmlns:a16="http://schemas.microsoft.com/office/drawing/2014/main" id="{7D980A94-64A7-07B1-9193-469B52EF7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7025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6" name="Line 20">
            <a:extLst>
              <a:ext uri="{FF2B5EF4-FFF2-40B4-BE49-F238E27FC236}">
                <a16:creationId xmlns:a16="http://schemas.microsoft.com/office/drawing/2014/main" id="{04BC74E2-BF1A-DF7E-2037-28A9EA317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698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7" name="Line 21">
            <a:extLst>
              <a:ext uri="{FF2B5EF4-FFF2-40B4-BE49-F238E27FC236}">
                <a16:creationId xmlns:a16="http://schemas.microsoft.com/office/drawing/2014/main" id="{826866EF-40E9-48C6-AEAB-465AE6E88B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695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8" name="Line 22">
            <a:extLst>
              <a:ext uri="{FF2B5EF4-FFF2-40B4-BE49-F238E27FC236}">
                <a16:creationId xmlns:a16="http://schemas.microsoft.com/office/drawing/2014/main" id="{C86C5EEB-7B7D-282A-D7D4-F32565B3EC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5325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9" name="Line 23">
            <a:extLst>
              <a:ext uri="{FF2B5EF4-FFF2-40B4-BE49-F238E27FC236}">
                <a16:creationId xmlns:a16="http://schemas.microsoft.com/office/drawing/2014/main" id="{EC7A098F-9F4E-C8E6-9C53-C27871B79F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28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0" name="Rectangle 24">
            <a:extLst>
              <a:ext uri="{FF2B5EF4-FFF2-40B4-BE49-F238E27FC236}">
                <a16:creationId xmlns:a16="http://schemas.microsoft.com/office/drawing/2014/main" id="{1B31176D-68E7-CA2E-038B-283445C31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8983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1" name="Rectangle 25">
            <a:extLst>
              <a:ext uri="{FF2B5EF4-FFF2-40B4-BE49-F238E27FC236}">
                <a16:creationId xmlns:a16="http://schemas.microsoft.com/office/drawing/2014/main" id="{C0DCBCD5-76B4-A131-5967-2BAAA9A2C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96583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2" name="Line 35">
            <a:extLst>
              <a:ext uri="{FF2B5EF4-FFF2-40B4-BE49-F238E27FC236}">
                <a16:creationId xmlns:a16="http://schemas.microsoft.com/office/drawing/2014/main" id="{3368A56A-7701-C8AB-2EA6-9E184E347F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5720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13" name="Line 35">
            <a:extLst>
              <a:ext uri="{FF2B5EF4-FFF2-40B4-BE49-F238E27FC236}">
                <a16:creationId xmlns:a16="http://schemas.microsoft.com/office/drawing/2014/main" id="{976D2C6E-09D6-5293-E58C-49225AFF6A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5720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Rectangle 31">
                <a:extLst>
                  <a:ext uri="{FF2B5EF4-FFF2-40B4-BE49-F238E27FC236}">
                    <a16:creationId xmlns:a16="http://schemas.microsoft.com/office/drawing/2014/main" id="{F8DA470D-9BD4-460B-0BCE-84E6A6101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600" y="5041945"/>
                <a:ext cx="2057400" cy="6143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tx1"/>
                          </a:solidFill>
                          <a:latin typeface="Cambria Math"/>
                        </a:rPr>
                        <m:t>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1.96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baseline="-250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14" name="Rectangle 31">
                <a:extLst>
                  <a:ext uri="{FF2B5EF4-FFF2-40B4-BE49-F238E27FC236}">
                    <a16:creationId xmlns:a16="http://schemas.microsoft.com/office/drawing/2014/main" id="{F8DA470D-9BD4-460B-0BCE-84E6A6101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5041945"/>
                <a:ext cx="2057400" cy="61433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Rectangle 31">
                <a:extLst>
                  <a:ext uri="{FF2B5EF4-FFF2-40B4-BE49-F238E27FC236}">
                    <a16:creationId xmlns:a16="http://schemas.microsoft.com/office/drawing/2014/main" id="{85624BA1-BDFC-6FE6-AD86-FB3AFE392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5029200"/>
                <a:ext cx="2362200" cy="6143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tx1"/>
                          </a:solidFill>
                          <a:latin typeface="Cambria Math"/>
                        </a:rPr>
                        <m:t>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1.96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15" name="Rectangle 31">
                <a:extLst>
                  <a:ext uri="{FF2B5EF4-FFF2-40B4-BE49-F238E27FC236}">
                    <a16:creationId xmlns:a16="http://schemas.microsoft.com/office/drawing/2014/main" id="{85624BA1-BDFC-6FE6-AD86-FB3AFE392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400" y="5029200"/>
                <a:ext cx="2362200" cy="61433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4A1B2961-D5B9-A0E5-E909-7BFF35A363B3}"/>
              </a:ext>
            </a:extLst>
          </p:cNvPr>
          <p:cNvCxnSpPr/>
          <p:nvPr/>
        </p:nvCxnSpPr>
        <p:spPr>
          <a:xfrm flipH="1">
            <a:off x="4038600" y="3222625"/>
            <a:ext cx="11113" cy="1806575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40D16332-34DB-CFFF-123C-32FACC674DDA}"/>
              </a:ext>
            </a:extLst>
          </p:cNvPr>
          <p:cNvCxnSpPr/>
          <p:nvPr/>
        </p:nvCxnSpPr>
        <p:spPr>
          <a:xfrm flipH="1">
            <a:off x="6542088" y="3429000"/>
            <a:ext cx="11112" cy="1577975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Line 35">
            <a:extLst>
              <a:ext uri="{FF2B5EF4-FFF2-40B4-BE49-F238E27FC236}">
                <a16:creationId xmlns:a16="http://schemas.microsoft.com/office/drawing/2014/main" id="{EEEABEC0-02EA-2CC7-7742-BA896B5D8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729489"/>
            <a:ext cx="0" cy="30989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19" name="Line 35">
            <a:extLst>
              <a:ext uri="{FF2B5EF4-FFF2-40B4-BE49-F238E27FC236}">
                <a16:creationId xmlns:a16="http://schemas.microsoft.com/office/drawing/2014/main" id="{F690790F-32C3-2BDD-5C55-16547BBB13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4805689"/>
            <a:ext cx="0" cy="23369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6E7EB658-520A-F00D-A8ED-F7ED3427742F}"/>
                  </a:ext>
                </a:extLst>
              </p:cNvPr>
              <p:cNvSpPr/>
              <p:nvPr/>
            </p:nvSpPr>
            <p:spPr>
              <a:xfrm>
                <a:off x="5378211" y="5029200"/>
                <a:ext cx="1403589" cy="616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−1.96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6E7EB658-520A-F00D-A8ED-F7ED34277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211" y="5029200"/>
                <a:ext cx="1403589" cy="61690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353B7D56-26D1-E30E-1122-121C3EA53A16}"/>
                  </a:ext>
                </a:extLst>
              </p:cNvPr>
              <p:cNvSpPr/>
              <p:nvPr/>
            </p:nvSpPr>
            <p:spPr>
              <a:xfrm>
                <a:off x="7130811" y="5029200"/>
                <a:ext cx="1403589" cy="616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1.96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353B7D56-26D1-E30E-1122-121C3EA53A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811" y="5029200"/>
                <a:ext cx="1403589" cy="61690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0F2C7467-5166-AF1F-00C8-8E3CFC1A4242}"/>
                  </a:ext>
                </a:extLst>
              </p:cNvPr>
              <p:cNvSpPr/>
              <p:nvPr/>
            </p:nvSpPr>
            <p:spPr>
              <a:xfrm>
                <a:off x="6642415" y="5040868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0F2C7467-5166-AF1F-00C8-8E3CFC1A42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415" y="5040868"/>
                <a:ext cx="367985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SMARTInkShape-Group189">
            <a:extLst>
              <a:ext uri="{FF2B5EF4-FFF2-40B4-BE49-F238E27FC236}">
                <a16:creationId xmlns:a16="http://schemas.microsoft.com/office/drawing/2014/main" id="{5F3898CF-9F35-B117-E9FA-978F7BE150C1}"/>
              </a:ext>
            </a:extLst>
          </p:cNvPr>
          <p:cNvGrpSpPr/>
          <p:nvPr/>
        </p:nvGrpSpPr>
        <p:grpSpPr>
          <a:xfrm>
            <a:off x="7188893" y="5010150"/>
            <a:ext cx="1491554" cy="679451"/>
            <a:chOff x="7188893" y="5010150"/>
            <a:chExt cx="1491554" cy="679451"/>
          </a:xfrm>
        </p:grpSpPr>
        <p:sp>
          <p:nvSpPr>
            <p:cNvPr id="157" name="SMARTInkShape-725">
              <a:extLst>
                <a:ext uri="{FF2B5EF4-FFF2-40B4-BE49-F238E27FC236}">
                  <a16:creationId xmlns:a16="http://schemas.microsoft.com/office/drawing/2014/main" id="{12B838A1-88D6-B5B1-249B-7DFFB6504D6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194578" y="5162550"/>
              <a:ext cx="31723" cy="463841"/>
            </a:xfrm>
            <a:custGeom>
              <a:avLst/>
              <a:gdLst/>
              <a:ahLst/>
              <a:cxnLst/>
              <a:rect l="0" t="0" r="0" b="0"/>
              <a:pathLst>
                <a:path w="31723" h="463841">
                  <a:moveTo>
                    <a:pt x="25372" y="0"/>
                  </a:moveTo>
                  <a:lnTo>
                    <a:pt x="25372" y="0"/>
                  </a:lnTo>
                  <a:lnTo>
                    <a:pt x="16535" y="24419"/>
                  </a:lnTo>
                  <a:lnTo>
                    <a:pt x="11299" y="53876"/>
                  </a:lnTo>
                  <a:lnTo>
                    <a:pt x="7305" y="81903"/>
                  </a:lnTo>
                  <a:lnTo>
                    <a:pt x="6613" y="108150"/>
                  </a:lnTo>
                  <a:lnTo>
                    <a:pt x="3037" y="134899"/>
                  </a:lnTo>
                  <a:lnTo>
                    <a:pt x="4252" y="160699"/>
                  </a:lnTo>
                  <a:lnTo>
                    <a:pt x="2338" y="189588"/>
                  </a:lnTo>
                  <a:lnTo>
                    <a:pt x="674" y="217120"/>
                  </a:lnTo>
                  <a:lnTo>
                    <a:pt x="180" y="246521"/>
                  </a:lnTo>
                  <a:lnTo>
                    <a:pt x="33" y="274205"/>
                  </a:lnTo>
                  <a:lnTo>
                    <a:pt x="0" y="297317"/>
                  </a:lnTo>
                  <a:lnTo>
                    <a:pt x="690" y="321230"/>
                  </a:lnTo>
                  <a:lnTo>
                    <a:pt x="4340" y="348709"/>
                  </a:lnTo>
                  <a:lnTo>
                    <a:pt x="5441" y="370881"/>
                  </a:lnTo>
                  <a:lnTo>
                    <a:pt x="7812" y="392966"/>
                  </a:lnTo>
                  <a:lnTo>
                    <a:pt x="13113" y="421470"/>
                  </a:lnTo>
                  <a:lnTo>
                    <a:pt x="17855" y="450064"/>
                  </a:lnTo>
                  <a:lnTo>
                    <a:pt x="20385" y="459437"/>
                  </a:lnTo>
                  <a:lnTo>
                    <a:pt x="22047" y="462925"/>
                  </a:lnTo>
                  <a:lnTo>
                    <a:pt x="23861" y="463840"/>
                  </a:lnTo>
                  <a:lnTo>
                    <a:pt x="31722" y="457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726">
              <a:extLst>
                <a:ext uri="{FF2B5EF4-FFF2-40B4-BE49-F238E27FC236}">
                  <a16:creationId xmlns:a16="http://schemas.microsoft.com/office/drawing/2014/main" id="{39FA9742-112D-8115-7E44-44D8C0ECA5D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188893" y="5010150"/>
              <a:ext cx="1491554" cy="679451"/>
            </a:xfrm>
            <a:custGeom>
              <a:avLst/>
              <a:gdLst/>
              <a:ahLst/>
              <a:cxnLst/>
              <a:rect l="0" t="0" r="0" b="0"/>
              <a:pathLst>
                <a:path w="1491554" h="679451">
                  <a:moveTo>
                    <a:pt x="50107" y="88900"/>
                  </a:moveTo>
                  <a:lnTo>
                    <a:pt x="50107" y="88900"/>
                  </a:lnTo>
                  <a:lnTo>
                    <a:pt x="50107" y="77345"/>
                  </a:lnTo>
                  <a:lnTo>
                    <a:pt x="50812" y="76963"/>
                  </a:lnTo>
                  <a:lnTo>
                    <a:pt x="53479" y="76539"/>
                  </a:lnTo>
                  <a:lnTo>
                    <a:pt x="78669" y="81271"/>
                  </a:lnTo>
                  <a:lnTo>
                    <a:pt x="106627" y="85668"/>
                  </a:lnTo>
                  <a:lnTo>
                    <a:pt x="135355" y="88261"/>
                  </a:lnTo>
                  <a:lnTo>
                    <a:pt x="158786" y="88616"/>
                  </a:lnTo>
                  <a:lnTo>
                    <a:pt x="189630" y="88815"/>
                  </a:lnTo>
                  <a:lnTo>
                    <a:pt x="220015" y="85504"/>
                  </a:lnTo>
                  <a:lnTo>
                    <a:pt x="247989" y="83426"/>
                  </a:lnTo>
                  <a:lnTo>
                    <a:pt x="277523" y="82809"/>
                  </a:lnTo>
                  <a:lnTo>
                    <a:pt x="300054" y="80784"/>
                  </a:lnTo>
                  <a:lnTo>
                    <a:pt x="324177" y="78237"/>
                  </a:lnTo>
                  <a:lnTo>
                    <a:pt x="349010" y="77104"/>
                  </a:lnTo>
                  <a:lnTo>
                    <a:pt x="374159" y="74721"/>
                  </a:lnTo>
                  <a:lnTo>
                    <a:pt x="399446" y="71309"/>
                  </a:lnTo>
                  <a:lnTo>
                    <a:pt x="424797" y="67441"/>
                  </a:lnTo>
                  <a:lnTo>
                    <a:pt x="452057" y="65251"/>
                  </a:lnTo>
                  <a:lnTo>
                    <a:pt x="479929" y="63573"/>
                  </a:lnTo>
                  <a:lnTo>
                    <a:pt x="506428" y="60475"/>
                  </a:lnTo>
                  <a:lnTo>
                    <a:pt x="534198" y="56746"/>
                  </a:lnTo>
                  <a:lnTo>
                    <a:pt x="563003" y="53443"/>
                  </a:lnTo>
                  <a:lnTo>
                    <a:pt x="592268" y="51975"/>
                  </a:lnTo>
                  <a:lnTo>
                    <a:pt x="621738" y="49440"/>
                  </a:lnTo>
                  <a:lnTo>
                    <a:pt x="651298" y="46667"/>
                  </a:lnTo>
                  <a:lnTo>
                    <a:pt x="680900" y="45436"/>
                  </a:lnTo>
                  <a:lnTo>
                    <a:pt x="710519" y="43007"/>
                  </a:lnTo>
                  <a:lnTo>
                    <a:pt x="739439" y="39575"/>
                  </a:lnTo>
                  <a:lnTo>
                    <a:pt x="766405" y="35699"/>
                  </a:lnTo>
                  <a:lnTo>
                    <a:pt x="792500" y="33505"/>
                  </a:lnTo>
                  <a:lnTo>
                    <a:pt x="818210" y="31823"/>
                  </a:lnTo>
                  <a:lnTo>
                    <a:pt x="843747" y="28725"/>
                  </a:lnTo>
                  <a:lnTo>
                    <a:pt x="869208" y="26878"/>
                  </a:lnTo>
                  <a:lnTo>
                    <a:pt x="893929" y="26056"/>
                  </a:lnTo>
                  <a:lnTo>
                    <a:pt x="916677" y="25692"/>
                  </a:lnTo>
                  <a:lnTo>
                    <a:pt x="938546" y="25530"/>
                  </a:lnTo>
                  <a:lnTo>
                    <a:pt x="960024" y="24752"/>
                  </a:lnTo>
                  <a:lnTo>
                    <a:pt x="981329" y="22054"/>
                  </a:lnTo>
                  <a:lnTo>
                    <a:pt x="1002558" y="20385"/>
                  </a:lnTo>
                  <a:lnTo>
                    <a:pt x="1032461" y="19445"/>
                  </a:lnTo>
                  <a:lnTo>
                    <a:pt x="1061076" y="17286"/>
                  </a:lnTo>
                  <a:lnTo>
                    <a:pt x="1090016" y="14059"/>
                  </a:lnTo>
                  <a:lnTo>
                    <a:pt x="1116465" y="11221"/>
                  </a:lnTo>
                  <a:lnTo>
                    <a:pt x="1142176" y="7793"/>
                  </a:lnTo>
                  <a:lnTo>
                    <a:pt x="1167667" y="6778"/>
                  </a:lnTo>
                  <a:lnTo>
                    <a:pt x="1194977" y="4595"/>
                  </a:lnTo>
                  <a:lnTo>
                    <a:pt x="1223529" y="1361"/>
                  </a:lnTo>
                  <a:lnTo>
                    <a:pt x="1249863" y="403"/>
                  </a:lnTo>
                  <a:lnTo>
                    <a:pt x="1280675" y="79"/>
                  </a:lnTo>
                  <a:lnTo>
                    <a:pt x="1310775" y="24"/>
                  </a:lnTo>
                  <a:lnTo>
                    <a:pt x="1334304" y="11"/>
                  </a:lnTo>
                  <a:lnTo>
                    <a:pt x="1363824" y="3"/>
                  </a:lnTo>
                  <a:lnTo>
                    <a:pt x="1389812" y="0"/>
                  </a:lnTo>
                  <a:lnTo>
                    <a:pt x="1415328" y="705"/>
                  </a:lnTo>
                  <a:lnTo>
                    <a:pt x="1432987" y="5069"/>
                  </a:lnTo>
                  <a:lnTo>
                    <a:pt x="1444021" y="11536"/>
                  </a:lnTo>
                  <a:lnTo>
                    <a:pt x="1451849" y="18298"/>
                  </a:lnTo>
                  <a:lnTo>
                    <a:pt x="1467549" y="47068"/>
                  </a:lnTo>
                  <a:lnTo>
                    <a:pt x="1475506" y="66863"/>
                  </a:lnTo>
                  <a:lnTo>
                    <a:pt x="1481566" y="96306"/>
                  </a:lnTo>
                  <a:lnTo>
                    <a:pt x="1485471" y="117592"/>
                  </a:lnTo>
                  <a:lnTo>
                    <a:pt x="1489755" y="147731"/>
                  </a:lnTo>
                  <a:lnTo>
                    <a:pt x="1491200" y="173507"/>
                  </a:lnTo>
                  <a:lnTo>
                    <a:pt x="1491486" y="201621"/>
                  </a:lnTo>
                  <a:lnTo>
                    <a:pt x="1491542" y="230170"/>
                  </a:lnTo>
                  <a:lnTo>
                    <a:pt x="1491553" y="260110"/>
                  </a:lnTo>
                  <a:lnTo>
                    <a:pt x="1490849" y="283527"/>
                  </a:lnTo>
                  <a:lnTo>
                    <a:pt x="1487194" y="309316"/>
                  </a:lnTo>
                  <a:lnTo>
                    <a:pt x="1485795" y="334517"/>
                  </a:lnTo>
                  <a:lnTo>
                    <a:pt x="1485381" y="359857"/>
                  </a:lnTo>
                  <a:lnTo>
                    <a:pt x="1485259" y="384535"/>
                  </a:lnTo>
                  <a:lnTo>
                    <a:pt x="1485223" y="408388"/>
                  </a:lnTo>
                  <a:lnTo>
                    <a:pt x="1485213" y="432214"/>
                  </a:lnTo>
                  <a:lnTo>
                    <a:pt x="1481837" y="459909"/>
                  </a:lnTo>
                  <a:lnTo>
                    <a:pt x="1479740" y="488263"/>
                  </a:lnTo>
                  <a:lnTo>
                    <a:pt x="1479118" y="515637"/>
                  </a:lnTo>
                  <a:lnTo>
                    <a:pt x="1474545" y="545805"/>
                  </a:lnTo>
                  <a:lnTo>
                    <a:pt x="1471028" y="572565"/>
                  </a:lnTo>
                  <a:lnTo>
                    <a:pt x="1465720" y="582634"/>
                  </a:lnTo>
                  <a:lnTo>
                    <a:pt x="1454810" y="598235"/>
                  </a:lnTo>
                  <a:lnTo>
                    <a:pt x="1429403" y="609332"/>
                  </a:lnTo>
                  <a:lnTo>
                    <a:pt x="1398558" y="615348"/>
                  </a:lnTo>
                  <a:lnTo>
                    <a:pt x="1375807" y="620632"/>
                  </a:lnTo>
                  <a:lnTo>
                    <a:pt x="1354740" y="624616"/>
                  </a:lnTo>
                  <a:lnTo>
                    <a:pt x="1333147" y="626857"/>
                  </a:lnTo>
                  <a:lnTo>
                    <a:pt x="1303040" y="630000"/>
                  </a:lnTo>
                  <a:lnTo>
                    <a:pt x="1276245" y="633519"/>
                  </a:lnTo>
                  <a:lnTo>
                    <a:pt x="1248549" y="636443"/>
                  </a:lnTo>
                  <a:lnTo>
                    <a:pt x="1218001" y="639896"/>
                  </a:lnTo>
                  <a:lnTo>
                    <a:pt x="1195704" y="641409"/>
                  </a:lnTo>
                  <a:lnTo>
                    <a:pt x="1169331" y="644434"/>
                  </a:lnTo>
                  <a:lnTo>
                    <a:pt x="1144910" y="646249"/>
                  </a:lnTo>
                  <a:lnTo>
                    <a:pt x="1121592" y="647760"/>
                  </a:lnTo>
                  <a:lnTo>
                    <a:pt x="1097117" y="650784"/>
                  </a:lnTo>
                  <a:lnTo>
                    <a:pt x="1072128" y="654480"/>
                  </a:lnTo>
                  <a:lnTo>
                    <a:pt x="1046205" y="657769"/>
                  </a:lnTo>
                  <a:lnTo>
                    <a:pt x="1018221" y="659231"/>
                  </a:lnTo>
                  <a:lnTo>
                    <a:pt x="991202" y="659880"/>
                  </a:lnTo>
                  <a:lnTo>
                    <a:pt x="965083" y="660169"/>
                  </a:lnTo>
                  <a:lnTo>
                    <a:pt x="939362" y="660298"/>
                  </a:lnTo>
                  <a:lnTo>
                    <a:pt x="911939" y="662237"/>
                  </a:lnTo>
                  <a:lnTo>
                    <a:pt x="883288" y="664744"/>
                  </a:lnTo>
                  <a:lnTo>
                    <a:pt x="854091" y="665857"/>
                  </a:lnTo>
                  <a:lnTo>
                    <a:pt x="826533" y="668235"/>
                  </a:lnTo>
                  <a:lnTo>
                    <a:pt x="799468" y="670938"/>
                  </a:lnTo>
                  <a:lnTo>
                    <a:pt x="770977" y="672139"/>
                  </a:lnTo>
                  <a:lnTo>
                    <a:pt x="743733" y="672673"/>
                  </a:lnTo>
                  <a:lnTo>
                    <a:pt x="716807" y="673616"/>
                  </a:lnTo>
                  <a:lnTo>
                    <a:pt x="688377" y="676387"/>
                  </a:lnTo>
                  <a:lnTo>
                    <a:pt x="659279" y="676208"/>
                  </a:lnTo>
                  <a:lnTo>
                    <a:pt x="630589" y="675187"/>
                  </a:lnTo>
                  <a:lnTo>
                    <a:pt x="603727" y="677085"/>
                  </a:lnTo>
                  <a:lnTo>
                    <a:pt x="577677" y="678399"/>
                  </a:lnTo>
                  <a:lnTo>
                    <a:pt x="551989" y="678982"/>
                  </a:lnTo>
                  <a:lnTo>
                    <a:pt x="526460" y="679242"/>
                  </a:lnTo>
                  <a:lnTo>
                    <a:pt x="501003" y="679358"/>
                  </a:lnTo>
                  <a:lnTo>
                    <a:pt x="476283" y="679409"/>
                  </a:lnTo>
                  <a:lnTo>
                    <a:pt x="453537" y="679433"/>
                  </a:lnTo>
                  <a:lnTo>
                    <a:pt x="431668" y="679442"/>
                  </a:lnTo>
                  <a:lnTo>
                    <a:pt x="409484" y="679447"/>
                  </a:lnTo>
                  <a:lnTo>
                    <a:pt x="385514" y="679448"/>
                  </a:lnTo>
                  <a:lnTo>
                    <a:pt x="354960" y="679450"/>
                  </a:lnTo>
                  <a:lnTo>
                    <a:pt x="324662" y="679450"/>
                  </a:lnTo>
                  <a:lnTo>
                    <a:pt x="296714" y="679450"/>
                  </a:lnTo>
                  <a:lnTo>
                    <a:pt x="270558" y="676079"/>
                  </a:lnTo>
                  <a:lnTo>
                    <a:pt x="244934" y="673983"/>
                  </a:lnTo>
                  <a:lnTo>
                    <a:pt x="216062" y="672569"/>
                  </a:lnTo>
                  <a:lnTo>
                    <a:pt x="189976" y="668108"/>
                  </a:lnTo>
                  <a:lnTo>
                    <a:pt x="164440" y="663647"/>
                  </a:lnTo>
                  <a:lnTo>
                    <a:pt x="138625" y="657991"/>
                  </a:lnTo>
                  <a:lnTo>
                    <a:pt x="112005" y="648476"/>
                  </a:lnTo>
                  <a:lnTo>
                    <a:pt x="86243" y="643460"/>
                  </a:lnTo>
                  <a:lnTo>
                    <a:pt x="58028" y="637403"/>
                  </a:lnTo>
                  <a:lnTo>
                    <a:pt x="30289" y="631946"/>
                  </a:lnTo>
                  <a:lnTo>
                    <a:pt x="0" y="628676"/>
                  </a:lnTo>
                  <a:lnTo>
                    <a:pt x="10289" y="627949"/>
                  </a:lnTo>
                  <a:lnTo>
                    <a:pt x="31057" y="622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SMARTInkShape-727">
            <a:extLst>
              <a:ext uri="{FF2B5EF4-FFF2-40B4-BE49-F238E27FC236}">
                <a16:creationId xmlns:a16="http://schemas.microsoft.com/office/drawing/2014/main" id="{BF66AE9D-37B9-3B46-CCED-ADA68275E1B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499100" y="5054871"/>
            <a:ext cx="1267723" cy="657149"/>
          </a:xfrm>
          <a:custGeom>
            <a:avLst/>
            <a:gdLst/>
            <a:ahLst/>
            <a:cxnLst/>
            <a:rect l="0" t="0" r="0" b="0"/>
            <a:pathLst>
              <a:path w="1267723" h="657149">
                <a:moveTo>
                  <a:pt x="0" y="88629"/>
                </a:moveTo>
                <a:lnTo>
                  <a:pt x="0" y="88629"/>
                </a:lnTo>
                <a:lnTo>
                  <a:pt x="8838" y="88629"/>
                </a:lnTo>
                <a:lnTo>
                  <a:pt x="39205" y="82162"/>
                </a:lnTo>
                <a:lnTo>
                  <a:pt x="69995" y="73518"/>
                </a:lnTo>
                <a:lnTo>
                  <a:pt x="100349" y="69652"/>
                </a:lnTo>
                <a:lnTo>
                  <a:pt x="129757" y="64706"/>
                </a:lnTo>
                <a:lnTo>
                  <a:pt x="159686" y="63522"/>
                </a:lnTo>
                <a:lnTo>
                  <a:pt x="189288" y="59944"/>
                </a:lnTo>
                <a:lnTo>
                  <a:pt x="217030" y="57786"/>
                </a:lnTo>
                <a:lnTo>
                  <a:pt x="248030" y="52695"/>
                </a:lnTo>
                <a:lnTo>
                  <a:pt x="276534" y="50465"/>
                </a:lnTo>
                <a:lnTo>
                  <a:pt x="308028" y="46356"/>
                </a:lnTo>
                <a:lnTo>
                  <a:pt x="331634" y="45145"/>
                </a:lnTo>
                <a:lnTo>
                  <a:pt x="362417" y="44370"/>
                </a:lnTo>
                <a:lnTo>
                  <a:pt x="392328" y="42335"/>
                </a:lnTo>
                <a:lnTo>
                  <a:pt x="405791" y="40537"/>
                </a:lnTo>
                <a:lnTo>
                  <a:pt x="431679" y="43250"/>
                </a:lnTo>
                <a:lnTo>
                  <a:pt x="454577" y="43904"/>
                </a:lnTo>
                <a:lnTo>
                  <a:pt x="483704" y="45979"/>
                </a:lnTo>
                <a:lnTo>
                  <a:pt x="510914" y="49181"/>
                </a:lnTo>
                <a:lnTo>
                  <a:pt x="536144" y="50129"/>
                </a:lnTo>
                <a:lnTo>
                  <a:pt x="565964" y="50410"/>
                </a:lnTo>
                <a:lnTo>
                  <a:pt x="593378" y="50493"/>
                </a:lnTo>
                <a:lnTo>
                  <a:pt x="624975" y="50521"/>
                </a:lnTo>
                <a:lnTo>
                  <a:pt x="656724" y="50527"/>
                </a:lnTo>
                <a:lnTo>
                  <a:pt x="686201" y="50529"/>
                </a:lnTo>
                <a:lnTo>
                  <a:pt x="712808" y="50529"/>
                </a:lnTo>
                <a:lnTo>
                  <a:pt x="738355" y="50529"/>
                </a:lnTo>
                <a:lnTo>
                  <a:pt x="767233" y="48648"/>
                </a:lnTo>
                <a:lnTo>
                  <a:pt x="796901" y="45062"/>
                </a:lnTo>
                <a:lnTo>
                  <a:pt x="824162" y="39990"/>
                </a:lnTo>
                <a:lnTo>
                  <a:pt x="851699" y="38113"/>
                </a:lnTo>
                <a:lnTo>
                  <a:pt x="877164" y="37180"/>
                </a:lnTo>
                <a:lnTo>
                  <a:pt x="906757" y="32814"/>
                </a:lnTo>
                <a:lnTo>
                  <a:pt x="933195" y="31743"/>
                </a:lnTo>
                <a:lnTo>
                  <a:pt x="962459" y="27167"/>
                </a:lnTo>
                <a:lnTo>
                  <a:pt x="991215" y="25397"/>
                </a:lnTo>
                <a:lnTo>
                  <a:pt x="1022012" y="19686"/>
                </a:lnTo>
                <a:lnTo>
                  <a:pt x="1053629" y="18832"/>
                </a:lnTo>
                <a:lnTo>
                  <a:pt x="1063995" y="18089"/>
                </a:lnTo>
                <a:lnTo>
                  <a:pt x="1090664" y="9943"/>
                </a:lnTo>
                <a:lnTo>
                  <a:pt x="1121866" y="6588"/>
                </a:lnTo>
                <a:lnTo>
                  <a:pt x="1131491" y="5600"/>
                </a:lnTo>
                <a:lnTo>
                  <a:pt x="1154038" y="0"/>
                </a:lnTo>
                <a:lnTo>
                  <a:pt x="1154592" y="615"/>
                </a:lnTo>
                <a:lnTo>
                  <a:pt x="1155554" y="5220"/>
                </a:lnTo>
                <a:lnTo>
                  <a:pt x="1168559" y="22672"/>
                </a:lnTo>
                <a:lnTo>
                  <a:pt x="1173410" y="32504"/>
                </a:lnTo>
                <a:lnTo>
                  <a:pt x="1191807" y="63970"/>
                </a:lnTo>
                <a:lnTo>
                  <a:pt x="1205730" y="91961"/>
                </a:lnTo>
                <a:lnTo>
                  <a:pt x="1215144" y="118814"/>
                </a:lnTo>
                <a:lnTo>
                  <a:pt x="1223692" y="150041"/>
                </a:lnTo>
                <a:lnTo>
                  <a:pt x="1228554" y="175392"/>
                </a:lnTo>
                <a:lnTo>
                  <a:pt x="1234280" y="199317"/>
                </a:lnTo>
                <a:lnTo>
                  <a:pt x="1240444" y="224280"/>
                </a:lnTo>
                <a:lnTo>
                  <a:pt x="1248849" y="249270"/>
                </a:lnTo>
                <a:lnTo>
                  <a:pt x="1257303" y="279921"/>
                </a:lnTo>
                <a:lnTo>
                  <a:pt x="1261769" y="304763"/>
                </a:lnTo>
                <a:lnTo>
                  <a:pt x="1263093" y="331880"/>
                </a:lnTo>
                <a:lnTo>
                  <a:pt x="1263540" y="362536"/>
                </a:lnTo>
                <a:lnTo>
                  <a:pt x="1264334" y="393024"/>
                </a:lnTo>
                <a:lnTo>
                  <a:pt x="1267302" y="419963"/>
                </a:lnTo>
                <a:lnTo>
                  <a:pt x="1266462" y="444662"/>
                </a:lnTo>
                <a:lnTo>
                  <a:pt x="1267722" y="456416"/>
                </a:lnTo>
                <a:lnTo>
                  <a:pt x="1264664" y="481104"/>
                </a:lnTo>
                <a:lnTo>
                  <a:pt x="1263951" y="507366"/>
                </a:lnTo>
                <a:lnTo>
                  <a:pt x="1263739" y="534903"/>
                </a:lnTo>
                <a:lnTo>
                  <a:pt x="1261794" y="559760"/>
                </a:lnTo>
                <a:lnTo>
                  <a:pt x="1257891" y="590441"/>
                </a:lnTo>
                <a:lnTo>
                  <a:pt x="1257378" y="618680"/>
                </a:lnTo>
                <a:lnTo>
                  <a:pt x="1257302" y="639683"/>
                </a:lnTo>
                <a:lnTo>
                  <a:pt x="1253538" y="638577"/>
                </a:lnTo>
                <a:lnTo>
                  <a:pt x="1247161" y="636439"/>
                </a:lnTo>
                <a:lnTo>
                  <a:pt x="1217512" y="634174"/>
                </a:lnTo>
                <a:lnTo>
                  <a:pt x="1195495" y="631115"/>
                </a:lnTo>
                <a:lnTo>
                  <a:pt x="1165644" y="634114"/>
                </a:lnTo>
                <a:lnTo>
                  <a:pt x="1141791" y="634546"/>
                </a:lnTo>
                <a:lnTo>
                  <a:pt x="1120591" y="634648"/>
                </a:lnTo>
                <a:lnTo>
                  <a:pt x="1090499" y="634705"/>
                </a:lnTo>
                <a:lnTo>
                  <a:pt x="1066296" y="634722"/>
                </a:lnTo>
                <a:lnTo>
                  <a:pt x="1036205" y="634727"/>
                </a:lnTo>
                <a:lnTo>
                  <a:pt x="1004808" y="635434"/>
                </a:lnTo>
                <a:lnTo>
                  <a:pt x="979836" y="639093"/>
                </a:lnTo>
                <a:lnTo>
                  <a:pt x="952446" y="640490"/>
                </a:lnTo>
                <a:lnTo>
                  <a:pt x="927546" y="640817"/>
                </a:lnTo>
                <a:lnTo>
                  <a:pt x="895874" y="644372"/>
                </a:lnTo>
                <a:lnTo>
                  <a:pt x="868616" y="646524"/>
                </a:lnTo>
                <a:lnTo>
                  <a:pt x="842665" y="647161"/>
                </a:lnTo>
                <a:lnTo>
                  <a:pt x="817101" y="647350"/>
                </a:lnTo>
                <a:lnTo>
                  <a:pt x="794486" y="647394"/>
                </a:lnTo>
                <a:lnTo>
                  <a:pt x="770088" y="647413"/>
                </a:lnTo>
                <a:lnTo>
                  <a:pt x="740486" y="648130"/>
                </a:lnTo>
                <a:lnTo>
                  <a:pt x="713841" y="651793"/>
                </a:lnTo>
                <a:lnTo>
                  <a:pt x="685955" y="653190"/>
                </a:lnTo>
                <a:lnTo>
                  <a:pt x="660941" y="653517"/>
                </a:lnTo>
                <a:lnTo>
                  <a:pt x="629202" y="653701"/>
                </a:lnTo>
                <a:lnTo>
                  <a:pt x="605141" y="653745"/>
                </a:lnTo>
                <a:lnTo>
                  <a:pt x="578689" y="653763"/>
                </a:lnTo>
                <a:lnTo>
                  <a:pt x="552824" y="653772"/>
                </a:lnTo>
                <a:lnTo>
                  <a:pt x="521202" y="657148"/>
                </a:lnTo>
                <a:lnTo>
                  <a:pt x="489598" y="655176"/>
                </a:lnTo>
                <a:lnTo>
                  <a:pt x="458792" y="654055"/>
                </a:lnTo>
                <a:lnTo>
                  <a:pt x="428743" y="653833"/>
                </a:lnTo>
                <a:lnTo>
                  <a:pt x="398583" y="653790"/>
                </a:lnTo>
                <a:lnTo>
                  <a:pt x="367396" y="653782"/>
                </a:lnTo>
                <a:lnTo>
                  <a:pt x="340358" y="653075"/>
                </a:lnTo>
                <a:lnTo>
                  <a:pt x="308674" y="648312"/>
                </a:lnTo>
                <a:lnTo>
                  <a:pt x="281603" y="647604"/>
                </a:lnTo>
                <a:lnTo>
                  <a:pt x="255561" y="645581"/>
                </a:lnTo>
                <a:lnTo>
                  <a:pt x="223812" y="641968"/>
                </a:lnTo>
                <a:lnTo>
                  <a:pt x="196920" y="641343"/>
                </a:lnTo>
                <a:lnTo>
                  <a:pt x="169981" y="637787"/>
                </a:lnTo>
                <a:lnTo>
                  <a:pt x="144126" y="632264"/>
                </a:lnTo>
                <a:lnTo>
                  <a:pt x="115441" y="621983"/>
                </a:lnTo>
                <a:lnTo>
                  <a:pt x="107752" y="617775"/>
                </a:lnTo>
                <a:lnTo>
                  <a:pt x="99039" y="607210"/>
                </a:lnTo>
                <a:lnTo>
                  <a:pt x="96934" y="602977"/>
                </a:lnTo>
                <a:lnTo>
                  <a:pt x="95258" y="596662"/>
                </a:lnTo>
                <a:lnTo>
                  <a:pt x="85125" y="585799"/>
                </a:lnTo>
                <a:lnTo>
                  <a:pt x="71715" y="554797"/>
                </a:lnTo>
                <a:lnTo>
                  <a:pt x="55707" y="525569"/>
                </a:lnTo>
                <a:lnTo>
                  <a:pt x="46701" y="495365"/>
                </a:lnTo>
                <a:lnTo>
                  <a:pt x="39550" y="466357"/>
                </a:lnTo>
                <a:lnTo>
                  <a:pt x="30220" y="436126"/>
                </a:lnTo>
                <a:lnTo>
                  <a:pt x="26122" y="408981"/>
                </a:lnTo>
                <a:lnTo>
                  <a:pt x="20754" y="382358"/>
                </a:lnTo>
                <a:lnTo>
                  <a:pt x="15399" y="352441"/>
                </a:lnTo>
                <a:lnTo>
                  <a:pt x="13500" y="321940"/>
                </a:lnTo>
                <a:lnTo>
                  <a:pt x="12937" y="296125"/>
                </a:lnTo>
                <a:lnTo>
                  <a:pt x="12805" y="284096"/>
                </a:lnTo>
                <a:lnTo>
                  <a:pt x="22154" y="259101"/>
                </a:lnTo>
                <a:lnTo>
                  <a:pt x="31528" y="229599"/>
                </a:lnTo>
                <a:lnTo>
                  <a:pt x="33718" y="222825"/>
                </a:lnTo>
                <a:lnTo>
                  <a:pt x="57150" y="19657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SMARTInkShape-Group191">
            <a:extLst>
              <a:ext uri="{FF2B5EF4-FFF2-40B4-BE49-F238E27FC236}">
                <a16:creationId xmlns:a16="http://schemas.microsoft.com/office/drawing/2014/main" id="{55C1C10D-7A46-8259-DE98-B7D97551E543}"/>
              </a:ext>
            </a:extLst>
          </p:cNvPr>
          <p:cNvGrpSpPr/>
          <p:nvPr/>
        </p:nvGrpSpPr>
        <p:grpSpPr>
          <a:xfrm>
            <a:off x="6668746" y="4521208"/>
            <a:ext cx="290855" cy="946064"/>
            <a:chOff x="6668746" y="4521208"/>
            <a:chExt cx="290855" cy="946064"/>
          </a:xfrm>
        </p:grpSpPr>
        <p:sp>
          <p:nvSpPr>
            <p:cNvPr id="161" name="SMARTInkShape-728">
              <a:extLst>
                <a:ext uri="{FF2B5EF4-FFF2-40B4-BE49-F238E27FC236}">
                  <a16:creationId xmlns:a16="http://schemas.microsoft.com/office/drawing/2014/main" id="{1F305A0E-3E82-7BEB-C347-8C0791B8489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686550" y="5080000"/>
              <a:ext cx="31748" cy="342901"/>
            </a:xfrm>
            <a:custGeom>
              <a:avLst/>
              <a:gdLst/>
              <a:ahLst/>
              <a:cxnLst/>
              <a:rect l="0" t="0" r="0" b="0"/>
              <a:pathLst>
                <a:path w="31748" h="342901">
                  <a:moveTo>
                    <a:pt x="0" y="19050"/>
                  </a:moveTo>
                  <a:lnTo>
                    <a:pt x="0" y="19050"/>
                  </a:lnTo>
                  <a:lnTo>
                    <a:pt x="3372" y="15679"/>
                  </a:lnTo>
                  <a:lnTo>
                    <a:pt x="6907" y="14024"/>
                  </a:lnTo>
                  <a:lnTo>
                    <a:pt x="8837" y="13583"/>
                  </a:lnTo>
                  <a:lnTo>
                    <a:pt x="10125" y="12583"/>
                  </a:lnTo>
                  <a:lnTo>
                    <a:pt x="11555" y="9590"/>
                  </a:lnTo>
                  <a:lnTo>
                    <a:pt x="12643" y="8510"/>
                  </a:lnTo>
                  <a:lnTo>
                    <a:pt x="18067" y="6635"/>
                  </a:lnTo>
                  <a:lnTo>
                    <a:pt x="18613" y="4595"/>
                  </a:lnTo>
                  <a:lnTo>
                    <a:pt x="19050" y="0"/>
                  </a:lnTo>
                  <a:lnTo>
                    <a:pt x="19050" y="3370"/>
                  </a:lnTo>
                  <a:lnTo>
                    <a:pt x="20932" y="6908"/>
                  </a:lnTo>
                  <a:lnTo>
                    <a:pt x="23414" y="10832"/>
                  </a:lnTo>
                  <a:lnTo>
                    <a:pt x="24812" y="17712"/>
                  </a:lnTo>
                  <a:lnTo>
                    <a:pt x="25377" y="48796"/>
                  </a:lnTo>
                  <a:lnTo>
                    <a:pt x="25397" y="76772"/>
                  </a:lnTo>
                  <a:lnTo>
                    <a:pt x="25400" y="103662"/>
                  </a:lnTo>
                  <a:lnTo>
                    <a:pt x="25400" y="134812"/>
                  </a:lnTo>
                  <a:lnTo>
                    <a:pt x="26105" y="165173"/>
                  </a:lnTo>
                  <a:lnTo>
                    <a:pt x="31162" y="193143"/>
                  </a:lnTo>
                  <a:lnTo>
                    <a:pt x="31699" y="223762"/>
                  </a:lnTo>
                  <a:lnTo>
                    <a:pt x="31747" y="253964"/>
                  </a:lnTo>
                  <a:lnTo>
                    <a:pt x="31045" y="283501"/>
                  </a:lnTo>
                  <a:lnTo>
                    <a:pt x="25988" y="302021"/>
                  </a:lnTo>
                  <a:lnTo>
                    <a:pt x="25400" y="332394"/>
                  </a:lnTo>
                  <a:lnTo>
                    <a:pt x="24695" y="333780"/>
                  </a:lnTo>
                  <a:lnTo>
                    <a:pt x="23518" y="334702"/>
                  </a:lnTo>
                  <a:lnTo>
                    <a:pt x="22028" y="335319"/>
                  </a:lnTo>
                  <a:lnTo>
                    <a:pt x="21036" y="336434"/>
                  </a:lnTo>
                  <a:lnTo>
                    <a:pt x="19932" y="339556"/>
                  </a:lnTo>
                  <a:lnTo>
                    <a:pt x="20344" y="340672"/>
                  </a:lnTo>
                  <a:lnTo>
                    <a:pt x="21324" y="341414"/>
                  </a:lnTo>
                  <a:lnTo>
                    <a:pt x="2540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729">
              <a:extLst>
                <a:ext uri="{FF2B5EF4-FFF2-40B4-BE49-F238E27FC236}">
                  <a16:creationId xmlns:a16="http://schemas.microsoft.com/office/drawing/2014/main" id="{B13BA64B-7251-3604-6D12-E88C0672DFB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702675" y="5036860"/>
              <a:ext cx="256926" cy="430412"/>
            </a:xfrm>
            <a:custGeom>
              <a:avLst/>
              <a:gdLst/>
              <a:ahLst/>
              <a:cxnLst/>
              <a:rect l="0" t="0" r="0" b="0"/>
              <a:pathLst>
                <a:path w="256926" h="430412">
                  <a:moveTo>
                    <a:pt x="9275" y="17740"/>
                  </a:moveTo>
                  <a:lnTo>
                    <a:pt x="9275" y="17740"/>
                  </a:lnTo>
                  <a:lnTo>
                    <a:pt x="9275" y="14370"/>
                  </a:lnTo>
                  <a:lnTo>
                    <a:pt x="8570" y="13376"/>
                  </a:lnTo>
                  <a:lnTo>
                    <a:pt x="7393" y="12714"/>
                  </a:lnTo>
                  <a:lnTo>
                    <a:pt x="3807" y="11652"/>
                  </a:lnTo>
                  <a:lnTo>
                    <a:pt x="33381" y="11407"/>
                  </a:lnTo>
                  <a:lnTo>
                    <a:pt x="64706" y="9511"/>
                  </a:lnTo>
                  <a:lnTo>
                    <a:pt x="91485" y="5924"/>
                  </a:lnTo>
                  <a:lnTo>
                    <a:pt x="117516" y="5302"/>
                  </a:lnTo>
                  <a:lnTo>
                    <a:pt x="148484" y="727"/>
                  </a:lnTo>
                  <a:lnTo>
                    <a:pt x="171329" y="0"/>
                  </a:lnTo>
                  <a:lnTo>
                    <a:pt x="199233" y="4970"/>
                  </a:lnTo>
                  <a:lnTo>
                    <a:pt x="209102" y="15165"/>
                  </a:lnTo>
                  <a:lnTo>
                    <a:pt x="218577" y="32649"/>
                  </a:lnTo>
                  <a:lnTo>
                    <a:pt x="227242" y="59647"/>
                  </a:lnTo>
                  <a:lnTo>
                    <a:pt x="235749" y="89204"/>
                  </a:lnTo>
                  <a:lnTo>
                    <a:pt x="239988" y="110180"/>
                  </a:lnTo>
                  <a:lnTo>
                    <a:pt x="242342" y="133614"/>
                  </a:lnTo>
                  <a:lnTo>
                    <a:pt x="245549" y="164962"/>
                  </a:lnTo>
                  <a:lnTo>
                    <a:pt x="249085" y="195182"/>
                  </a:lnTo>
                  <a:lnTo>
                    <a:pt x="249913" y="220781"/>
                  </a:lnTo>
                  <a:lnTo>
                    <a:pt x="250281" y="246269"/>
                  </a:lnTo>
                  <a:lnTo>
                    <a:pt x="250444" y="269827"/>
                  </a:lnTo>
                  <a:lnTo>
                    <a:pt x="250517" y="292057"/>
                  </a:lnTo>
                  <a:lnTo>
                    <a:pt x="251263" y="323700"/>
                  </a:lnTo>
                  <a:lnTo>
                    <a:pt x="255597" y="354388"/>
                  </a:lnTo>
                  <a:lnTo>
                    <a:pt x="256809" y="384725"/>
                  </a:lnTo>
                  <a:lnTo>
                    <a:pt x="256925" y="414400"/>
                  </a:lnTo>
                  <a:lnTo>
                    <a:pt x="256220" y="415531"/>
                  </a:lnTo>
                  <a:lnTo>
                    <a:pt x="255043" y="416283"/>
                  </a:lnTo>
                  <a:lnTo>
                    <a:pt x="251149" y="417120"/>
                  </a:lnTo>
                  <a:lnTo>
                    <a:pt x="223047" y="417702"/>
                  </a:lnTo>
                  <a:lnTo>
                    <a:pt x="194284" y="417764"/>
                  </a:lnTo>
                  <a:lnTo>
                    <a:pt x="171935" y="417779"/>
                  </a:lnTo>
                  <a:lnTo>
                    <a:pt x="149302" y="418491"/>
                  </a:lnTo>
                  <a:lnTo>
                    <a:pt x="119281" y="422154"/>
                  </a:lnTo>
                  <a:lnTo>
                    <a:pt x="96267" y="423257"/>
                  </a:lnTo>
                  <a:lnTo>
                    <a:pt x="71928" y="423747"/>
                  </a:lnTo>
                  <a:lnTo>
                    <a:pt x="49115" y="424671"/>
                  </a:lnTo>
                  <a:lnTo>
                    <a:pt x="24373" y="428453"/>
                  </a:lnTo>
                  <a:lnTo>
                    <a:pt x="0" y="430312"/>
                  </a:lnTo>
                  <a:lnTo>
                    <a:pt x="1155" y="430411"/>
                  </a:lnTo>
                  <a:lnTo>
                    <a:pt x="15625" y="424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730">
              <a:extLst>
                <a:ext uri="{FF2B5EF4-FFF2-40B4-BE49-F238E27FC236}">
                  <a16:creationId xmlns:a16="http://schemas.microsoft.com/office/drawing/2014/main" id="{5CF227A8-D81A-512A-3EF7-2264700B762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668746" y="4521208"/>
              <a:ext cx="173029" cy="438143"/>
            </a:xfrm>
            <a:custGeom>
              <a:avLst/>
              <a:gdLst/>
              <a:ahLst/>
              <a:cxnLst/>
              <a:rect l="0" t="0" r="0" b="0"/>
              <a:pathLst>
                <a:path w="173029" h="438143">
                  <a:moveTo>
                    <a:pt x="132104" y="438142"/>
                  </a:moveTo>
                  <a:lnTo>
                    <a:pt x="132104" y="438142"/>
                  </a:lnTo>
                  <a:lnTo>
                    <a:pt x="138376" y="431870"/>
                  </a:lnTo>
                  <a:lnTo>
                    <a:pt x="141802" y="431815"/>
                  </a:lnTo>
                  <a:lnTo>
                    <a:pt x="145351" y="429921"/>
                  </a:lnTo>
                  <a:lnTo>
                    <a:pt x="159653" y="416866"/>
                  </a:lnTo>
                  <a:lnTo>
                    <a:pt x="172323" y="395427"/>
                  </a:lnTo>
                  <a:lnTo>
                    <a:pt x="173028" y="391321"/>
                  </a:lnTo>
                  <a:lnTo>
                    <a:pt x="171929" y="382995"/>
                  </a:lnTo>
                  <a:lnTo>
                    <a:pt x="163524" y="358164"/>
                  </a:lnTo>
                  <a:lnTo>
                    <a:pt x="156885" y="333614"/>
                  </a:lnTo>
                  <a:lnTo>
                    <a:pt x="149011" y="320780"/>
                  </a:lnTo>
                  <a:lnTo>
                    <a:pt x="141872" y="294074"/>
                  </a:lnTo>
                  <a:lnTo>
                    <a:pt x="131235" y="267279"/>
                  </a:lnTo>
                  <a:lnTo>
                    <a:pt x="118369" y="236312"/>
                  </a:lnTo>
                  <a:lnTo>
                    <a:pt x="104671" y="205449"/>
                  </a:lnTo>
                  <a:lnTo>
                    <a:pt x="94439" y="178237"/>
                  </a:lnTo>
                  <a:lnTo>
                    <a:pt x="83478" y="146806"/>
                  </a:lnTo>
                  <a:lnTo>
                    <a:pt x="66103" y="116396"/>
                  </a:lnTo>
                  <a:lnTo>
                    <a:pt x="50339" y="84700"/>
                  </a:lnTo>
                  <a:lnTo>
                    <a:pt x="39074" y="57296"/>
                  </a:lnTo>
                  <a:lnTo>
                    <a:pt x="30508" y="31762"/>
                  </a:lnTo>
                  <a:lnTo>
                    <a:pt x="30507" y="31756"/>
                  </a:lnTo>
                  <a:lnTo>
                    <a:pt x="30506" y="31750"/>
                  </a:lnTo>
                  <a:lnTo>
                    <a:pt x="30506" y="31748"/>
                  </a:lnTo>
                  <a:lnTo>
                    <a:pt x="30505" y="31745"/>
                  </a:lnTo>
                  <a:lnTo>
                    <a:pt x="30505" y="31744"/>
                  </a:lnTo>
                  <a:lnTo>
                    <a:pt x="30504" y="31744"/>
                  </a:lnTo>
                  <a:lnTo>
                    <a:pt x="30504" y="25654"/>
                  </a:lnTo>
                  <a:lnTo>
                    <a:pt x="27132" y="22098"/>
                  </a:lnTo>
                  <a:lnTo>
                    <a:pt x="26140" y="21786"/>
                  </a:lnTo>
                  <a:lnTo>
                    <a:pt x="25478" y="22282"/>
                  </a:lnTo>
                  <a:lnTo>
                    <a:pt x="15393" y="51725"/>
                  </a:lnTo>
                  <a:lnTo>
                    <a:pt x="7163" y="77082"/>
                  </a:lnTo>
                  <a:lnTo>
                    <a:pt x="0" y="106692"/>
                  </a:lnTo>
                  <a:lnTo>
                    <a:pt x="2062" y="130251"/>
                  </a:lnTo>
                  <a:lnTo>
                    <a:pt x="960" y="133398"/>
                  </a:lnTo>
                  <a:lnTo>
                    <a:pt x="1616" y="140658"/>
                  </a:lnTo>
                  <a:lnTo>
                    <a:pt x="4900" y="151705"/>
                  </a:lnTo>
                  <a:lnTo>
                    <a:pt x="5092" y="120551"/>
                  </a:lnTo>
                  <a:lnTo>
                    <a:pt x="5100" y="96704"/>
                  </a:lnTo>
                  <a:lnTo>
                    <a:pt x="5103" y="65245"/>
                  </a:lnTo>
                  <a:lnTo>
                    <a:pt x="6986" y="44961"/>
                  </a:lnTo>
                  <a:lnTo>
                    <a:pt x="16088" y="15177"/>
                  </a:lnTo>
                  <a:lnTo>
                    <a:pt x="17704" y="3489"/>
                  </a:lnTo>
                  <a:lnTo>
                    <a:pt x="18443" y="2322"/>
                  </a:lnTo>
                  <a:lnTo>
                    <a:pt x="19642" y="1547"/>
                  </a:lnTo>
                  <a:lnTo>
                    <a:pt x="24699" y="452"/>
                  </a:lnTo>
                  <a:lnTo>
                    <a:pt x="55744" y="32"/>
                  </a:lnTo>
                  <a:lnTo>
                    <a:pt x="84643" y="0"/>
                  </a:lnTo>
                  <a:lnTo>
                    <a:pt x="116117" y="699"/>
                  </a:lnTo>
                  <a:lnTo>
                    <a:pt x="140871" y="6080"/>
                  </a:lnTo>
                  <a:lnTo>
                    <a:pt x="142182" y="6873"/>
                  </a:lnTo>
                  <a:lnTo>
                    <a:pt x="143057" y="8108"/>
                  </a:lnTo>
                  <a:lnTo>
                    <a:pt x="144027" y="11360"/>
                  </a:lnTo>
                  <a:lnTo>
                    <a:pt x="145279" y="17863"/>
                  </a:lnTo>
                  <a:lnTo>
                    <a:pt x="151154" y="317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192">
            <a:extLst>
              <a:ext uri="{FF2B5EF4-FFF2-40B4-BE49-F238E27FC236}">
                <a16:creationId xmlns:a16="http://schemas.microsoft.com/office/drawing/2014/main" id="{8CAE59E8-F323-C573-DCE1-70016BB7909F}"/>
              </a:ext>
            </a:extLst>
          </p:cNvPr>
          <p:cNvGrpSpPr/>
          <p:nvPr/>
        </p:nvGrpSpPr>
        <p:grpSpPr>
          <a:xfrm>
            <a:off x="4035631" y="5067305"/>
            <a:ext cx="1456530" cy="622706"/>
            <a:chOff x="4035631" y="5067305"/>
            <a:chExt cx="1456530" cy="622706"/>
          </a:xfrm>
        </p:grpSpPr>
        <p:sp>
          <p:nvSpPr>
            <p:cNvPr id="323" name="SMARTInkShape-731">
              <a:extLst>
                <a:ext uri="{FF2B5EF4-FFF2-40B4-BE49-F238E27FC236}">
                  <a16:creationId xmlns:a16="http://schemas.microsoft.com/office/drawing/2014/main" id="{124CC031-9399-1C22-7CA7-FFC98EF48C1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102798" y="5149850"/>
              <a:ext cx="24512" cy="540161"/>
            </a:xfrm>
            <a:custGeom>
              <a:avLst/>
              <a:gdLst/>
              <a:ahLst/>
              <a:cxnLst/>
              <a:rect l="0" t="0" r="0" b="0"/>
              <a:pathLst>
                <a:path w="24512" h="540161">
                  <a:moveTo>
                    <a:pt x="5652" y="0"/>
                  </a:moveTo>
                  <a:lnTo>
                    <a:pt x="5652" y="0"/>
                  </a:lnTo>
                  <a:lnTo>
                    <a:pt x="3771" y="31392"/>
                  </a:lnTo>
                  <a:lnTo>
                    <a:pt x="1994" y="52758"/>
                  </a:lnTo>
                  <a:lnTo>
                    <a:pt x="3556" y="74013"/>
                  </a:lnTo>
                  <a:lnTo>
                    <a:pt x="2839" y="95219"/>
                  </a:lnTo>
                  <a:lnTo>
                    <a:pt x="874" y="116402"/>
                  </a:lnTo>
                  <a:lnTo>
                    <a:pt x="0" y="137576"/>
                  </a:lnTo>
                  <a:lnTo>
                    <a:pt x="1494" y="158747"/>
                  </a:lnTo>
                  <a:lnTo>
                    <a:pt x="6301" y="188618"/>
                  </a:lnTo>
                  <a:lnTo>
                    <a:pt x="10313" y="217224"/>
                  </a:lnTo>
                  <a:lnTo>
                    <a:pt x="13383" y="248042"/>
                  </a:lnTo>
                  <a:lnTo>
                    <a:pt x="16880" y="279516"/>
                  </a:lnTo>
                  <a:lnTo>
                    <a:pt x="19798" y="309303"/>
                  </a:lnTo>
                  <a:lnTo>
                    <a:pt x="23249" y="336003"/>
                  </a:lnTo>
                  <a:lnTo>
                    <a:pt x="24272" y="367432"/>
                  </a:lnTo>
                  <a:lnTo>
                    <a:pt x="24511" y="391903"/>
                  </a:lnTo>
                  <a:lnTo>
                    <a:pt x="23940" y="420841"/>
                  </a:lnTo>
                  <a:lnTo>
                    <a:pt x="19616" y="444545"/>
                  </a:lnTo>
                  <a:lnTo>
                    <a:pt x="14572" y="471874"/>
                  </a:lnTo>
                  <a:lnTo>
                    <a:pt x="12509" y="500786"/>
                  </a:lnTo>
                  <a:lnTo>
                    <a:pt x="8410" y="531876"/>
                  </a:lnTo>
                  <a:lnTo>
                    <a:pt x="9935" y="539308"/>
                  </a:lnTo>
                  <a:lnTo>
                    <a:pt x="10624" y="540160"/>
                  </a:lnTo>
                  <a:lnTo>
                    <a:pt x="12002" y="533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732">
              <a:extLst>
                <a:ext uri="{FF2B5EF4-FFF2-40B4-BE49-F238E27FC236}">
                  <a16:creationId xmlns:a16="http://schemas.microsoft.com/office/drawing/2014/main" id="{F5125467-AFE8-D4FE-82FC-FFC8C25E977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035631" y="5067305"/>
              <a:ext cx="1456530" cy="584196"/>
            </a:xfrm>
            <a:custGeom>
              <a:avLst/>
              <a:gdLst/>
              <a:ahLst/>
              <a:cxnLst/>
              <a:rect l="0" t="0" r="0" b="0"/>
              <a:pathLst>
                <a:path w="1456530" h="584196">
                  <a:moveTo>
                    <a:pt x="123619" y="88895"/>
                  </a:moveTo>
                  <a:lnTo>
                    <a:pt x="123619" y="88895"/>
                  </a:lnTo>
                  <a:lnTo>
                    <a:pt x="123619" y="85524"/>
                  </a:lnTo>
                  <a:lnTo>
                    <a:pt x="124324" y="84531"/>
                  </a:lnTo>
                  <a:lnTo>
                    <a:pt x="125500" y="83869"/>
                  </a:lnTo>
                  <a:lnTo>
                    <a:pt x="126990" y="83428"/>
                  </a:lnTo>
                  <a:lnTo>
                    <a:pt x="135156" y="78356"/>
                  </a:lnTo>
                  <a:lnTo>
                    <a:pt x="163780" y="69414"/>
                  </a:lnTo>
                  <a:lnTo>
                    <a:pt x="181380" y="65248"/>
                  </a:lnTo>
                  <a:lnTo>
                    <a:pt x="213032" y="60470"/>
                  </a:lnTo>
                  <a:lnTo>
                    <a:pt x="240868" y="57097"/>
                  </a:lnTo>
                  <a:lnTo>
                    <a:pt x="261102" y="54066"/>
                  </a:lnTo>
                  <a:lnTo>
                    <a:pt x="286088" y="52248"/>
                  </a:lnTo>
                  <a:lnTo>
                    <a:pt x="310832" y="50736"/>
                  </a:lnTo>
                  <a:lnTo>
                    <a:pt x="338075" y="45917"/>
                  </a:lnTo>
                  <a:lnTo>
                    <a:pt x="366452" y="40020"/>
                  </a:lnTo>
                  <a:lnTo>
                    <a:pt x="390303" y="34512"/>
                  </a:lnTo>
                  <a:lnTo>
                    <a:pt x="418380" y="31859"/>
                  </a:lnTo>
                  <a:lnTo>
                    <a:pt x="445592" y="27623"/>
                  </a:lnTo>
                  <a:lnTo>
                    <a:pt x="474979" y="25350"/>
                  </a:lnTo>
                  <a:lnTo>
                    <a:pt x="501872" y="21932"/>
                  </a:lnTo>
                  <a:lnTo>
                    <a:pt x="527716" y="23350"/>
                  </a:lnTo>
                  <a:lnTo>
                    <a:pt x="552542" y="20634"/>
                  </a:lnTo>
                  <a:lnTo>
                    <a:pt x="582132" y="17478"/>
                  </a:lnTo>
                  <a:lnTo>
                    <a:pt x="611574" y="13640"/>
                  </a:lnTo>
                  <a:lnTo>
                    <a:pt x="641437" y="16346"/>
                  </a:lnTo>
                  <a:lnTo>
                    <a:pt x="666983" y="14874"/>
                  </a:lnTo>
                  <a:lnTo>
                    <a:pt x="695284" y="17490"/>
                  </a:lnTo>
                  <a:lnTo>
                    <a:pt x="720490" y="17878"/>
                  </a:lnTo>
                  <a:lnTo>
                    <a:pt x="742379" y="15470"/>
                  </a:lnTo>
                  <a:lnTo>
                    <a:pt x="766217" y="13928"/>
                  </a:lnTo>
                  <a:lnTo>
                    <a:pt x="790924" y="13243"/>
                  </a:lnTo>
                  <a:lnTo>
                    <a:pt x="816015" y="12938"/>
                  </a:lnTo>
                  <a:lnTo>
                    <a:pt x="847750" y="12743"/>
                  </a:lnTo>
                  <a:lnTo>
                    <a:pt x="872204" y="12709"/>
                  </a:lnTo>
                  <a:lnTo>
                    <a:pt x="900067" y="11994"/>
                  </a:lnTo>
                  <a:lnTo>
                    <a:pt x="929160" y="7670"/>
                  </a:lnTo>
                  <a:lnTo>
                    <a:pt x="952613" y="6738"/>
                  </a:lnTo>
                  <a:lnTo>
                    <a:pt x="981903" y="6461"/>
                  </a:lnTo>
                  <a:lnTo>
                    <a:pt x="1011044" y="4497"/>
                  </a:lnTo>
                  <a:lnTo>
                    <a:pt x="1039434" y="1329"/>
                  </a:lnTo>
                  <a:lnTo>
                    <a:pt x="1070188" y="390"/>
                  </a:lnTo>
                  <a:lnTo>
                    <a:pt x="1091828" y="171"/>
                  </a:lnTo>
                  <a:lnTo>
                    <a:pt x="1115557" y="73"/>
                  </a:lnTo>
                  <a:lnTo>
                    <a:pt x="1142602" y="3389"/>
                  </a:lnTo>
                  <a:lnTo>
                    <a:pt x="1171409" y="1396"/>
                  </a:lnTo>
                  <a:lnTo>
                    <a:pt x="1196703" y="410"/>
                  </a:lnTo>
                  <a:lnTo>
                    <a:pt x="1218611" y="179"/>
                  </a:lnTo>
                  <a:lnTo>
                    <a:pt x="1244341" y="77"/>
                  </a:lnTo>
                  <a:lnTo>
                    <a:pt x="1270828" y="32"/>
                  </a:lnTo>
                  <a:lnTo>
                    <a:pt x="1294360" y="12"/>
                  </a:lnTo>
                  <a:lnTo>
                    <a:pt x="1320699" y="0"/>
                  </a:lnTo>
                  <a:lnTo>
                    <a:pt x="1348652" y="3367"/>
                  </a:lnTo>
                  <a:lnTo>
                    <a:pt x="1375904" y="5463"/>
                  </a:lnTo>
                  <a:lnTo>
                    <a:pt x="1403918" y="10534"/>
                  </a:lnTo>
                  <a:lnTo>
                    <a:pt x="1411837" y="11735"/>
                  </a:lnTo>
                  <a:lnTo>
                    <a:pt x="1414231" y="12760"/>
                  </a:lnTo>
                  <a:lnTo>
                    <a:pt x="1415827" y="14150"/>
                  </a:lnTo>
                  <a:lnTo>
                    <a:pt x="1418389" y="18078"/>
                  </a:lnTo>
                  <a:lnTo>
                    <a:pt x="1420620" y="18616"/>
                  </a:lnTo>
                  <a:lnTo>
                    <a:pt x="1422203" y="18758"/>
                  </a:lnTo>
                  <a:lnTo>
                    <a:pt x="1423259" y="19560"/>
                  </a:lnTo>
                  <a:lnTo>
                    <a:pt x="1424431" y="22332"/>
                  </a:lnTo>
                  <a:lnTo>
                    <a:pt x="1425450" y="23352"/>
                  </a:lnTo>
                  <a:lnTo>
                    <a:pt x="1428463" y="24487"/>
                  </a:lnTo>
                  <a:lnTo>
                    <a:pt x="1429547" y="25495"/>
                  </a:lnTo>
                  <a:lnTo>
                    <a:pt x="1435892" y="36878"/>
                  </a:lnTo>
                  <a:lnTo>
                    <a:pt x="1438584" y="64596"/>
                  </a:lnTo>
                  <a:lnTo>
                    <a:pt x="1443512" y="95390"/>
                  </a:lnTo>
                  <a:lnTo>
                    <a:pt x="1444240" y="125744"/>
                  </a:lnTo>
                  <a:lnTo>
                    <a:pt x="1444384" y="155153"/>
                  </a:lnTo>
                  <a:lnTo>
                    <a:pt x="1444412" y="185083"/>
                  </a:lnTo>
                  <a:lnTo>
                    <a:pt x="1446297" y="206434"/>
                  </a:lnTo>
                  <a:lnTo>
                    <a:pt x="1448782" y="229329"/>
                  </a:lnTo>
                  <a:lnTo>
                    <a:pt x="1450181" y="260641"/>
                  </a:lnTo>
                  <a:lnTo>
                    <a:pt x="1450594" y="286067"/>
                  </a:lnTo>
                  <a:lnTo>
                    <a:pt x="1450691" y="307761"/>
                  </a:lnTo>
                  <a:lnTo>
                    <a:pt x="1450735" y="329631"/>
                  </a:lnTo>
                  <a:lnTo>
                    <a:pt x="1452640" y="358015"/>
                  </a:lnTo>
                  <a:lnTo>
                    <a:pt x="1455792" y="385475"/>
                  </a:lnTo>
                  <a:lnTo>
                    <a:pt x="1456529" y="407681"/>
                  </a:lnTo>
                  <a:lnTo>
                    <a:pt x="1456238" y="439310"/>
                  </a:lnTo>
                  <a:lnTo>
                    <a:pt x="1452703" y="466869"/>
                  </a:lnTo>
                  <a:lnTo>
                    <a:pt x="1449270" y="497703"/>
                  </a:lnTo>
                  <a:lnTo>
                    <a:pt x="1443974" y="511296"/>
                  </a:lnTo>
                  <a:lnTo>
                    <a:pt x="1440694" y="517224"/>
                  </a:lnTo>
                  <a:lnTo>
                    <a:pt x="1438072" y="527034"/>
                  </a:lnTo>
                  <a:lnTo>
                    <a:pt x="1427930" y="531408"/>
                  </a:lnTo>
                  <a:lnTo>
                    <a:pt x="1397574" y="533926"/>
                  </a:lnTo>
                  <a:lnTo>
                    <a:pt x="1370489" y="537708"/>
                  </a:lnTo>
                  <a:lnTo>
                    <a:pt x="1340120" y="539142"/>
                  </a:lnTo>
                  <a:lnTo>
                    <a:pt x="1309485" y="539566"/>
                  </a:lnTo>
                  <a:lnTo>
                    <a:pt x="1282221" y="539692"/>
                  </a:lnTo>
                  <a:lnTo>
                    <a:pt x="1256974" y="539729"/>
                  </a:lnTo>
                  <a:lnTo>
                    <a:pt x="1227240" y="539742"/>
                  </a:lnTo>
                  <a:lnTo>
                    <a:pt x="1200859" y="539744"/>
                  </a:lnTo>
                  <a:lnTo>
                    <a:pt x="1172581" y="539745"/>
                  </a:lnTo>
                  <a:lnTo>
                    <a:pt x="1144447" y="537864"/>
                  </a:lnTo>
                  <a:lnTo>
                    <a:pt x="1115650" y="534719"/>
                  </a:lnTo>
                  <a:lnTo>
                    <a:pt x="1087361" y="533787"/>
                  </a:lnTo>
                  <a:lnTo>
                    <a:pt x="1056637" y="531629"/>
                  </a:lnTo>
                  <a:lnTo>
                    <a:pt x="1025191" y="528403"/>
                  </a:lnTo>
                  <a:lnTo>
                    <a:pt x="993531" y="527448"/>
                  </a:lnTo>
                  <a:lnTo>
                    <a:pt x="971680" y="527224"/>
                  </a:lnTo>
                  <a:lnTo>
                    <a:pt x="947857" y="527124"/>
                  </a:lnTo>
                  <a:lnTo>
                    <a:pt x="925039" y="527080"/>
                  </a:lnTo>
                  <a:lnTo>
                    <a:pt x="903139" y="527061"/>
                  </a:lnTo>
                  <a:lnTo>
                    <a:pt x="881647" y="527052"/>
                  </a:lnTo>
                  <a:lnTo>
                    <a:pt x="858453" y="527048"/>
                  </a:lnTo>
                  <a:lnTo>
                    <a:pt x="834740" y="527046"/>
                  </a:lnTo>
                  <a:lnTo>
                    <a:pt x="812442" y="527045"/>
                  </a:lnTo>
                  <a:lnTo>
                    <a:pt x="790771" y="527045"/>
                  </a:lnTo>
                  <a:lnTo>
                    <a:pt x="769381" y="527045"/>
                  </a:lnTo>
                  <a:lnTo>
                    <a:pt x="748115" y="527045"/>
                  </a:lnTo>
                  <a:lnTo>
                    <a:pt x="725023" y="527045"/>
                  </a:lnTo>
                  <a:lnTo>
                    <a:pt x="701354" y="527045"/>
                  </a:lnTo>
                  <a:lnTo>
                    <a:pt x="679075" y="527045"/>
                  </a:lnTo>
                  <a:lnTo>
                    <a:pt x="657414" y="527045"/>
                  </a:lnTo>
                  <a:lnTo>
                    <a:pt x="636028" y="527045"/>
                  </a:lnTo>
                  <a:lnTo>
                    <a:pt x="604860" y="527045"/>
                  </a:lnTo>
                  <a:lnTo>
                    <a:pt x="576731" y="527045"/>
                  </a:lnTo>
                  <a:lnTo>
                    <a:pt x="547074" y="527750"/>
                  </a:lnTo>
                  <a:lnTo>
                    <a:pt x="520098" y="531409"/>
                  </a:lnTo>
                  <a:lnTo>
                    <a:pt x="494232" y="532806"/>
                  </a:lnTo>
                  <a:lnTo>
                    <a:pt x="466577" y="533220"/>
                  </a:lnTo>
                  <a:lnTo>
                    <a:pt x="441615" y="533317"/>
                  </a:lnTo>
                  <a:lnTo>
                    <a:pt x="413279" y="533372"/>
                  </a:lnTo>
                  <a:lnTo>
                    <a:pt x="384741" y="537754"/>
                  </a:lnTo>
                  <a:lnTo>
                    <a:pt x="354958" y="539352"/>
                  </a:lnTo>
                  <a:lnTo>
                    <a:pt x="325749" y="539629"/>
                  </a:lnTo>
                  <a:lnTo>
                    <a:pt x="298515" y="541592"/>
                  </a:lnTo>
                  <a:lnTo>
                    <a:pt x="273277" y="544761"/>
                  </a:lnTo>
                  <a:lnTo>
                    <a:pt x="243457" y="547581"/>
                  </a:lnTo>
                  <a:lnTo>
                    <a:pt x="214160" y="551004"/>
                  </a:lnTo>
                  <a:lnTo>
                    <a:pt x="189486" y="553900"/>
                  </a:lnTo>
                  <a:lnTo>
                    <a:pt x="158816" y="561199"/>
                  </a:lnTo>
                  <a:lnTo>
                    <a:pt x="133969" y="563976"/>
                  </a:lnTo>
                  <a:lnTo>
                    <a:pt x="102406" y="569278"/>
                  </a:lnTo>
                  <a:lnTo>
                    <a:pt x="72755" y="571365"/>
                  </a:lnTo>
                  <a:lnTo>
                    <a:pt x="43314" y="571490"/>
                  </a:lnTo>
                  <a:lnTo>
                    <a:pt x="12220" y="571495"/>
                  </a:lnTo>
                  <a:lnTo>
                    <a:pt x="7551" y="571495"/>
                  </a:lnTo>
                  <a:lnTo>
                    <a:pt x="6024" y="572200"/>
                  </a:lnTo>
                  <a:lnTo>
                    <a:pt x="5006" y="573376"/>
                  </a:lnTo>
                  <a:lnTo>
                    <a:pt x="4327" y="574866"/>
                  </a:lnTo>
                  <a:lnTo>
                    <a:pt x="3169" y="575859"/>
                  </a:lnTo>
                  <a:lnTo>
                    <a:pt x="0" y="576962"/>
                  </a:lnTo>
                  <a:lnTo>
                    <a:pt x="284" y="577962"/>
                  </a:lnTo>
                  <a:lnTo>
                    <a:pt x="9319" y="5841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SMARTInkShape-Group193">
            <a:extLst>
              <a:ext uri="{FF2B5EF4-FFF2-40B4-BE49-F238E27FC236}">
                <a16:creationId xmlns:a16="http://schemas.microsoft.com/office/drawing/2014/main" id="{4B471454-07E9-B9D6-865E-870A00052FEA}"/>
              </a:ext>
            </a:extLst>
          </p:cNvPr>
          <p:cNvGrpSpPr/>
          <p:nvPr/>
        </p:nvGrpSpPr>
        <p:grpSpPr>
          <a:xfrm>
            <a:off x="1663700" y="5022850"/>
            <a:ext cx="1663671" cy="723901"/>
            <a:chOff x="1663700" y="5022850"/>
            <a:chExt cx="1663671" cy="723901"/>
          </a:xfrm>
        </p:grpSpPr>
        <p:sp>
          <p:nvSpPr>
            <p:cNvPr id="326" name="SMARTInkShape-733">
              <a:extLst>
                <a:ext uri="{FF2B5EF4-FFF2-40B4-BE49-F238E27FC236}">
                  <a16:creationId xmlns:a16="http://schemas.microsoft.com/office/drawing/2014/main" id="{FCCDCBDF-E748-BC76-DA9A-563475D45AD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727278" y="5105400"/>
              <a:ext cx="35781" cy="641351"/>
            </a:xfrm>
            <a:custGeom>
              <a:avLst/>
              <a:gdLst/>
              <a:ahLst/>
              <a:cxnLst/>
              <a:rect l="0" t="0" r="0" b="0"/>
              <a:pathLst>
                <a:path w="35781" h="641351">
                  <a:moveTo>
                    <a:pt x="6272" y="0"/>
                  </a:moveTo>
                  <a:lnTo>
                    <a:pt x="6272" y="0"/>
                  </a:lnTo>
                  <a:lnTo>
                    <a:pt x="1908" y="22394"/>
                  </a:lnTo>
                  <a:lnTo>
                    <a:pt x="805" y="45467"/>
                  </a:lnTo>
                  <a:lnTo>
                    <a:pt x="314" y="68419"/>
                  </a:lnTo>
                  <a:lnTo>
                    <a:pt x="96" y="90381"/>
                  </a:lnTo>
                  <a:lnTo>
                    <a:pt x="0" y="111901"/>
                  </a:lnTo>
                  <a:lnTo>
                    <a:pt x="1838" y="133224"/>
                  </a:lnTo>
                  <a:lnTo>
                    <a:pt x="4301" y="155167"/>
                  </a:lnTo>
                  <a:lnTo>
                    <a:pt x="5396" y="179029"/>
                  </a:lnTo>
                  <a:lnTo>
                    <a:pt x="7764" y="203746"/>
                  </a:lnTo>
                  <a:lnTo>
                    <a:pt x="10463" y="228842"/>
                  </a:lnTo>
                  <a:lnTo>
                    <a:pt x="11662" y="254107"/>
                  </a:lnTo>
                  <a:lnTo>
                    <a:pt x="14077" y="279448"/>
                  </a:lnTo>
                  <a:lnTo>
                    <a:pt x="17502" y="304116"/>
                  </a:lnTo>
                  <a:lnTo>
                    <a:pt x="21376" y="326839"/>
                  </a:lnTo>
                  <a:lnTo>
                    <a:pt x="23569" y="350578"/>
                  </a:lnTo>
                  <a:lnTo>
                    <a:pt x="25248" y="374535"/>
                  </a:lnTo>
                  <a:lnTo>
                    <a:pt x="28347" y="396942"/>
                  </a:lnTo>
                  <a:lnTo>
                    <a:pt x="30194" y="420540"/>
                  </a:lnTo>
                  <a:lnTo>
                    <a:pt x="31015" y="443729"/>
                  </a:lnTo>
                  <a:lnTo>
                    <a:pt x="32183" y="472651"/>
                  </a:lnTo>
                  <a:lnTo>
                    <a:pt x="35273" y="499095"/>
                  </a:lnTo>
                  <a:lnTo>
                    <a:pt x="33758" y="524804"/>
                  </a:lnTo>
                  <a:lnTo>
                    <a:pt x="35739" y="549589"/>
                  </a:lnTo>
                  <a:lnTo>
                    <a:pt x="34566" y="577285"/>
                  </a:lnTo>
                  <a:lnTo>
                    <a:pt x="35780" y="591005"/>
                  </a:lnTo>
                  <a:lnTo>
                    <a:pt x="32692" y="620926"/>
                  </a:lnTo>
                  <a:lnTo>
                    <a:pt x="31672" y="641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734">
              <a:extLst>
                <a:ext uri="{FF2B5EF4-FFF2-40B4-BE49-F238E27FC236}">
                  <a16:creationId xmlns:a16="http://schemas.microsoft.com/office/drawing/2014/main" id="{42332B5D-610C-099D-9DB9-6E74F169CB1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663700" y="5022850"/>
              <a:ext cx="1663671" cy="711201"/>
            </a:xfrm>
            <a:custGeom>
              <a:avLst/>
              <a:gdLst/>
              <a:ahLst/>
              <a:cxnLst/>
              <a:rect l="0" t="0" r="0" b="0"/>
              <a:pathLst>
                <a:path w="1663671" h="711201">
                  <a:moveTo>
                    <a:pt x="88900" y="63500"/>
                  </a:moveTo>
                  <a:lnTo>
                    <a:pt x="88900" y="63500"/>
                  </a:lnTo>
                  <a:lnTo>
                    <a:pt x="83433" y="63500"/>
                  </a:lnTo>
                  <a:lnTo>
                    <a:pt x="83139" y="62795"/>
                  </a:lnTo>
                  <a:lnTo>
                    <a:pt x="82724" y="59841"/>
                  </a:lnTo>
                  <a:lnTo>
                    <a:pt x="82628" y="61404"/>
                  </a:lnTo>
                  <a:lnTo>
                    <a:pt x="84013" y="62103"/>
                  </a:lnTo>
                  <a:lnTo>
                    <a:pt x="115490" y="63483"/>
                  </a:lnTo>
                  <a:lnTo>
                    <a:pt x="139909" y="67861"/>
                  </a:lnTo>
                  <a:lnTo>
                    <a:pt x="165789" y="69261"/>
                  </a:lnTo>
                  <a:lnTo>
                    <a:pt x="190336" y="69588"/>
                  </a:lnTo>
                  <a:lnTo>
                    <a:pt x="215827" y="67852"/>
                  </a:lnTo>
                  <a:lnTo>
                    <a:pt x="239856" y="65434"/>
                  </a:lnTo>
                  <a:lnTo>
                    <a:pt x="271368" y="64072"/>
                  </a:lnTo>
                  <a:lnTo>
                    <a:pt x="297232" y="63755"/>
                  </a:lnTo>
                  <a:lnTo>
                    <a:pt x="319546" y="63613"/>
                  </a:lnTo>
                  <a:lnTo>
                    <a:pt x="340987" y="63551"/>
                  </a:lnTo>
                  <a:lnTo>
                    <a:pt x="366979" y="63522"/>
                  </a:lnTo>
                  <a:lnTo>
                    <a:pt x="389350" y="63510"/>
                  </a:lnTo>
                  <a:lnTo>
                    <a:pt x="415930" y="61621"/>
                  </a:lnTo>
                  <a:lnTo>
                    <a:pt x="440973" y="58476"/>
                  </a:lnTo>
                  <a:lnTo>
                    <a:pt x="466974" y="57543"/>
                  </a:lnTo>
                  <a:lnTo>
                    <a:pt x="498093" y="57229"/>
                  </a:lnTo>
                  <a:lnTo>
                    <a:pt x="527053" y="52801"/>
                  </a:lnTo>
                  <a:lnTo>
                    <a:pt x="553078" y="51393"/>
                  </a:lnTo>
                  <a:lnTo>
                    <a:pt x="577659" y="51064"/>
                  </a:lnTo>
                  <a:lnTo>
                    <a:pt x="609151" y="50878"/>
                  </a:lnTo>
                  <a:lnTo>
                    <a:pt x="636357" y="50823"/>
                  </a:lnTo>
                  <a:lnTo>
                    <a:pt x="659357" y="50811"/>
                  </a:lnTo>
                  <a:lnTo>
                    <a:pt x="683220" y="50805"/>
                  </a:lnTo>
                  <a:lnTo>
                    <a:pt x="709965" y="50802"/>
                  </a:lnTo>
                  <a:lnTo>
                    <a:pt x="738900" y="50095"/>
                  </a:lnTo>
                  <a:lnTo>
                    <a:pt x="765660" y="46436"/>
                  </a:lnTo>
                  <a:lnTo>
                    <a:pt x="791464" y="45039"/>
                  </a:lnTo>
                  <a:lnTo>
                    <a:pt x="817689" y="43919"/>
                  </a:lnTo>
                  <a:lnTo>
                    <a:pt x="846782" y="40137"/>
                  </a:lnTo>
                  <a:lnTo>
                    <a:pt x="873591" y="37999"/>
                  </a:lnTo>
                  <a:lnTo>
                    <a:pt x="900113" y="33915"/>
                  </a:lnTo>
                  <a:lnTo>
                    <a:pt x="929295" y="31686"/>
                  </a:lnTo>
                  <a:lnTo>
                    <a:pt x="956130" y="27575"/>
                  </a:lnTo>
                  <a:lnTo>
                    <a:pt x="981955" y="25340"/>
                  </a:lnTo>
                  <a:lnTo>
                    <a:pt x="1007480" y="21228"/>
                  </a:lnTo>
                  <a:lnTo>
                    <a:pt x="1032918" y="18990"/>
                  </a:lnTo>
                  <a:lnTo>
                    <a:pt x="1058328" y="14878"/>
                  </a:lnTo>
                  <a:lnTo>
                    <a:pt x="1083026" y="12640"/>
                  </a:lnTo>
                  <a:lnTo>
                    <a:pt x="1112573" y="7801"/>
                  </a:lnTo>
                  <a:lnTo>
                    <a:pt x="1137042" y="6779"/>
                  </a:lnTo>
                  <a:lnTo>
                    <a:pt x="1162166" y="4596"/>
                  </a:lnTo>
                  <a:lnTo>
                    <a:pt x="1187484" y="1362"/>
                  </a:lnTo>
                  <a:lnTo>
                    <a:pt x="1212860" y="403"/>
                  </a:lnTo>
                  <a:lnTo>
                    <a:pt x="1243348" y="79"/>
                  </a:lnTo>
                  <a:lnTo>
                    <a:pt x="1274822" y="16"/>
                  </a:lnTo>
                  <a:lnTo>
                    <a:pt x="1299808" y="5"/>
                  </a:lnTo>
                  <a:lnTo>
                    <a:pt x="1324380" y="1"/>
                  </a:lnTo>
                  <a:lnTo>
                    <a:pt x="1353884" y="0"/>
                  </a:lnTo>
                  <a:lnTo>
                    <a:pt x="1382108" y="0"/>
                  </a:lnTo>
                  <a:lnTo>
                    <a:pt x="1405198" y="705"/>
                  </a:lnTo>
                  <a:lnTo>
                    <a:pt x="1429571" y="3370"/>
                  </a:lnTo>
                  <a:lnTo>
                    <a:pt x="1456980" y="2096"/>
                  </a:lnTo>
                  <a:lnTo>
                    <a:pt x="1486760" y="5302"/>
                  </a:lnTo>
                  <a:lnTo>
                    <a:pt x="1514841" y="6144"/>
                  </a:lnTo>
                  <a:lnTo>
                    <a:pt x="1542495" y="11379"/>
                  </a:lnTo>
                  <a:lnTo>
                    <a:pt x="1571668" y="19695"/>
                  </a:lnTo>
                  <a:lnTo>
                    <a:pt x="1579523" y="25452"/>
                  </a:lnTo>
                  <a:lnTo>
                    <a:pt x="1588507" y="39996"/>
                  </a:lnTo>
                  <a:lnTo>
                    <a:pt x="1598569" y="64580"/>
                  </a:lnTo>
                  <a:lnTo>
                    <a:pt x="1608027" y="87731"/>
                  </a:lnTo>
                  <a:lnTo>
                    <a:pt x="1612161" y="113170"/>
                  </a:lnTo>
                  <a:lnTo>
                    <a:pt x="1616836" y="141326"/>
                  </a:lnTo>
                  <a:lnTo>
                    <a:pt x="1618535" y="165816"/>
                  </a:lnTo>
                  <a:lnTo>
                    <a:pt x="1619744" y="197533"/>
                  </a:lnTo>
                  <a:lnTo>
                    <a:pt x="1623551" y="224726"/>
                  </a:lnTo>
                  <a:lnTo>
                    <a:pt x="1625698" y="249323"/>
                  </a:lnTo>
                  <a:lnTo>
                    <a:pt x="1628701" y="273324"/>
                  </a:lnTo>
                  <a:lnTo>
                    <a:pt x="1630987" y="301118"/>
                  </a:lnTo>
                  <a:lnTo>
                    <a:pt x="1635036" y="326130"/>
                  </a:lnTo>
                  <a:lnTo>
                    <a:pt x="1637333" y="351416"/>
                  </a:lnTo>
                  <a:lnTo>
                    <a:pt x="1639751" y="373966"/>
                  </a:lnTo>
                  <a:lnTo>
                    <a:pt x="1642473" y="398335"/>
                  </a:lnTo>
                  <a:lnTo>
                    <a:pt x="1644710" y="427215"/>
                  </a:lnTo>
                  <a:lnTo>
                    <a:pt x="1649549" y="458176"/>
                  </a:lnTo>
                  <a:lnTo>
                    <a:pt x="1650570" y="488533"/>
                  </a:lnTo>
                  <a:lnTo>
                    <a:pt x="1651514" y="513459"/>
                  </a:lnTo>
                  <a:lnTo>
                    <a:pt x="1654286" y="536297"/>
                  </a:lnTo>
                  <a:lnTo>
                    <a:pt x="1657870" y="558206"/>
                  </a:lnTo>
                  <a:lnTo>
                    <a:pt x="1661972" y="584729"/>
                  </a:lnTo>
                  <a:lnTo>
                    <a:pt x="1663472" y="615314"/>
                  </a:lnTo>
                  <a:lnTo>
                    <a:pt x="1663670" y="638870"/>
                  </a:lnTo>
                  <a:lnTo>
                    <a:pt x="1662974" y="641814"/>
                  </a:lnTo>
                  <a:lnTo>
                    <a:pt x="1661806" y="643776"/>
                  </a:lnTo>
                  <a:lnTo>
                    <a:pt x="1654859" y="650296"/>
                  </a:lnTo>
                  <a:lnTo>
                    <a:pt x="1648952" y="652381"/>
                  </a:lnTo>
                  <a:lnTo>
                    <a:pt x="1623549" y="653720"/>
                  </a:lnTo>
                  <a:lnTo>
                    <a:pt x="1594732" y="650581"/>
                  </a:lnTo>
                  <a:lnTo>
                    <a:pt x="1572370" y="648981"/>
                  </a:lnTo>
                  <a:lnTo>
                    <a:pt x="1549731" y="648269"/>
                  </a:lnTo>
                  <a:lnTo>
                    <a:pt x="1520413" y="647869"/>
                  </a:lnTo>
                  <a:lnTo>
                    <a:pt x="1490404" y="647751"/>
                  </a:lnTo>
                  <a:lnTo>
                    <a:pt x="1463324" y="648420"/>
                  </a:lnTo>
                  <a:lnTo>
                    <a:pt x="1436720" y="652068"/>
                  </a:lnTo>
                  <a:lnTo>
                    <a:pt x="1406809" y="653463"/>
                  </a:lnTo>
                  <a:lnTo>
                    <a:pt x="1375604" y="653875"/>
                  </a:lnTo>
                  <a:lnTo>
                    <a:pt x="1354565" y="653972"/>
                  </a:lnTo>
                  <a:lnTo>
                    <a:pt x="1331573" y="655897"/>
                  </a:lnTo>
                  <a:lnTo>
                    <a:pt x="1307244" y="658399"/>
                  </a:lnTo>
                  <a:lnTo>
                    <a:pt x="1282320" y="659511"/>
                  </a:lnTo>
                  <a:lnTo>
                    <a:pt x="1257131" y="660005"/>
                  </a:lnTo>
                  <a:lnTo>
                    <a:pt x="1231825" y="660224"/>
                  </a:lnTo>
                  <a:lnTo>
                    <a:pt x="1206466" y="660321"/>
                  </a:lnTo>
                  <a:lnTo>
                    <a:pt x="1181085" y="662246"/>
                  </a:lnTo>
                  <a:lnTo>
                    <a:pt x="1154988" y="665454"/>
                  </a:lnTo>
                  <a:lnTo>
                    <a:pt x="1126926" y="669231"/>
                  </a:lnTo>
                  <a:lnTo>
                    <a:pt x="1099873" y="671381"/>
                  </a:lnTo>
                  <a:lnTo>
                    <a:pt x="1073033" y="673041"/>
                  </a:lnTo>
                  <a:lnTo>
                    <a:pt x="1044640" y="676131"/>
                  </a:lnTo>
                  <a:lnTo>
                    <a:pt x="1017440" y="677975"/>
                  </a:lnTo>
                  <a:lnTo>
                    <a:pt x="990534" y="679500"/>
                  </a:lnTo>
                  <a:lnTo>
                    <a:pt x="962113" y="682529"/>
                  </a:lnTo>
                  <a:lnTo>
                    <a:pt x="934900" y="684346"/>
                  </a:lnTo>
                  <a:lnTo>
                    <a:pt x="907989" y="685859"/>
                  </a:lnTo>
                  <a:lnTo>
                    <a:pt x="879565" y="688884"/>
                  </a:lnTo>
                  <a:lnTo>
                    <a:pt x="852351" y="690699"/>
                  </a:lnTo>
                  <a:lnTo>
                    <a:pt x="825440" y="692210"/>
                  </a:lnTo>
                  <a:lnTo>
                    <a:pt x="797016" y="695234"/>
                  </a:lnTo>
                  <a:lnTo>
                    <a:pt x="767920" y="697049"/>
                  </a:lnTo>
                  <a:lnTo>
                    <a:pt x="739936" y="698560"/>
                  </a:lnTo>
                  <a:lnTo>
                    <a:pt x="715740" y="701584"/>
                  </a:lnTo>
                  <a:lnTo>
                    <a:pt x="689464" y="703399"/>
                  </a:lnTo>
                  <a:lnTo>
                    <a:pt x="662734" y="704910"/>
                  </a:lnTo>
                  <a:lnTo>
                    <a:pt x="639095" y="707934"/>
                  </a:lnTo>
                  <a:lnTo>
                    <a:pt x="614948" y="709749"/>
                  </a:lnTo>
                  <a:lnTo>
                    <a:pt x="590104" y="710555"/>
                  </a:lnTo>
                  <a:lnTo>
                    <a:pt x="564952" y="710913"/>
                  </a:lnTo>
                  <a:lnTo>
                    <a:pt x="541543" y="711073"/>
                  </a:lnTo>
                  <a:lnTo>
                    <a:pt x="519380" y="711144"/>
                  </a:lnTo>
                  <a:lnTo>
                    <a:pt x="497771" y="711174"/>
                  </a:lnTo>
                  <a:lnTo>
                    <a:pt x="476407" y="711189"/>
                  </a:lnTo>
                  <a:lnTo>
                    <a:pt x="455153" y="711195"/>
                  </a:lnTo>
                  <a:lnTo>
                    <a:pt x="433948" y="711198"/>
                  </a:lnTo>
                  <a:lnTo>
                    <a:pt x="412764" y="711200"/>
                  </a:lnTo>
                  <a:lnTo>
                    <a:pt x="391589" y="711200"/>
                  </a:lnTo>
                  <a:lnTo>
                    <a:pt x="360541" y="711200"/>
                  </a:lnTo>
                  <a:lnTo>
                    <a:pt x="331742" y="711200"/>
                  </a:lnTo>
                  <a:lnTo>
                    <a:pt x="309013" y="711200"/>
                  </a:lnTo>
                  <a:lnTo>
                    <a:pt x="279159" y="711200"/>
                  </a:lnTo>
                  <a:lnTo>
                    <a:pt x="252439" y="711200"/>
                  </a:lnTo>
                  <a:lnTo>
                    <a:pt x="223277" y="711200"/>
                  </a:lnTo>
                  <a:lnTo>
                    <a:pt x="198953" y="711200"/>
                  </a:lnTo>
                  <a:lnTo>
                    <a:pt x="174501" y="710495"/>
                  </a:lnTo>
                  <a:lnTo>
                    <a:pt x="148130" y="707541"/>
                  </a:lnTo>
                  <a:lnTo>
                    <a:pt x="121345" y="709097"/>
                  </a:lnTo>
                  <a:lnTo>
                    <a:pt x="90046" y="706422"/>
                  </a:lnTo>
                  <a:lnTo>
                    <a:pt x="61636" y="705160"/>
                  </a:lnTo>
                  <a:lnTo>
                    <a:pt x="37548" y="704941"/>
                  </a:lnTo>
                  <a:lnTo>
                    <a:pt x="7495" y="704869"/>
                  </a:lnTo>
                  <a:lnTo>
                    <a:pt x="0" y="704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SMARTInkShape-Group194">
            <a:extLst>
              <a:ext uri="{FF2B5EF4-FFF2-40B4-BE49-F238E27FC236}">
                <a16:creationId xmlns:a16="http://schemas.microsoft.com/office/drawing/2014/main" id="{A933E838-F61E-D78F-FBF2-D93285310994}"/>
              </a:ext>
            </a:extLst>
          </p:cNvPr>
          <p:cNvGrpSpPr/>
          <p:nvPr/>
        </p:nvGrpSpPr>
        <p:grpSpPr>
          <a:xfrm>
            <a:off x="3562613" y="5099312"/>
            <a:ext cx="348109" cy="393439"/>
            <a:chOff x="3562613" y="5099312"/>
            <a:chExt cx="348109" cy="393439"/>
          </a:xfrm>
        </p:grpSpPr>
        <p:sp>
          <p:nvSpPr>
            <p:cNvPr id="329" name="SMARTInkShape-735">
              <a:extLst>
                <a:ext uri="{FF2B5EF4-FFF2-40B4-BE49-F238E27FC236}">
                  <a16:creationId xmlns:a16="http://schemas.microsoft.com/office/drawing/2014/main" id="{10D846DE-5FFC-EFF6-1C1D-AC5800212C8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562613" y="5168900"/>
              <a:ext cx="44188" cy="292101"/>
            </a:xfrm>
            <a:custGeom>
              <a:avLst/>
              <a:gdLst/>
              <a:ahLst/>
              <a:cxnLst/>
              <a:rect l="0" t="0" r="0" b="0"/>
              <a:pathLst>
                <a:path w="44188" h="292101">
                  <a:moveTo>
                    <a:pt x="44187" y="6350"/>
                  </a:moveTo>
                  <a:lnTo>
                    <a:pt x="44187" y="6350"/>
                  </a:lnTo>
                  <a:lnTo>
                    <a:pt x="37837" y="0"/>
                  </a:lnTo>
                  <a:lnTo>
                    <a:pt x="37837" y="8838"/>
                  </a:lnTo>
                  <a:lnTo>
                    <a:pt x="28417" y="34842"/>
                  </a:lnTo>
                  <a:lnTo>
                    <a:pt x="28790" y="57761"/>
                  </a:lnTo>
                  <a:lnTo>
                    <a:pt x="24913" y="88979"/>
                  </a:lnTo>
                  <a:lnTo>
                    <a:pt x="20206" y="116199"/>
                  </a:lnTo>
                  <a:lnTo>
                    <a:pt x="19067" y="145171"/>
                  </a:lnTo>
                  <a:lnTo>
                    <a:pt x="13773" y="171982"/>
                  </a:lnTo>
                  <a:lnTo>
                    <a:pt x="7814" y="199960"/>
                  </a:lnTo>
                  <a:lnTo>
                    <a:pt x="6314" y="228304"/>
                  </a:lnTo>
                  <a:lnTo>
                    <a:pt x="5401" y="255905"/>
                  </a:lnTo>
                  <a:lnTo>
                    <a:pt x="0" y="281136"/>
                  </a:lnTo>
                  <a:lnTo>
                    <a:pt x="1735" y="285581"/>
                  </a:lnTo>
                  <a:lnTo>
                    <a:pt x="6087" y="29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736">
              <a:extLst>
                <a:ext uri="{FF2B5EF4-FFF2-40B4-BE49-F238E27FC236}">
                  <a16:creationId xmlns:a16="http://schemas.microsoft.com/office/drawing/2014/main" id="{23D79557-1479-FEE6-E3EA-BA412A1754D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568700" y="5099312"/>
              <a:ext cx="342022" cy="393439"/>
            </a:xfrm>
            <a:custGeom>
              <a:avLst/>
              <a:gdLst/>
              <a:ahLst/>
              <a:cxnLst/>
              <a:rect l="0" t="0" r="0" b="0"/>
              <a:pathLst>
                <a:path w="342022" h="393439">
                  <a:moveTo>
                    <a:pt x="0" y="50538"/>
                  </a:moveTo>
                  <a:lnTo>
                    <a:pt x="0" y="50538"/>
                  </a:lnTo>
                  <a:lnTo>
                    <a:pt x="0" y="47168"/>
                  </a:lnTo>
                  <a:lnTo>
                    <a:pt x="1881" y="43630"/>
                  </a:lnTo>
                  <a:lnTo>
                    <a:pt x="8838" y="35611"/>
                  </a:lnTo>
                  <a:lnTo>
                    <a:pt x="39822" y="25124"/>
                  </a:lnTo>
                  <a:lnTo>
                    <a:pt x="65565" y="20039"/>
                  </a:lnTo>
                  <a:lnTo>
                    <a:pt x="93275" y="15788"/>
                  </a:lnTo>
                  <a:lnTo>
                    <a:pt x="121554" y="10059"/>
                  </a:lnTo>
                  <a:lnTo>
                    <a:pt x="152030" y="6871"/>
                  </a:lnTo>
                  <a:lnTo>
                    <a:pt x="176906" y="6321"/>
                  </a:lnTo>
                  <a:lnTo>
                    <a:pt x="205601" y="6157"/>
                  </a:lnTo>
                  <a:lnTo>
                    <a:pt x="230174" y="5403"/>
                  </a:lnTo>
                  <a:lnTo>
                    <a:pt x="258694" y="623"/>
                  </a:lnTo>
                  <a:lnTo>
                    <a:pt x="275538" y="0"/>
                  </a:lnTo>
                  <a:lnTo>
                    <a:pt x="278942" y="619"/>
                  </a:lnTo>
                  <a:lnTo>
                    <a:pt x="281211" y="1736"/>
                  </a:lnTo>
                  <a:lnTo>
                    <a:pt x="282724" y="3186"/>
                  </a:lnTo>
                  <a:lnTo>
                    <a:pt x="288168" y="4799"/>
                  </a:lnTo>
                  <a:lnTo>
                    <a:pt x="291596" y="5228"/>
                  </a:lnTo>
                  <a:lnTo>
                    <a:pt x="299167" y="9469"/>
                  </a:lnTo>
                  <a:lnTo>
                    <a:pt x="315347" y="24042"/>
                  </a:lnTo>
                  <a:lnTo>
                    <a:pt x="325877" y="40806"/>
                  </a:lnTo>
                  <a:lnTo>
                    <a:pt x="333780" y="68194"/>
                  </a:lnTo>
                  <a:lnTo>
                    <a:pt x="338376" y="90841"/>
                  </a:lnTo>
                  <a:lnTo>
                    <a:pt x="340889" y="115017"/>
                  </a:lnTo>
                  <a:lnTo>
                    <a:pt x="342006" y="137756"/>
                  </a:lnTo>
                  <a:lnTo>
                    <a:pt x="341930" y="165280"/>
                  </a:lnTo>
                  <a:lnTo>
                    <a:pt x="339412" y="189965"/>
                  </a:lnTo>
                  <a:lnTo>
                    <a:pt x="337822" y="213635"/>
                  </a:lnTo>
                  <a:lnTo>
                    <a:pt x="337115" y="235914"/>
                  </a:lnTo>
                  <a:lnTo>
                    <a:pt x="336718" y="266880"/>
                  </a:lnTo>
                  <a:lnTo>
                    <a:pt x="336600" y="290793"/>
                  </a:lnTo>
                  <a:lnTo>
                    <a:pt x="338441" y="321918"/>
                  </a:lnTo>
                  <a:lnTo>
                    <a:pt x="342019" y="352029"/>
                  </a:lnTo>
                  <a:lnTo>
                    <a:pt x="342021" y="374309"/>
                  </a:lnTo>
                  <a:lnTo>
                    <a:pt x="339452" y="380938"/>
                  </a:lnTo>
                  <a:lnTo>
                    <a:pt x="335662" y="382988"/>
                  </a:lnTo>
                  <a:lnTo>
                    <a:pt x="323925" y="385265"/>
                  </a:lnTo>
                  <a:lnTo>
                    <a:pt x="298081" y="383177"/>
                  </a:lnTo>
                  <a:lnTo>
                    <a:pt x="267881" y="376856"/>
                  </a:lnTo>
                  <a:lnTo>
                    <a:pt x="239652" y="372994"/>
                  </a:lnTo>
                  <a:lnTo>
                    <a:pt x="215412" y="369506"/>
                  </a:lnTo>
                  <a:lnTo>
                    <a:pt x="190355" y="368474"/>
                  </a:lnTo>
                  <a:lnTo>
                    <a:pt x="159413" y="368167"/>
                  </a:lnTo>
                  <a:lnTo>
                    <a:pt x="135761" y="368801"/>
                  </a:lnTo>
                  <a:lnTo>
                    <a:pt x="105212" y="373075"/>
                  </a:lnTo>
                  <a:lnTo>
                    <a:pt x="78638" y="377499"/>
                  </a:lnTo>
                  <a:lnTo>
                    <a:pt x="61244" y="383149"/>
                  </a:lnTo>
                  <a:lnTo>
                    <a:pt x="58468" y="385168"/>
                  </a:lnTo>
                  <a:lnTo>
                    <a:pt x="57150" y="3934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195">
            <a:extLst>
              <a:ext uri="{FF2B5EF4-FFF2-40B4-BE49-F238E27FC236}">
                <a16:creationId xmlns:a16="http://schemas.microsoft.com/office/drawing/2014/main" id="{C27A0945-19CC-CB57-38D2-B1983D36E213}"/>
              </a:ext>
            </a:extLst>
          </p:cNvPr>
          <p:cNvGrpSpPr/>
          <p:nvPr/>
        </p:nvGrpSpPr>
        <p:grpSpPr>
          <a:xfrm>
            <a:off x="6026150" y="2038779"/>
            <a:ext cx="1517383" cy="691634"/>
            <a:chOff x="6026150" y="2038779"/>
            <a:chExt cx="1517383" cy="691634"/>
          </a:xfrm>
        </p:grpSpPr>
        <p:sp>
          <p:nvSpPr>
            <p:cNvPr id="332" name="SMARTInkShape-737">
              <a:extLst>
                <a:ext uri="{FF2B5EF4-FFF2-40B4-BE49-F238E27FC236}">
                  <a16:creationId xmlns:a16="http://schemas.microsoft.com/office/drawing/2014/main" id="{8E2A770C-689B-9AB3-4554-EDB9C104929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038850" y="2159124"/>
              <a:ext cx="6351" cy="441879"/>
            </a:xfrm>
            <a:custGeom>
              <a:avLst/>
              <a:gdLst/>
              <a:ahLst/>
              <a:cxnLst/>
              <a:rect l="0" t="0" r="0" b="0"/>
              <a:pathLst>
                <a:path w="6351" h="441879">
                  <a:moveTo>
                    <a:pt x="0" y="18926"/>
                  </a:moveTo>
                  <a:lnTo>
                    <a:pt x="0" y="18926"/>
                  </a:lnTo>
                  <a:lnTo>
                    <a:pt x="0" y="12184"/>
                  </a:lnTo>
                  <a:lnTo>
                    <a:pt x="1882" y="6993"/>
                  </a:lnTo>
                  <a:lnTo>
                    <a:pt x="6271" y="0"/>
                  </a:lnTo>
                  <a:lnTo>
                    <a:pt x="6344" y="31048"/>
                  </a:lnTo>
                  <a:lnTo>
                    <a:pt x="6347" y="53241"/>
                  </a:lnTo>
                  <a:lnTo>
                    <a:pt x="6348" y="75805"/>
                  </a:lnTo>
                  <a:lnTo>
                    <a:pt x="6350" y="104375"/>
                  </a:lnTo>
                  <a:lnTo>
                    <a:pt x="6350" y="130714"/>
                  </a:lnTo>
                  <a:lnTo>
                    <a:pt x="5645" y="156392"/>
                  </a:lnTo>
                  <a:lnTo>
                    <a:pt x="1986" y="181875"/>
                  </a:lnTo>
                  <a:lnTo>
                    <a:pt x="588" y="207299"/>
                  </a:lnTo>
                  <a:lnTo>
                    <a:pt x="879" y="232706"/>
                  </a:lnTo>
                  <a:lnTo>
                    <a:pt x="3711" y="260225"/>
                  </a:lnTo>
                  <a:lnTo>
                    <a:pt x="2119" y="285155"/>
                  </a:lnTo>
                  <a:lnTo>
                    <a:pt x="3999" y="313473"/>
                  </a:lnTo>
                  <a:lnTo>
                    <a:pt x="5886" y="343416"/>
                  </a:lnTo>
                  <a:lnTo>
                    <a:pt x="6213" y="369620"/>
                  </a:lnTo>
                  <a:lnTo>
                    <a:pt x="6323" y="395952"/>
                  </a:lnTo>
                  <a:lnTo>
                    <a:pt x="6346" y="426083"/>
                  </a:lnTo>
                  <a:lnTo>
                    <a:pt x="6350" y="441878"/>
                  </a:lnTo>
                  <a:lnTo>
                    <a:pt x="6350" y="4189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738">
              <a:extLst>
                <a:ext uri="{FF2B5EF4-FFF2-40B4-BE49-F238E27FC236}">
                  <a16:creationId xmlns:a16="http://schemas.microsoft.com/office/drawing/2014/main" id="{4D8D744B-14C3-0273-09A7-3EA77DABC21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026150" y="2038779"/>
              <a:ext cx="1517383" cy="691634"/>
            </a:xfrm>
            <a:custGeom>
              <a:avLst/>
              <a:gdLst/>
              <a:ahLst/>
              <a:cxnLst/>
              <a:rect l="0" t="0" r="0" b="0"/>
              <a:pathLst>
                <a:path w="1517383" h="691634">
                  <a:moveTo>
                    <a:pt x="38100" y="126571"/>
                  </a:moveTo>
                  <a:lnTo>
                    <a:pt x="38100" y="126571"/>
                  </a:lnTo>
                  <a:lnTo>
                    <a:pt x="65711" y="124690"/>
                  </a:lnTo>
                  <a:lnTo>
                    <a:pt x="95541" y="120104"/>
                  </a:lnTo>
                  <a:lnTo>
                    <a:pt x="123667" y="114831"/>
                  </a:lnTo>
                  <a:lnTo>
                    <a:pt x="147336" y="110784"/>
                  </a:lnTo>
                  <a:lnTo>
                    <a:pt x="173321" y="108488"/>
                  </a:lnTo>
                  <a:lnTo>
                    <a:pt x="203934" y="105767"/>
                  </a:lnTo>
                  <a:lnTo>
                    <a:pt x="228745" y="98708"/>
                  </a:lnTo>
                  <a:lnTo>
                    <a:pt x="257806" y="92602"/>
                  </a:lnTo>
                  <a:lnTo>
                    <a:pt x="286486" y="86324"/>
                  </a:lnTo>
                  <a:lnTo>
                    <a:pt x="307949" y="82108"/>
                  </a:lnTo>
                  <a:lnTo>
                    <a:pt x="332305" y="78587"/>
                  </a:lnTo>
                  <a:lnTo>
                    <a:pt x="359592" y="77023"/>
                  </a:lnTo>
                  <a:lnTo>
                    <a:pt x="382539" y="74446"/>
                  </a:lnTo>
                  <a:lnTo>
                    <a:pt x="409443" y="69028"/>
                  </a:lnTo>
                  <a:lnTo>
                    <a:pt x="440868" y="64248"/>
                  </a:lnTo>
                  <a:lnTo>
                    <a:pt x="465845" y="60049"/>
                  </a:lnTo>
                  <a:lnTo>
                    <a:pt x="495205" y="53014"/>
                  </a:lnTo>
                  <a:lnTo>
                    <a:pt x="525568" y="50893"/>
                  </a:lnTo>
                  <a:lnTo>
                    <a:pt x="549424" y="48644"/>
                  </a:lnTo>
                  <a:lnTo>
                    <a:pt x="575072" y="43509"/>
                  </a:lnTo>
                  <a:lnTo>
                    <a:pt x="599840" y="39401"/>
                  </a:lnTo>
                  <a:lnTo>
                    <a:pt x="627640" y="36302"/>
                  </a:lnTo>
                  <a:lnTo>
                    <a:pt x="653751" y="30915"/>
                  </a:lnTo>
                  <a:lnTo>
                    <a:pt x="684486" y="26145"/>
                  </a:lnTo>
                  <a:lnTo>
                    <a:pt x="711203" y="21948"/>
                  </a:lnTo>
                  <a:lnTo>
                    <a:pt x="742402" y="19278"/>
                  </a:lnTo>
                  <a:lnTo>
                    <a:pt x="766697" y="18110"/>
                  </a:lnTo>
                  <a:lnTo>
                    <a:pt x="791770" y="14315"/>
                  </a:lnTo>
                  <a:lnTo>
                    <a:pt x="816368" y="12171"/>
                  </a:lnTo>
                  <a:lnTo>
                    <a:pt x="847764" y="7365"/>
                  </a:lnTo>
                  <a:lnTo>
                    <a:pt x="869262" y="6563"/>
                  </a:lnTo>
                  <a:lnTo>
                    <a:pt x="897631" y="6206"/>
                  </a:lnTo>
                  <a:lnTo>
                    <a:pt x="921529" y="6048"/>
                  </a:lnTo>
                  <a:lnTo>
                    <a:pt x="950850" y="5959"/>
                  </a:lnTo>
                  <a:lnTo>
                    <a:pt x="977411" y="4051"/>
                  </a:lnTo>
                  <a:lnTo>
                    <a:pt x="1003154" y="898"/>
                  </a:lnTo>
                  <a:lnTo>
                    <a:pt x="1028657" y="1846"/>
                  </a:lnTo>
                  <a:lnTo>
                    <a:pt x="1045614" y="3404"/>
                  </a:lnTo>
                  <a:lnTo>
                    <a:pt x="1071027" y="1020"/>
                  </a:lnTo>
                  <a:lnTo>
                    <a:pt x="1096432" y="0"/>
                  </a:lnTo>
                  <a:lnTo>
                    <a:pt x="1121833" y="404"/>
                  </a:lnTo>
                  <a:lnTo>
                    <a:pt x="1149350" y="3973"/>
                  </a:lnTo>
                  <a:lnTo>
                    <a:pt x="1174279" y="5055"/>
                  </a:lnTo>
                  <a:lnTo>
                    <a:pt x="1205969" y="5664"/>
                  </a:lnTo>
                  <a:lnTo>
                    <a:pt x="1233232" y="5845"/>
                  </a:lnTo>
                  <a:lnTo>
                    <a:pt x="1259184" y="5899"/>
                  </a:lnTo>
                  <a:lnTo>
                    <a:pt x="1284749" y="5914"/>
                  </a:lnTo>
                  <a:lnTo>
                    <a:pt x="1305482" y="5918"/>
                  </a:lnTo>
                  <a:lnTo>
                    <a:pt x="1335312" y="7802"/>
                  </a:lnTo>
                  <a:lnTo>
                    <a:pt x="1364353" y="11388"/>
                  </a:lnTo>
                  <a:lnTo>
                    <a:pt x="1395543" y="12097"/>
                  </a:lnTo>
                  <a:lnTo>
                    <a:pt x="1426999" y="12237"/>
                  </a:lnTo>
                  <a:lnTo>
                    <a:pt x="1445400" y="14142"/>
                  </a:lnTo>
                  <a:lnTo>
                    <a:pt x="1464287" y="19442"/>
                  </a:lnTo>
                  <a:lnTo>
                    <a:pt x="1475106" y="28586"/>
                  </a:lnTo>
                  <a:lnTo>
                    <a:pt x="1483094" y="40937"/>
                  </a:lnTo>
                  <a:lnTo>
                    <a:pt x="1492114" y="65598"/>
                  </a:lnTo>
                  <a:lnTo>
                    <a:pt x="1497319" y="90695"/>
                  </a:lnTo>
                  <a:lnTo>
                    <a:pt x="1498219" y="118293"/>
                  </a:lnTo>
                  <a:lnTo>
                    <a:pt x="1498431" y="143117"/>
                  </a:lnTo>
                  <a:lnTo>
                    <a:pt x="1498526" y="170614"/>
                  </a:lnTo>
                  <a:lnTo>
                    <a:pt x="1498567" y="199297"/>
                  </a:lnTo>
                  <a:lnTo>
                    <a:pt x="1498591" y="229729"/>
                  </a:lnTo>
                  <a:lnTo>
                    <a:pt x="1498597" y="258893"/>
                  </a:lnTo>
                  <a:lnTo>
                    <a:pt x="1498599" y="286506"/>
                  </a:lnTo>
                  <a:lnTo>
                    <a:pt x="1498600" y="312562"/>
                  </a:lnTo>
                  <a:lnTo>
                    <a:pt x="1498600" y="338156"/>
                  </a:lnTo>
                  <a:lnTo>
                    <a:pt x="1498600" y="366984"/>
                  </a:lnTo>
                  <a:lnTo>
                    <a:pt x="1498600" y="394498"/>
                  </a:lnTo>
                  <a:lnTo>
                    <a:pt x="1498600" y="420524"/>
                  </a:lnTo>
                  <a:lnTo>
                    <a:pt x="1498600" y="446110"/>
                  </a:lnTo>
                  <a:lnTo>
                    <a:pt x="1498600" y="471565"/>
                  </a:lnTo>
                  <a:lnTo>
                    <a:pt x="1498600" y="496981"/>
                  </a:lnTo>
                  <a:lnTo>
                    <a:pt x="1498600" y="522386"/>
                  </a:lnTo>
                  <a:lnTo>
                    <a:pt x="1502964" y="551184"/>
                  </a:lnTo>
                  <a:lnTo>
                    <a:pt x="1506440" y="579137"/>
                  </a:lnTo>
                  <a:lnTo>
                    <a:pt x="1510339" y="608256"/>
                  </a:lnTo>
                  <a:lnTo>
                    <a:pt x="1511815" y="634390"/>
                  </a:lnTo>
                  <a:lnTo>
                    <a:pt x="1516742" y="662926"/>
                  </a:lnTo>
                  <a:lnTo>
                    <a:pt x="1517382" y="673155"/>
                  </a:lnTo>
                  <a:lnTo>
                    <a:pt x="1515355" y="675816"/>
                  </a:lnTo>
                  <a:lnTo>
                    <a:pt x="1507458" y="680654"/>
                  </a:lnTo>
                  <a:lnTo>
                    <a:pt x="1483730" y="685145"/>
                  </a:lnTo>
                  <a:lnTo>
                    <a:pt x="1455780" y="689459"/>
                  </a:lnTo>
                  <a:lnTo>
                    <a:pt x="1433002" y="690715"/>
                  </a:lnTo>
                  <a:lnTo>
                    <a:pt x="1403121" y="691423"/>
                  </a:lnTo>
                  <a:lnTo>
                    <a:pt x="1376392" y="691633"/>
                  </a:lnTo>
                  <a:lnTo>
                    <a:pt x="1345736" y="687339"/>
                  </a:lnTo>
                  <a:lnTo>
                    <a:pt x="1317292" y="685954"/>
                  </a:lnTo>
                  <a:lnTo>
                    <a:pt x="1286521" y="685544"/>
                  </a:lnTo>
                  <a:lnTo>
                    <a:pt x="1255061" y="685422"/>
                  </a:lnTo>
                  <a:lnTo>
                    <a:pt x="1233962" y="685394"/>
                  </a:lnTo>
                  <a:lnTo>
                    <a:pt x="1210944" y="683500"/>
                  </a:lnTo>
                  <a:lnTo>
                    <a:pt x="1187308" y="681012"/>
                  </a:lnTo>
                  <a:lnTo>
                    <a:pt x="1165045" y="679906"/>
                  </a:lnTo>
                  <a:lnTo>
                    <a:pt x="1141509" y="679414"/>
                  </a:lnTo>
                  <a:lnTo>
                    <a:pt x="1116937" y="679901"/>
                  </a:lnTo>
                  <a:lnTo>
                    <a:pt x="1091906" y="682470"/>
                  </a:lnTo>
                  <a:lnTo>
                    <a:pt x="1066669" y="682200"/>
                  </a:lnTo>
                  <a:lnTo>
                    <a:pt x="1041342" y="681139"/>
                  </a:lnTo>
                  <a:lnTo>
                    <a:pt x="1015974" y="683020"/>
                  </a:lnTo>
                  <a:lnTo>
                    <a:pt x="990588" y="682445"/>
                  </a:lnTo>
                  <a:lnTo>
                    <a:pt x="964489" y="680543"/>
                  </a:lnTo>
                  <a:lnTo>
                    <a:pt x="936427" y="679697"/>
                  </a:lnTo>
                  <a:lnTo>
                    <a:pt x="909373" y="679322"/>
                  </a:lnTo>
                  <a:lnTo>
                    <a:pt x="883238" y="679155"/>
                  </a:lnTo>
                  <a:lnTo>
                    <a:pt x="857511" y="679080"/>
                  </a:lnTo>
                  <a:lnTo>
                    <a:pt x="830085" y="679047"/>
                  </a:lnTo>
                  <a:lnTo>
                    <a:pt x="802138" y="678327"/>
                  </a:lnTo>
                  <a:lnTo>
                    <a:pt x="775606" y="675655"/>
                  </a:lnTo>
                  <a:lnTo>
                    <a:pt x="749702" y="673997"/>
                  </a:lnTo>
                  <a:lnTo>
                    <a:pt x="724079" y="673260"/>
                  </a:lnTo>
                  <a:lnTo>
                    <a:pt x="698579" y="672933"/>
                  </a:lnTo>
                  <a:lnTo>
                    <a:pt x="673135" y="670906"/>
                  </a:lnTo>
                  <a:lnTo>
                    <a:pt x="647716" y="668359"/>
                  </a:lnTo>
                  <a:lnTo>
                    <a:pt x="622307" y="667226"/>
                  </a:lnTo>
                  <a:lnTo>
                    <a:pt x="596903" y="664842"/>
                  </a:lnTo>
                  <a:lnTo>
                    <a:pt x="572207" y="662136"/>
                  </a:lnTo>
                  <a:lnTo>
                    <a:pt x="549472" y="660933"/>
                  </a:lnTo>
                  <a:lnTo>
                    <a:pt x="527607" y="658517"/>
                  </a:lnTo>
                  <a:lnTo>
                    <a:pt x="505425" y="655797"/>
                  </a:lnTo>
                  <a:lnTo>
                    <a:pt x="481455" y="654588"/>
                  </a:lnTo>
                  <a:lnTo>
                    <a:pt x="458572" y="652169"/>
                  </a:lnTo>
                  <a:lnTo>
                    <a:pt x="435938" y="649448"/>
                  </a:lnTo>
                  <a:lnTo>
                    <a:pt x="411767" y="648238"/>
                  </a:lnTo>
                  <a:lnTo>
                    <a:pt x="388795" y="645819"/>
                  </a:lnTo>
                  <a:lnTo>
                    <a:pt x="357910" y="640491"/>
                  </a:lnTo>
                  <a:lnTo>
                    <a:pt x="329003" y="636325"/>
                  </a:lnTo>
                  <a:lnTo>
                    <a:pt x="298096" y="635091"/>
                  </a:lnTo>
                  <a:lnTo>
                    <a:pt x="268478" y="632843"/>
                  </a:lnTo>
                  <a:lnTo>
                    <a:pt x="241826" y="629591"/>
                  </a:lnTo>
                  <a:lnTo>
                    <a:pt x="216055" y="626745"/>
                  </a:lnTo>
                  <a:lnTo>
                    <a:pt x="190545" y="623315"/>
                  </a:lnTo>
                  <a:lnTo>
                    <a:pt x="160013" y="618785"/>
                  </a:lnTo>
                  <a:lnTo>
                    <a:pt x="129961" y="613117"/>
                  </a:lnTo>
                  <a:lnTo>
                    <a:pt x="108325" y="610925"/>
                  </a:lnTo>
                  <a:lnTo>
                    <a:pt x="80074" y="607809"/>
                  </a:lnTo>
                  <a:lnTo>
                    <a:pt x="50030" y="603478"/>
                  </a:lnTo>
                  <a:lnTo>
                    <a:pt x="21010" y="602860"/>
                  </a:lnTo>
                  <a:lnTo>
                    <a:pt x="18240" y="602847"/>
                  </a:lnTo>
                  <a:lnTo>
                    <a:pt x="13281" y="604714"/>
                  </a:lnTo>
                  <a:lnTo>
                    <a:pt x="7719" y="608290"/>
                  </a:lnTo>
                  <a:lnTo>
                    <a:pt x="8" y="609171"/>
                  </a:lnTo>
                  <a:lnTo>
                    <a:pt x="3" y="609171"/>
                  </a:lnTo>
                  <a:lnTo>
                    <a:pt x="0" y="609171"/>
                  </a:lnTo>
                  <a:lnTo>
                    <a:pt x="0" y="580020"/>
                  </a:lnTo>
                  <a:lnTo>
                    <a:pt x="0" y="577037"/>
                  </a:lnTo>
                  <a:lnTo>
                    <a:pt x="1882" y="571841"/>
                  </a:lnTo>
                  <a:lnTo>
                    <a:pt x="3371" y="569468"/>
                  </a:lnTo>
                  <a:lnTo>
                    <a:pt x="12209" y="562756"/>
                  </a:lnTo>
                  <a:lnTo>
                    <a:pt x="44450" y="5456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7" name="SMARTInkShape-Group196">
            <a:extLst>
              <a:ext uri="{FF2B5EF4-FFF2-40B4-BE49-F238E27FC236}">
                <a16:creationId xmlns:a16="http://schemas.microsoft.com/office/drawing/2014/main" id="{EF46BC98-4797-38DE-59E5-583E011EA449}"/>
              </a:ext>
            </a:extLst>
          </p:cNvPr>
          <p:cNvGrpSpPr/>
          <p:nvPr/>
        </p:nvGrpSpPr>
        <p:grpSpPr>
          <a:xfrm>
            <a:off x="2476663" y="2108203"/>
            <a:ext cx="1339419" cy="615946"/>
            <a:chOff x="2476663" y="2108203"/>
            <a:chExt cx="1339419" cy="615946"/>
          </a:xfrm>
        </p:grpSpPr>
        <p:sp>
          <p:nvSpPr>
            <p:cNvPr id="335" name="SMARTInkShape-739">
              <a:extLst>
                <a:ext uri="{FF2B5EF4-FFF2-40B4-BE49-F238E27FC236}">
                  <a16:creationId xmlns:a16="http://schemas.microsoft.com/office/drawing/2014/main" id="{6EEAC9B1-2E03-9A61-AB12-8607C374AE6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498242" y="2133600"/>
              <a:ext cx="47930" cy="520297"/>
            </a:xfrm>
            <a:custGeom>
              <a:avLst/>
              <a:gdLst/>
              <a:ahLst/>
              <a:cxnLst/>
              <a:rect l="0" t="0" r="0" b="0"/>
              <a:pathLst>
                <a:path w="47930" h="520297">
                  <a:moveTo>
                    <a:pt x="10008" y="19050"/>
                  </a:moveTo>
                  <a:lnTo>
                    <a:pt x="10008" y="19050"/>
                  </a:lnTo>
                  <a:lnTo>
                    <a:pt x="10008" y="7256"/>
                  </a:lnTo>
                  <a:lnTo>
                    <a:pt x="9303" y="6954"/>
                  </a:lnTo>
                  <a:lnTo>
                    <a:pt x="4541" y="6429"/>
                  </a:lnTo>
                  <a:lnTo>
                    <a:pt x="4050" y="4504"/>
                  </a:lnTo>
                  <a:lnTo>
                    <a:pt x="3658" y="0"/>
                  </a:lnTo>
                  <a:lnTo>
                    <a:pt x="2953" y="22782"/>
                  </a:lnTo>
                  <a:lnTo>
                    <a:pt x="0" y="39206"/>
                  </a:lnTo>
                  <a:lnTo>
                    <a:pt x="3037" y="69996"/>
                  </a:lnTo>
                  <a:lnTo>
                    <a:pt x="7899" y="100348"/>
                  </a:lnTo>
                  <a:lnTo>
                    <a:pt x="11473" y="131639"/>
                  </a:lnTo>
                  <a:lnTo>
                    <a:pt x="18764" y="161783"/>
                  </a:lnTo>
                  <a:lnTo>
                    <a:pt x="21539" y="186538"/>
                  </a:lnTo>
                  <a:lnTo>
                    <a:pt x="25733" y="211747"/>
                  </a:lnTo>
                  <a:lnTo>
                    <a:pt x="28073" y="237091"/>
                  </a:lnTo>
                  <a:lnTo>
                    <a:pt x="32137" y="262474"/>
                  </a:lnTo>
                  <a:lnTo>
                    <a:pt x="34438" y="287869"/>
                  </a:lnTo>
                  <a:lnTo>
                    <a:pt x="35217" y="317370"/>
                  </a:lnTo>
                  <a:lnTo>
                    <a:pt x="37252" y="347761"/>
                  </a:lnTo>
                  <a:lnTo>
                    <a:pt x="40868" y="374356"/>
                  </a:lnTo>
                  <a:lnTo>
                    <a:pt x="43522" y="404480"/>
                  </a:lnTo>
                  <a:lnTo>
                    <a:pt x="46749" y="420412"/>
                  </a:lnTo>
                  <a:lnTo>
                    <a:pt x="47929" y="450317"/>
                  </a:lnTo>
                  <a:lnTo>
                    <a:pt x="47387" y="478134"/>
                  </a:lnTo>
                  <a:lnTo>
                    <a:pt x="42019" y="508853"/>
                  </a:lnTo>
                  <a:lnTo>
                    <a:pt x="41765" y="520296"/>
                  </a:lnTo>
                  <a:lnTo>
                    <a:pt x="41758" y="508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740">
              <a:extLst>
                <a:ext uri="{FF2B5EF4-FFF2-40B4-BE49-F238E27FC236}">
                  <a16:creationId xmlns:a16="http://schemas.microsoft.com/office/drawing/2014/main" id="{F77CCFAD-0C8D-2F02-3026-749BDEA41F7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476663" y="2108203"/>
              <a:ext cx="1339419" cy="615946"/>
            </a:xfrm>
            <a:custGeom>
              <a:avLst/>
              <a:gdLst/>
              <a:ahLst/>
              <a:cxnLst/>
              <a:rect l="0" t="0" r="0" b="0"/>
              <a:pathLst>
                <a:path w="1339419" h="615946">
                  <a:moveTo>
                    <a:pt x="31587" y="19047"/>
                  </a:moveTo>
                  <a:lnTo>
                    <a:pt x="31587" y="19047"/>
                  </a:lnTo>
                  <a:lnTo>
                    <a:pt x="43520" y="24073"/>
                  </a:lnTo>
                  <a:lnTo>
                    <a:pt x="71268" y="28691"/>
                  </a:lnTo>
                  <a:lnTo>
                    <a:pt x="98501" y="33226"/>
                  </a:lnTo>
                  <a:lnTo>
                    <a:pt x="129628" y="37135"/>
                  </a:lnTo>
                  <a:lnTo>
                    <a:pt x="161295" y="41183"/>
                  </a:lnTo>
                  <a:lnTo>
                    <a:pt x="187377" y="43480"/>
                  </a:lnTo>
                  <a:lnTo>
                    <a:pt x="218623" y="44160"/>
                  </a:lnTo>
                  <a:lnTo>
                    <a:pt x="247950" y="44362"/>
                  </a:lnTo>
                  <a:lnTo>
                    <a:pt x="274514" y="47793"/>
                  </a:lnTo>
                  <a:lnTo>
                    <a:pt x="300258" y="46536"/>
                  </a:lnTo>
                  <a:lnTo>
                    <a:pt x="325761" y="45066"/>
                  </a:lnTo>
                  <a:lnTo>
                    <a:pt x="351191" y="44631"/>
                  </a:lnTo>
                  <a:lnTo>
                    <a:pt x="379971" y="44501"/>
                  </a:lnTo>
                  <a:lnTo>
                    <a:pt x="407470" y="44463"/>
                  </a:lnTo>
                  <a:lnTo>
                    <a:pt x="433492" y="44452"/>
                  </a:lnTo>
                  <a:lnTo>
                    <a:pt x="459076" y="47819"/>
                  </a:lnTo>
                  <a:lnTo>
                    <a:pt x="487902" y="49915"/>
                  </a:lnTo>
                  <a:lnTo>
                    <a:pt x="514029" y="50405"/>
                  </a:lnTo>
                  <a:lnTo>
                    <a:pt x="541633" y="50623"/>
                  </a:lnTo>
                  <a:lnTo>
                    <a:pt x="573041" y="50745"/>
                  </a:lnTo>
                  <a:lnTo>
                    <a:pt x="600221" y="50782"/>
                  </a:lnTo>
                  <a:lnTo>
                    <a:pt x="626148" y="50792"/>
                  </a:lnTo>
                  <a:lnTo>
                    <a:pt x="651704" y="50796"/>
                  </a:lnTo>
                  <a:lnTo>
                    <a:pt x="679267" y="50797"/>
                  </a:lnTo>
                  <a:lnTo>
                    <a:pt x="704208" y="50797"/>
                  </a:lnTo>
                  <a:lnTo>
                    <a:pt x="735904" y="50797"/>
                  </a:lnTo>
                  <a:lnTo>
                    <a:pt x="764580" y="50797"/>
                  </a:lnTo>
                  <a:lnTo>
                    <a:pt x="796281" y="50797"/>
                  </a:lnTo>
                  <a:lnTo>
                    <a:pt x="820185" y="50797"/>
                  </a:lnTo>
                  <a:lnTo>
                    <a:pt x="847329" y="47426"/>
                  </a:lnTo>
                  <a:lnTo>
                    <a:pt x="875519" y="45330"/>
                  </a:lnTo>
                  <a:lnTo>
                    <a:pt x="906215" y="44709"/>
                  </a:lnTo>
                  <a:lnTo>
                    <a:pt x="934281" y="41153"/>
                  </a:lnTo>
                  <a:lnTo>
                    <a:pt x="961026" y="38701"/>
                  </a:lnTo>
                  <a:lnTo>
                    <a:pt x="986740" y="37570"/>
                  </a:lnTo>
                  <a:lnTo>
                    <a:pt x="1009803" y="33080"/>
                  </a:lnTo>
                  <a:lnTo>
                    <a:pt x="1036941" y="27987"/>
                  </a:lnTo>
                  <a:lnTo>
                    <a:pt x="1065789" y="25909"/>
                  </a:lnTo>
                  <a:lnTo>
                    <a:pt x="1083554" y="23667"/>
                  </a:lnTo>
                  <a:lnTo>
                    <a:pt x="1101518" y="20416"/>
                  </a:lnTo>
                  <a:lnTo>
                    <a:pt x="1130288" y="19227"/>
                  </a:lnTo>
                  <a:lnTo>
                    <a:pt x="1140216" y="18395"/>
                  </a:lnTo>
                  <a:lnTo>
                    <a:pt x="1159982" y="13587"/>
                  </a:lnTo>
                  <a:lnTo>
                    <a:pt x="1172382" y="12167"/>
                  </a:lnTo>
                  <a:lnTo>
                    <a:pt x="1182949" y="7679"/>
                  </a:lnTo>
                  <a:lnTo>
                    <a:pt x="1191567" y="2587"/>
                  </a:lnTo>
                  <a:lnTo>
                    <a:pt x="1218920" y="0"/>
                  </a:lnTo>
                  <a:lnTo>
                    <a:pt x="1222373" y="3369"/>
                  </a:lnTo>
                  <a:lnTo>
                    <a:pt x="1224048" y="8786"/>
                  </a:lnTo>
                  <a:lnTo>
                    <a:pt x="1230280" y="32199"/>
                  </a:lnTo>
                  <a:lnTo>
                    <a:pt x="1235460" y="48187"/>
                  </a:lnTo>
                  <a:lnTo>
                    <a:pt x="1238014" y="73621"/>
                  </a:lnTo>
                  <a:lnTo>
                    <a:pt x="1243632" y="99344"/>
                  </a:lnTo>
                  <a:lnTo>
                    <a:pt x="1252508" y="125545"/>
                  </a:lnTo>
                  <a:lnTo>
                    <a:pt x="1256471" y="153221"/>
                  </a:lnTo>
                  <a:lnTo>
                    <a:pt x="1263774" y="181932"/>
                  </a:lnTo>
                  <a:lnTo>
                    <a:pt x="1269922" y="207009"/>
                  </a:lnTo>
                  <a:lnTo>
                    <a:pt x="1278320" y="234446"/>
                  </a:lnTo>
                  <a:lnTo>
                    <a:pt x="1281287" y="263962"/>
                  </a:lnTo>
                  <a:lnTo>
                    <a:pt x="1287360" y="294405"/>
                  </a:lnTo>
                  <a:lnTo>
                    <a:pt x="1293295" y="324296"/>
                  </a:lnTo>
                  <a:lnTo>
                    <a:pt x="1299740" y="352550"/>
                  </a:lnTo>
                  <a:lnTo>
                    <a:pt x="1302921" y="374920"/>
                  </a:lnTo>
                  <a:lnTo>
                    <a:pt x="1306451" y="402715"/>
                  </a:lnTo>
                  <a:lnTo>
                    <a:pt x="1311015" y="431070"/>
                  </a:lnTo>
                  <a:lnTo>
                    <a:pt x="1315737" y="458425"/>
                  </a:lnTo>
                  <a:lnTo>
                    <a:pt x="1320697" y="485450"/>
                  </a:lnTo>
                  <a:lnTo>
                    <a:pt x="1325536" y="513447"/>
                  </a:lnTo>
                  <a:lnTo>
                    <a:pt x="1330071" y="539569"/>
                  </a:lnTo>
                  <a:lnTo>
                    <a:pt x="1332692" y="565112"/>
                  </a:lnTo>
                  <a:lnTo>
                    <a:pt x="1333851" y="582775"/>
                  </a:lnTo>
                  <a:lnTo>
                    <a:pt x="1339284" y="597890"/>
                  </a:lnTo>
                  <a:lnTo>
                    <a:pt x="1339418" y="599676"/>
                  </a:lnTo>
                  <a:lnTo>
                    <a:pt x="1338802" y="600866"/>
                  </a:lnTo>
                  <a:lnTo>
                    <a:pt x="1337686" y="601660"/>
                  </a:lnTo>
                  <a:lnTo>
                    <a:pt x="1336236" y="602189"/>
                  </a:lnTo>
                  <a:lnTo>
                    <a:pt x="1304672" y="603891"/>
                  </a:lnTo>
                  <a:lnTo>
                    <a:pt x="1273242" y="608261"/>
                  </a:lnTo>
                  <a:lnTo>
                    <a:pt x="1241683" y="609201"/>
                  </a:lnTo>
                  <a:lnTo>
                    <a:pt x="1211166" y="611361"/>
                  </a:lnTo>
                  <a:lnTo>
                    <a:pt x="1195078" y="613203"/>
                  </a:lnTo>
                  <a:lnTo>
                    <a:pt x="1170154" y="611685"/>
                  </a:lnTo>
                  <a:lnTo>
                    <a:pt x="1144894" y="614371"/>
                  </a:lnTo>
                  <a:lnTo>
                    <a:pt x="1119536" y="615480"/>
                  </a:lnTo>
                  <a:lnTo>
                    <a:pt x="1094148" y="615808"/>
                  </a:lnTo>
                  <a:lnTo>
                    <a:pt x="1068752" y="615906"/>
                  </a:lnTo>
                  <a:lnTo>
                    <a:pt x="1041942" y="615935"/>
                  </a:lnTo>
                  <a:lnTo>
                    <a:pt x="1019678" y="615942"/>
                  </a:lnTo>
                  <a:lnTo>
                    <a:pt x="990085" y="615945"/>
                  </a:lnTo>
                  <a:lnTo>
                    <a:pt x="960073" y="612575"/>
                  </a:lnTo>
                  <a:lnTo>
                    <a:pt x="928837" y="610479"/>
                  </a:lnTo>
                  <a:lnTo>
                    <a:pt x="897239" y="609858"/>
                  </a:lnTo>
                  <a:lnTo>
                    <a:pt x="865535" y="609675"/>
                  </a:lnTo>
                  <a:lnTo>
                    <a:pt x="842497" y="609631"/>
                  </a:lnTo>
                  <a:lnTo>
                    <a:pt x="818853" y="609612"/>
                  </a:lnTo>
                  <a:lnTo>
                    <a:pt x="796585" y="609604"/>
                  </a:lnTo>
                  <a:lnTo>
                    <a:pt x="774929" y="609600"/>
                  </a:lnTo>
                  <a:lnTo>
                    <a:pt x="752839" y="609598"/>
                  </a:lnTo>
                  <a:lnTo>
                    <a:pt x="728910" y="609598"/>
                  </a:lnTo>
                  <a:lnTo>
                    <a:pt x="704164" y="607716"/>
                  </a:lnTo>
                  <a:lnTo>
                    <a:pt x="679760" y="605233"/>
                  </a:lnTo>
                  <a:lnTo>
                    <a:pt x="657155" y="604130"/>
                  </a:lnTo>
                  <a:lnTo>
                    <a:pt x="633467" y="603639"/>
                  </a:lnTo>
                  <a:lnTo>
                    <a:pt x="609534" y="603422"/>
                  </a:lnTo>
                  <a:lnTo>
                    <a:pt x="587138" y="603325"/>
                  </a:lnTo>
                  <a:lnTo>
                    <a:pt x="563543" y="603282"/>
                  </a:lnTo>
                  <a:lnTo>
                    <a:pt x="538945" y="602557"/>
                  </a:lnTo>
                  <a:lnTo>
                    <a:pt x="513902" y="599883"/>
                  </a:lnTo>
                  <a:lnTo>
                    <a:pt x="490542" y="598224"/>
                  </a:lnTo>
                  <a:lnTo>
                    <a:pt x="468400" y="597487"/>
                  </a:lnTo>
                  <a:lnTo>
                    <a:pt x="446800" y="597159"/>
                  </a:lnTo>
                  <a:lnTo>
                    <a:pt x="423560" y="595132"/>
                  </a:lnTo>
                  <a:lnTo>
                    <a:pt x="399825" y="592585"/>
                  </a:lnTo>
                  <a:lnTo>
                    <a:pt x="377516" y="591453"/>
                  </a:lnTo>
                  <a:lnTo>
                    <a:pt x="348495" y="590815"/>
                  </a:lnTo>
                  <a:lnTo>
                    <a:pt x="326952" y="590666"/>
                  </a:lnTo>
                  <a:lnTo>
                    <a:pt x="301855" y="589894"/>
                  </a:lnTo>
                  <a:lnTo>
                    <a:pt x="271886" y="587200"/>
                  </a:lnTo>
                  <a:lnTo>
                    <a:pt x="247278" y="585531"/>
                  </a:lnTo>
                  <a:lnTo>
                    <a:pt x="219438" y="582711"/>
                  </a:lnTo>
                  <a:lnTo>
                    <a:pt x="190258" y="579288"/>
                  </a:lnTo>
                  <a:lnTo>
                    <a:pt x="167018" y="577782"/>
                  </a:lnTo>
                  <a:lnTo>
                    <a:pt x="140624" y="573673"/>
                  </a:lnTo>
                  <a:lnTo>
                    <a:pt x="111088" y="571436"/>
                  </a:lnTo>
                  <a:lnTo>
                    <a:pt x="80700" y="567324"/>
                  </a:lnTo>
                  <a:lnTo>
                    <a:pt x="53508" y="565792"/>
                  </a:lnTo>
                  <a:lnTo>
                    <a:pt x="22799" y="565275"/>
                  </a:lnTo>
                  <a:lnTo>
                    <a:pt x="0" y="565148"/>
                  </a:lnTo>
                  <a:lnTo>
                    <a:pt x="5319" y="565147"/>
                  </a:lnTo>
                  <a:lnTo>
                    <a:pt x="11085" y="569511"/>
                  </a:lnTo>
                  <a:lnTo>
                    <a:pt x="16967" y="570908"/>
                  </a:lnTo>
                  <a:lnTo>
                    <a:pt x="25237" y="5714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8" name="SMARTInkShape-741">
            <a:extLst>
              <a:ext uri="{FF2B5EF4-FFF2-40B4-BE49-F238E27FC236}">
                <a16:creationId xmlns:a16="http://schemas.microsoft.com/office/drawing/2014/main" id="{72D77DDD-FAB3-E618-F23F-DEADA0BB016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12494" y="2070100"/>
            <a:ext cx="1337454" cy="615951"/>
          </a:xfrm>
          <a:custGeom>
            <a:avLst/>
            <a:gdLst/>
            <a:ahLst/>
            <a:cxnLst/>
            <a:rect l="0" t="0" r="0" b="0"/>
            <a:pathLst>
              <a:path w="1337454" h="615951">
                <a:moveTo>
                  <a:pt x="54756" y="44450"/>
                </a:moveTo>
                <a:lnTo>
                  <a:pt x="54756" y="44450"/>
                </a:lnTo>
                <a:lnTo>
                  <a:pt x="54756" y="41079"/>
                </a:lnTo>
                <a:lnTo>
                  <a:pt x="55461" y="40086"/>
                </a:lnTo>
                <a:lnTo>
                  <a:pt x="56638" y="39424"/>
                </a:lnTo>
                <a:lnTo>
                  <a:pt x="71071" y="34493"/>
                </a:lnTo>
                <a:lnTo>
                  <a:pt x="100175" y="38396"/>
                </a:lnTo>
                <a:lnTo>
                  <a:pt x="128560" y="43045"/>
                </a:lnTo>
                <a:lnTo>
                  <a:pt x="157607" y="44172"/>
                </a:lnTo>
                <a:lnTo>
                  <a:pt x="182518" y="44368"/>
                </a:lnTo>
                <a:lnTo>
                  <a:pt x="213108" y="40070"/>
                </a:lnTo>
                <a:lnTo>
                  <a:pt x="243714" y="38489"/>
                </a:lnTo>
                <a:lnTo>
                  <a:pt x="273721" y="38177"/>
                </a:lnTo>
                <a:lnTo>
                  <a:pt x="303168" y="33751"/>
                </a:lnTo>
                <a:lnTo>
                  <a:pt x="332814" y="32343"/>
                </a:lnTo>
                <a:lnTo>
                  <a:pt x="358488" y="32014"/>
                </a:lnTo>
                <a:lnTo>
                  <a:pt x="386364" y="29986"/>
                </a:lnTo>
                <a:lnTo>
                  <a:pt x="415216" y="27438"/>
                </a:lnTo>
                <a:lnTo>
                  <a:pt x="444501" y="26306"/>
                </a:lnTo>
                <a:lnTo>
                  <a:pt x="472098" y="25802"/>
                </a:lnTo>
                <a:lnTo>
                  <a:pt x="496357" y="24873"/>
                </a:lnTo>
                <a:lnTo>
                  <a:pt x="524738" y="21089"/>
                </a:lnTo>
                <a:lnTo>
                  <a:pt x="549622" y="19956"/>
                </a:lnTo>
                <a:lnTo>
                  <a:pt x="577915" y="19318"/>
                </a:lnTo>
                <a:lnTo>
                  <a:pt x="606437" y="18397"/>
                </a:lnTo>
                <a:lnTo>
                  <a:pt x="634335" y="14034"/>
                </a:lnTo>
                <a:lnTo>
                  <a:pt x="662282" y="13095"/>
                </a:lnTo>
                <a:lnTo>
                  <a:pt x="693610" y="12817"/>
                </a:lnTo>
                <a:lnTo>
                  <a:pt x="718885" y="10853"/>
                </a:lnTo>
                <a:lnTo>
                  <a:pt x="733041" y="9057"/>
                </a:lnTo>
                <a:lnTo>
                  <a:pt x="761257" y="11771"/>
                </a:lnTo>
                <a:lnTo>
                  <a:pt x="790427" y="12516"/>
                </a:lnTo>
                <a:lnTo>
                  <a:pt x="820244" y="12646"/>
                </a:lnTo>
                <a:lnTo>
                  <a:pt x="849147" y="12684"/>
                </a:lnTo>
                <a:lnTo>
                  <a:pt x="875585" y="12695"/>
                </a:lnTo>
                <a:lnTo>
                  <a:pt x="905439" y="11993"/>
                </a:lnTo>
                <a:lnTo>
                  <a:pt x="929501" y="8336"/>
                </a:lnTo>
                <a:lnTo>
                  <a:pt x="956622" y="6233"/>
                </a:lnTo>
                <a:lnTo>
                  <a:pt x="981460" y="3240"/>
                </a:lnTo>
                <a:lnTo>
                  <a:pt x="1013097" y="960"/>
                </a:lnTo>
                <a:lnTo>
                  <a:pt x="1035252" y="427"/>
                </a:lnTo>
                <a:lnTo>
                  <a:pt x="1057800" y="190"/>
                </a:lnTo>
                <a:lnTo>
                  <a:pt x="1084949" y="56"/>
                </a:lnTo>
                <a:lnTo>
                  <a:pt x="1115004" y="11"/>
                </a:lnTo>
                <a:lnTo>
                  <a:pt x="1145015" y="3"/>
                </a:lnTo>
                <a:lnTo>
                  <a:pt x="1173697" y="1"/>
                </a:lnTo>
                <a:lnTo>
                  <a:pt x="1202385" y="0"/>
                </a:lnTo>
                <a:lnTo>
                  <a:pt x="1229166" y="1881"/>
                </a:lnTo>
                <a:lnTo>
                  <a:pt x="1251072" y="6467"/>
                </a:lnTo>
                <a:lnTo>
                  <a:pt x="1261217" y="12675"/>
                </a:lnTo>
                <a:lnTo>
                  <a:pt x="1261253" y="21536"/>
                </a:lnTo>
                <a:lnTo>
                  <a:pt x="1257596" y="34776"/>
                </a:lnTo>
                <a:lnTo>
                  <a:pt x="1259153" y="47542"/>
                </a:lnTo>
                <a:lnTo>
                  <a:pt x="1257183" y="63710"/>
                </a:lnTo>
                <a:lnTo>
                  <a:pt x="1260805" y="92261"/>
                </a:lnTo>
                <a:lnTo>
                  <a:pt x="1261166" y="121732"/>
                </a:lnTo>
                <a:lnTo>
                  <a:pt x="1263112" y="142608"/>
                </a:lnTo>
                <a:lnTo>
                  <a:pt x="1266719" y="169045"/>
                </a:lnTo>
                <a:lnTo>
                  <a:pt x="1270714" y="193159"/>
                </a:lnTo>
                <a:lnTo>
                  <a:pt x="1272996" y="218177"/>
                </a:lnTo>
                <a:lnTo>
                  <a:pt x="1273766" y="243187"/>
                </a:lnTo>
                <a:lnTo>
                  <a:pt x="1275800" y="273841"/>
                </a:lnTo>
                <a:lnTo>
                  <a:pt x="1279712" y="305349"/>
                </a:lnTo>
                <a:lnTo>
                  <a:pt x="1280253" y="332885"/>
                </a:lnTo>
                <a:lnTo>
                  <a:pt x="1280996" y="349340"/>
                </a:lnTo>
                <a:lnTo>
                  <a:pt x="1286262" y="380881"/>
                </a:lnTo>
                <a:lnTo>
                  <a:pt x="1288504" y="403245"/>
                </a:lnTo>
                <a:lnTo>
                  <a:pt x="1292611" y="426497"/>
                </a:lnTo>
                <a:lnTo>
                  <a:pt x="1293536" y="434382"/>
                </a:lnTo>
                <a:lnTo>
                  <a:pt x="1298753" y="458652"/>
                </a:lnTo>
                <a:lnTo>
                  <a:pt x="1304799" y="489193"/>
                </a:lnTo>
                <a:lnTo>
                  <a:pt x="1306233" y="499163"/>
                </a:lnTo>
                <a:lnTo>
                  <a:pt x="1312579" y="507927"/>
                </a:lnTo>
                <a:lnTo>
                  <a:pt x="1315816" y="512201"/>
                </a:lnTo>
                <a:lnTo>
                  <a:pt x="1317639" y="518574"/>
                </a:lnTo>
                <a:lnTo>
                  <a:pt x="1318065" y="522812"/>
                </a:lnTo>
                <a:lnTo>
                  <a:pt x="1320135" y="527048"/>
                </a:lnTo>
                <a:lnTo>
                  <a:pt x="1329217" y="541292"/>
                </a:lnTo>
                <a:lnTo>
                  <a:pt x="1334701" y="545381"/>
                </a:lnTo>
                <a:lnTo>
                  <a:pt x="1337452" y="552438"/>
                </a:lnTo>
                <a:lnTo>
                  <a:pt x="1337453" y="552442"/>
                </a:lnTo>
                <a:lnTo>
                  <a:pt x="1334084" y="555819"/>
                </a:lnTo>
                <a:lnTo>
                  <a:pt x="1328667" y="557475"/>
                </a:lnTo>
                <a:lnTo>
                  <a:pt x="1317684" y="560289"/>
                </a:lnTo>
                <a:lnTo>
                  <a:pt x="1288416" y="568874"/>
                </a:lnTo>
                <a:lnTo>
                  <a:pt x="1259481" y="571269"/>
                </a:lnTo>
                <a:lnTo>
                  <a:pt x="1240392" y="573336"/>
                </a:lnTo>
                <a:lnTo>
                  <a:pt x="1212465" y="577255"/>
                </a:lnTo>
                <a:lnTo>
                  <a:pt x="1184005" y="578379"/>
                </a:lnTo>
                <a:lnTo>
                  <a:pt x="1154352" y="582841"/>
                </a:lnTo>
                <a:lnTo>
                  <a:pt x="1128113" y="583932"/>
                </a:lnTo>
                <a:lnTo>
                  <a:pt x="1098183" y="584853"/>
                </a:lnTo>
                <a:lnTo>
                  <a:pt x="1074884" y="588549"/>
                </a:lnTo>
                <a:lnTo>
                  <a:pt x="1051189" y="589661"/>
                </a:lnTo>
                <a:lnTo>
                  <a:pt x="1024195" y="590155"/>
                </a:lnTo>
                <a:lnTo>
                  <a:pt x="997852" y="590374"/>
                </a:lnTo>
                <a:lnTo>
                  <a:pt x="967153" y="590498"/>
                </a:lnTo>
                <a:lnTo>
                  <a:pt x="940888" y="590535"/>
                </a:lnTo>
                <a:lnTo>
                  <a:pt x="917978" y="590545"/>
                </a:lnTo>
                <a:lnTo>
                  <a:pt x="890884" y="590549"/>
                </a:lnTo>
                <a:lnTo>
                  <a:pt x="860169" y="588668"/>
                </a:lnTo>
                <a:lnTo>
                  <a:pt x="829854" y="585524"/>
                </a:lnTo>
                <a:lnTo>
                  <a:pt x="805645" y="584789"/>
                </a:lnTo>
                <a:lnTo>
                  <a:pt x="776148" y="584375"/>
                </a:lnTo>
                <a:lnTo>
                  <a:pt x="749534" y="584252"/>
                </a:lnTo>
                <a:lnTo>
                  <a:pt x="724479" y="584215"/>
                </a:lnTo>
                <a:lnTo>
                  <a:pt x="694812" y="582322"/>
                </a:lnTo>
                <a:lnTo>
                  <a:pt x="678597" y="580543"/>
                </a:lnTo>
                <a:lnTo>
                  <a:pt x="653603" y="582097"/>
                </a:lnTo>
                <a:lnTo>
                  <a:pt x="628323" y="579422"/>
                </a:lnTo>
                <a:lnTo>
                  <a:pt x="603664" y="578316"/>
                </a:lnTo>
                <a:lnTo>
                  <a:pt x="574129" y="577942"/>
                </a:lnTo>
                <a:lnTo>
                  <a:pt x="549662" y="577877"/>
                </a:lnTo>
                <a:lnTo>
                  <a:pt x="518895" y="577858"/>
                </a:lnTo>
                <a:lnTo>
                  <a:pt x="495285" y="577148"/>
                </a:lnTo>
                <a:lnTo>
                  <a:pt x="470093" y="574193"/>
                </a:lnTo>
                <a:lnTo>
                  <a:pt x="442619" y="575037"/>
                </a:lnTo>
                <a:lnTo>
                  <a:pt x="429634" y="573777"/>
                </a:lnTo>
                <a:lnTo>
                  <a:pt x="404051" y="576837"/>
                </a:lnTo>
                <a:lnTo>
                  <a:pt x="375243" y="577650"/>
                </a:lnTo>
                <a:lnTo>
                  <a:pt x="349693" y="577810"/>
                </a:lnTo>
                <a:lnTo>
                  <a:pt x="320650" y="577838"/>
                </a:lnTo>
                <a:lnTo>
                  <a:pt x="296287" y="577847"/>
                </a:lnTo>
                <a:lnTo>
                  <a:pt x="268059" y="577849"/>
                </a:lnTo>
                <a:lnTo>
                  <a:pt x="240802" y="577850"/>
                </a:lnTo>
                <a:lnTo>
                  <a:pt x="212108" y="577850"/>
                </a:lnTo>
                <a:lnTo>
                  <a:pt x="184616" y="577850"/>
                </a:lnTo>
                <a:lnTo>
                  <a:pt x="156607" y="577850"/>
                </a:lnTo>
                <a:lnTo>
                  <a:pt x="126237" y="577850"/>
                </a:lnTo>
                <a:lnTo>
                  <a:pt x="118346" y="584122"/>
                </a:lnTo>
                <a:lnTo>
                  <a:pt x="108799" y="584198"/>
                </a:lnTo>
                <a:lnTo>
                  <a:pt x="107718" y="584905"/>
                </a:lnTo>
                <a:lnTo>
                  <a:pt x="106997" y="586081"/>
                </a:lnTo>
                <a:lnTo>
                  <a:pt x="106517" y="587571"/>
                </a:lnTo>
                <a:lnTo>
                  <a:pt x="105491" y="588564"/>
                </a:lnTo>
                <a:lnTo>
                  <a:pt x="102470" y="589667"/>
                </a:lnTo>
                <a:lnTo>
                  <a:pt x="90847" y="592315"/>
                </a:lnTo>
                <a:lnTo>
                  <a:pt x="83496" y="594862"/>
                </a:lnTo>
                <a:lnTo>
                  <a:pt x="52822" y="601807"/>
                </a:lnTo>
                <a:lnTo>
                  <a:pt x="37014" y="604704"/>
                </a:lnTo>
                <a:lnTo>
                  <a:pt x="23394" y="608150"/>
                </a:lnTo>
                <a:lnTo>
                  <a:pt x="10421" y="611052"/>
                </a:lnTo>
                <a:lnTo>
                  <a:pt x="138" y="614983"/>
                </a:lnTo>
                <a:lnTo>
                  <a:pt x="0" y="615305"/>
                </a:lnTo>
                <a:lnTo>
                  <a:pt x="3956" y="6159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SMARTInkShape-742">
            <a:extLst>
              <a:ext uri="{FF2B5EF4-FFF2-40B4-BE49-F238E27FC236}">
                <a16:creationId xmlns:a16="http://schemas.microsoft.com/office/drawing/2014/main" id="{A44E4D56-AAA8-D9AD-B98B-02215B9AF1C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1873" y="2147554"/>
            <a:ext cx="12678" cy="532147"/>
          </a:xfrm>
          <a:custGeom>
            <a:avLst/>
            <a:gdLst/>
            <a:ahLst/>
            <a:cxnLst/>
            <a:rect l="0" t="0" r="0" b="0"/>
            <a:pathLst>
              <a:path w="12678" h="532147">
                <a:moveTo>
                  <a:pt x="12677" y="36846"/>
                </a:moveTo>
                <a:lnTo>
                  <a:pt x="12677" y="36846"/>
                </a:lnTo>
                <a:lnTo>
                  <a:pt x="9306" y="33475"/>
                </a:lnTo>
                <a:lnTo>
                  <a:pt x="7651" y="29938"/>
                </a:lnTo>
                <a:lnTo>
                  <a:pt x="6329" y="0"/>
                </a:lnTo>
                <a:lnTo>
                  <a:pt x="6327" y="28619"/>
                </a:lnTo>
                <a:lnTo>
                  <a:pt x="6327" y="53801"/>
                </a:lnTo>
                <a:lnTo>
                  <a:pt x="6327" y="81067"/>
                </a:lnTo>
                <a:lnTo>
                  <a:pt x="6327" y="108118"/>
                </a:lnTo>
                <a:lnTo>
                  <a:pt x="6327" y="137378"/>
                </a:lnTo>
                <a:lnTo>
                  <a:pt x="6327" y="168390"/>
                </a:lnTo>
                <a:lnTo>
                  <a:pt x="6327" y="199921"/>
                </a:lnTo>
                <a:lnTo>
                  <a:pt x="2956" y="231606"/>
                </a:lnTo>
                <a:lnTo>
                  <a:pt x="860" y="263337"/>
                </a:lnTo>
                <a:lnTo>
                  <a:pt x="238" y="295081"/>
                </a:lnTo>
                <a:lnTo>
                  <a:pt x="54" y="323459"/>
                </a:lnTo>
                <a:lnTo>
                  <a:pt x="0" y="353112"/>
                </a:lnTo>
                <a:lnTo>
                  <a:pt x="3355" y="380870"/>
                </a:lnTo>
                <a:lnTo>
                  <a:pt x="5446" y="406969"/>
                </a:lnTo>
                <a:lnTo>
                  <a:pt x="9812" y="436002"/>
                </a:lnTo>
                <a:lnTo>
                  <a:pt x="9106" y="462119"/>
                </a:lnTo>
                <a:lnTo>
                  <a:pt x="11972" y="491032"/>
                </a:lnTo>
                <a:lnTo>
                  <a:pt x="12537" y="521804"/>
                </a:lnTo>
                <a:lnTo>
                  <a:pt x="12677" y="53214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SMARTInkShape-743">
            <a:extLst>
              <a:ext uri="{FF2B5EF4-FFF2-40B4-BE49-F238E27FC236}">
                <a16:creationId xmlns:a16="http://schemas.microsoft.com/office/drawing/2014/main" id="{B0CF340B-A29D-F03F-5D71-4EC66BFAB40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31963" y="2082800"/>
            <a:ext cx="1443901" cy="692128"/>
          </a:xfrm>
          <a:custGeom>
            <a:avLst/>
            <a:gdLst/>
            <a:ahLst/>
            <a:cxnLst/>
            <a:rect l="0" t="0" r="0" b="0"/>
            <a:pathLst>
              <a:path w="1443901" h="692128">
                <a:moveTo>
                  <a:pt x="34837" y="76200"/>
                </a:moveTo>
                <a:lnTo>
                  <a:pt x="34837" y="76200"/>
                </a:lnTo>
                <a:lnTo>
                  <a:pt x="34837" y="63839"/>
                </a:lnTo>
                <a:lnTo>
                  <a:pt x="29811" y="93056"/>
                </a:lnTo>
                <a:lnTo>
                  <a:pt x="30761" y="118119"/>
                </a:lnTo>
                <a:lnTo>
                  <a:pt x="32320" y="132930"/>
                </a:lnTo>
                <a:lnTo>
                  <a:pt x="30642" y="157136"/>
                </a:lnTo>
                <a:lnTo>
                  <a:pt x="32575" y="182182"/>
                </a:lnTo>
                <a:lnTo>
                  <a:pt x="30012" y="207477"/>
                </a:lnTo>
                <a:lnTo>
                  <a:pt x="28939" y="232846"/>
                </a:lnTo>
                <a:lnTo>
                  <a:pt x="27915" y="258943"/>
                </a:lnTo>
                <a:lnTo>
                  <a:pt x="24163" y="287999"/>
                </a:lnTo>
                <a:lnTo>
                  <a:pt x="22737" y="314795"/>
                </a:lnTo>
                <a:lnTo>
                  <a:pt x="21609" y="340609"/>
                </a:lnTo>
                <a:lnTo>
                  <a:pt x="17826" y="366132"/>
                </a:lnTo>
                <a:lnTo>
                  <a:pt x="16391" y="390862"/>
                </a:lnTo>
                <a:lnTo>
                  <a:pt x="15906" y="420421"/>
                </a:lnTo>
                <a:lnTo>
                  <a:pt x="15822" y="444891"/>
                </a:lnTo>
                <a:lnTo>
                  <a:pt x="15797" y="473779"/>
                </a:lnTo>
                <a:lnTo>
                  <a:pt x="13909" y="503505"/>
                </a:lnTo>
                <a:lnTo>
                  <a:pt x="10762" y="531362"/>
                </a:lnTo>
                <a:lnTo>
                  <a:pt x="7948" y="562665"/>
                </a:lnTo>
                <a:lnTo>
                  <a:pt x="4527" y="589814"/>
                </a:lnTo>
                <a:lnTo>
                  <a:pt x="0" y="620900"/>
                </a:lnTo>
                <a:lnTo>
                  <a:pt x="1075" y="640935"/>
                </a:lnTo>
                <a:lnTo>
                  <a:pt x="5956" y="651984"/>
                </a:lnTo>
                <a:lnTo>
                  <a:pt x="12874" y="664256"/>
                </a:lnTo>
                <a:lnTo>
                  <a:pt x="13845" y="667204"/>
                </a:lnTo>
                <a:lnTo>
                  <a:pt x="20568" y="672361"/>
                </a:lnTo>
                <a:lnTo>
                  <a:pt x="48873" y="681420"/>
                </a:lnTo>
                <a:lnTo>
                  <a:pt x="78193" y="684502"/>
                </a:lnTo>
                <a:lnTo>
                  <a:pt x="105852" y="685416"/>
                </a:lnTo>
                <a:lnTo>
                  <a:pt x="131921" y="689057"/>
                </a:lnTo>
                <a:lnTo>
                  <a:pt x="157520" y="687863"/>
                </a:lnTo>
                <a:lnTo>
                  <a:pt x="182979" y="686411"/>
                </a:lnTo>
                <a:lnTo>
                  <a:pt x="211768" y="685981"/>
                </a:lnTo>
                <a:lnTo>
                  <a:pt x="242640" y="685854"/>
                </a:lnTo>
                <a:lnTo>
                  <a:pt x="265483" y="685824"/>
                </a:lnTo>
                <a:lnTo>
                  <a:pt x="289041" y="685105"/>
                </a:lnTo>
                <a:lnTo>
                  <a:pt x="311270" y="682434"/>
                </a:lnTo>
                <a:lnTo>
                  <a:pt x="334790" y="680776"/>
                </a:lnTo>
                <a:lnTo>
                  <a:pt x="359355" y="680040"/>
                </a:lnTo>
                <a:lnTo>
                  <a:pt x="384384" y="679712"/>
                </a:lnTo>
                <a:lnTo>
                  <a:pt x="409619" y="677685"/>
                </a:lnTo>
                <a:lnTo>
                  <a:pt x="434946" y="675138"/>
                </a:lnTo>
                <a:lnTo>
                  <a:pt x="460313" y="674006"/>
                </a:lnTo>
                <a:lnTo>
                  <a:pt x="485699" y="673502"/>
                </a:lnTo>
                <a:lnTo>
                  <a:pt x="511092" y="673279"/>
                </a:lnTo>
                <a:lnTo>
                  <a:pt x="536489" y="673180"/>
                </a:lnTo>
                <a:lnTo>
                  <a:pt x="563769" y="673135"/>
                </a:lnTo>
                <a:lnTo>
                  <a:pt x="591651" y="673821"/>
                </a:lnTo>
                <a:lnTo>
                  <a:pt x="618155" y="676478"/>
                </a:lnTo>
                <a:lnTo>
                  <a:pt x="644045" y="678129"/>
                </a:lnTo>
                <a:lnTo>
                  <a:pt x="670368" y="678863"/>
                </a:lnTo>
                <a:lnTo>
                  <a:pt x="698531" y="679189"/>
                </a:lnTo>
                <a:lnTo>
                  <a:pt x="725629" y="679334"/>
                </a:lnTo>
                <a:lnTo>
                  <a:pt x="751783" y="679399"/>
                </a:lnTo>
                <a:lnTo>
                  <a:pt x="777518" y="679427"/>
                </a:lnTo>
                <a:lnTo>
                  <a:pt x="803068" y="679440"/>
                </a:lnTo>
                <a:lnTo>
                  <a:pt x="829240" y="680151"/>
                </a:lnTo>
                <a:lnTo>
                  <a:pt x="857334" y="682819"/>
                </a:lnTo>
                <a:lnTo>
                  <a:pt x="884403" y="684475"/>
                </a:lnTo>
                <a:lnTo>
                  <a:pt x="910544" y="685211"/>
                </a:lnTo>
                <a:lnTo>
                  <a:pt x="936273" y="685538"/>
                </a:lnTo>
                <a:lnTo>
                  <a:pt x="959939" y="685684"/>
                </a:lnTo>
                <a:lnTo>
                  <a:pt x="982921" y="685748"/>
                </a:lnTo>
                <a:lnTo>
                  <a:pt x="1007247" y="685777"/>
                </a:lnTo>
                <a:lnTo>
                  <a:pt x="1030288" y="685790"/>
                </a:lnTo>
                <a:lnTo>
                  <a:pt x="1052993" y="685795"/>
                </a:lnTo>
                <a:lnTo>
                  <a:pt x="1077195" y="685798"/>
                </a:lnTo>
                <a:lnTo>
                  <a:pt x="1107879" y="689171"/>
                </a:lnTo>
                <a:lnTo>
                  <a:pt x="1138215" y="691267"/>
                </a:lnTo>
                <a:lnTo>
                  <a:pt x="1169547" y="691889"/>
                </a:lnTo>
                <a:lnTo>
                  <a:pt x="1197802" y="692072"/>
                </a:lnTo>
                <a:lnTo>
                  <a:pt x="1227418" y="692127"/>
                </a:lnTo>
                <a:lnTo>
                  <a:pt x="1251795" y="688772"/>
                </a:lnTo>
                <a:lnTo>
                  <a:pt x="1275793" y="686681"/>
                </a:lnTo>
                <a:lnTo>
                  <a:pt x="1300778" y="686061"/>
                </a:lnTo>
                <a:lnTo>
                  <a:pt x="1329427" y="685877"/>
                </a:lnTo>
                <a:lnTo>
                  <a:pt x="1351749" y="685834"/>
                </a:lnTo>
                <a:lnTo>
                  <a:pt x="1382472" y="685810"/>
                </a:lnTo>
                <a:lnTo>
                  <a:pt x="1406863" y="685803"/>
                </a:lnTo>
                <a:lnTo>
                  <a:pt x="1437276" y="685801"/>
                </a:lnTo>
                <a:lnTo>
                  <a:pt x="1441310" y="685800"/>
                </a:lnTo>
                <a:lnTo>
                  <a:pt x="1442386" y="685094"/>
                </a:lnTo>
                <a:lnTo>
                  <a:pt x="1443103" y="683919"/>
                </a:lnTo>
                <a:lnTo>
                  <a:pt x="1443900" y="680025"/>
                </a:lnTo>
                <a:lnTo>
                  <a:pt x="1443776" y="652893"/>
                </a:lnTo>
                <a:lnTo>
                  <a:pt x="1437619" y="624658"/>
                </a:lnTo>
                <a:lnTo>
                  <a:pt x="1432979" y="595641"/>
                </a:lnTo>
                <a:lnTo>
                  <a:pt x="1428804" y="570735"/>
                </a:lnTo>
                <a:lnTo>
                  <a:pt x="1426470" y="544384"/>
                </a:lnTo>
                <a:lnTo>
                  <a:pt x="1421317" y="513854"/>
                </a:lnTo>
                <a:lnTo>
                  <a:pt x="1419078" y="486843"/>
                </a:lnTo>
                <a:lnTo>
                  <a:pt x="1414239" y="459920"/>
                </a:lnTo>
                <a:lnTo>
                  <a:pt x="1411335" y="437780"/>
                </a:lnTo>
                <a:lnTo>
                  <a:pt x="1407888" y="406291"/>
                </a:lnTo>
                <a:lnTo>
                  <a:pt x="1404985" y="378381"/>
                </a:lnTo>
                <a:lnTo>
                  <a:pt x="1399657" y="352942"/>
                </a:lnTo>
                <a:lnTo>
                  <a:pt x="1395491" y="323063"/>
                </a:lnTo>
                <a:lnTo>
                  <a:pt x="1392375" y="291867"/>
                </a:lnTo>
                <a:lnTo>
                  <a:pt x="1386983" y="265925"/>
                </a:lnTo>
                <a:lnTo>
                  <a:pt x="1378840" y="234405"/>
                </a:lnTo>
                <a:lnTo>
                  <a:pt x="1375917" y="207899"/>
                </a:lnTo>
                <a:lnTo>
                  <a:pt x="1375052" y="178801"/>
                </a:lnTo>
                <a:lnTo>
                  <a:pt x="1370395" y="151160"/>
                </a:lnTo>
                <a:lnTo>
                  <a:pt x="1368743" y="119987"/>
                </a:lnTo>
                <a:lnTo>
                  <a:pt x="1366576" y="98816"/>
                </a:lnTo>
                <a:lnTo>
                  <a:pt x="1362894" y="72279"/>
                </a:lnTo>
                <a:lnTo>
                  <a:pt x="1358508" y="49999"/>
                </a:lnTo>
                <a:lnTo>
                  <a:pt x="1361810" y="32545"/>
                </a:lnTo>
                <a:lnTo>
                  <a:pt x="1355894" y="25682"/>
                </a:lnTo>
                <a:lnTo>
                  <a:pt x="1352343" y="25484"/>
                </a:lnTo>
                <a:lnTo>
                  <a:pt x="1351324" y="24750"/>
                </a:lnTo>
                <a:lnTo>
                  <a:pt x="1350645" y="23556"/>
                </a:lnTo>
                <a:lnTo>
                  <a:pt x="1350192" y="22054"/>
                </a:lnTo>
                <a:lnTo>
                  <a:pt x="1348479" y="21052"/>
                </a:lnTo>
                <a:lnTo>
                  <a:pt x="1340033" y="18938"/>
                </a:lnTo>
                <a:lnTo>
                  <a:pt x="1335061" y="15943"/>
                </a:lnTo>
                <a:lnTo>
                  <a:pt x="1310912" y="13341"/>
                </a:lnTo>
                <a:lnTo>
                  <a:pt x="1287195" y="12184"/>
                </a:lnTo>
                <a:lnTo>
                  <a:pt x="1261588" y="8392"/>
                </a:lnTo>
                <a:lnTo>
                  <a:pt x="1231972" y="6955"/>
                </a:lnTo>
                <a:lnTo>
                  <a:pt x="1201560" y="5824"/>
                </a:lnTo>
                <a:lnTo>
                  <a:pt x="1172950" y="2039"/>
                </a:lnTo>
                <a:lnTo>
                  <a:pt x="1150265" y="906"/>
                </a:lnTo>
                <a:lnTo>
                  <a:pt x="1124190" y="403"/>
                </a:lnTo>
                <a:lnTo>
                  <a:pt x="1098255" y="179"/>
                </a:lnTo>
                <a:lnTo>
                  <a:pt x="1067788" y="53"/>
                </a:lnTo>
                <a:lnTo>
                  <a:pt x="1041591" y="16"/>
                </a:lnTo>
                <a:lnTo>
                  <a:pt x="1018699" y="5"/>
                </a:lnTo>
                <a:lnTo>
                  <a:pt x="990907" y="1"/>
                </a:lnTo>
                <a:lnTo>
                  <a:pt x="964484" y="0"/>
                </a:lnTo>
                <a:lnTo>
                  <a:pt x="938781" y="0"/>
                </a:lnTo>
                <a:lnTo>
                  <a:pt x="912586" y="0"/>
                </a:lnTo>
                <a:lnTo>
                  <a:pt x="883501" y="0"/>
                </a:lnTo>
                <a:lnTo>
                  <a:pt x="856695" y="0"/>
                </a:lnTo>
                <a:lnTo>
                  <a:pt x="830879" y="0"/>
                </a:lnTo>
                <a:lnTo>
                  <a:pt x="805356" y="0"/>
                </a:lnTo>
                <a:lnTo>
                  <a:pt x="779919" y="0"/>
                </a:lnTo>
                <a:lnTo>
                  <a:pt x="754508" y="0"/>
                </a:lnTo>
                <a:lnTo>
                  <a:pt x="729105" y="0"/>
                </a:lnTo>
                <a:lnTo>
                  <a:pt x="703704" y="0"/>
                </a:lnTo>
                <a:lnTo>
                  <a:pt x="677598" y="0"/>
                </a:lnTo>
                <a:lnTo>
                  <a:pt x="648540" y="0"/>
                </a:lnTo>
                <a:lnTo>
                  <a:pt x="621037" y="0"/>
                </a:lnTo>
                <a:lnTo>
                  <a:pt x="590858" y="0"/>
                </a:lnTo>
                <a:lnTo>
                  <a:pt x="560280" y="0"/>
                </a:lnTo>
                <a:lnTo>
                  <a:pt x="532326" y="706"/>
                </a:lnTo>
                <a:lnTo>
                  <a:pt x="502015" y="4364"/>
                </a:lnTo>
                <a:lnTo>
                  <a:pt x="470691" y="5762"/>
                </a:lnTo>
                <a:lnTo>
                  <a:pt x="439067" y="6881"/>
                </a:lnTo>
                <a:lnTo>
                  <a:pt x="407354" y="10662"/>
                </a:lnTo>
                <a:lnTo>
                  <a:pt x="376321" y="12096"/>
                </a:lnTo>
                <a:lnTo>
                  <a:pt x="348938" y="13227"/>
                </a:lnTo>
                <a:lnTo>
                  <a:pt x="322951" y="17011"/>
                </a:lnTo>
                <a:lnTo>
                  <a:pt x="297377" y="18446"/>
                </a:lnTo>
                <a:lnTo>
                  <a:pt x="271925" y="18871"/>
                </a:lnTo>
                <a:lnTo>
                  <a:pt x="246510" y="19703"/>
                </a:lnTo>
                <a:lnTo>
                  <a:pt x="221811" y="22693"/>
                </a:lnTo>
                <a:lnTo>
                  <a:pt x="198657" y="20443"/>
                </a:lnTo>
                <a:lnTo>
                  <a:pt x="177496" y="19669"/>
                </a:lnTo>
                <a:lnTo>
                  <a:pt x="155861" y="19325"/>
                </a:lnTo>
                <a:lnTo>
                  <a:pt x="125730" y="19132"/>
                </a:lnTo>
                <a:lnTo>
                  <a:pt x="104572" y="17193"/>
                </a:lnTo>
                <a:lnTo>
                  <a:pt x="90071" y="14031"/>
                </a:lnTo>
                <a:lnTo>
                  <a:pt x="74251" y="11213"/>
                </a:lnTo>
                <a:lnTo>
                  <a:pt x="63005" y="7310"/>
                </a:lnTo>
                <a:lnTo>
                  <a:pt x="57686" y="3264"/>
                </a:lnTo>
                <a:lnTo>
                  <a:pt x="57125" y="2176"/>
                </a:lnTo>
                <a:lnTo>
                  <a:pt x="57457" y="1450"/>
                </a:lnTo>
                <a:lnTo>
                  <a:pt x="58384" y="967"/>
                </a:lnTo>
                <a:lnTo>
                  <a:pt x="58296" y="645"/>
                </a:lnTo>
                <a:lnTo>
                  <a:pt x="56317" y="287"/>
                </a:lnTo>
                <a:lnTo>
                  <a:pt x="56212" y="897"/>
                </a:lnTo>
                <a:lnTo>
                  <a:pt x="60039" y="6096"/>
                </a:lnTo>
                <a:lnTo>
                  <a:pt x="60237" y="12700"/>
                </a:lnTo>
                <a:lnTo>
                  <a:pt x="54770" y="12700"/>
                </a:lnTo>
                <a:lnTo>
                  <a:pt x="48497" y="18167"/>
                </a:lnTo>
                <a:lnTo>
                  <a:pt x="42154" y="18972"/>
                </a:lnTo>
                <a:lnTo>
                  <a:pt x="43498" y="20897"/>
                </a:lnTo>
                <a:lnTo>
                  <a:pt x="44844" y="22398"/>
                </a:lnTo>
                <a:lnTo>
                  <a:pt x="53887" y="254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3" name="SMARTInkShape-Group200">
            <a:extLst>
              <a:ext uri="{FF2B5EF4-FFF2-40B4-BE49-F238E27FC236}">
                <a16:creationId xmlns:a16="http://schemas.microsoft.com/office/drawing/2014/main" id="{58C9BBCA-A590-8C94-55B8-DE2FD65215C3}"/>
              </a:ext>
            </a:extLst>
          </p:cNvPr>
          <p:cNvGrpSpPr/>
          <p:nvPr/>
        </p:nvGrpSpPr>
        <p:grpSpPr>
          <a:xfrm>
            <a:off x="3816988" y="2152718"/>
            <a:ext cx="302829" cy="292033"/>
            <a:chOff x="3816988" y="2152718"/>
            <a:chExt cx="302829" cy="292033"/>
          </a:xfrm>
        </p:grpSpPr>
        <p:sp>
          <p:nvSpPr>
            <p:cNvPr id="341" name="SMARTInkShape-744">
              <a:extLst>
                <a:ext uri="{FF2B5EF4-FFF2-40B4-BE49-F238E27FC236}">
                  <a16:creationId xmlns:a16="http://schemas.microsoft.com/office/drawing/2014/main" id="{E08FF937-5477-A122-719B-0542374FAB4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851087" y="2184407"/>
              <a:ext cx="28764" cy="260344"/>
            </a:xfrm>
            <a:custGeom>
              <a:avLst/>
              <a:gdLst/>
              <a:ahLst/>
              <a:cxnLst/>
              <a:rect l="0" t="0" r="0" b="0"/>
              <a:pathLst>
                <a:path w="28764" h="260344">
                  <a:moveTo>
                    <a:pt x="28763" y="6343"/>
                  </a:moveTo>
                  <a:lnTo>
                    <a:pt x="28763" y="6343"/>
                  </a:lnTo>
                  <a:lnTo>
                    <a:pt x="22675" y="6343"/>
                  </a:lnTo>
                  <a:lnTo>
                    <a:pt x="22413" y="0"/>
                  </a:lnTo>
                  <a:lnTo>
                    <a:pt x="22413" y="5461"/>
                  </a:lnTo>
                  <a:lnTo>
                    <a:pt x="19042" y="9453"/>
                  </a:lnTo>
                  <a:lnTo>
                    <a:pt x="17387" y="15016"/>
                  </a:lnTo>
                  <a:lnTo>
                    <a:pt x="16141" y="42462"/>
                  </a:lnTo>
                  <a:lnTo>
                    <a:pt x="16073" y="70418"/>
                  </a:lnTo>
                  <a:lnTo>
                    <a:pt x="15359" y="97305"/>
                  </a:lnTo>
                  <a:lnTo>
                    <a:pt x="11037" y="122932"/>
                  </a:lnTo>
                  <a:lnTo>
                    <a:pt x="8224" y="142958"/>
                  </a:lnTo>
                  <a:lnTo>
                    <a:pt x="4323" y="165738"/>
                  </a:lnTo>
                  <a:lnTo>
                    <a:pt x="3447" y="194411"/>
                  </a:lnTo>
                  <a:lnTo>
                    <a:pt x="2674" y="215256"/>
                  </a:lnTo>
                  <a:lnTo>
                    <a:pt x="0" y="222195"/>
                  </a:lnTo>
                  <a:lnTo>
                    <a:pt x="222" y="229513"/>
                  </a:lnTo>
                  <a:lnTo>
                    <a:pt x="3309" y="252644"/>
                  </a:lnTo>
                  <a:lnTo>
                    <a:pt x="3363" y="2603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745">
              <a:extLst>
                <a:ext uri="{FF2B5EF4-FFF2-40B4-BE49-F238E27FC236}">
                  <a16:creationId xmlns:a16="http://schemas.microsoft.com/office/drawing/2014/main" id="{37B520FB-CAA3-74BF-130D-9789595C1A6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816988" y="2152718"/>
              <a:ext cx="302829" cy="285683"/>
            </a:xfrm>
            <a:custGeom>
              <a:avLst/>
              <a:gdLst/>
              <a:ahLst/>
              <a:cxnLst/>
              <a:rect l="0" t="0" r="0" b="0"/>
              <a:pathLst>
                <a:path w="302829" h="285683">
                  <a:moveTo>
                    <a:pt x="50162" y="25332"/>
                  </a:moveTo>
                  <a:lnTo>
                    <a:pt x="50162" y="25332"/>
                  </a:lnTo>
                  <a:lnTo>
                    <a:pt x="44695" y="19865"/>
                  </a:lnTo>
                  <a:lnTo>
                    <a:pt x="45106" y="19570"/>
                  </a:lnTo>
                  <a:lnTo>
                    <a:pt x="47444" y="19243"/>
                  </a:lnTo>
                  <a:lnTo>
                    <a:pt x="56812" y="14670"/>
                  </a:lnTo>
                  <a:lnTo>
                    <a:pt x="83644" y="11153"/>
                  </a:lnTo>
                  <a:lnTo>
                    <a:pt x="112750" y="3873"/>
                  </a:lnTo>
                  <a:lnTo>
                    <a:pt x="139184" y="1100"/>
                  </a:lnTo>
                  <a:lnTo>
                    <a:pt x="165987" y="278"/>
                  </a:lnTo>
                  <a:lnTo>
                    <a:pt x="192306" y="0"/>
                  </a:lnTo>
                  <a:lnTo>
                    <a:pt x="218651" y="658"/>
                  </a:lnTo>
                  <a:lnTo>
                    <a:pt x="247551" y="4962"/>
                  </a:lnTo>
                  <a:lnTo>
                    <a:pt x="278773" y="6205"/>
                  </a:lnTo>
                  <a:lnTo>
                    <a:pt x="291461" y="6282"/>
                  </a:lnTo>
                  <a:lnTo>
                    <a:pt x="294833" y="13024"/>
                  </a:lnTo>
                  <a:lnTo>
                    <a:pt x="297420" y="42683"/>
                  </a:lnTo>
                  <a:lnTo>
                    <a:pt x="297696" y="69278"/>
                  </a:lnTo>
                  <a:lnTo>
                    <a:pt x="299659" y="96914"/>
                  </a:lnTo>
                  <a:lnTo>
                    <a:pt x="302828" y="125564"/>
                  </a:lnTo>
                  <a:lnTo>
                    <a:pt x="301885" y="148164"/>
                  </a:lnTo>
                  <a:lnTo>
                    <a:pt x="300328" y="160357"/>
                  </a:lnTo>
                  <a:lnTo>
                    <a:pt x="301314" y="189300"/>
                  </a:lnTo>
                  <a:lnTo>
                    <a:pt x="300074" y="202629"/>
                  </a:lnTo>
                  <a:lnTo>
                    <a:pt x="301226" y="221327"/>
                  </a:lnTo>
                  <a:lnTo>
                    <a:pt x="292505" y="248732"/>
                  </a:lnTo>
                  <a:lnTo>
                    <a:pt x="291926" y="254678"/>
                  </a:lnTo>
                  <a:lnTo>
                    <a:pt x="291065" y="256546"/>
                  </a:lnTo>
                  <a:lnTo>
                    <a:pt x="289786" y="257791"/>
                  </a:lnTo>
                  <a:lnTo>
                    <a:pt x="286484" y="259175"/>
                  </a:lnTo>
                  <a:lnTo>
                    <a:pt x="258549" y="260185"/>
                  </a:lnTo>
                  <a:lnTo>
                    <a:pt x="232007" y="259548"/>
                  </a:lnTo>
                  <a:lnTo>
                    <a:pt x="203361" y="255251"/>
                  </a:lnTo>
                  <a:lnTo>
                    <a:pt x="178104" y="254323"/>
                  </a:lnTo>
                  <a:lnTo>
                    <a:pt x="155709" y="254106"/>
                  </a:lnTo>
                  <a:lnTo>
                    <a:pt x="131643" y="254009"/>
                  </a:lnTo>
                  <a:lnTo>
                    <a:pt x="104408" y="257326"/>
                  </a:lnTo>
                  <a:lnTo>
                    <a:pt x="72821" y="262777"/>
                  </a:lnTo>
                  <a:lnTo>
                    <a:pt x="43392" y="265490"/>
                  </a:lnTo>
                  <a:lnTo>
                    <a:pt x="14644" y="275135"/>
                  </a:lnTo>
                  <a:lnTo>
                    <a:pt x="1513" y="278779"/>
                  </a:lnTo>
                  <a:lnTo>
                    <a:pt x="796" y="279669"/>
                  </a:lnTo>
                  <a:lnTo>
                    <a:pt x="0" y="282539"/>
                  </a:lnTo>
                  <a:lnTo>
                    <a:pt x="1904" y="283587"/>
                  </a:lnTo>
                  <a:lnTo>
                    <a:pt x="24762" y="2856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236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CDD9-5551-43A4-95D0-CD3CF7AF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Estimator and Confidence Interval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4418E-57DD-49B6-87BF-C7FC3CC3D0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−1.96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1.96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−1.96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+1.96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4418E-57DD-49B6-87BF-C7FC3CC3D0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SMARTInkShape-813">
            <a:extLst>
              <a:ext uri="{FF2B5EF4-FFF2-40B4-BE49-F238E27FC236}">
                <a16:creationId xmlns:a16="http://schemas.microsoft.com/office/drawing/2014/main" id="{C0FF25FD-E8D0-75F0-2CC1-9D99747D934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506223" y="5188212"/>
            <a:ext cx="129427" cy="125736"/>
          </a:xfrm>
          <a:custGeom>
            <a:avLst/>
            <a:gdLst/>
            <a:ahLst/>
            <a:cxnLst/>
            <a:rect l="0" t="0" r="0" b="0"/>
            <a:pathLst>
              <a:path w="129427" h="125736">
                <a:moveTo>
                  <a:pt x="66027" y="6088"/>
                </a:moveTo>
                <a:lnTo>
                  <a:pt x="66027" y="6088"/>
                </a:lnTo>
                <a:lnTo>
                  <a:pt x="66027" y="621"/>
                </a:lnTo>
                <a:lnTo>
                  <a:pt x="66732" y="327"/>
                </a:lnTo>
                <a:lnTo>
                  <a:pt x="69399" y="0"/>
                </a:lnTo>
                <a:lnTo>
                  <a:pt x="72934" y="1736"/>
                </a:lnTo>
                <a:lnTo>
                  <a:pt x="77582" y="5228"/>
                </a:lnTo>
                <a:lnTo>
                  <a:pt x="84094" y="6012"/>
                </a:lnTo>
                <a:lnTo>
                  <a:pt x="78747" y="6088"/>
                </a:lnTo>
                <a:lnTo>
                  <a:pt x="75362" y="2717"/>
                </a:lnTo>
                <a:lnTo>
                  <a:pt x="73661" y="2430"/>
                </a:lnTo>
                <a:lnTo>
                  <a:pt x="71822" y="2944"/>
                </a:lnTo>
                <a:lnTo>
                  <a:pt x="69890" y="3992"/>
                </a:lnTo>
                <a:lnTo>
                  <a:pt x="39852" y="9275"/>
                </a:lnTo>
                <a:lnTo>
                  <a:pt x="24719" y="18243"/>
                </a:lnTo>
                <a:lnTo>
                  <a:pt x="14668" y="29837"/>
                </a:lnTo>
                <a:lnTo>
                  <a:pt x="547" y="58184"/>
                </a:lnTo>
                <a:lnTo>
                  <a:pt x="0" y="66401"/>
                </a:lnTo>
                <a:lnTo>
                  <a:pt x="6068" y="93942"/>
                </a:lnTo>
                <a:lnTo>
                  <a:pt x="16789" y="108343"/>
                </a:lnTo>
                <a:lnTo>
                  <a:pt x="26900" y="115723"/>
                </a:lnTo>
                <a:lnTo>
                  <a:pt x="51880" y="125232"/>
                </a:lnTo>
                <a:lnTo>
                  <a:pt x="54479" y="125735"/>
                </a:lnTo>
                <a:lnTo>
                  <a:pt x="56917" y="125363"/>
                </a:lnTo>
                <a:lnTo>
                  <a:pt x="61508" y="123070"/>
                </a:lnTo>
                <a:lnTo>
                  <a:pt x="68059" y="117810"/>
                </a:lnTo>
                <a:lnTo>
                  <a:pt x="76102" y="115715"/>
                </a:lnTo>
                <a:lnTo>
                  <a:pt x="84617" y="114078"/>
                </a:lnTo>
                <a:lnTo>
                  <a:pt x="86886" y="112654"/>
                </a:lnTo>
                <a:lnTo>
                  <a:pt x="88400" y="110998"/>
                </a:lnTo>
                <a:lnTo>
                  <a:pt x="91963" y="109159"/>
                </a:lnTo>
                <a:lnTo>
                  <a:pt x="93900" y="108669"/>
                </a:lnTo>
                <a:lnTo>
                  <a:pt x="95193" y="107636"/>
                </a:lnTo>
                <a:lnTo>
                  <a:pt x="96629" y="104608"/>
                </a:lnTo>
                <a:lnTo>
                  <a:pt x="97717" y="103519"/>
                </a:lnTo>
                <a:lnTo>
                  <a:pt x="106514" y="98254"/>
                </a:lnTo>
                <a:lnTo>
                  <a:pt x="116718" y="88741"/>
                </a:lnTo>
                <a:lnTo>
                  <a:pt x="116795" y="85298"/>
                </a:lnTo>
                <a:lnTo>
                  <a:pt x="118694" y="81744"/>
                </a:lnTo>
                <a:lnTo>
                  <a:pt x="128381" y="70811"/>
                </a:lnTo>
                <a:lnTo>
                  <a:pt x="129017" y="68250"/>
                </a:lnTo>
                <a:lnTo>
                  <a:pt x="129426" y="60857"/>
                </a:lnTo>
                <a:lnTo>
                  <a:pt x="128049" y="58828"/>
                </a:lnTo>
                <a:lnTo>
                  <a:pt x="112928" y="45584"/>
                </a:lnTo>
                <a:lnTo>
                  <a:pt x="108509" y="38693"/>
                </a:lnTo>
                <a:lnTo>
                  <a:pt x="100430" y="32809"/>
                </a:lnTo>
                <a:lnTo>
                  <a:pt x="86394" y="26148"/>
                </a:lnTo>
                <a:lnTo>
                  <a:pt x="82605" y="25586"/>
                </a:lnTo>
                <a:lnTo>
                  <a:pt x="72377" y="3148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Shape-814">
            <a:extLst>
              <a:ext uri="{FF2B5EF4-FFF2-40B4-BE49-F238E27FC236}">
                <a16:creationId xmlns:a16="http://schemas.microsoft.com/office/drawing/2014/main" id="{9C299709-9608-DEF4-2334-E9E670197D0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591746" y="4718312"/>
            <a:ext cx="31044" cy="152139"/>
          </a:xfrm>
          <a:custGeom>
            <a:avLst/>
            <a:gdLst/>
            <a:ahLst/>
            <a:cxnLst/>
            <a:rect l="0" t="0" r="0" b="0"/>
            <a:pathLst>
              <a:path w="31044" h="152139">
                <a:moveTo>
                  <a:pt x="24954" y="6088"/>
                </a:moveTo>
                <a:lnTo>
                  <a:pt x="24954" y="6088"/>
                </a:lnTo>
                <a:lnTo>
                  <a:pt x="31043" y="0"/>
                </a:lnTo>
                <a:lnTo>
                  <a:pt x="19752" y="30849"/>
                </a:lnTo>
                <a:lnTo>
                  <a:pt x="7177" y="60525"/>
                </a:lnTo>
                <a:lnTo>
                  <a:pt x="1813" y="85953"/>
                </a:lnTo>
                <a:lnTo>
                  <a:pt x="0" y="113507"/>
                </a:lnTo>
                <a:lnTo>
                  <a:pt x="3058" y="129560"/>
                </a:lnTo>
                <a:lnTo>
                  <a:pt x="18604" y="15213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SMARTInkShape-Group220">
            <a:extLst>
              <a:ext uri="{FF2B5EF4-FFF2-40B4-BE49-F238E27FC236}">
                <a16:creationId xmlns:a16="http://schemas.microsoft.com/office/drawing/2014/main" id="{701E8E93-1CDF-9067-C629-7E4D1076895B}"/>
              </a:ext>
            </a:extLst>
          </p:cNvPr>
          <p:cNvGrpSpPr/>
          <p:nvPr/>
        </p:nvGrpSpPr>
        <p:grpSpPr>
          <a:xfrm>
            <a:off x="6411429" y="4199342"/>
            <a:ext cx="1697522" cy="1363688"/>
            <a:chOff x="6411429" y="4199342"/>
            <a:chExt cx="1697522" cy="1363688"/>
          </a:xfrm>
        </p:grpSpPr>
        <p:sp>
          <p:nvSpPr>
            <p:cNvPr id="83" name="SMARTInkShape-815">
              <a:extLst>
                <a:ext uri="{FF2B5EF4-FFF2-40B4-BE49-F238E27FC236}">
                  <a16:creationId xmlns:a16="http://schemas.microsoft.com/office/drawing/2014/main" id="{17163E84-EB10-5418-8550-4A017E6EC2C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194889" y="5175695"/>
              <a:ext cx="526712" cy="276265"/>
            </a:xfrm>
            <a:custGeom>
              <a:avLst/>
              <a:gdLst/>
              <a:ahLst/>
              <a:cxnLst/>
              <a:rect l="0" t="0" r="0" b="0"/>
              <a:pathLst>
                <a:path w="526712" h="276265">
                  <a:moveTo>
                    <a:pt x="12361" y="272605"/>
                  </a:moveTo>
                  <a:lnTo>
                    <a:pt x="12361" y="272605"/>
                  </a:lnTo>
                  <a:lnTo>
                    <a:pt x="8989" y="272605"/>
                  </a:lnTo>
                  <a:lnTo>
                    <a:pt x="5454" y="274486"/>
                  </a:lnTo>
                  <a:lnTo>
                    <a:pt x="3524" y="275976"/>
                  </a:lnTo>
                  <a:lnTo>
                    <a:pt x="2236" y="276264"/>
                  </a:lnTo>
                  <a:lnTo>
                    <a:pt x="1377" y="275749"/>
                  </a:lnTo>
                  <a:lnTo>
                    <a:pt x="0" y="273226"/>
                  </a:lnTo>
                  <a:lnTo>
                    <a:pt x="1693" y="272881"/>
                  </a:lnTo>
                  <a:lnTo>
                    <a:pt x="3132" y="272789"/>
                  </a:lnTo>
                  <a:lnTo>
                    <a:pt x="20651" y="261796"/>
                  </a:lnTo>
                  <a:lnTo>
                    <a:pt x="47345" y="237288"/>
                  </a:lnTo>
                  <a:lnTo>
                    <a:pt x="76287" y="210517"/>
                  </a:lnTo>
                  <a:lnTo>
                    <a:pt x="104716" y="185708"/>
                  </a:lnTo>
                  <a:lnTo>
                    <a:pt x="133144" y="157995"/>
                  </a:lnTo>
                  <a:lnTo>
                    <a:pt x="163324" y="127958"/>
                  </a:lnTo>
                  <a:lnTo>
                    <a:pt x="186506" y="101433"/>
                  </a:lnTo>
                  <a:lnTo>
                    <a:pt x="210890" y="76349"/>
                  </a:lnTo>
                  <a:lnTo>
                    <a:pt x="221246" y="66847"/>
                  </a:lnTo>
                  <a:lnTo>
                    <a:pt x="235525" y="47262"/>
                  </a:lnTo>
                  <a:lnTo>
                    <a:pt x="243484" y="39103"/>
                  </a:lnTo>
                  <a:lnTo>
                    <a:pt x="263443" y="9914"/>
                  </a:lnTo>
                  <a:lnTo>
                    <a:pt x="272309" y="0"/>
                  </a:lnTo>
                  <a:lnTo>
                    <a:pt x="267208" y="5062"/>
                  </a:lnTo>
                  <a:lnTo>
                    <a:pt x="260968" y="34442"/>
                  </a:lnTo>
                  <a:lnTo>
                    <a:pt x="253230" y="61587"/>
                  </a:lnTo>
                  <a:lnTo>
                    <a:pt x="243727" y="89098"/>
                  </a:lnTo>
                  <a:lnTo>
                    <a:pt x="237954" y="120289"/>
                  </a:lnTo>
                  <a:lnTo>
                    <a:pt x="240077" y="151966"/>
                  </a:lnTo>
                  <a:lnTo>
                    <a:pt x="241980" y="165365"/>
                  </a:lnTo>
                  <a:lnTo>
                    <a:pt x="250984" y="187365"/>
                  </a:lnTo>
                  <a:lnTo>
                    <a:pt x="258586" y="198503"/>
                  </a:lnTo>
                  <a:lnTo>
                    <a:pt x="268549" y="206274"/>
                  </a:lnTo>
                  <a:lnTo>
                    <a:pt x="285451" y="213642"/>
                  </a:lnTo>
                  <a:lnTo>
                    <a:pt x="294601" y="209004"/>
                  </a:lnTo>
                  <a:lnTo>
                    <a:pt x="323179" y="187219"/>
                  </a:lnTo>
                  <a:lnTo>
                    <a:pt x="336897" y="170165"/>
                  </a:lnTo>
                  <a:lnTo>
                    <a:pt x="353932" y="139145"/>
                  </a:lnTo>
                  <a:lnTo>
                    <a:pt x="365163" y="108763"/>
                  </a:lnTo>
                  <a:lnTo>
                    <a:pt x="372698" y="83967"/>
                  </a:lnTo>
                  <a:lnTo>
                    <a:pt x="382848" y="59452"/>
                  </a:lnTo>
                  <a:lnTo>
                    <a:pt x="391076" y="29967"/>
                  </a:lnTo>
                  <a:lnTo>
                    <a:pt x="393159" y="4873"/>
                  </a:lnTo>
                  <a:lnTo>
                    <a:pt x="393227" y="5217"/>
                  </a:lnTo>
                  <a:lnTo>
                    <a:pt x="381410" y="31564"/>
                  </a:lnTo>
                  <a:lnTo>
                    <a:pt x="372342" y="56756"/>
                  </a:lnTo>
                  <a:lnTo>
                    <a:pt x="363757" y="86479"/>
                  </a:lnTo>
                  <a:lnTo>
                    <a:pt x="357148" y="115346"/>
                  </a:lnTo>
                  <a:lnTo>
                    <a:pt x="352263" y="144645"/>
                  </a:lnTo>
                  <a:lnTo>
                    <a:pt x="349904" y="171112"/>
                  </a:lnTo>
                  <a:lnTo>
                    <a:pt x="352577" y="194556"/>
                  </a:lnTo>
                  <a:lnTo>
                    <a:pt x="357831" y="206401"/>
                  </a:lnTo>
                  <a:lnTo>
                    <a:pt x="361208" y="211536"/>
                  </a:lnTo>
                  <a:lnTo>
                    <a:pt x="370603" y="219122"/>
                  </a:lnTo>
                  <a:lnTo>
                    <a:pt x="376073" y="222132"/>
                  </a:lnTo>
                  <a:lnTo>
                    <a:pt x="400625" y="226371"/>
                  </a:lnTo>
                  <a:lnTo>
                    <a:pt x="420130" y="227626"/>
                  </a:lnTo>
                  <a:lnTo>
                    <a:pt x="449501" y="218616"/>
                  </a:lnTo>
                  <a:lnTo>
                    <a:pt x="474123" y="210826"/>
                  </a:lnTo>
                  <a:lnTo>
                    <a:pt x="503963" y="197790"/>
                  </a:lnTo>
                  <a:lnTo>
                    <a:pt x="526711" y="1837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816">
              <a:extLst>
                <a:ext uri="{FF2B5EF4-FFF2-40B4-BE49-F238E27FC236}">
                  <a16:creationId xmlns:a16="http://schemas.microsoft.com/office/drawing/2014/main" id="{124DDE21-334F-8EE5-5829-BF5D7AB291C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705600" y="530225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705" y="27961"/>
                  </a:lnTo>
                  <a:lnTo>
                    <a:pt x="3372" y="20424"/>
                  </a:lnTo>
                  <a:lnTo>
                    <a:pt x="15581" y="8246"/>
                  </a:lnTo>
                  <a:lnTo>
                    <a:pt x="28562" y="3665"/>
                  </a:lnTo>
                  <a:lnTo>
                    <a:pt x="59422" y="483"/>
                  </a:lnTo>
                  <a:lnTo>
                    <a:pt x="89766" y="96"/>
                  </a:lnTo>
                  <a:lnTo>
                    <a:pt x="114557" y="2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817">
              <a:extLst>
                <a:ext uri="{FF2B5EF4-FFF2-40B4-BE49-F238E27FC236}">
                  <a16:creationId xmlns:a16="http://schemas.microsoft.com/office/drawing/2014/main" id="{705257AB-EF7D-8EE6-4DF2-3F37425A7EC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711950" y="5055933"/>
              <a:ext cx="131992" cy="507097"/>
            </a:xfrm>
            <a:custGeom>
              <a:avLst/>
              <a:gdLst/>
              <a:ahLst/>
              <a:cxnLst/>
              <a:rect l="0" t="0" r="0" b="0"/>
              <a:pathLst>
                <a:path w="131992" h="507097">
                  <a:moveTo>
                    <a:pt x="82550" y="100267"/>
                  </a:moveTo>
                  <a:lnTo>
                    <a:pt x="82550" y="100267"/>
                  </a:lnTo>
                  <a:lnTo>
                    <a:pt x="108280" y="69511"/>
                  </a:lnTo>
                  <a:lnTo>
                    <a:pt x="121578" y="51780"/>
                  </a:lnTo>
                  <a:lnTo>
                    <a:pt x="131312" y="22273"/>
                  </a:lnTo>
                  <a:lnTo>
                    <a:pt x="131991" y="18637"/>
                  </a:lnTo>
                  <a:lnTo>
                    <a:pt x="130864" y="12717"/>
                  </a:lnTo>
                  <a:lnTo>
                    <a:pt x="126264" y="5417"/>
                  </a:lnTo>
                  <a:lnTo>
                    <a:pt x="122440" y="1667"/>
                  </a:lnTo>
                  <a:lnTo>
                    <a:pt x="118388" y="0"/>
                  </a:lnTo>
                  <a:lnTo>
                    <a:pt x="110472" y="4904"/>
                  </a:lnTo>
                  <a:lnTo>
                    <a:pt x="99899" y="16255"/>
                  </a:lnTo>
                  <a:lnTo>
                    <a:pt x="82752" y="45036"/>
                  </a:lnTo>
                  <a:lnTo>
                    <a:pt x="68420" y="72769"/>
                  </a:lnTo>
                  <a:lnTo>
                    <a:pt x="55237" y="103017"/>
                  </a:lnTo>
                  <a:lnTo>
                    <a:pt x="46657" y="123831"/>
                  </a:lnTo>
                  <a:lnTo>
                    <a:pt x="40022" y="146723"/>
                  </a:lnTo>
                  <a:lnTo>
                    <a:pt x="34015" y="170303"/>
                  </a:lnTo>
                  <a:lnTo>
                    <a:pt x="26642" y="192542"/>
                  </a:lnTo>
                  <a:lnTo>
                    <a:pt x="20543" y="214186"/>
                  </a:lnTo>
                  <a:lnTo>
                    <a:pt x="15480" y="236270"/>
                  </a:lnTo>
                  <a:lnTo>
                    <a:pt x="10878" y="260195"/>
                  </a:lnTo>
                  <a:lnTo>
                    <a:pt x="6481" y="283059"/>
                  </a:lnTo>
                  <a:lnTo>
                    <a:pt x="1921" y="313883"/>
                  </a:lnTo>
                  <a:lnTo>
                    <a:pt x="569" y="342772"/>
                  </a:lnTo>
                  <a:lnTo>
                    <a:pt x="168" y="373674"/>
                  </a:lnTo>
                  <a:lnTo>
                    <a:pt x="50" y="403292"/>
                  </a:lnTo>
                  <a:lnTo>
                    <a:pt x="15" y="429941"/>
                  </a:lnTo>
                  <a:lnTo>
                    <a:pt x="1886" y="459474"/>
                  </a:lnTo>
                  <a:lnTo>
                    <a:pt x="5027" y="487510"/>
                  </a:lnTo>
                  <a:lnTo>
                    <a:pt x="6089" y="506253"/>
                  </a:lnTo>
                  <a:lnTo>
                    <a:pt x="5470" y="507096"/>
                  </a:lnTo>
                  <a:lnTo>
                    <a:pt x="0" y="500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818">
              <a:extLst>
                <a:ext uri="{FF2B5EF4-FFF2-40B4-BE49-F238E27FC236}">
                  <a16:creationId xmlns:a16="http://schemas.microsoft.com/office/drawing/2014/main" id="{ECBF5777-97DB-048D-AA2B-218C4489B3D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855321" y="4680833"/>
              <a:ext cx="37730" cy="272168"/>
            </a:xfrm>
            <a:custGeom>
              <a:avLst/>
              <a:gdLst/>
              <a:ahLst/>
              <a:cxnLst/>
              <a:rect l="0" t="0" r="0" b="0"/>
              <a:pathLst>
                <a:path w="37730" h="272168">
                  <a:moveTo>
                    <a:pt x="37729" y="5467"/>
                  </a:moveTo>
                  <a:lnTo>
                    <a:pt x="37729" y="5467"/>
                  </a:lnTo>
                  <a:lnTo>
                    <a:pt x="37729" y="0"/>
                  </a:lnTo>
                  <a:lnTo>
                    <a:pt x="35847" y="30858"/>
                  </a:lnTo>
                  <a:lnTo>
                    <a:pt x="28892" y="59636"/>
                  </a:lnTo>
                  <a:lnTo>
                    <a:pt x="20722" y="88134"/>
                  </a:lnTo>
                  <a:lnTo>
                    <a:pt x="12314" y="118327"/>
                  </a:lnTo>
                  <a:lnTo>
                    <a:pt x="3860" y="148254"/>
                  </a:lnTo>
                  <a:lnTo>
                    <a:pt x="882" y="176342"/>
                  </a:lnTo>
                  <a:lnTo>
                    <a:pt x="0" y="207007"/>
                  </a:lnTo>
                  <a:lnTo>
                    <a:pt x="408" y="234470"/>
                  </a:lnTo>
                  <a:lnTo>
                    <a:pt x="4720" y="251825"/>
                  </a:lnTo>
                  <a:lnTo>
                    <a:pt x="12329" y="272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819">
              <a:extLst>
                <a:ext uri="{FF2B5EF4-FFF2-40B4-BE49-F238E27FC236}">
                  <a16:creationId xmlns:a16="http://schemas.microsoft.com/office/drawing/2014/main" id="{C7B9C5CA-B4EC-F6C2-145B-1B54B866B06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607727" y="4776789"/>
              <a:ext cx="272624" cy="149809"/>
            </a:xfrm>
            <a:custGeom>
              <a:avLst/>
              <a:gdLst/>
              <a:ahLst/>
              <a:cxnLst/>
              <a:rect l="0" t="0" r="0" b="0"/>
              <a:pathLst>
                <a:path w="272624" h="149809">
                  <a:moveTo>
                    <a:pt x="69423" y="42861"/>
                  </a:moveTo>
                  <a:lnTo>
                    <a:pt x="69423" y="42861"/>
                  </a:lnTo>
                  <a:lnTo>
                    <a:pt x="75904" y="42156"/>
                  </a:lnTo>
                  <a:lnTo>
                    <a:pt x="98656" y="34023"/>
                  </a:lnTo>
                  <a:lnTo>
                    <a:pt x="101612" y="31325"/>
                  </a:lnTo>
                  <a:lnTo>
                    <a:pt x="104895" y="24563"/>
                  </a:lnTo>
                  <a:lnTo>
                    <a:pt x="106744" y="12824"/>
                  </a:lnTo>
                  <a:lnTo>
                    <a:pt x="105295" y="6463"/>
                  </a:lnTo>
                  <a:lnTo>
                    <a:pt x="103922" y="3779"/>
                  </a:lnTo>
                  <a:lnTo>
                    <a:pt x="100889" y="1989"/>
                  </a:lnTo>
                  <a:lnTo>
                    <a:pt x="91874" y="0"/>
                  </a:lnTo>
                  <a:lnTo>
                    <a:pt x="82694" y="1000"/>
                  </a:lnTo>
                  <a:lnTo>
                    <a:pt x="73910" y="4500"/>
                  </a:lnTo>
                  <a:lnTo>
                    <a:pt x="44038" y="30394"/>
                  </a:lnTo>
                  <a:lnTo>
                    <a:pt x="15480" y="57463"/>
                  </a:lnTo>
                  <a:lnTo>
                    <a:pt x="4440" y="77965"/>
                  </a:lnTo>
                  <a:lnTo>
                    <a:pt x="534" y="104332"/>
                  </a:lnTo>
                  <a:lnTo>
                    <a:pt x="0" y="115103"/>
                  </a:lnTo>
                  <a:lnTo>
                    <a:pt x="3525" y="124592"/>
                  </a:lnTo>
                  <a:lnTo>
                    <a:pt x="6441" y="129099"/>
                  </a:lnTo>
                  <a:lnTo>
                    <a:pt x="11207" y="131397"/>
                  </a:lnTo>
                  <a:lnTo>
                    <a:pt x="24029" y="132070"/>
                  </a:lnTo>
                  <a:lnTo>
                    <a:pt x="43744" y="128482"/>
                  </a:lnTo>
                  <a:lnTo>
                    <a:pt x="54717" y="121131"/>
                  </a:lnTo>
                  <a:lnTo>
                    <a:pt x="76631" y="92423"/>
                  </a:lnTo>
                  <a:lnTo>
                    <a:pt x="95568" y="63626"/>
                  </a:lnTo>
                  <a:lnTo>
                    <a:pt x="103667" y="48230"/>
                  </a:lnTo>
                  <a:lnTo>
                    <a:pt x="107373" y="30948"/>
                  </a:lnTo>
                  <a:lnTo>
                    <a:pt x="93204" y="44536"/>
                  </a:lnTo>
                  <a:lnTo>
                    <a:pt x="86503" y="57939"/>
                  </a:lnTo>
                  <a:lnTo>
                    <a:pt x="82700" y="88887"/>
                  </a:lnTo>
                  <a:lnTo>
                    <a:pt x="82507" y="92596"/>
                  </a:lnTo>
                  <a:lnTo>
                    <a:pt x="88978" y="107926"/>
                  </a:lnTo>
                  <a:lnTo>
                    <a:pt x="99834" y="122504"/>
                  </a:lnTo>
                  <a:lnTo>
                    <a:pt x="111631" y="129529"/>
                  </a:lnTo>
                  <a:lnTo>
                    <a:pt x="136022" y="137449"/>
                  </a:lnTo>
                  <a:lnTo>
                    <a:pt x="161828" y="142384"/>
                  </a:lnTo>
                  <a:lnTo>
                    <a:pt x="189511" y="147422"/>
                  </a:lnTo>
                  <a:lnTo>
                    <a:pt x="205586" y="149808"/>
                  </a:lnTo>
                  <a:lnTo>
                    <a:pt x="229399" y="147143"/>
                  </a:lnTo>
                  <a:lnTo>
                    <a:pt x="252055" y="138513"/>
                  </a:lnTo>
                  <a:lnTo>
                    <a:pt x="272623" y="1190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820">
              <a:extLst>
                <a:ext uri="{FF2B5EF4-FFF2-40B4-BE49-F238E27FC236}">
                  <a16:creationId xmlns:a16="http://schemas.microsoft.com/office/drawing/2014/main" id="{45467BE5-BA8B-C191-1740-FC4028C1C7C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467600" y="4775200"/>
              <a:ext cx="139701" cy="129831"/>
            </a:xfrm>
            <a:custGeom>
              <a:avLst/>
              <a:gdLst/>
              <a:ahLst/>
              <a:cxnLst/>
              <a:rect l="0" t="0" r="0" b="0"/>
              <a:pathLst>
                <a:path w="139701" h="129831">
                  <a:moveTo>
                    <a:pt x="0" y="44450"/>
                  </a:moveTo>
                  <a:lnTo>
                    <a:pt x="0" y="44450"/>
                  </a:lnTo>
                  <a:lnTo>
                    <a:pt x="3372" y="44450"/>
                  </a:lnTo>
                  <a:lnTo>
                    <a:pt x="23917" y="20718"/>
                  </a:lnTo>
                  <a:lnTo>
                    <a:pt x="20038" y="44727"/>
                  </a:lnTo>
                  <a:lnTo>
                    <a:pt x="15894" y="72598"/>
                  </a:lnTo>
                  <a:lnTo>
                    <a:pt x="18507" y="98337"/>
                  </a:lnTo>
                  <a:lnTo>
                    <a:pt x="23750" y="117567"/>
                  </a:lnTo>
                  <a:lnTo>
                    <a:pt x="27723" y="122808"/>
                  </a:lnTo>
                  <a:lnTo>
                    <a:pt x="37299" y="129129"/>
                  </a:lnTo>
                  <a:lnTo>
                    <a:pt x="41094" y="129830"/>
                  </a:lnTo>
                  <a:lnTo>
                    <a:pt x="49073" y="128728"/>
                  </a:lnTo>
                  <a:lnTo>
                    <a:pt x="73047" y="110268"/>
                  </a:lnTo>
                  <a:lnTo>
                    <a:pt x="76215" y="107378"/>
                  </a:lnTo>
                  <a:lnTo>
                    <a:pt x="91438" y="77394"/>
                  </a:lnTo>
                  <a:lnTo>
                    <a:pt x="103842" y="49194"/>
                  </a:lnTo>
                  <a:lnTo>
                    <a:pt x="120675" y="21868"/>
                  </a:lnTo>
                  <a:lnTo>
                    <a:pt x="129594" y="9067"/>
                  </a:lnTo>
                  <a:lnTo>
                    <a:pt x="130846" y="6044"/>
                  </a:lnTo>
                  <a:lnTo>
                    <a:pt x="132386" y="402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821">
              <a:extLst>
                <a:ext uri="{FF2B5EF4-FFF2-40B4-BE49-F238E27FC236}">
                  <a16:creationId xmlns:a16="http://schemas.microsoft.com/office/drawing/2014/main" id="{8FA8D60A-891C-0B5F-F6B4-B0EB5D7515F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124700" y="4764014"/>
              <a:ext cx="336551" cy="123734"/>
            </a:xfrm>
            <a:custGeom>
              <a:avLst/>
              <a:gdLst/>
              <a:ahLst/>
              <a:cxnLst/>
              <a:rect l="0" t="0" r="0" b="0"/>
              <a:pathLst>
                <a:path w="336551" h="123734">
                  <a:moveTo>
                    <a:pt x="0" y="42936"/>
                  </a:moveTo>
                  <a:lnTo>
                    <a:pt x="0" y="42936"/>
                  </a:lnTo>
                  <a:lnTo>
                    <a:pt x="22604" y="47962"/>
                  </a:lnTo>
                  <a:lnTo>
                    <a:pt x="53618" y="49024"/>
                  </a:lnTo>
                  <a:lnTo>
                    <a:pt x="81852" y="44165"/>
                  </a:lnTo>
                  <a:lnTo>
                    <a:pt x="113143" y="35211"/>
                  </a:lnTo>
                  <a:lnTo>
                    <a:pt x="115646" y="33552"/>
                  </a:lnTo>
                  <a:lnTo>
                    <a:pt x="118426" y="29828"/>
                  </a:lnTo>
                  <a:lnTo>
                    <a:pt x="119167" y="27847"/>
                  </a:lnTo>
                  <a:lnTo>
                    <a:pt x="118956" y="25822"/>
                  </a:lnTo>
                  <a:lnTo>
                    <a:pt x="116839" y="21688"/>
                  </a:lnTo>
                  <a:lnTo>
                    <a:pt x="104663" y="8923"/>
                  </a:lnTo>
                  <a:lnTo>
                    <a:pt x="96847" y="3595"/>
                  </a:lnTo>
                  <a:lnTo>
                    <a:pt x="81142" y="0"/>
                  </a:lnTo>
                  <a:lnTo>
                    <a:pt x="63083" y="2306"/>
                  </a:lnTo>
                  <a:lnTo>
                    <a:pt x="47698" y="10828"/>
                  </a:lnTo>
                  <a:lnTo>
                    <a:pt x="30562" y="26351"/>
                  </a:lnTo>
                  <a:lnTo>
                    <a:pt x="22069" y="39511"/>
                  </a:lnTo>
                  <a:lnTo>
                    <a:pt x="17334" y="50586"/>
                  </a:lnTo>
                  <a:lnTo>
                    <a:pt x="16641" y="64445"/>
                  </a:lnTo>
                  <a:lnTo>
                    <a:pt x="20218" y="88113"/>
                  </a:lnTo>
                  <a:lnTo>
                    <a:pt x="25746" y="107357"/>
                  </a:lnTo>
                  <a:lnTo>
                    <a:pt x="27748" y="111283"/>
                  </a:lnTo>
                  <a:lnTo>
                    <a:pt x="37497" y="117528"/>
                  </a:lnTo>
                  <a:lnTo>
                    <a:pt x="56971" y="123128"/>
                  </a:lnTo>
                  <a:lnTo>
                    <a:pt x="70476" y="123733"/>
                  </a:lnTo>
                  <a:lnTo>
                    <a:pt x="91829" y="120106"/>
                  </a:lnTo>
                  <a:lnTo>
                    <a:pt x="100316" y="116510"/>
                  </a:lnTo>
                  <a:lnTo>
                    <a:pt x="127667" y="94435"/>
                  </a:lnTo>
                  <a:lnTo>
                    <a:pt x="139291" y="84169"/>
                  </a:lnTo>
                  <a:lnTo>
                    <a:pt x="159279" y="56580"/>
                  </a:lnTo>
                  <a:lnTo>
                    <a:pt x="178149" y="29524"/>
                  </a:lnTo>
                  <a:lnTo>
                    <a:pt x="193943" y="4873"/>
                  </a:lnTo>
                  <a:lnTo>
                    <a:pt x="198616" y="1325"/>
                  </a:lnTo>
                  <a:lnTo>
                    <a:pt x="200850" y="1790"/>
                  </a:lnTo>
                  <a:lnTo>
                    <a:pt x="205213" y="6069"/>
                  </a:lnTo>
                  <a:lnTo>
                    <a:pt x="208266" y="23154"/>
                  </a:lnTo>
                  <a:lnTo>
                    <a:pt x="209381" y="52395"/>
                  </a:lnTo>
                  <a:lnTo>
                    <a:pt x="209517" y="83766"/>
                  </a:lnTo>
                  <a:lnTo>
                    <a:pt x="205772" y="96596"/>
                  </a:lnTo>
                  <a:lnTo>
                    <a:pt x="198612" y="109588"/>
                  </a:lnTo>
                  <a:lnTo>
                    <a:pt x="197319" y="109949"/>
                  </a:lnTo>
                  <a:lnTo>
                    <a:pt x="195752" y="109483"/>
                  </a:lnTo>
                  <a:lnTo>
                    <a:pt x="194001" y="108467"/>
                  </a:lnTo>
                  <a:lnTo>
                    <a:pt x="193539" y="106379"/>
                  </a:lnTo>
                  <a:lnTo>
                    <a:pt x="194909" y="100296"/>
                  </a:lnTo>
                  <a:lnTo>
                    <a:pt x="208528" y="70733"/>
                  </a:lnTo>
                  <a:lnTo>
                    <a:pt x="210985" y="65700"/>
                  </a:lnTo>
                  <a:lnTo>
                    <a:pt x="219360" y="58228"/>
                  </a:lnTo>
                  <a:lnTo>
                    <a:pt x="249278" y="36256"/>
                  </a:lnTo>
                  <a:lnTo>
                    <a:pt x="261779" y="28678"/>
                  </a:lnTo>
                  <a:lnTo>
                    <a:pt x="290920" y="19143"/>
                  </a:lnTo>
                  <a:lnTo>
                    <a:pt x="336550" y="175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822">
              <a:extLst>
                <a:ext uri="{FF2B5EF4-FFF2-40B4-BE49-F238E27FC236}">
                  <a16:creationId xmlns:a16="http://schemas.microsoft.com/office/drawing/2014/main" id="{9113FC0D-383D-47EB-4A09-B275D07216A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972300" y="477520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31096" y="17261"/>
                  </a:lnTo>
                  <a:lnTo>
                    <a:pt x="57021" y="11719"/>
                  </a:lnTo>
                  <a:lnTo>
                    <a:pt x="82524" y="7410"/>
                  </a:lnTo>
                  <a:lnTo>
                    <a:pt x="112416" y="460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823">
              <a:extLst>
                <a:ext uri="{FF2B5EF4-FFF2-40B4-BE49-F238E27FC236}">
                  <a16:creationId xmlns:a16="http://schemas.microsoft.com/office/drawing/2014/main" id="{EEDD51DF-9A5B-479E-2BD3-3E7C66660A9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991699" y="4613380"/>
              <a:ext cx="107602" cy="278038"/>
            </a:xfrm>
            <a:custGeom>
              <a:avLst/>
              <a:gdLst/>
              <a:ahLst/>
              <a:cxnLst/>
              <a:rect l="0" t="0" r="0" b="0"/>
              <a:pathLst>
                <a:path w="107602" h="278038">
                  <a:moveTo>
                    <a:pt x="25051" y="9420"/>
                  </a:moveTo>
                  <a:lnTo>
                    <a:pt x="25051" y="9420"/>
                  </a:lnTo>
                  <a:lnTo>
                    <a:pt x="33888" y="582"/>
                  </a:lnTo>
                  <a:lnTo>
                    <a:pt x="35882" y="0"/>
                  </a:lnTo>
                  <a:lnTo>
                    <a:pt x="37915" y="318"/>
                  </a:lnTo>
                  <a:lnTo>
                    <a:pt x="39978" y="1235"/>
                  </a:lnTo>
                  <a:lnTo>
                    <a:pt x="42269" y="11662"/>
                  </a:lnTo>
                  <a:lnTo>
                    <a:pt x="41676" y="33603"/>
                  </a:lnTo>
                  <a:lnTo>
                    <a:pt x="35155" y="63350"/>
                  </a:lnTo>
                  <a:lnTo>
                    <a:pt x="29143" y="88037"/>
                  </a:lnTo>
                  <a:lnTo>
                    <a:pt x="22892" y="113226"/>
                  </a:lnTo>
                  <a:lnTo>
                    <a:pt x="16572" y="138564"/>
                  </a:lnTo>
                  <a:lnTo>
                    <a:pt x="13601" y="163944"/>
                  </a:lnTo>
                  <a:lnTo>
                    <a:pt x="7529" y="194852"/>
                  </a:lnTo>
                  <a:lnTo>
                    <a:pt x="3623" y="216012"/>
                  </a:lnTo>
                  <a:lnTo>
                    <a:pt x="1416" y="237646"/>
                  </a:lnTo>
                  <a:lnTo>
                    <a:pt x="0" y="266795"/>
                  </a:lnTo>
                  <a:lnTo>
                    <a:pt x="1688" y="273857"/>
                  </a:lnTo>
                  <a:lnTo>
                    <a:pt x="3125" y="276729"/>
                  </a:lnTo>
                  <a:lnTo>
                    <a:pt x="4789" y="277937"/>
                  </a:lnTo>
                  <a:lnTo>
                    <a:pt x="6605" y="278037"/>
                  </a:lnTo>
                  <a:lnTo>
                    <a:pt x="11914" y="276971"/>
                  </a:lnTo>
                  <a:lnTo>
                    <a:pt x="38530" y="272861"/>
                  </a:lnTo>
                  <a:lnTo>
                    <a:pt x="67723" y="258244"/>
                  </a:lnTo>
                  <a:lnTo>
                    <a:pt x="107601" y="2380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824">
              <a:extLst>
                <a:ext uri="{FF2B5EF4-FFF2-40B4-BE49-F238E27FC236}">
                  <a16:creationId xmlns:a16="http://schemas.microsoft.com/office/drawing/2014/main" id="{05A3559E-69AC-6749-3E32-A271570C5D1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705600" y="4760059"/>
              <a:ext cx="203201" cy="148492"/>
            </a:xfrm>
            <a:custGeom>
              <a:avLst/>
              <a:gdLst/>
              <a:ahLst/>
              <a:cxnLst/>
              <a:rect l="0" t="0" r="0" b="0"/>
              <a:pathLst>
                <a:path w="203201" h="148492">
                  <a:moveTo>
                    <a:pt x="0" y="40541"/>
                  </a:moveTo>
                  <a:lnTo>
                    <a:pt x="0" y="40541"/>
                  </a:lnTo>
                  <a:lnTo>
                    <a:pt x="0" y="37170"/>
                  </a:lnTo>
                  <a:lnTo>
                    <a:pt x="3372" y="28331"/>
                  </a:lnTo>
                  <a:lnTo>
                    <a:pt x="12209" y="16776"/>
                  </a:lnTo>
                  <a:lnTo>
                    <a:pt x="27136" y="7786"/>
                  </a:lnTo>
                  <a:lnTo>
                    <a:pt x="44965" y="654"/>
                  </a:lnTo>
                  <a:lnTo>
                    <a:pt x="53616" y="0"/>
                  </a:lnTo>
                  <a:lnTo>
                    <a:pt x="56911" y="814"/>
                  </a:lnTo>
                  <a:lnTo>
                    <a:pt x="62454" y="5481"/>
                  </a:lnTo>
                  <a:lnTo>
                    <a:pt x="69540" y="17923"/>
                  </a:lnTo>
                  <a:lnTo>
                    <a:pt x="74227" y="33134"/>
                  </a:lnTo>
                  <a:lnTo>
                    <a:pt x="74617" y="42893"/>
                  </a:lnTo>
                  <a:lnTo>
                    <a:pt x="71000" y="68287"/>
                  </a:lnTo>
                  <a:lnTo>
                    <a:pt x="70078" y="96900"/>
                  </a:lnTo>
                  <a:lnTo>
                    <a:pt x="69870" y="114674"/>
                  </a:lnTo>
                  <a:lnTo>
                    <a:pt x="79969" y="109388"/>
                  </a:lnTo>
                  <a:lnTo>
                    <a:pt x="109164" y="77996"/>
                  </a:lnTo>
                  <a:lnTo>
                    <a:pt x="137319" y="49323"/>
                  </a:lnTo>
                  <a:lnTo>
                    <a:pt x="166331" y="23635"/>
                  </a:lnTo>
                  <a:lnTo>
                    <a:pt x="184969" y="12455"/>
                  </a:lnTo>
                  <a:lnTo>
                    <a:pt x="191099" y="10419"/>
                  </a:lnTo>
                  <a:lnTo>
                    <a:pt x="193016" y="11288"/>
                  </a:lnTo>
                  <a:lnTo>
                    <a:pt x="194294" y="13278"/>
                  </a:lnTo>
                  <a:lnTo>
                    <a:pt x="195714" y="20663"/>
                  </a:lnTo>
                  <a:lnTo>
                    <a:pt x="196625" y="48400"/>
                  </a:lnTo>
                  <a:lnTo>
                    <a:pt x="196783" y="72738"/>
                  </a:lnTo>
                  <a:lnTo>
                    <a:pt x="196837" y="99504"/>
                  </a:lnTo>
                  <a:lnTo>
                    <a:pt x="197553" y="122744"/>
                  </a:lnTo>
                  <a:lnTo>
                    <a:pt x="203200" y="1484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25">
              <a:extLst>
                <a:ext uri="{FF2B5EF4-FFF2-40B4-BE49-F238E27FC236}">
                  <a16:creationId xmlns:a16="http://schemas.microsoft.com/office/drawing/2014/main" id="{1F144F1E-C8CE-D81B-A91C-DD688D13FF8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604882" y="4654550"/>
              <a:ext cx="11819" cy="44451"/>
            </a:xfrm>
            <a:custGeom>
              <a:avLst/>
              <a:gdLst/>
              <a:ahLst/>
              <a:cxnLst/>
              <a:rect l="0" t="0" r="0" b="0"/>
              <a:pathLst>
                <a:path w="11819" h="44451">
                  <a:moveTo>
                    <a:pt x="5468" y="44450"/>
                  </a:moveTo>
                  <a:lnTo>
                    <a:pt x="5468" y="44450"/>
                  </a:lnTo>
                  <a:lnTo>
                    <a:pt x="4763" y="37969"/>
                  </a:lnTo>
                  <a:lnTo>
                    <a:pt x="0" y="18589"/>
                  </a:lnTo>
                  <a:lnTo>
                    <a:pt x="1392" y="13436"/>
                  </a:lnTo>
                  <a:lnTo>
                    <a:pt x="118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26">
              <a:extLst>
                <a:ext uri="{FF2B5EF4-FFF2-40B4-BE49-F238E27FC236}">
                  <a16:creationId xmlns:a16="http://schemas.microsoft.com/office/drawing/2014/main" id="{6B069A76-1FBE-9368-83BA-80C5D3AE127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868352" y="4347839"/>
              <a:ext cx="240599" cy="179712"/>
            </a:xfrm>
            <a:custGeom>
              <a:avLst/>
              <a:gdLst/>
              <a:ahLst/>
              <a:cxnLst/>
              <a:rect l="0" t="0" r="0" b="0"/>
              <a:pathLst>
                <a:path w="240599" h="179712">
                  <a:moveTo>
                    <a:pt x="37398" y="40011"/>
                  </a:moveTo>
                  <a:lnTo>
                    <a:pt x="37398" y="40011"/>
                  </a:lnTo>
                  <a:lnTo>
                    <a:pt x="37398" y="43382"/>
                  </a:lnTo>
                  <a:lnTo>
                    <a:pt x="38809" y="44375"/>
                  </a:lnTo>
                  <a:lnTo>
                    <a:pt x="49653" y="45772"/>
                  </a:lnTo>
                  <a:lnTo>
                    <a:pt x="80088" y="44363"/>
                  </a:lnTo>
                  <a:lnTo>
                    <a:pt x="104139" y="39419"/>
                  </a:lnTo>
                  <a:lnTo>
                    <a:pt x="131727" y="31604"/>
                  </a:lnTo>
                  <a:lnTo>
                    <a:pt x="159591" y="23063"/>
                  </a:lnTo>
                  <a:lnTo>
                    <a:pt x="177555" y="14842"/>
                  </a:lnTo>
                  <a:lnTo>
                    <a:pt x="184356" y="9304"/>
                  </a:lnTo>
                  <a:lnTo>
                    <a:pt x="186171" y="6840"/>
                  </a:lnTo>
                  <a:lnTo>
                    <a:pt x="183852" y="4492"/>
                  </a:lnTo>
                  <a:lnTo>
                    <a:pt x="171869" y="0"/>
                  </a:lnTo>
                  <a:lnTo>
                    <a:pt x="148659" y="247"/>
                  </a:lnTo>
                  <a:lnTo>
                    <a:pt x="123907" y="4790"/>
                  </a:lnTo>
                  <a:lnTo>
                    <a:pt x="98700" y="10603"/>
                  </a:lnTo>
                  <a:lnTo>
                    <a:pt x="73358" y="16795"/>
                  </a:lnTo>
                  <a:lnTo>
                    <a:pt x="44580" y="34641"/>
                  </a:lnTo>
                  <a:lnTo>
                    <a:pt x="22276" y="52486"/>
                  </a:lnTo>
                  <a:lnTo>
                    <a:pt x="2848" y="76210"/>
                  </a:lnTo>
                  <a:lnTo>
                    <a:pt x="875" y="82911"/>
                  </a:lnTo>
                  <a:lnTo>
                    <a:pt x="0" y="92944"/>
                  </a:lnTo>
                  <a:lnTo>
                    <a:pt x="2588" y="98583"/>
                  </a:lnTo>
                  <a:lnTo>
                    <a:pt x="12990" y="110493"/>
                  </a:lnTo>
                  <a:lnTo>
                    <a:pt x="38083" y="122356"/>
                  </a:lnTo>
                  <a:lnTo>
                    <a:pt x="64490" y="130340"/>
                  </a:lnTo>
                  <a:lnTo>
                    <a:pt x="94333" y="143722"/>
                  </a:lnTo>
                  <a:lnTo>
                    <a:pt x="118395" y="151566"/>
                  </a:lnTo>
                  <a:lnTo>
                    <a:pt x="143398" y="158358"/>
                  </a:lnTo>
                  <a:lnTo>
                    <a:pt x="167975" y="164839"/>
                  </a:lnTo>
                  <a:lnTo>
                    <a:pt x="195600" y="171468"/>
                  </a:lnTo>
                  <a:lnTo>
                    <a:pt x="226414" y="177476"/>
                  </a:lnTo>
                  <a:lnTo>
                    <a:pt x="240598" y="179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27">
              <a:extLst>
                <a:ext uri="{FF2B5EF4-FFF2-40B4-BE49-F238E27FC236}">
                  <a16:creationId xmlns:a16="http://schemas.microsoft.com/office/drawing/2014/main" id="{DD888E4E-EECC-CA2C-FA96-6023FD08590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791876" y="4340746"/>
              <a:ext cx="77396" cy="121309"/>
            </a:xfrm>
            <a:custGeom>
              <a:avLst/>
              <a:gdLst/>
              <a:ahLst/>
              <a:cxnLst/>
              <a:rect l="0" t="0" r="0" b="0"/>
              <a:pathLst>
                <a:path w="77396" h="121309">
                  <a:moveTo>
                    <a:pt x="44024" y="34404"/>
                  </a:moveTo>
                  <a:lnTo>
                    <a:pt x="44024" y="34404"/>
                  </a:lnTo>
                  <a:lnTo>
                    <a:pt x="57116" y="29335"/>
                  </a:lnTo>
                  <a:lnTo>
                    <a:pt x="77147" y="7737"/>
                  </a:lnTo>
                  <a:lnTo>
                    <a:pt x="77395" y="5337"/>
                  </a:lnTo>
                  <a:lnTo>
                    <a:pt x="76149" y="3032"/>
                  </a:lnTo>
                  <a:lnTo>
                    <a:pt x="73907" y="789"/>
                  </a:lnTo>
                  <a:lnTo>
                    <a:pt x="71001" y="0"/>
                  </a:lnTo>
                  <a:lnTo>
                    <a:pt x="64011" y="1004"/>
                  </a:lnTo>
                  <a:lnTo>
                    <a:pt x="34783" y="20561"/>
                  </a:lnTo>
                  <a:lnTo>
                    <a:pt x="19179" y="35947"/>
                  </a:lnTo>
                  <a:lnTo>
                    <a:pt x="4437" y="66357"/>
                  </a:lnTo>
                  <a:lnTo>
                    <a:pt x="214" y="97931"/>
                  </a:lnTo>
                  <a:lnTo>
                    <a:pt x="0" y="104271"/>
                  </a:lnTo>
                  <a:lnTo>
                    <a:pt x="1269" y="109204"/>
                  </a:lnTo>
                  <a:lnTo>
                    <a:pt x="6442" y="116567"/>
                  </a:lnTo>
                  <a:lnTo>
                    <a:pt x="13445" y="120310"/>
                  </a:lnTo>
                  <a:lnTo>
                    <a:pt x="17288" y="121308"/>
                  </a:lnTo>
                  <a:lnTo>
                    <a:pt x="44024" y="1169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28">
              <a:extLst>
                <a:ext uri="{FF2B5EF4-FFF2-40B4-BE49-F238E27FC236}">
                  <a16:creationId xmlns:a16="http://schemas.microsoft.com/office/drawing/2014/main" id="{8B57D61B-D92A-9F3B-0727-872F355C9D7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404100" y="4347151"/>
              <a:ext cx="310970" cy="136726"/>
            </a:xfrm>
            <a:custGeom>
              <a:avLst/>
              <a:gdLst/>
              <a:ahLst/>
              <a:cxnLst/>
              <a:rect l="0" t="0" r="0" b="0"/>
              <a:pathLst>
                <a:path w="310970" h="136726">
                  <a:moveTo>
                    <a:pt x="0" y="8949"/>
                  </a:moveTo>
                  <a:lnTo>
                    <a:pt x="0" y="8949"/>
                  </a:lnTo>
                  <a:lnTo>
                    <a:pt x="13815" y="20882"/>
                  </a:lnTo>
                  <a:lnTo>
                    <a:pt x="17676" y="23255"/>
                  </a:lnTo>
                  <a:lnTo>
                    <a:pt x="42742" y="27061"/>
                  </a:lnTo>
                  <a:lnTo>
                    <a:pt x="68678" y="27917"/>
                  </a:lnTo>
                  <a:lnTo>
                    <a:pt x="92928" y="26101"/>
                  </a:lnTo>
                  <a:lnTo>
                    <a:pt x="114699" y="21530"/>
                  </a:lnTo>
                  <a:lnTo>
                    <a:pt x="116683" y="20158"/>
                  </a:lnTo>
                  <a:lnTo>
                    <a:pt x="118005" y="18538"/>
                  </a:lnTo>
                  <a:lnTo>
                    <a:pt x="119474" y="14857"/>
                  </a:lnTo>
                  <a:lnTo>
                    <a:pt x="119866" y="12888"/>
                  </a:lnTo>
                  <a:lnTo>
                    <a:pt x="119421" y="10869"/>
                  </a:lnTo>
                  <a:lnTo>
                    <a:pt x="117047" y="6745"/>
                  </a:lnTo>
                  <a:lnTo>
                    <a:pt x="101629" y="456"/>
                  </a:lnTo>
                  <a:lnTo>
                    <a:pt x="88913" y="0"/>
                  </a:lnTo>
                  <a:lnTo>
                    <a:pt x="76206" y="2855"/>
                  </a:lnTo>
                  <a:lnTo>
                    <a:pt x="57152" y="13102"/>
                  </a:lnTo>
                  <a:lnTo>
                    <a:pt x="35513" y="33287"/>
                  </a:lnTo>
                  <a:lnTo>
                    <a:pt x="29189" y="43755"/>
                  </a:lnTo>
                  <a:lnTo>
                    <a:pt x="24026" y="57815"/>
                  </a:lnTo>
                  <a:lnTo>
                    <a:pt x="23895" y="81596"/>
                  </a:lnTo>
                  <a:lnTo>
                    <a:pt x="31697" y="106518"/>
                  </a:lnTo>
                  <a:lnTo>
                    <a:pt x="39017" y="117694"/>
                  </a:lnTo>
                  <a:lnTo>
                    <a:pt x="58585" y="133989"/>
                  </a:lnTo>
                  <a:lnTo>
                    <a:pt x="72369" y="136725"/>
                  </a:lnTo>
                  <a:lnTo>
                    <a:pt x="92233" y="134298"/>
                  </a:lnTo>
                  <a:lnTo>
                    <a:pt x="102376" y="130276"/>
                  </a:lnTo>
                  <a:lnTo>
                    <a:pt x="114609" y="120784"/>
                  </a:lnTo>
                  <a:lnTo>
                    <a:pt x="137085" y="92840"/>
                  </a:lnTo>
                  <a:lnTo>
                    <a:pt x="154604" y="62967"/>
                  </a:lnTo>
                  <a:lnTo>
                    <a:pt x="166581" y="35194"/>
                  </a:lnTo>
                  <a:lnTo>
                    <a:pt x="173519" y="24141"/>
                  </a:lnTo>
                  <a:lnTo>
                    <a:pt x="189161" y="10176"/>
                  </a:lnTo>
                  <a:lnTo>
                    <a:pt x="189608" y="11178"/>
                  </a:lnTo>
                  <a:lnTo>
                    <a:pt x="190422" y="40116"/>
                  </a:lnTo>
                  <a:lnTo>
                    <a:pt x="190484" y="67865"/>
                  </a:lnTo>
                  <a:lnTo>
                    <a:pt x="191198" y="81701"/>
                  </a:lnTo>
                  <a:lnTo>
                    <a:pt x="198339" y="108775"/>
                  </a:lnTo>
                  <a:lnTo>
                    <a:pt x="199959" y="111483"/>
                  </a:lnTo>
                  <a:lnTo>
                    <a:pt x="201745" y="113288"/>
                  </a:lnTo>
                  <a:lnTo>
                    <a:pt x="205611" y="115294"/>
                  </a:lnTo>
                  <a:lnTo>
                    <a:pt x="211562" y="114304"/>
                  </a:lnTo>
                  <a:lnTo>
                    <a:pt x="218911" y="110808"/>
                  </a:lnTo>
                  <a:lnTo>
                    <a:pt x="246450" y="86228"/>
                  </a:lnTo>
                  <a:lnTo>
                    <a:pt x="267012" y="56329"/>
                  </a:lnTo>
                  <a:lnTo>
                    <a:pt x="289745" y="25407"/>
                  </a:lnTo>
                  <a:lnTo>
                    <a:pt x="296463" y="19791"/>
                  </a:lnTo>
                  <a:lnTo>
                    <a:pt x="301800" y="17296"/>
                  </a:lnTo>
                  <a:lnTo>
                    <a:pt x="306523" y="16186"/>
                  </a:lnTo>
                  <a:lnTo>
                    <a:pt x="308066" y="18007"/>
                  </a:lnTo>
                  <a:lnTo>
                    <a:pt x="310236" y="30683"/>
                  </a:lnTo>
                  <a:lnTo>
                    <a:pt x="310969" y="55810"/>
                  </a:lnTo>
                  <a:lnTo>
                    <a:pt x="310421" y="86617"/>
                  </a:lnTo>
                  <a:lnTo>
                    <a:pt x="305387" y="117603"/>
                  </a:lnTo>
                  <a:lnTo>
                    <a:pt x="304800" y="129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29">
              <a:extLst>
                <a:ext uri="{FF2B5EF4-FFF2-40B4-BE49-F238E27FC236}">
                  <a16:creationId xmlns:a16="http://schemas.microsoft.com/office/drawing/2014/main" id="{1E8AFBE5-BC9E-07D2-34A1-6A3A62CEF6C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261010" y="4203700"/>
              <a:ext cx="143091" cy="269877"/>
            </a:xfrm>
            <a:custGeom>
              <a:avLst/>
              <a:gdLst/>
              <a:ahLst/>
              <a:cxnLst/>
              <a:rect l="0" t="0" r="0" b="0"/>
              <a:pathLst>
                <a:path w="143091" h="269877">
                  <a:moveTo>
                    <a:pt x="73240" y="228600"/>
                  </a:moveTo>
                  <a:lnTo>
                    <a:pt x="73240" y="228600"/>
                  </a:lnTo>
                  <a:lnTo>
                    <a:pt x="79016" y="221414"/>
                  </a:lnTo>
                  <a:lnTo>
                    <a:pt x="85449" y="209649"/>
                  </a:lnTo>
                  <a:lnTo>
                    <a:pt x="87369" y="198775"/>
                  </a:lnTo>
                  <a:lnTo>
                    <a:pt x="84481" y="184721"/>
                  </a:lnTo>
                  <a:lnTo>
                    <a:pt x="82851" y="180297"/>
                  </a:lnTo>
                  <a:lnTo>
                    <a:pt x="78942" y="176642"/>
                  </a:lnTo>
                  <a:lnTo>
                    <a:pt x="67072" y="170701"/>
                  </a:lnTo>
                  <a:lnTo>
                    <a:pt x="52389" y="171352"/>
                  </a:lnTo>
                  <a:lnTo>
                    <a:pt x="37162" y="177051"/>
                  </a:lnTo>
                  <a:lnTo>
                    <a:pt x="23338" y="186640"/>
                  </a:lnTo>
                  <a:lnTo>
                    <a:pt x="7027" y="207308"/>
                  </a:lnTo>
                  <a:lnTo>
                    <a:pt x="0" y="224565"/>
                  </a:lnTo>
                  <a:lnTo>
                    <a:pt x="1288" y="241986"/>
                  </a:lnTo>
                  <a:lnTo>
                    <a:pt x="12880" y="260553"/>
                  </a:lnTo>
                  <a:lnTo>
                    <a:pt x="25717" y="267496"/>
                  </a:lnTo>
                  <a:lnTo>
                    <a:pt x="40124" y="269876"/>
                  </a:lnTo>
                  <a:lnTo>
                    <a:pt x="53584" y="268582"/>
                  </a:lnTo>
                  <a:lnTo>
                    <a:pt x="59430" y="265132"/>
                  </a:lnTo>
                  <a:lnTo>
                    <a:pt x="69689" y="253774"/>
                  </a:lnTo>
                  <a:lnTo>
                    <a:pt x="83399" y="228141"/>
                  </a:lnTo>
                  <a:lnTo>
                    <a:pt x="91239" y="196602"/>
                  </a:lnTo>
                  <a:lnTo>
                    <a:pt x="96839" y="168711"/>
                  </a:lnTo>
                  <a:lnTo>
                    <a:pt x="103672" y="140848"/>
                  </a:lnTo>
                  <a:lnTo>
                    <a:pt x="110518" y="118338"/>
                  </a:lnTo>
                  <a:lnTo>
                    <a:pt x="116385" y="94223"/>
                  </a:lnTo>
                  <a:lnTo>
                    <a:pt x="121342" y="70805"/>
                  </a:lnTo>
                  <a:lnTo>
                    <a:pt x="128807" y="41754"/>
                  </a:lnTo>
                  <a:lnTo>
                    <a:pt x="14309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30">
              <a:extLst>
                <a:ext uri="{FF2B5EF4-FFF2-40B4-BE49-F238E27FC236}">
                  <a16:creationId xmlns:a16="http://schemas.microsoft.com/office/drawing/2014/main" id="{721F1C09-63A6-7DAC-76EF-F2DDB4FF078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178243" y="4296158"/>
              <a:ext cx="9958" cy="28193"/>
            </a:xfrm>
            <a:custGeom>
              <a:avLst/>
              <a:gdLst/>
              <a:ahLst/>
              <a:cxnLst/>
              <a:rect l="0" t="0" r="0" b="0"/>
              <a:pathLst>
                <a:path w="9958" h="28193">
                  <a:moveTo>
                    <a:pt x="9957" y="28192"/>
                  </a:moveTo>
                  <a:lnTo>
                    <a:pt x="9957" y="28192"/>
                  </a:lnTo>
                  <a:lnTo>
                    <a:pt x="4931" y="16259"/>
                  </a:lnTo>
                  <a:lnTo>
                    <a:pt x="3075" y="5010"/>
                  </a:lnTo>
                  <a:lnTo>
                    <a:pt x="0" y="0"/>
                  </a:lnTo>
                  <a:lnTo>
                    <a:pt x="3607" y="2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31">
              <a:extLst>
                <a:ext uri="{FF2B5EF4-FFF2-40B4-BE49-F238E27FC236}">
                  <a16:creationId xmlns:a16="http://schemas.microsoft.com/office/drawing/2014/main" id="{EE9C2027-5628-4FD9-9A02-F5AD1150A40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147877" y="4365316"/>
              <a:ext cx="27624" cy="117785"/>
            </a:xfrm>
            <a:custGeom>
              <a:avLst/>
              <a:gdLst/>
              <a:ahLst/>
              <a:cxnLst/>
              <a:rect l="0" t="0" r="0" b="0"/>
              <a:pathLst>
                <a:path w="27624" h="117785">
                  <a:moveTo>
                    <a:pt x="27623" y="9834"/>
                  </a:moveTo>
                  <a:lnTo>
                    <a:pt x="27623" y="9834"/>
                  </a:lnTo>
                  <a:lnTo>
                    <a:pt x="16689" y="4367"/>
                  </a:lnTo>
                  <a:lnTo>
                    <a:pt x="16100" y="3367"/>
                  </a:lnTo>
                  <a:lnTo>
                    <a:pt x="15272" y="0"/>
                  </a:lnTo>
                  <a:lnTo>
                    <a:pt x="8036" y="28966"/>
                  </a:lnTo>
                  <a:lnTo>
                    <a:pt x="0" y="57671"/>
                  </a:lnTo>
                  <a:lnTo>
                    <a:pt x="1052" y="89108"/>
                  </a:lnTo>
                  <a:lnTo>
                    <a:pt x="2582" y="104897"/>
                  </a:lnTo>
                  <a:lnTo>
                    <a:pt x="8573" y="117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32">
              <a:extLst>
                <a:ext uri="{FF2B5EF4-FFF2-40B4-BE49-F238E27FC236}">
                  <a16:creationId xmlns:a16="http://schemas.microsoft.com/office/drawing/2014/main" id="{92234680-7ABF-2EEE-D033-60F175455C5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934200" y="4375150"/>
              <a:ext cx="146051" cy="50801"/>
            </a:xfrm>
            <a:custGeom>
              <a:avLst/>
              <a:gdLst/>
              <a:ahLst/>
              <a:cxnLst/>
              <a:rect l="0" t="0" r="0" b="0"/>
              <a:pathLst>
                <a:path w="14605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3763" y="43893"/>
                  </a:lnTo>
                  <a:lnTo>
                    <a:pt x="29493" y="24794"/>
                  </a:lnTo>
                  <a:lnTo>
                    <a:pt x="60075" y="11718"/>
                  </a:lnTo>
                  <a:lnTo>
                    <a:pt x="84906" y="7939"/>
                  </a:lnTo>
                  <a:lnTo>
                    <a:pt x="113508" y="345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33">
              <a:extLst>
                <a:ext uri="{FF2B5EF4-FFF2-40B4-BE49-F238E27FC236}">
                  <a16:creationId xmlns:a16="http://schemas.microsoft.com/office/drawing/2014/main" id="{3F707906-C5DB-8994-C386-C03B665569B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991381" y="4199342"/>
              <a:ext cx="86179" cy="372659"/>
            </a:xfrm>
            <a:custGeom>
              <a:avLst/>
              <a:gdLst/>
              <a:ahLst/>
              <a:cxnLst/>
              <a:rect l="0" t="0" r="0" b="0"/>
              <a:pathLst>
                <a:path w="86179" h="372659">
                  <a:moveTo>
                    <a:pt x="82519" y="67858"/>
                  </a:moveTo>
                  <a:lnTo>
                    <a:pt x="82519" y="67858"/>
                  </a:lnTo>
                  <a:lnTo>
                    <a:pt x="84401" y="42110"/>
                  </a:lnTo>
                  <a:lnTo>
                    <a:pt x="86178" y="29603"/>
                  </a:lnTo>
                  <a:lnTo>
                    <a:pt x="83140" y="4730"/>
                  </a:lnTo>
                  <a:lnTo>
                    <a:pt x="82228" y="2489"/>
                  </a:lnTo>
                  <a:lnTo>
                    <a:pt x="80914" y="995"/>
                  </a:lnTo>
                  <a:lnTo>
                    <a:pt x="79332" y="0"/>
                  </a:lnTo>
                  <a:lnTo>
                    <a:pt x="76867" y="747"/>
                  </a:lnTo>
                  <a:lnTo>
                    <a:pt x="70365" y="5340"/>
                  </a:lnTo>
                  <a:lnTo>
                    <a:pt x="47972" y="33467"/>
                  </a:lnTo>
                  <a:lnTo>
                    <a:pt x="33465" y="62659"/>
                  </a:lnTo>
                  <a:lnTo>
                    <a:pt x="24006" y="87249"/>
                  </a:lnTo>
                  <a:lnTo>
                    <a:pt x="17707" y="103993"/>
                  </a:lnTo>
                  <a:lnTo>
                    <a:pt x="13457" y="129992"/>
                  </a:lnTo>
                  <a:lnTo>
                    <a:pt x="8042" y="159019"/>
                  </a:lnTo>
                  <a:lnTo>
                    <a:pt x="2674" y="187924"/>
                  </a:lnTo>
                  <a:lnTo>
                    <a:pt x="1170" y="213178"/>
                  </a:lnTo>
                  <a:lnTo>
                    <a:pt x="503" y="235220"/>
                  </a:lnTo>
                  <a:lnTo>
                    <a:pt x="127" y="261615"/>
                  </a:lnTo>
                  <a:lnTo>
                    <a:pt x="0" y="292869"/>
                  </a:lnTo>
                  <a:lnTo>
                    <a:pt x="3634" y="320444"/>
                  </a:lnTo>
                  <a:lnTo>
                    <a:pt x="2783" y="343973"/>
                  </a:lnTo>
                  <a:lnTo>
                    <a:pt x="6319" y="372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34">
              <a:extLst>
                <a:ext uri="{FF2B5EF4-FFF2-40B4-BE49-F238E27FC236}">
                  <a16:creationId xmlns:a16="http://schemas.microsoft.com/office/drawing/2014/main" id="{6DFBD99A-735C-CE52-F791-9935280CD2D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762750" y="4309144"/>
              <a:ext cx="184151" cy="123157"/>
            </a:xfrm>
            <a:custGeom>
              <a:avLst/>
              <a:gdLst/>
              <a:ahLst/>
              <a:cxnLst/>
              <a:rect l="0" t="0" r="0" b="0"/>
              <a:pathLst>
                <a:path w="184151" h="123157">
                  <a:moveTo>
                    <a:pt x="0" y="46956"/>
                  </a:moveTo>
                  <a:lnTo>
                    <a:pt x="0" y="46956"/>
                  </a:lnTo>
                  <a:lnTo>
                    <a:pt x="3372" y="46956"/>
                  </a:lnTo>
                  <a:lnTo>
                    <a:pt x="6907" y="45075"/>
                  </a:lnTo>
                  <a:lnTo>
                    <a:pt x="33615" y="19668"/>
                  </a:lnTo>
                  <a:lnTo>
                    <a:pt x="36106" y="15308"/>
                  </a:lnTo>
                  <a:lnTo>
                    <a:pt x="36771" y="13157"/>
                  </a:lnTo>
                  <a:lnTo>
                    <a:pt x="37920" y="11724"/>
                  </a:lnTo>
                  <a:lnTo>
                    <a:pt x="49621" y="3501"/>
                  </a:lnTo>
                  <a:lnTo>
                    <a:pt x="53822" y="2801"/>
                  </a:lnTo>
                  <a:lnTo>
                    <a:pt x="57552" y="4519"/>
                  </a:lnTo>
                  <a:lnTo>
                    <a:pt x="59535" y="5964"/>
                  </a:lnTo>
                  <a:lnTo>
                    <a:pt x="61737" y="13215"/>
                  </a:lnTo>
                  <a:lnTo>
                    <a:pt x="63267" y="44838"/>
                  </a:lnTo>
                  <a:lnTo>
                    <a:pt x="63470" y="76424"/>
                  </a:lnTo>
                  <a:lnTo>
                    <a:pt x="63496" y="106393"/>
                  </a:lnTo>
                  <a:lnTo>
                    <a:pt x="63497" y="109863"/>
                  </a:lnTo>
                  <a:lnTo>
                    <a:pt x="65380" y="115602"/>
                  </a:lnTo>
                  <a:lnTo>
                    <a:pt x="66870" y="118119"/>
                  </a:lnTo>
                  <a:lnTo>
                    <a:pt x="67863" y="119093"/>
                  </a:lnTo>
                  <a:lnTo>
                    <a:pt x="68526" y="119036"/>
                  </a:lnTo>
                  <a:lnTo>
                    <a:pt x="68967" y="118292"/>
                  </a:lnTo>
                  <a:lnTo>
                    <a:pt x="71087" y="110619"/>
                  </a:lnTo>
                  <a:lnTo>
                    <a:pt x="84132" y="84241"/>
                  </a:lnTo>
                  <a:lnTo>
                    <a:pt x="97062" y="58225"/>
                  </a:lnTo>
                  <a:lnTo>
                    <a:pt x="116656" y="28423"/>
                  </a:lnTo>
                  <a:lnTo>
                    <a:pt x="137474" y="5690"/>
                  </a:lnTo>
                  <a:lnTo>
                    <a:pt x="144824" y="864"/>
                  </a:lnTo>
                  <a:lnTo>
                    <a:pt x="148055" y="0"/>
                  </a:lnTo>
                  <a:lnTo>
                    <a:pt x="150915" y="129"/>
                  </a:lnTo>
                  <a:lnTo>
                    <a:pt x="153526" y="922"/>
                  </a:lnTo>
                  <a:lnTo>
                    <a:pt x="163944" y="12150"/>
                  </a:lnTo>
                  <a:lnTo>
                    <a:pt x="168115" y="24901"/>
                  </a:lnTo>
                  <a:lnTo>
                    <a:pt x="171717" y="54897"/>
                  </a:lnTo>
                  <a:lnTo>
                    <a:pt x="174978" y="71416"/>
                  </a:lnTo>
                  <a:lnTo>
                    <a:pt x="173514" y="83523"/>
                  </a:lnTo>
                  <a:lnTo>
                    <a:pt x="184150" y="123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35">
              <a:extLst>
                <a:ext uri="{FF2B5EF4-FFF2-40B4-BE49-F238E27FC236}">
                  <a16:creationId xmlns:a16="http://schemas.microsoft.com/office/drawing/2014/main" id="{6C660444-A35A-8A57-0EE5-FBFA26EA4F5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659057" y="4298950"/>
              <a:ext cx="102478" cy="99900"/>
            </a:xfrm>
            <a:custGeom>
              <a:avLst/>
              <a:gdLst/>
              <a:ahLst/>
              <a:cxnLst/>
              <a:rect l="0" t="0" r="0" b="0"/>
              <a:pathLst>
                <a:path w="102478" h="99900">
                  <a:moveTo>
                    <a:pt x="52893" y="50800"/>
                  </a:moveTo>
                  <a:lnTo>
                    <a:pt x="52893" y="50800"/>
                  </a:lnTo>
                  <a:lnTo>
                    <a:pt x="52893" y="44058"/>
                  </a:lnTo>
                  <a:lnTo>
                    <a:pt x="54775" y="38867"/>
                  </a:lnTo>
                  <a:lnTo>
                    <a:pt x="57257" y="34207"/>
                  </a:lnTo>
                  <a:lnTo>
                    <a:pt x="58655" y="26207"/>
                  </a:lnTo>
                  <a:lnTo>
                    <a:pt x="58363" y="12469"/>
                  </a:lnTo>
                  <a:lnTo>
                    <a:pt x="55794" y="6012"/>
                  </a:lnTo>
                  <a:lnTo>
                    <a:pt x="54122" y="4008"/>
                  </a:lnTo>
                  <a:lnTo>
                    <a:pt x="50382" y="1781"/>
                  </a:lnTo>
                  <a:lnTo>
                    <a:pt x="34196" y="7270"/>
                  </a:lnTo>
                  <a:lnTo>
                    <a:pt x="25063" y="14050"/>
                  </a:lnTo>
                  <a:lnTo>
                    <a:pt x="10080" y="33271"/>
                  </a:lnTo>
                  <a:lnTo>
                    <a:pt x="1088" y="54622"/>
                  </a:lnTo>
                  <a:lnTo>
                    <a:pt x="0" y="68726"/>
                  </a:lnTo>
                  <a:lnTo>
                    <a:pt x="1868" y="80640"/>
                  </a:lnTo>
                  <a:lnTo>
                    <a:pt x="5050" y="88286"/>
                  </a:lnTo>
                  <a:lnTo>
                    <a:pt x="14461" y="94037"/>
                  </a:lnTo>
                  <a:lnTo>
                    <a:pt x="28052" y="98239"/>
                  </a:lnTo>
                  <a:lnTo>
                    <a:pt x="51569" y="99899"/>
                  </a:lnTo>
                  <a:lnTo>
                    <a:pt x="75706" y="95529"/>
                  </a:lnTo>
                  <a:lnTo>
                    <a:pt x="89843" y="89260"/>
                  </a:lnTo>
                  <a:lnTo>
                    <a:pt x="94459" y="85612"/>
                  </a:lnTo>
                  <a:lnTo>
                    <a:pt x="99589" y="77796"/>
                  </a:lnTo>
                  <a:lnTo>
                    <a:pt x="102477" y="62092"/>
                  </a:lnTo>
                  <a:lnTo>
                    <a:pt x="99961" y="37291"/>
                  </a:lnTo>
                  <a:lnTo>
                    <a:pt x="92863" y="21513"/>
                  </a:lnTo>
                  <a:lnTo>
                    <a:pt x="7829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36">
              <a:extLst>
                <a:ext uri="{FF2B5EF4-FFF2-40B4-BE49-F238E27FC236}">
                  <a16:creationId xmlns:a16="http://schemas.microsoft.com/office/drawing/2014/main" id="{30598268-BD75-F443-90A8-3600B82A957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411429" y="4251016"/>
              <a:ext cx="186222" cy="130109"/>
            </a:xfrm>
            <a:custGeom>
              <a:avLst/>
              <a:gdLst/>
              <a:ahLst/>
              <a:cxnLst/>
              <a:rect l="0" t="0" r="0" b="0"/>
              <a:pathLst>
                <a:path w="186222" h="130109">
                  <a:moveTo>
                    <a:pt x="141771" y="9834"/>
                  </a:moveTo>
                  <a:lnTo>
                    <a:pt x="141771" y="9834"/>
                  </a:lnTo>
                  <a:lnTo>
                    <a:pt x="148512" y="9834"/>
                  </a:lnTo>
                  <a:lnTo>
                    <a:pt x="153704" y="7953"/>
                  </a:lnTo>
                  <a:lnTo>
                    <a:pt x="159416" y="4367"/>
                  </a:lnTo>
                  <a:lnTo>
                    <a:pt x="160196" y="1995"/>
                  </a:lnTo>
                  <a:lnTo>
                    <a:pt x="160404" y="374"/>
                  </a:lnTo>
                  <a:lnTo>
                    <a:pt x="158427" y="0"/>
                  </a:lnTo>
                  <a:lnTo>
                    <a:pt x="129008" y="7449"/>
                  </a:lnTo>
                  <a:lnTo>
                    <a:pt x="106664" y="13126"/>
                  </a:lnTo>
                  <a:lnTo>
                    <a:pt x="78863" y="24047"/>
                  </a:lnTo>
                  <a:lnTo>
                    <a:pt x="48624" y="38067"/>
                  </a:lnTo>
                  <a:lnTo>
                    <a:pt x="29506" y="50263"/>
                  </a:lnTo>
                  <a:lnTo>
                    <a:pt x="1080" y="80554"/>
                  </a:lnTo>
                  <a:lnTo>
                    <a:pt x="0" y="84498"/>
                  </a:lnTo>
                  <a:lnTo>
                    <a:pt x="680" y="94525"/>
                  </a:lnTo>
                  <a:lnTo>
                    <a:pt x="3333" y="102272"/>
                  </a:lnTo>
                  <a:lnTo>
                    <a:pt x="5029" y="105326"/>
                  </a:lnTo>
                  <a:lnTo>
                    <a:pt x="14439" y="110601"/>
                  </a:lnTo>
                  <a:lnTo>
                    <a:pt x="45772" y="121908"/>
                  </a:lnTo>
                  <a:lnTo>
                    <a:pt x="65005" y="128581"/>
                  </a:lnTo>
                  <a:lnTo>
                    <a:pt x="92505" y="130108"/>
                  </a:lnTo>
                  <a:lnTo>
                    <a:pt x="115407" y="128436"/>
                  </a:lnTo>
                  <a:lnTo>
                    <a:pt x="140637" y="125340"/>
                  </a:lnTo>
                  <a:lnTo>
                    <a:pt x="186221" y="117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SMARTInkShape-837">
            <a:extLst>
              <a:ext uri="{FF2B5EF4-FFF2-40B4-BE49-F238E27FC236}">
                <a16:creationId xmlns:a16="http://schemas.microsoft.com/office/drawing/2014/main" id="{9CE43D8E-DF8C-88CA-E9A2-F7A7709B73B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105650" y="3829933"/>
            <a:ext cx="82551" cy="189618"/>
          </a:xfrm>
          <a:custGeom>
            <a:avLst/>
            <a:gdLst/>
            <a:ahLst/>
            <a:cxnLst/>
            <a:rect l="0" t="0" r="0" b="0"/>
            <a:pathLst>
              <a:path w="82551" h="189618">
                <a:moveTo>
                  <a:pt x="82550" y="5467"/>
                </a:moveTo>
                <a:lnTo>
                  <a:pt x="82550" y="5467"/>
                </a:lnTo>
                <a:lnTo>
                  <a:pt x="82550" y="2096"/>
                </a:lnTo>
                <a:lnTo>
                  <a:pt x="81845" y="1103"/>
                </a:lnTo>
                <a:lnTo>
                  <a:pt x="80668" y="441"/>
                </a:lnTo>
                <a:lnTo>
                  <a:pt x="79178" y="0"/>
                </a:lnTo>
                <a:lnTo>
                  <a:pt x="73761" y="3273"/>
                </a:lnTo>
                <a:lnTo>
                  <a:pt x="66649" y="10841"/>
                </a:lnTo>
                <a:lnTo>
                  <a:pt x="46424" y="39928"/>
                </a:lnTo>
                <a:lnTo>
                  <a:pt x="32289" y="69324"/>
                </a:lnTo>
                <a:lnTo>
                  <a:pt x="21237" y="100059"/>
                </a:lnTo>
                <a:lnTo>
                  <a:pt x="12714" y="124863"/>
                </a:lnTo>
                <a:lnTo>
                  <a:pt x="4236" y="152994"/>
                </a:lnTo>
                <a:lnTo>
                  <a:pt x="371" y="183004"/>
                </a:lnTo>
                <a:lnTo>
                  <a:pt x="0" y="18961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SMARTInkShape-Group222">
            <a:extLst>
              <a:ext uri="{FF2B5EF4-FFF2-40B4-BE49-F238E27FC236}">
                <a16:creationId xmlns:a16="http://schemas.microsoft.com/office/drawing/2014/main" id="{01C367FF-326D-64FB-14B5-4FC9594B1D75}"/>
              </a:ext>
            </a:extLst>
          </p:cNvPr>
          <p:cNvGrpSpPr/>
          <p:nvPr/>
        </p:nvGrpSpPr>
        <p:grpSpPr>
          <a:xfrm>
            <a:off x="6570793" y="3787465"/>
            <a:ext cx="617408" cy="213036"/>
            <a:chOff x="6570793" y="3787465"/>
            <a:chExt cx="617408" cy="213036"/>
          </a:xfrm>
        </p:grpSpPr>
        <p:sp>
          <p:nvSpPr>
            <p:cNvPr id="107" name="SMARTInkShape-838">
              <a:extLst>
                <a:ext uri="{FF2B5EF4-FFF2-40B4-BE49-F238E27FC236}">
                  <a16:creationId xmlns:a16="http://schemas.microsoft.com/office/drawing/2014/main" id="{6E464EB7-94CB-4041-3FDD-6E2B0D6EFB4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169150" y="39814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839">
              <a:extLst>
                <a:ext uri="{FF2B5EF4-FFF2-40B4-BE49-F238E27FC236}">
                  <a16:creationId xmlns:a16="http://schemas.microsoft.com/office/drawing/2014/main" id="{A54C8E82-582F-959E-E7B9-EF3F823E003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029456" y="3892650"/>
              <a:ext cx="6345" cy="12601"/>
            </a:xfrm>
            <a:custGeom>
              <a:avLst/>
              <a:gdLst/>
              <a:ahLst/>
              <a:cxnLst/>
              <a:rect l="0" t="0" r="0" b="0"/>
              <a:pathLst>
                <a:path w="6345" h="12601">
                  <a:moveTo>
                    <a:pt x="6344" y="12600"/>
                  </a:moveTo>
                  <a:lnTo>
                    <a:pt x="6344" y="12600"/>
                  </a:lnTo>
                  <a:lnTo>
                    <a:pt x="2972" y="12600"/>
                  </a:lnTo>
                  <a:lnTo>
                    <a:pt x="1980" y="11895"/>
                  </a:lnTo>
                  <a:lnTo>
                    <a:pt x="1318" y="10719"/>
                  </a:lnTo>
                  <a:lnTo>
                    <a:pt x="28" y="409"/>
                  </a:lnTo>
                  <a:lnTo>
                    <a:pt x="0" y="0"/>
                  </a:lnTo>
                  <a:lnTo>
                    <a:pt x="6344" y="6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840">
              <a:extLst>
                <a:ext uri="{FF2B5EF4-FFF2-40B4-BE49-F238E27FC236}">
                  <a16:creationId xmlns:a16="http://schemas.microsoft.com/office/drawing/2014/main" id="{F60EEB01-DB05-75A1-F990-5F7E21176F4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826250" y="3807152"/>
              <a:ext cx="101601" cy="66349"/>
            </a:xfrm>
            <a:custGeom>
              <a:avLst/>
              <a:gdLst/>
              <a:ahLst/>
              <a:cxnLst/>
              <a:rect l="0" t="0" r="0" b="0"/>
              <a:pathLst>
                <a:path w="101601" h="66349">
                  <a:moveTo>
                    <a:pt x="0" y="66348"/>
                  </a:moveTo>
                  <a:lnTo>
                    <a:pt x="0" y="66348"/>
                  </a:lnTo>
                  <a:lnTo>
                    <a:pt x="5776" y="51845"/>
                  </a:lnTo>
                  <a:lnTo>
                    <a:pt x="16606" y="38924"/>
                  </a:lnTo>
                  <a:lnTo>
                    <a:pt x="45445" y="14229"/>
                  </a:lnTo>
                  <a:lnTo>
                    <a:pt x="53359" y="7906"/>
                  </a:lnTo>
                  <a:lnTo>
                    <a:pt x="74142" y="143"/>
                  </a:lnTo>
                  <a:lnTo>
                    <a:pt x="82576" y="0"/>
                  </a:lnTo>
                  <a:lnTo>
                    <a:pt x="101600" y="28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841">
              <a:extLst>
                <a:ext uri="{FF2B5EF4-FFF2-40B4-BE49-F238E27FC236}">
                  <a16:creationId xmlns:a16="http://schemas.microsoft.com/office/drawing/2014/main" id="{49928D6F-C13E-30B4-4650-EA6BABD82F0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796940" y="3846188"/>
              <a:ext cx="82743" cy="147963"/>
            </a:xfrm>
            <a:custGeom>
              <a:avLst/>
              <a:gdLst/>
              <a:ahLst/>
              <a:cxnLst/>
              <a:rect l="0" t="0" r="0" b="0"/>
              <a:pathLst>
                <a:path w="82743" h="147963">
                  <a:moveTo>
                    <a:pt x="22960" y="33662"/>
                  </a:moveTo>
                  <a:lnTo>
                    <a:pt x="22960" y="33662"/>
                  </a:lnTo>
                  <a:lnTo>
                    <a:pt x="33944" y="9813"/>
                  </a:lnTo>
                  <a:lnTo>
                    <a:pt x="35321" y="102"/>
                  </a:lnTo>
                  <a:lnTo>
                    <a:pt x="34023" y="0"/>
                  </a:lnTo>
                  <a:lnTo>
                    <a:pt x="28818" y="3649"/>
                  </a:lnTo>
                  <a:lnTo>
                    <a:pt x="5797" y="34372"/>
                  </a:lnTo>
                  <a:lnTo>
                    <a:pt x="0" y="46180"/>
                  </a:lnTo>
                  <a:lnTo>
                    <a:pt x="526" y="53572"/>
                  </a:lnTo>
                  <a:lnTo>
                    <a:pt x="6613" y="69815"/>
                  </a:lnTo>
                  <a:lnTo>
                    <a:pt x="9240" y="72581"/>
                  </a:lnTo>
                  <a:lnTo>
                    <a:pt x="15921" y="75654"/>
                  </a:lnTo>
                  <a:lnTo>
                    <a:pt x="47583" y="77896"/>
                  </a:lnTo>
                  <a:lnTo>
                    <a:pt x="53423" y="76135"/>
                  </a:lnTo>
                  <a:lnTo>
                    <a:pt x="59077" y="73705"/>
                  </a:lnTo>
                  <a:lnTo>
                    <a:pt x="66293" y="72626"/>
                  </a:lnTo>
                  <a:lnTo>
                    <a:pt x="72323" y="74027"/>
                  </a:lnTo>
                  <a:lnTo>
                    <a:pt x="81942" y="80676"/>
                  </a:lnTo>
                  <a:lnTo>
                    <a:pt x="82742" y="84055"/>
                  </a:lnTo>
                  <a:lnTo>
                    <a:pt x="80498" y="98217"/>
                  </a:lnTo>
                  <a:lnTo>
                    <a:pt x="67308" y="128850"/>
                  </a:lnTo>
                  <a:lnTo>
                    <a:pt x="65226" y="133104"/>
                  </a:lnTo>
                  <a:lnTo>
                    <a:pt x="62426" y="135940"/>
                  </a:lnTo>
                  <a:lnTo>
                    <a:pt x="35660" y="1479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842">
              <a:extLst>
                <a:ext uri="{FF2B5EF4-FFF2-40B4-BE49-F238E27FC236}">
                  <a16:creationId xmlns:a16="http://schemas.microsoft.com/office/drawing/2014/main" id="{F5A2EED2-2F25-68BD-41C8-AAF7233371A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570793" y="3787465"/>
              <a:ext cx="153858" cy="213036"/>
            </a:xfrm>
            <a:custGeom>
              <a:avLst/>
              <a:gdLst/>
              <a:ahLst/>
              <a:cxnLst/>
              <a:rect l="0" t="0" r="0" b="0"/>
              <a:pathLst>
                <a:path w="153858" h="213036">
                  <a:moveTo>
                    <a:pt x="115757" y="41585"/>
                  </a:moveTo>
                  <a:lnTo>
                    <a:pt x="115757" y="41585"/>
                  </a:lnTo>
                  <a:lnTo>
                    <a:pt x="121846" y="41585"/>
                  </a:lnTo>
                  <a:lnTo>
                    <a:pt x="122084" y="32747"/>
                  </a:lnTo>
                  <a:lnTo>
                    <a:pt x="115359" y="23287"/>
                  </a:lnTo>
                  <a:lnTo>
                    <a:pt x="97720" y="4599"/>
                  </a:lnTo>
                  <a:lnTo>
                    <a:pt x="84222" y="453"/>
                  </a:lnTo>
                  <a:lnTo>
                    <a:pt x="60552" y="0"/>
                  </a:lnTo>
                  <a:lnTo>
                    <a:pt x="33591" y="6167"/>
                  </a:lnTo>
                  <a:lnTo>
                    <a:pt x="14271" y="18861"/>
                  </a:lnTo>
                  <a:lnTo>
                    <a:pt x="5271" y="31956"/>
                  </a:lnTo>
                  <a:lnTo>
                    <a:pt x="1883" y="39399"/>
                  </a:lnTo>
                  <a:lnTo>
                    <a:pt x="0" y="55195"/>
                  </a:lnTo>
                  <a:lnTo>
                    <a:pt x="2221" y="70212"/>
                  </a:lnTo>
                  <a:lnTo>
                    <a:pt x="15677" y="95929"/>
                  </a:lnTo>
                  <a:lnTo>
                    <a:pt x="25887" y="102897"/>
                  </a:lnTo>
                  <a:lnTo>
                    <a:pt x="43738" y="108905"/>
                  </a:lnTo>
                  <a:lnTo>
                    <a:pt x="54820" y="109605"/>
                  </a:lnTo>
                  <a:lnTo>
                    <a:pt x="69154" y="107565"/>
                  </a:lnTo>
                  <a:lnTo>
                    <a:pt x="81168" y="100543"/>
                  </a:lnTo>
                  <a:lnTo>
                    <a:pt x="97009" y="82159"/>
                  </a:lnTo>
                  <a:lnTo>
                    <a:pt x="111363" y="54337"/>
                  </a:lnTo>
                  <a:lnTo>
                    <a:pt x="120205" y="31818"/>
                  </a:lnTo>
                  <a:lnTo>
                    <a:pt x="121857" y="20099"/>
                  </a:lnTo>
                  <a:lnTo>
                    <a:pt x="121940" y="20205"/>
                  </a:lnTo>
                  <a:lnTo>
                    <a:pt x="120211" y="46816"/>
                  </a:lnTo>
                  <a:lnTo>
                    <a:pt x="116637" y="78210"/>
                  </a:lnTo>
                  <a:lnTo>
                    <a:pt x="120899" y="109359"/>
                  </a:lnTo>
                  <a:lnTo>
                    <a:pt x="126312" y="137398"/>
                  </a:lnTo>
                  <a:lnTo>
                    <a:pt x="131546" y="168659"/>
                  </a:lnTo>
                  <a:lnTo>
                    <a:pt x="143359" y="197853"/>
                  </a:lnTo>
                  <a:lnTo>
                    <a:pt x="147393" y="209305"/>
                  </a:lnTo>
                  <a:lnTo>
                    <a:pt x="153857" y="2130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223">
            <a:extLst>
              <a:ext uri="{FF2B5EF4-FFF2-40B4-BE49-F238E27FC236}">
                <a16:creationId xmlns:a16="http://schemas.microsoft.com/office/drawing/2014/main" id="{3383C56D-F220-751D-0C50-4DB1516BC7E9}"/>
              </a:ext>
            </a:extLst>
          </p:cNvPr>
          <p:cNvGrpSpPr/>
          <p:nvPr/>
        </p:nvGrpSpPr>
        <p:grpSpPr>
          <a:xfrm>
            <a:off x="6032500" y="4032250"/>
            <a:ext cx="12701" cy="101601"/>
            <a:chOff x="6032500" y="4032250"/>
            <a:chExt cx="12701" cy="101601"/>
          </a:xfrm>
        </p:grpSpPr>
        <p:sp>
          <p:nvSpPr>
            <p:cNvPr id="113" name="SMARTInkShape-843">
              <a:extLst>
                <a:ext uri="{FF2B5EF4-FFF2-40B4-BE49-F238E27FC236}">
                  <a16:creationId xmlns:a16="http://schemas.microsoft.com/office/drawing/2014/main" id="{A2633C33-5B89-1CEE-6CE0-5F4C57C2868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032500" y="4133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844">
              <a:extLst>
                <a:ext uri="{FF2B5EF4-FFF2-40B4-BE49-F238E27FC236}">
                  <a16:creationId xmlns:a16="http://schemas.microsoft.com/office/drawing/2014/main" id="{9B4DDE4E-E4F4-8E3E-C510-4A2803161BF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045200" y="40322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SMARTInkShape-845">
            <a:extLst>
              <a:ext uri="{FF2B5EF4-FFF2-40B4-BE49-F238E27FC236}">
                <a16:creationId xmlns:a16="http://schemas.microsoft.com/office/drawing/2014/main" id="{54D660A8-0142-FB36-B345-9306298534F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451825" y="3873501"/>
            <a:ext cx="244126" cy="236309"/>
          </a:xfrm>
          <a:custGeom>
            <a:avLst/>
            <a:gdLst/>
            <a:ahLst/>
            <a:cxnLst/>
            <a:rect l="0" t="0" r="0" b="0"/>
            <a:pathLst>
              <a:path w="244126" h="236309">
                <a:moveTo>
                  <a:pt x="34575" y="101599"/>
                </a:moveTo>
                <a:lnTo>
                  <a:pt x="34575" y="101599"/>
                </a:lnTo>
                <a:lnTo>
                  <a:pt x="34575" y="105257"/>
                </a:lnTo>
                <a:lnTo>
                  <a:pt x="34575" y="103695"/>
                </a:lnTo>
                <a:lnTo>
                  <a:pt x="36457" y="100649"/>
                </a:lnTo>
                <a:lnTo>
                  <a:pt x="37946" y="98849"/>
                </a:lnTo>
                <a:lnTo>
                  <a:pt x="41482" y="96849"/>
                </a:lnTo>
                <a:lnTo>
                  <a:pt x="69403" y="88844"/>
                </a:lnTo>
                <a:lnTo>
                  <a:pt x="74278" y="85818"/>
                </a:lnTo>
                <a:lnTo>
                  <a:pt x="77272" y="85434"/>
                </a:lnTo>
                <a:lnTo>
                  <a:pt x="92914" y="88304"/>
                </a:lnTo>
                <a:lnTo>
                  <a:pt x="97663" y="90516"/>
                </a:lnTo>
                <a:lnTo>
                  <a:pt x="99918" y="92093"/>
                </a:lnTo>
                <a:lnTo>
                  <a:pt x="102422" y="95728"/>
                </a:lnTo>
                <a:lnTo>
                  <a:pt x="103534" y="101106"/>
                </a:lnTo>
                <a:lnTo>
                  <a:pt x="107678" y="127771"/>
                </a:lnTo>
                <a:lnTo>
                  <a:pt x="107517" y="138160"/>
                </a:lnTo>
                <a:lnTo>
                  <a:pt x="99057" y="165733"/>
                </a:lnTo>
                <a:lnTo>
                  <a:pt x="84733" y="192506"/>
                </a:lnTo>
                <a:lnTo>
                  <a:pt x="71686" y="221391"/>
                </a:lnTo>
                <a:lnTo>
                  <a:pt x="67077" y="226616"/>
                </a:lnTo>
                <a:lnTo>
                  <a:pt x="54430" y="234303"/>
                </a:lnTo>
                <a:lnTo>
                  <a:pt x="41282" y="236308"/>
                </a:lnTo>
                <a:lnTo>
                  <a:pt x="25709" y="235217"/>
                </a:lnTo>
                <a:lnTo>
                  <a:pt x="21697" y="233187"/>
                </a:lnTo>
                <a:lnTo>
                  <a:pt x="19638" y="231657"/>
                </a:lnTo>
                <a:lnTo>
                  <a:pt x="13373" y="222763"/>
                </a:lnTo>
                <a:lnTo>
                  <a:pt x="4935" y="195566"/>
                </a:lnTo>
                <a:lnTo>
                  <a:pt x="0" y="164954"/>
                </a:lnTo>
                <a:lnTo>
                  <a:pt x="2380" y="140832"/>
                </a:lnTo>
                <a:lnTo>
                  <a:pt x="9505" y="111518"/>
                </a:lnTo>
                <a:lnTo>
                  <a:pt x="21213" y="81477"/>
                </a:lnTo>
                <a:lnTo>
                  <a:pt x="36260" y="59732"/>
                </a:lnTo>
                <a:lnTo>
                  <a:pt x="62190" y="37146"/>
                </a:lnTo>
                <a:lnTo>
                  <a:pt x="87913" y="20648"/>
                </a:lnTo>
                <a:lnTo>
                  <a:pt x="115995" y="8704"/>
                </a:lnTo>
                <a:lnTo>
                  <a:pt x="147398" y="1719"/>
                </a:lnTo>
                <a:lnTo>
                  <a:pt x="178912" y="66"/>
                </a:lnTo>
                <a:lnTo>
                  <a:pt x="209648" y="2"/>
                </a:lnTo>
                <a:lnTo>
                  <a:pt x="219406" y="0"/>
                </a:lnTo>
                <a:lnTo>
                  <a:pt x="224437" y="1881"/>
                </a:lnTo>
                <a:lnTo>
                  <a:pt x="226766" y="3370"/>
                </a:lnTo>
                <a:lnTo>
                  <a:pt x="239232" y="6466"/>
                </a:lnTo>
                <a:lnTo>
                  <a:pt x="240863" y="7839"/>
                </a:lnTo>
                <a:lnTo>
                  <a:pt x="244125" y="1269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SMARTInkShape-Group225">
            <a:extLst>
              <a:ext uri="{FF2B5EF4-FFF2-40B4-BE49-F238E27FC236}">
                <a16:creationId xmlns:a16="http://schemas.microsoft.com/office/drawing/2014/main" id="{CB0AE216-6137-83AE-9417-196D86162E62}"/>
              </a:ext>
            </a:extLst>
          </p:cNvPr>
          <p:cNvGrpSpPr/>
          <p:nvPr/>
        </p:nvGrpSpPr>
        <p:grpSpPr>
          <a:xfrm>
            <a:off x="4644133" y="3899007"/>
            <a:ext cx="1045468" cy="757299"/>
            <a:chOff x="4644133" y="3899007"/>
            <a:chExt cx="1045468" cy="757299"/>
          </a:xfrm>
        </p:grpSpPr>
        <p:sp>
          <p:nvSpPr>
            <p:cNvPr id="117" name="SMARTInkShape-846">
              <a:extLst>
                <a:ext uri="{FF2B5EF4-FFF2-40B4-BE49-F238E27FC236}">
                  <a16:creationId xmlns:a16="http://schemas.microsoft.com/office/drawing/2014/main" id="{74D468DE-E71C-E9A6-B6E7-CE9F54E15CC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511800" y="4518528"/>
              <a:ext cx="177801" cy="136023"/>
            </a:xfrm>
            <a:custGeom>
              <a:avLst/>
              <a:gdLst/>
              <a:ahLst/>
              <a:cxnLst/>
              <a:rect l="0" t="0" r="0" b="0"/>
              <a:pathLst>
                <a:path w="177801" h="136023">
                  <a:moveTo>
                    <a:pt x="0" y="34422"/>
                  </a:moveTo>
                  <a:lnTo>
                    <a:pt x="0" y="34422"/>
                  </a:lnTo>
                  <a:lnTo>
                    <a:pt x="0" y="31051"/>
                  </a:lnTo>
                  <a:lnTo>
                    <a:pt x="705" y="30058"/>
                  </a:lnTo>
                  <a:lnTo>
                    <a:pt x="1882" y="29396"/>
                  </a:lnTo>
                  <a:lnTo>
                    <a:pt x="3371" y="28955"/>
                  </a:lnTo>
                  <a:lnTo>
                    <a:pt x="30037" y="13168"/>
                  </a:lnTo>
                  <a:lnTo>
                    <a:pt x="45824" y="10250"/>
                  </a:lnTo>
                  <a:lnTo>
                    <a:pt x="50305" y="11252"/>
                  </a:lnTo>
                  <a:lnTo>
                    <a:pt x="57166" y="16128"/>
                  </a:lnTo>
                  <a:lnTo>
                    <a:pt x="64994" y="26807"/>
                  </a:lnTo>
                  <a:lnTo>
                    <a:pt x="71783" y="42278"/>
                  </a:lnTo>
                  <a:lnTo>
                    <a:pt x="72354" y="56023"/>
                  </a:lnTo>
                  <a:lnTo>
                    <a:pt x="69474" y="86002"/>
                  </a:lnTo>
                  <a:lnTo>
                    <a:pt x="59049" y="116279"/>
                  </a:lnTo>
                  <a:lnTo>
                    <a:pt x="52026" y="127769"/>
                  </a:lnTo>
                  <a:lnTo>
                    <a:pt x="51617" y="127698"/>
                  </a:lnTo>
                  <a:lnTo>
                    <a:pt x="51163" y="125737"/>
                  </a:lnTo>
                  <a:lnTo>
                    <a:pt x="61652" y="97437"/>
                  </a:lnTo>
                  <a:lnTo>
                    <a:pt x="75373" y="68111"/>
                  </a:lnTo>
                  <a:lnTo>
                    <a:pt x="100704" y="41155"/>
                  </a:lnTo>
                  <a:lnTo>
                    <a:pt x="130894" y="12845"/>
                  </a:lnTo>
                  <a:lnTo>
                    <a:pt x="155892" y="779"/>
                  </a:lnTo>
                  <a:lnTo>
                    <a:pt x="159667" y="0"/>
                  </a:lnTo>
                  <a:lnTo>
                    <a:pt x="162888" y="185"/>
                  </a:lnTo>
                  <a:lnTo>
                    <a:pt x="165742" y="1014"/>
                  </a:lnTo>
                  <a:lnTo>
                    <a:pt x="167647" y="2978"/>
                  </a:lnTo>
                  <a:lnTo>
                    <a:pt x="169760" y="8923"/>
                  </a:lnTo>
                  <a:lnTo>
                    <a:pt x="173109" y="38389"/>
                  </a:lnTo>
                  <a:lnTo>
                    <a:pt x="174673" y="43417"/>
                  </a:lnTo>
                  <a:lnTo>
                    <a:pt x="174529" y="54648"/>
                  </a:lnTo>
                  <a:lnTo>
                    <a:pt x="173523" y="66694"/>
                  </a:lnTo>
                  <a:lnTo>
                    <a:pt x="176746" y="93558"/>
                  </a:lnTo>
                  <a:lnTo>
                    <a:pt x="177739" y="124440"/>
                  </a:lnTo>
                  <a:lnTo>
                    <a:pt x="177800" y="136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847">
              <a:extLst>
                <a:ext uri="{FF2B5EF4-FFF2-40B4-BE49-F238E27FC236}">
                  <a16:creationId xmlns:a16="http://schemas.microsoft.com/office/drawing/2014/main" id="{DDFE95DC-5FC7-F99E-6490-963AF16716E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264150" y="4350395"/>
              <a:ext cx="419101" cy="305911"/>
            </a:xfrm>
            <a:custGeom>
              <a:avLst/>
              <a:gdLst/>
              <a:ahLst/>
              <a:cxnLst/>
              <a:rect l="0" t="0" r="0" b="0"/>
              <a:pathLst>
                <a:path w="419101" h="305911">
                  <a:moveTo>
                    <a:pt x="0" y="247005"/>
                  </a:moveTo>
                  <a:lnTo>
                    <a:pt x="0" y="247005"/>
                  </a:lnTo>
                  <a:lnTo>
                    <a:pt x="5468" y="247005"/>
                  </a:lnTo>
                  <a:lnTo>
                    <a:pt x="35809" y="226301"/>
                  </a:lnTo>
                  <a:lnTo>
                    <a:pt x="64479" y="207276"/>
                  </a:lnTo>
                  <a:lnTo>
                    <a:pt x="95281" y="192200"/>
                  </a:lnTo>
                  <a:lnTo>
                    <a:pt x="118943" y="183885"/>
                  </a:lnTo>
                  <a:lnTo>
                    <a:pt x="121774" y="187437"/>
                  </a:lnTo>
                  <a:lnTo>
                    <a:pt x="124676" y="193719"/>
                  </a:lnTo>
                  <a:lnTo>
                    <a:pt x="130065" y="220110"/>
                  </a:lnTo>
                  <a:lnTo>
                    <a:pt x="137065" y="249663"/>
                  </a:lnTo>
                  <a:lnTo>
                    <a:pt x="138529" y="258299"/>
                  </a:lnTo>
                  <a:lnTo>
                    <a:pt x="142943" y="266371"/>
                  </a:lnTo>
                  <a:lnTo>
                    <a:pt x="149597" y="276967"/>
                  </a:lnTo>
                  <a:lnTo>
                    <a:pt x="157703" y="304401"/>
                  </a:lnTo>
                  <a:lnTo>
                    <a:pt x="158757" y="305730"/>
                  </a:lnTo>
                  <a:lnTo>
                    <a:pt x="160166" y="305910"/>
                  </a:lnTo>
                  <a:lnTo>
                    <a:pt x="161809" y="305325"/>
                  </a:lnTo>
                  <a:lnTo>
                    <a:pt x="163638" y="299031"/>
                  </a:lnTo>
                  <a:lnTo>
                    <a:pt x="168183" y="274372"/>
                  </a:lnTo>
                  <a:lnTo>
                    <a:pt x="170481" y="250567"/>
                  </a:lnTo>
                  <a:lnTo>
                    <a:pt x="171163" y="225639"/>
                  </a:lnTo>
                  <a:lnTo>
                    <a:pt x="171365" y="197009"/>
                  </a:lnTo>
                  <a:lnTo>
                    <a:pt x="171425" y="166182"/>
                  </a:lnTo>
                  <a:lnTo>
                    <a:pt x="171442" y="134706"/>
                  </a:lnTo>
                  <a:lnTo>
                    <a:pt x="171447" y="111722"/>
                  </a:lnTo>
                  <a:lnTo>
                    <a:pt x="171449" y="84390"/>
                  </a:lnTo>
                  <a:lnTo>
                    <a:pt x="167086" y="53043"/>
                  </a:lnTo>
                  <a:lnTo>
                    <a:pt x="165361" y="36276"/>
                  </a:lnTo>
                  <a:lnTo>
                    <a:pt x="165979" y="34552"/>
                  </a:lnTo>
                  <a:lnTo>
                    <a:pt x="167098" y="33404"/>
                  </a:lnTo>
                  <a:lnTo>
                    <a:pt x="183133" y="26338"/>
                  </a:lnTo>
                  <a:lnTo>
                    <a:pt x="208150" y="21070"/>
                  </a:lnTo>
                  <a:lnTo>
                    <a:pt x="236496" y="18489"/>
                  </a:lnTo>
                  <a:lnTo>
                    <a:pt x="263869" y="13535"/>
                  </a:lnTo>
                  <a:lnTo>
                    <a:pt x="293269" y="7886"/>
                  </a:lnTo>
                  <a:lnTo>
                    <a:pt x="322618" y="4254"/>
                  </a:lnTo>
                  <a:lnTo>
                    <a:pt x="351779" y="0"/>
                  </a:lnTo>
                  <a:lnTo>
                    <a:pt x="374616" y="251"/>
                  </a:lnTo>
                  <a:lnTo>
                    <a:pt x="419100" y="120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848">
              <a:extLst>
                <a:ext uri="{FF2B5EF4-FFF2-40B4-BE49-F238E27FC236}">
                  <a16:creationId xmlns:a16="http://schemas.microsoft.com/office/drawing/2014/main" id="{F00FCFDA-A032-8931-47F5-C3FCC4D89AE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353050" y="4212757"/>
              <a:ext cx="323851" cy="9994"/>
            </a:xfrm>
            <a:custGeom>
              <a:avLst/>
              <a:gdLst/>
              <a:ahLst/>
              <a:cxnLst/>
              <a:rect l="0" t="0" r="0" b="0"/>
              <a:pathLst>
                <a:path w="323851" h="9994">
                  <a:moveTo>
                    <a:pt x="0" y="9993"/>
                  </a:moveTo>
                  <a:lnTo>
                    <a:pt x="0" y="9993"/>
                  </a:lnTo>
                  <a:lnTo>
                    <a:pt x="23087" y="9993"/>
                  </a:lnTo>
                  <a:lnTo>
                    <a:pt x="52467" y="9993"/>
                  </a:lnTo>
                  <a:lnTo>
                    <a:pt x="80378" y="9288"/>
                  </a:lnTo>
                  <a:lnTo>
                    <a:pt x="109973" y="5629"/>
                  </a:lnTo>
                  <a:lnTo>
                    <a:pt x="137633" y="4232"/>
                  </a:lnTo>
                  <a:lnTo>
                    <a:pt x="167153" y="3817"/>
                  </a:lnTo>
                  <a:lnTo>
                    <a:pt x="194087" y="2989"/>
                  </a:lnTo>
                  <a:lnTo>
                    <a:pt x="219942" y="0"/>
                  </a:lnTo>
                  <a:lnTo>
                    <a:pt x="246888" y="2250"/>
                  </a:lnTo>
                  <a:lnTo>
                    <a:pt x="269184" y="3024"/>
                  </a:lnTo>
                  <a:lnTo>
                    <a:pt x="298794" y="3459"/>
                  </a:lnTo>
                  <a:lnTo>
                    <a:pt x="323850" y="99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849">
              <a:extLst>
                <a:ext uri="{FF2B5EF4-FFF2-40B4-BE49-F238E27FC236}">
                  <a16:creationId xmlns:a16="http://schemas.microsoft.com/office/drawing/2014/main" id="{AAA99759-3276-209B-994F-A9371A9A8C1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099050" y="3899007"/>
              <a:ext cx="113916" cy="223889"/>
            </a:xfrm>
            <a:custGeom>
              <a:avLst/>
              <a:gdLst/>
              <a:ahLst/>
              <a:cxnLst/>
              <a:rect l="0" t="0" r="0" b="0"/>
              <a:pathLst>
                <a:path w="113916" h="223889">
                  <a:moveTo>
                    <a:pt x="88900" y="18943"/>
                  </a:moveTo>
                  <a:lnTo>
                    <a:pt x="88900" y="18943"/>
                  </a:lnTo>
                  <a:lnTo>
                    <a:pt x="103205" y="10105"/>
                  </a:lnTo>
                  <a:lnTo>
                    <a:pt x="113915" y="255"/>
                  </a:lnTo>
                  <a:lnTo>
                    <a:pt x="110815" y="0"/>
                  </a:lnTo>
                  <a:lnTo>
                    <a:pt x="107341" y="1822"/>
                  </a:lnTo>
                  <a:lnTo>
                    <a:pt x="89727" y="18193"/>
                  </a:lnTo>
                  <a:lnTo>
                    <a:pt x="70971" y="45717"/>
                  </a:lnTo>
                  <a:lnTo>
                    <a:pt x="54837" y="74378"/>
                  </a:lnTo>
                  <a:lnTo>
                    <a:pt x="39943" y="101154"/>
                  </a:lnTo>
                  <a:lnTo>
                    <a:pt x="29997" y="130197"/>
                  </a:lnTo>
                  <a:lnTo>
                    <a:pt x="22650" y="158041"/>
                  </a:lnTo>
                  <a:lnTo>
                    <a:pt x="26530" y="185806"/>
                  </a:lnTo>
                  <a:lnTo>
                    <a:pt x="34090" y="211516"/>
                  </a:lnTo>
                  <a:lnTo>
                    <a:pt x="41962" y="219301"/>
                  </a:lnTo>
                  <a:lnTo>
                    <a:pt x="47025" y="222365"/>
                  </a:lnTo>
                  <a:lnTo>
                    <a:pt x="60175" y="223888"/>
                  </a:lnTo>
                  <a:lnTo>
                    <a:pt x="74017" y="221507"/>
                  </a:lnTo>
                  <a:lnTo>
                    <a:pt x="84872" y="215746"/>
                  </a:lnTo>
                  <a:lnTo>
                    <a:pt x="95546" y="204568"/>
                  </a:lnTo>
                  <a:lnTo>
                    <a:pt x="103177" y="185578"/>
                  </a:lnTo>
                  <a:lnTo>
                    <a:pt x="106535" y="162077"/>
                  </a:lnTo>
                  <a:lnTo>
                    <a:pt x="104160" y="140610"/>
                  </a:lnTo>
                  <a:lnTo>
                    <a:pt x="101190" y="135332"/>
                  </a:lnTo>
                  <a:lnTo>
                    <a:pt x="92246" y="127587"/>
                  </a:lnTo>
                  <a:lnTo>
                    <a:pt x="82052" y="122630"/>
                  </a:lnTo>
                  <a:lnTo>
                    <a:pt x="64449" y="121161"/>
                  </a:lnTo>
                  <a:lnTo>
                    <a:pt x="33218" y="130099"/>
                  </a:lnTo>
                  <a:lnTo>
                    <a:pt x="0" y="1395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850">
              <a:extLst>
                <a:ext uri="{FF2B5EF4-FFF2-40B4-BE49-F238E27FC236}">
                  <a16:creationId xmlns:a16="http://schemas.microsoft.com/office/drawing/2014/main" id="{1B09B64B-B6C2-3889-B720-8D0C9F0F5CA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879258" y="3941818"/>
              <a:ext cx="118193" cy="201870"/>
            </a:xfrm>
            <a:custGeom>
              <a:avLst/>
              <a:gdLst/>
              <a:ahLst/>
              <a:cxnLst/>
              <a:rect l="0" t="0" r="0" b="0"/>
              <a:pathLst>
                <a:path w="118193" h="201870">
                  <a:moveTo>
                    <a:pt x="86442" y="52332"/>
                  </a:moveTo>
                  <a:lnTo>
                    <a:pt x="86442" y="52332"/>
                  </a:lnTo>
                  <a:lnTo>
                    <a:pt x="92531" y="46244"/>
                  </a:lnTo>
                  <a:lnTo>
                    <a:pt x="92714" y="42688"/>
                  </a:lnTo>
                  <a:lnTo>
                    <a:pt x="92035" y="41669"/>
                  </a:lnTo>
                  <a:lnTo>
                    <a:pt x="90876" y="40990"/>
                  </a:lnTo>
                  <a:lnTo>
                    <a:pt x="89398" y="40538"/>
                  </a:lnTo>
                  <a:lnTo>
                    <a:pt x="85875" y="36272"/>
                  </a:lnTo>
                  <a:lnTo>
                    <a:pt x="71592" y="15269"/>
                  </a:lnTo>
                  <a:lnTo>
                    <a:pt x="68076" y="12807"/>
                  </a:lnTo>
                  <a:lnTo>
                    <a:pt x="36556" y="292"/>
                  </a:lnTo>
                  <a:lnTo>
                    <a:pt x="32723" y="0"/>
                  </a:lnTo>
                  <a:lnTo>
                    <a:pt x="22077" y="2959"/>
                  </a:lnTo>
                  <a:lnTo>
                    <a:pt x="14090" y="7105"/>
                  </a:lnTo>
                  <a:lnTo>
                    <a:pt x="5838" y="13651"/>
                  </a:lnTo>
                  <a:lnTo>
                    <a:pt x="1229" y="21265"/>
                  </a:lnTo>
                  <a:lnTo>
                    <a:pt x="0" y="25270"/>
                  </a:lnTo>
                  <a:lnTo>
                    <a:pt x="1641" y="44393"/>
                  </a:lnTo>
                  <a:lnTo>
                    <a:pt x="6653" y="56094"/>
                  </a:lnTo>
                  <a:lnTo>
                    <a:pt x="18000" y="71733"/>
                  </a:lnTo>
                  <a:lnTo>
                    <a:pt x="26390" y="75066"/>
                  </a:lnTo>
                  <a:lnTo>
                    <a:pt x="45652" y="77206"/>
                  </a:lnTo>
                  <a:lnTo>
                    <a:pt x="54437" y="73735"/>
                  </a:lnTo>
                  <a:lnTo>
                    <a:pt x="71575" y="60009"/>
                  </a:lnTo>
                  <a:lnTo>
                    <a:pt x="76306" y="53863"/>
                  </a:lnTo>
                  <a:lnTo>
                    <a:pt x="77569" y="51236"/>
                  </a:lnTo>
                  <a:lnTo>
                    <a:pt x="82733" y="46436"/>
                  </a:lnTo>
                  <a:lnTo>
                    <a:pt x="86086" y="44168"/>
                  </a:lnTo>
                  <a:lnTo>
                    <a:pt x="88321" y="41245"/>
                  </a:lnTo>
                  <a:lnTo>
                    <a:pt x="97469" y="19646"/>
                  </a:lnTo>
                  <a:lnTo>
                    <a:pt x="101456" y="16638"/>
                  </a:lnTo>
                  <a:lnTo>
                    <a:pt x="103506" y="16542"/>
                  </a:lnTo>
                  <a:lnTo>
                    <a:pt x="107667" y="18315"/>
                  </a:lnTo>
                  <a:lnTo>
                    <a:pt x="109059" y="21188"/>
                  </a:lnTo>
                  <a:lnTo>
                    <a:pt x="111475" y="46898"/>
                  </a:lnTo>
                  <a:lnTo>
                    <a:pt x="111732" y="72045"/>
                  </a:lnTo>
                  <a:lnTo>
                    <a:pt x="108438" y="101839"/>
                  </a:lnTo>
                  <a:lnTo>
                    <a:pt x="109738" y="126267"/>
                  </a:lnTo>
                  <a:lnTo>
                    <a:pt x="111218" y="150282"/>
                  </a:lnTo>
                  <a:lnTo>
                    <a:pt x="111658" y="175271"/>
                  </a:lnTo>
                  <a:lnTo>
                    <a:pt x="112511" y="197449"/>
                  </a:lnTo>
                  <a:lnTo>
                    <a:pt x="113699" y="199877"/>
                  </a:lnTo>
                  <a:lnTo>
                    <a:pt x="115197" y="201495"/>
                  </a:lnTo>
                  <a:lnTo>
                    <a:pt x="116195" y="201869"/>
                  </a:lnTo>
                  <a:lnTo>
                    <a:pt x="118192" y="198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851">
              <a:extLst>
                <a:ext uri="{FF2B5EF4-FFF2-40B4-BE49-F238E27FC236}">
                  <a16:creationId xmlns:a16="http://schemas.microsoft.com/office/drawing/2014/main" id="{930AB3A0-4920-C52F-626F-EE60E9A26E1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731703" y="4103067"/>
              <a:ext cx="10865" cy="18084"/>
            </a:xfrm>
            <a:custGeom>
              <a:avLst/>
              <a:gdLst/>
              <a:ahLst/>
              <a:cxnLst/>
              <a:rect l="0" t="0" r="0" b="0"/>
              <a:pathLst>
                <a:path w="10865" h="18084">
                  <a:moveTo>
                    <a:pt x="5397" y="18083"/>
                  </a:moveTo>
                  <a:lnTo>
                    <a:pt x="5397" y="18083"/>
                  </a:lnTo>
                  <a:lnTo>
                    <a:pt x="8768" y="18083"/>
                  </a:lnTo>
                  <a:lnTo>
                    <a:pt x="9761" y="17378"/>
                  </a:lnTo>
                  <a:lnTo>
                    <a:pt x="10423" y="16202"/>
                  </a:lnTo>
                  <a:lnTo>
                    <a:pt x="10864" y="14712"/>
                  </a:lnTo>
                  <a:lnTo>
                    <a:pt x="10454" y="13719"/>
                  </a:lnTo>
                  <a:lnTo>
                    <a:pt x="9473" y="13057"/>
                  </a:lnTo>
                  <a:lnTo>
                    <a:pt x="8115" y="12616"/>
                  </a:lnTo>
                  <a:lnTo>
                    <a:pt x="7209" y="11616"/>
                  </a:lnTo>
                  <a:lnTo>
                    <a:pt x="6202" y="8623"/>
                  </a:lnTo>
                  <a:lnTo>
                    <a:pt x="5228" y="7543"/>
                  </a:lnTo>
                  <a:lnTo>
                    <a:pt x="2264" y="6343"/>
                  </a:lnTo>
                  <a:lnTo>
                    <a:pt x="1191" y="5318"/>
                  </a:lnTo>
                  <a:lnTo>
                    <a:pt x="0" y="2296"/>
                  </a:lnTo>
                  <a:lnTo>
                    <a:pt x="388" y="1208"/>
                  </a:lnTo>
                  <a:lnTo>
                    <a:pt x="1352" y="483"/>
                  </a:lnTo>
                  <a:lnTo>
                    <a:pt x="2701" y="0"/>
                  </a:lnTo>
                  <a:lnTo>
                    <a:pt x="3600" y="383"/>
                  </a:lnTo>
                  <a:lnTo>
                    <a:pt x="4199" y="1344"/>
                  </a:lnTo>
                  <a:lnTo>
                    <a:pt x="5397" y="5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852">
              <a:extLst>
                <a:ext uri="{FF2B5EF4-FFF2-40B4-BE49-F238E27FC236}">
                  <a16:creationId xmlns:a16="http://schemas.microsoft.com/office/drawing/2014/main" id="{70166D88-624B-7090-2282-B227EC0F343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644133" y="3937131"/>
              <a:ext cx="23088" cy="209420"/>
            </a:xfrm>
            <a:custGeom>
              <a:avLst/>
              <a:gdLst/>
              <a:ahLst/>
              <a:cxnLst/>
              <a:rect l="0" t="0" r="0" b="0"/>
              <a:pathLst>
                <a:path w="23088" h="209420">
                  <a:moveTo>
                    <a:pt x="10417" y="25269"/>
                  </a:moveTo>
                  <a:lnTo>
                    <a:pt x="10417" y="25269"/>
                  </a:lnTo>
                  <a:lnTo>
                    <a:pt x="15487" y="19494"/>
                  </a:lnTo>
                  <a:lnTo>
                    <a:pt x="20542" y="10074"/>
                  </a:lnTo>
                  <a:lnTo>
                    <a:pt x="23087" y="0"/>
                  </a:lnTo>
                  <a:lnTo>
                    <a:pt x="18747" y="17220"/>
                  </a:lnTo>
                  <a:lnTo>
                    <a:pt x="16648" y="45462"/>
                  </a:lnTo>
                  <a:lnTo>
                    <a:pt x="9975" y="75041"/>
                  </a:lnTo>
                  <a:lnTo>
                    <a:pt x="5234" y="101266"/>
                  </a:lnTo>
                  <a:lnTo>
                    <a:pt x="4413" y="127201"/>
                  </a:lnTo>
                  <a:lnTo>
                    <a:pt x="477" y="156725"/>
                  </a:lnTo>
                  <a:lnTo>
                    <a:pt x="1268" y="178758"/>
                  </a:lnTo>
                  <a:lnTo>
                    <a:pt x="0" y="190148"/>
                  </a:lnTo>
                  <a:lnTo>
                    <a:pt x="4067" y="2094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226">
            <a:extLst>
              <a:ext uri="{FF2B5EF4-FFF2-40B4-BE49-F238E27FC236}">
                <a16:creationId xmlns:a16="http://schemas.microsoft.com/office/drawing/2014/main" id="{722392CF-FFF5-6260-7E45-C13D88A495EB}"/>
              </a:ext>
            </a:extLst>
          </p:cNvPr>
          <p:cNvGrpSpPr/>
          <p:nvPr/>
        </p:nvGrpSpPr>
        <p:grpSpPr>
          <a:xfrm>
            <a:off x="4191000" y="3982695"/>
            <a:ext cx="234951" cy="189256"/>
            <a:chOff x="4191000" y="3982695"/>
            <a:chExt cx="234951" cy="189256"/>
          </a:xfrm>
        </p:grpSpPr>
        <p:sp>
          <p:nvSpPr>
            <p:cNvPr id="125" name="SMARTInkShape-853">
              <a:extLst>
                <a:ext uri="{FF2B5EF4-FFF2-40B4-BE49-F238E27FC236}">
                  <a16:creationId xmlns:a16="http://schemas.microsoft.com/office/drawing/2014/main" id="{9E5D83CA-3135-906A-C41E-0852D53A846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191000" y="4041692"/>
              <a:ext cx="234951" cy="22309"/>
            </a:xfrm>
            <a:custGeom>
              <a:avLst/>
              <a:gdLst/>
              <a:ahLst/>
              <a:cxnLst/>
              <a:rect l="0" t="0" r="0" b="0"/>
              <a:pathLst>
                <a:path w="234951" h="22309">
                  <a:moveTo>
                    <a:pt x="0" y="22308"/>
                  </a:moveTo>
                  <a:lnTo>
                    <a:pt x="0" y="22308"/>
                  </a:lnTo>
                  <a:lnTo>
                    <a:pt x="12552" y="20427"/>
                  </a:lnTo>
                  <a:lnTo>
                    <a:pt x="35469" y="13519"/>
                  </a:lnTo>
                  <a:lnTo>
                    <a:pt x="62720" y="6298"/>
                  </a:lnTo>
                  <a:lnTo>
                    <a:pt x="90550" y="2277"/>
                  </a:lnTo>
                  <a:lnTo>
                    <a:pt x="109389" y="0"/>
                  </a:lnTo>
                  <a:lnTo>
                    <a:pt x="136848" y="2405"/>
                  </a:lnTo>
                  <a:lnTo>
                    <a:pt x="166182" y="3089"/>
                  </a:lnTo>
                  <a:lnTo>
                    <a:pt x="192455" y="3236"/>
                  </a:lnTo>
                  <a:lnTo>
                    <a:pt x="203363" y="3954"/>
                  </a:lnTo>
                  <a:lnTo>
                    <a:pt x="234950" y="15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854">
              <a:extLst>
                <a:ext uri="{FF2B5EF4-FFF2-40B4-BE49-F238E27FC236}">
                  <a16:creationId xmlns:a16="http://schemas.microsoft.com/office/drawing/2014/main" id="{BD90451A-FA92-AB67-4DFD-F1BD6494835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279900" y="3982695"/>
              <a:ext cx="15804" cy="189256"/>
            </a:xfrm>
            <a:custGeom>
              <a:avLst/>
              <a:gdLst/>
              <a:ahLst/>
              <a:cxnLst/>
              <a:rect l="0" t="0" r="0" b="0"/>
              <a:pathLst>
                <a:path w="15804" h="189256">
                  <a:moveTo>
                    <a:pt x="0" y="24155"/>
                  </a:moveTo>
                  <a:lnTo>
                    <a:pt x="0" y="24155"/>
                  </a:lnTo>
                  <a:lnTo>
                    <a:pt x="3371" y="20784"/>
                  </a:lnTo>
                  <a:lnTo>
                    <a:pt x="5026" y="17248"/>
                  </a:lnTo>
                  <a:lnTo>
                    <a:pt x="6882" y="7148"/>
                  </a:lnTo>
                  <a:lnTo>
                    <a:pt x="11794" y="0"/>
                  </a:lnTo>
                  <a:lnTo>
                    <a:pt x="15803" y="9237"/>
                  </a:lnTo>
                  <a:lnTo>
                    <a:pt x="14045" y="37802"/>
                  </a:lnTo>
                  <a:lnTo>
                    <a:pt x="13098" y="68650"/>
                  </a:lnTo>
                  <a:lnTo>
                    <a:pt x="10897" y="99110"/>
                  </a:lnTo>
                  <a:lnTo>
                    <a:pt x="6949" y="128283"/>
                  </a:lnTo>
                  <a:lnTo>
                    <a:pt x="6469" y="158422"/>
                  </a:lnTo>
                  <a:lnTo>
                    <a:pt x="6350" y="1892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227">
            <a:extLst>
              <a:ext uri="{FF2B5EF4-FFF2-40B4-BE49-F238E27FC236}">
                <a16:creationId xmlns:a16="http://schemas.microsoft.com/office/drawing/2014/main" id="{EF1553DB-CC75-4464-C467-C0C074F84CF8}"/>
              </a:ext>
            </a:extLst>
          </p:cNvPr>
          <p:cNvGrpSpPr/>
          <p:nvPr/>
        </p:nvGrpSpPr>
        <p:grpSpPr>
          <a:xfrm>
            <a:off x="3711092" y="3886354"/>
            <a:ext cx="270359" cy="291460"/>
            <a:chOff x="3711092" y="3886354"/>
            <a:chExt cx="270359" cy="291460"/>
          </a:xfrm>
        </p:grpSpPr>
        <p:sp>
          <p:nvSpPr>
            <p:cNvPr id="128" name="SMARTInkShape-855">
              <a:extLst>
                <a:ext uri="{FF2B5EF4-FFF2-40B4-BE49-F238E27FC236}">
                  <a16:creationId xmlns:a16="http://schemas.microsoft.com/office/drawing/2014/main" id="{8C45B044-7AFB-6641-1B0A-2FCD6343BC7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711092" y="3886354"/>
              <a:ext cx="238609" cy="25247"/>
            </a:xfrm>
            <a:custGeom>
              <a:avLst/>
              <a:gdLst/>
              <a:ahLst/>
              <a:cxnLst/>
              <a:rect l="0" t="0" r="0" b="0"/>
              <a:pathLst>
                <a:path w="238609" h="25247">
                  <a:moveTo>
                    <a:pt x="3658" y="25246"/>
                  </a:moveTo>
                  <a:lnTo>
                    <a:pt x="3658" y="25246"/>
                  </a:lnTo>
                  <a:lnTo>
                    <a:pt x="287" y="25246"/>
                  </a:lnTo>
                  <a:lnTo>
                    <a:pt x="0" y="24541"/>
                  </a:lnTo>
                  <a:lnTo>
                    <a:pt x="1562" y="21875"/>
                  </a:lnTo>
                  <a:lnTo>
                    <a:pt x="8371" y="20220"/>
                  </a:lnTo>
                  <a:lnTo>
                    <a:pt x="35323" y="14706"/>
                  </a:lnTo>
                  <a:lnTo>
                    <a:pt x="61773" y="9459"/>
                  </a:lnTo>
                  <a:lnTo>
                    <a:pt x="92685" y="1599"/>
                  </a:lnTo>
                  <a:lnTo>
                    <a:pt x="115409" y="365"/>
                  </a:lnTo>
                  <a:lnTo>
                    <a:pt x="144484" y="0"/>
                  </a:lnTo>
                  <a:lnTo>
                    <a:pt x="171679" y="1773"/>
                  </a:lnTo>
                  <a:lnTo>
                    <a:pt x="201337" y="6319"/>
                  </a:lnTo>
                  <a:lnTo>
                    <a:pt x="222842" y="12612"/>
                  </a:lnTo>
                  <a:lnTo>
                    <a:pt x="238608" y="252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856">
              <a:extLst>
                <a:ext uri="{FF2B5EF4-FFF2-40B4-BE49-F238E27FC236}">
                  <a16:creationId xmlns:a16="http://schemas.microsoft.com/office/drawing/2014/main" id="{A339718F-A925-E862-AD51-E17603734E2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721100" y="4010633"/>
              <a:ext cx="260351" cy="167181"/>
            </a:xfrm>
            <a:custGeom>
              <a:avLst/>
              <a:gdLst/>
              <a:ahLst/>
              <a:cxnLst/>
              <a:rect l="0" t="0" r="0" b="0"/>
              <a:pathLst>
                <a:path w="260351" h="167181">
                  <a:moveTo>
                    <a:pt x="0" y="53367"/>
                  </a:moveTo>
                  <a:lnTo>
                    <a:pt x="0" y="53367"/>
                  </a:lnTo>
                  <a:lnTo>
                    <a:pt x="0" y="49996"/>
                  </a:lnTo>
                  <a:lnTo>
                    <a:pt x="1881" y="46460"/>
                  </a:lnTo>
                  <a:lnTo>
                    <a:pt x="16606" y="27633"/>
                  </a:lnTo>
                  <a:lnTo>
                    <a:pt x="46779" y="11376"/>
                  </a:lnTo>
                  <a:lnTo>
                    <a:pt x="76507" y="495"/>
                  </a:lnTo>
                  <a:lnTo>
                    <a:pt x="87155" y="0"/>
                  </a:lnTo>
                  <a:lnTo>
                    <a:pt x="91970" y="855"/>
                  </a:lnTo>
                  <a:lnTo>
                    <a:pt x="101083" y="9332"/>
                  </a:lnTo>
                  <a:lnTo>
                    <a:pt x="105489" y="15543"/>
                  </a:lnTo>
                  <a:lnTo>
                    <a:pt x="108503" y="28090"/>
                  </a:lnTo>
                  <a:lnTo>
                    <a:pt x="107317" y="55369"/>
                  </a:lnTo>
                  <a:lnTo>
                    <a:pt x="99121" y="85381"/>
                  </a:lnTo>
                  <a:lnTo>
                    <a:pt x="81511" y="114227"/>
                  </a:lnTo>
                  <a:lnTo>
                    <a:pt x="61831" y="134978"/>
                  </a:lnTo>
                  <a:lnTo>
                    <a:pt x="47718" y="148339"/>
                  </a:lnTo>
                  <a:lnTo>
                    <a:pt x="44512" y="152665"/>
                  </a:lnTo>
                  <a:lnTo>
                    <a:pt x="35306" y="159353"/>
                  </a:lnTo>
                  <a:lnTo>
                    <a:pt x="14534" y="167180"/>
                  </a:lnTo>
                  <a:lnTo>
                    <a:pt x="14628" y="165931"/>
                  </a:lnTo>
                  <a:lnTo>
                    <a:pt x="16614" y="160781"/>
                  </a:lnTo>
                  <a:lnTo>
                    <a:pt x="28441" y="149947"/>
                  </a:lnTo>
                  <a:lnTo>
                    <a:pt x="59197" y="126816"/>
                  </a:lnTo>
                  <a:lnTo>
                    <a:pt x="90777" y="97780"/>
                  </a:lnTo>
                  <a:lnTo>
                    <a:pt x="117239" y="75940"/>
                  </a:lnTo>
                  <a:lnTo>
                    <a:pt x="145167" y="54690"/>
                  </a:lnTo>
                  <a:lnTo>
                    <a:pt x="175284" y="34991"/>
                  </a:lnTo>
                  <a:lnTo>
                    <a:pt x="179504" y="31089"/>
                  </a:lnTo>
                  <a:lnTo>
                    <a:pt x="179641" y="30048"/>
                  </a:lnTo>
                  <a:lnTo>
                    <a:pt x="179027" y="29354"/>
                  </a:lnTo>
                  <a:lnTo>
                    <a:pt x="168051" y="31749"/>
                  </a:lnTo>
                  <a:lnTo>
                    <a:pt x="145379" y="49018"/>
                  </a:lnTo>
                  <a:lnTo>
                    <a:pt x="117582" y="75659"/>
                  </a:lnTo>
                  <a:lnTo>
                    <a:pt x="107433" y="92428"/>
                  </a:lnTo>
                  <a:lnTo>
                    <a:pt x="103328" y="114173"/>
                  </a:lnTo>
                  <a:lnTo>
                    <a:pt x="108012" y="128369"/>
                  </a:lnTo>
                  <a:lnTo>
                    <a:pt x="112225" y="135119"/>
                  </a:lnTo>
                  <a:lnTo>
                    <a:pt x="117150" y="139618"/>
                  </a:lnTo>
                  <a:lnTo>
                    <a:pt x="128267" y="144618"/>
                  </a:lnTo>
                  <a:lnTo>
                    <a:pt x="153167" y="147432"/>
                  </a:lnTo>
                  <a:lnTo>
                    <a:pt x="182888" y="144895"/>
                  </a:lnTo>
                  <a:lnTo>
                    <a:pt x="210738" y="141375"/>
                  </a:lnTo>
                  <a:lnTo>
                    <a:pt x="260350" y="110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SMARTInkShape-857">
            <a:extLst>
              <a:ext uri="{FF2B5EF4-FFF2-40B4-BE49-F238E27FC236}">
                <a16:creationId xmlns:a16="http://schemas.microsoft.com/office/drawing/2014/main" id="{02F31332-7957-B5B2-0815-AF51E048728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175362" y="4251256"/>
            <a:ext cx="94403" cy="130245"/>
          </a:xfrm>
          <a:custGeom>
            <a:avLst/>
            <a:gdLst/>
            <a:ahLst/>
            <a:cxnLst/>
            <a:rect l="0" t="0" r="0" b="0"/>
            <a:pathLst>
              <a:path w="94403" h="130245">
                <a:moveTo>
                  <a:pt x="5988" y="15944"/>
                </a:moveTo>
                <a:lnTo>
                  <a:pt x="5988" y="15944"/>
                </a:lnTo>
                <a:lnTo>
                  <a:pt x="17782" y="15944"/>
                </a:lnTo>
                <a:lnTo>
                  <a:pt x="18084" y="16649"/>
                </a:lnTo>
                <a:lnTo>
                  <a:pt x="18420" y="19315"/>
                </a:lnTo>
                <a:lnTo>
                  <a:pt x="16687" y="22851"/>
                </a:lnTo>
                <a:lnTo>
                  <a:pt x="15238" y="24782"/>
                </a:lnTo>
                <a:lnTo>
                  <a:pt x="11745" y="26927"/>
                </a:lnTo>
                <a:lnTo>
                  <a:pt x="9826" y="27499"/>
                </a:lnTo>
                <a:lnTo>
                  <a:pt x="7841" y="27175"/>
                </a:lnTo>
                <a:lnTo>
                  <a:pt x="3754" y="24934"/>
                </a:lnTo>
                <a:lnTo>
                  <a:pt x="2382" y="23348"/>
                </a:lnTo>
                <a:lnTo>
                  <a:pt x="858" y="19705"/>
                </a:lnTo>
                <a:lnTo>
                  <a:pt x="0" y="10316"/>
                </a:lnTo>
                <a:lnTo>
                  <a:pt x="584" y="7959"/>
                </a:lnTo>
                <a:lnTo>
                  <a:pt x="1680" y="6387"/>
                </a:lnTo>
                <a:lnTo>
                  <a:pt x="3116" y="5340"/>
                </a:lnTo>
                <a:lnTo>
                  <a:pt x="4073" y="3935"/>
                </a:lnTo>
                <a:lnTo>
                  <a:pt x="5137" y="494"/>
                </a:lnTo>
                <a:lnTo>
                  <a:pt x="6127" y="0"/>
                </a:lnTo>
                <a:lnTo>
                  <a:pt x="7491" y="375"/>
                </a:lnTo>
                <a:lnTo>
                  <a:pt x="21133" y="8641"/>
                </a:lnTo>
                <a:lnTo>
                  <a:pt x="26360" y="15285"/>
                </a:lnTo>
                <a:lnTo>
                  <a:pt x="29153" y="24823"/>
                </a:lnTo>
                <a:lnTo>
                  <a:pt x="30947" y="38081"/>
                </a:lnTo>
                <a:lnTo>
                  <a:pt x="30388" y="39169"/>
                </a:lnTo>
                <a:lnTo>
                  <a:pt x="29311" y="39894"/>
                </a:lnTo>
                <a:lnTo>
                  <a:pt x="27886" y="40377"/>
                </a:lnTo>
                <a:lnTo>
                  <a:pt x="26231" y="39994"/>
                </a:lnTo>
                <a:lnTo>
                  <a:pt x="22510" y="37687"/>
                </a:lnTo>
                <a:lnTo>
                  <a:pt x="21236" y="35378"/>
                </a:lnTo>
                <a:lnTo>
                  <a:pt x="19821" y="29050"/>
                </a:lnTo>
                <a:lnTo>
                  <a:pt x="21073" y="23415"/>
                </a:lnTo>
                <a:lnTo>
                  <a:pt x="27626" y="14395"/>
                </a:lnTo>
                <a:lnTo>
                  <a:pt x="39112" y="2075"/>
                </a:lnTo>
                <a:lnTo>
                  <a:pt x="42887" y="1054"/>
                </a:lnTo>
                <a:lnTo>
                  <a:pt x="52727" y="1800"/>
                </a:lnTo>
                <a:lnTo>
                  <a:pt x="66795" y="6187"/>
                </a:lnTo>
                <a:lnTo>
                  <a:pt x="75582" y="15606"/>
                </a:lnTo>
                <a:lnTo>
                  <a:pt x="89350" y="41277"/>
                </a:lnTo>
                <a:lnTo>
                  <a:pt x="93794" y="70390"/>
                </a:lnTo>
                <a:lnTo>
                  <a:pt x="94402" y="81535"/>
                </a:lnTo>
                <a:lnTo>
                  <a:pt x="90909" y="93073"/>
                </a:lnTo>
                <a:lnTo>
                  <a:pt x="88002" y="99113"/>
                </a:lnTo>
                <a:lnTo>
                  <a:pt x="79127" y="107706"/>
                </a:lnTo>
                <a:lnTo>
                  <a:pt x="49768" y="127903"/>
                </a:lnTo>
                <a:lnTo>
                  <a:pt x="18688" y="13024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InkShape-858">
            <a:extLst>
              <a:ext uri="{FF2B5EF4-FFF2-40B4-BE49-F238E27FC236}">
                <a16:creationId xmlns:a16="http://schemas.microsoft.com/office/drawing/2014/main" id="{B278E87D-F1E5-7E4F-E7EB-78599A36710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338963" y="3950159"/>
            <a:ext cx="258188" cy="200193"/>
          </a:xfrm>
          <a:custGeom>
            <a:avLst/>
            <a:gdLst/>
            <a:ahLst/>
            <a:cxnLst/>
            <a:rect l="0" t="0" r="0" b="0"/>
            <a:pathLst>
              <a:path w="258188" h="200193">
                <a:moveTo>
                  <a:pt x="16887" y="101141"/>
                </a:moveTo>
                <a:lnTo>
                  <a:pt x="16887" y="101141"/>
                </a:lnTo>
                <a:lnTo>
                  <a:pt x="16887" y="97770"/>
                </a:lnTo>
                <a:lnTo>
                  <a:pt x="20650" y="94234"/>
                </a:lnTo>
                <a:lnTo>
                  <a:pt x="51940" y="75726"/>
                </a:lnTo>
                <a:lnTo>
                  <a:pt x="57189" y="73614"/>
                </a:lnTo>
                <a:lnTo>
                  <a:pt x="66784" y="73150"/>
                </a:lnTo>
                <a:lnTo>
                  <a:pt x="75047" y="75295"/>
                </a:lnTo>
                <a:lnTo>
                  <a:pt x="81071" y="78600"/>
                </a:lnTo>
                <a:lnTo>
                  <a:pt x="82960" y="81175"/>
                </a:lnTo>
                <a:lnTo>
                  <a:pt x="89611" y="106203"/>
                </a:lnTo>
                <a:lnTo>
                  <a:pt x="88686" y="129530"/>
                </a:lnTo>
                <a:lnTo>
                  <a:pt x="83944" y="150945"/>
                </a:lnTo>
                <a:lnTo>
                  <a:pt x="74699" y="167325"/>
                </a:lnTo>
                <a:lnTo>
                  <a:pt x="50626" y="194138"/>
                </a:lnTo>
                <a:lnTo>
                  <a:pt x="42230" y="198918"/>
                </a:lnTo>
                <a:lnTo>
                  <a:pt x="38016" y="200192"/>
                </a:lnTo>
                <a:lnTo>
                  <a:pt x="21971" y="198615"/>
                </a:lnTo>
                <a:lnTo>
                  <a:pt x="17454" y="195757"/>
                </a:lnTo>
                <a:lnTo>
                  <a:pt x="10553" y="186937"/>
                </a:lnTo>
                <a:lnTo>
                  <a:pt x="2702" y="163329"/>
                </a:lnTo>
                <a:lnTo>
                  <a:pt x="0" y="142186"/>
                </a:lnTo>
                <a:lnTo>
                  <a:pt x="359" y="112126"/>
                </a:lnTo>
                <a:lnTo>
                  <a:pt x="6816" y="87933"/>
                </a:lnTo>
                <a:lnTo>
                  <a:pt x="17666" y="66654"/>
                </a:lnTo>
                <a:lnTo>
                  <a:pt x="42356" y="37958"/>
                </a:lnTo>
                <a:lnTo>
                  <a:pt x="51490" y="30021"/>
                </a:lnTo>
                <a:lnTo>
                  <a:pt x="80763" y="13494"/>
                </a:lnTo>
                <a:lnTo>
                  <a:pt x="109661" y="4773"/>
                </a:lnTo>
                <a:lnTo>
                  <a:pt x="131027" y="1866"/>
                </a:lnTo>
                <a:lnTo>
                  <a:pt x="152988" y="575"/>
                </a:lnTo>
                <a:lnTo>
                  <a:pt x="176860" y="0"/>
                </a:lnTo>
                <a:lnTo>
                  <a:pt x="207106" y="337"/>
                </a:lnTo>
                <a:lnTo>
                  <a:pt x="238403" y="5633"/>
                </a:lnTo>
                <a:lnTo>
                  <a:pt x="240764" y="6424"/>
                </a:lnTo>
                <a:lnTo>
                  <a:pt x="242338" y="7658"/>
                </a:lnTo>
                <a:lnTo>
                  <a:pt x="243388" y="9185"/>
                </a:lnTo>
                <a:lnTo>
                  <a:pt x="244793" y="10204"/>
                </a:lnTo>
                <a:lnTo>
                  <a:pt x="248236" y="11336"/>
                </a:lnTo>
                <a:lnTo>
                  <a:pt x="258187" y="3129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SMARTInkShape-Group230">
            <a:extLst>
              <a:ext uri="{FF2B5EF4-FFF2-40B4-BE49-F238E27FC236}">
                <a16:creationId xmlns:a16="http://schemas.microsoft.com/office/drawing/2014/main" id="{3D65FAE4-F7C6-8D09-720B-26B617099D66}"/>
              </a:ext>
            </a:extLst>
          </p:cNvPr>
          <p:cNvGrpSpPr/>
          <p:nvPr/>
        </p:nvGrpSpPr>
        <p:grpSpPr>
          <a:xfrm>
            <a:off x="1587617" y="3899783"/>
            <a:ext cx="1060334" cy="745894"/>
            <a:chOff x="1587617" y="3899783"/>
            <a:chExt cx="1060334" cy="745894"/>
          </a:xfrm>
        </p:grpSpPr>
        <p:sp>
          <p:nvSpPr>
            <p:cNvPr id="133" name="SMARTInkShape-859">
              <a:extLst>
                <a:ext uri="{FF2B5EF4-FFF2-40B4-BE49-F238E27FC236}">
                  <a16:creationId xmlns:a16="http://schemas.microsoft.com/office/drawing/2014/main" id="{614623C5-EFCE-5D54-8C9A-275B4F8E7EF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476500" y="4512408"/>
              <a:ext cx="171451" cy="107918"/>
            </a:xfrm>
            <a:custGeom>
              <a:avLst/>
              <a:gdLst/>
              <a:ahLst/>
              <a:cxnLst/>
              <a:rect l="0" t="0" r="0" b="0"/>
              <a:pathLst>
                <a:path w="171451" h="107918">
                  <a:moveTo>
                    <a:pt x="0" y="21492"/>
                  </a:moveTo>
                  <a:lnTo>
                    <a:pt x="0" y="21492"/>
                  </a:lnTo>
                  <a:lnTo>
                    <a:pt x="14746" y="8627"/>
                  </a:lnTo>
                  <a:lnTo>
                    <a:pt x="24125" y="4274"/>
                  </a:lnTo>
                  <a:lnTo>
                    <a:pt x="33615" y="2804"/>
                  </a:lnTo>
                  <a:lnTo>
                    <a:pt x="37988" y="4484"/>
                  </a:lnTo>
                  <a:lnTo>
                    <a:pt x="40142" y="5920"/>
                  </a:lnTo>
                  <a:lnTo>
                    <a:pt x="46544" y="18054"/>
                  </a:lnTo>
                  <a:lnTo>
                    <a:pt x="52121" y="48538"/>
                  </a:lnTo>
                  <a:lnTo>
                    <a:pt x="53798" y="52223"/>
                  </a:lnTo>
                  <a:lnTo>
                    <a:pt x="52786" y="70892"/>
                  </a:lnTo>
                  <a:lnTo>
                    <a:pt x="45507" y="101431"/>
                  </a:lnTo>
                  <a:lnTo>
                    <a:pt x="44763" y="107737"/>
                  </a:lnTo>
                  <a:lnTo>
                    <a:pt x="44659" y="107917"/>
                  </a:lnTo>
                  <a:lnTo>
                    <a:pt x="44477" y="94579"/>
                  </a:lnTo>
                  <a:lnTo>
                    <a:pt x="47829" y="77720"/>
                  </a:lnTo>
                  <a:lnTo>
                    <a:pt x="56662" y="59319"/>
                  </a:lnTo>
                  <a:lnTo>
                    <a:pt x="76652" y="35549"/>
                  </a:lnTo>
                  <a:lnTo>
                    <a:pt x="104276" y="13386"/>
                  </a:lnTo>
                  <a:lnTo>
                    <a:pt x="130331" y="651"/>
                  </a:lnTo>
                  <a:lnTo>
                    <a:pt x="139299" y="0"/>
                  </a:lnTo>
                  <a:lnTo>
                    <a:pt x="147283" y="2062"/>
                  </a:lnTo>
                  <a:lnTo>
                    <a:pt x="153183" y="5330"/>
                  </a:lnTo>
                  <a:lnTo>
                    <a:pt x="158157" y="14780"/>
                  </a:lnTo>
                  <a:lnTo>
                    <a:pt x="163043" y="35967"/>
                  </a:lnTo>
                  <a:lnTo>
                    <a:pt x="165535" y="67325"/>
                  </a:lnTo>
                  <a:lnTo>
                    <a:pt x="171042" y="96658"/>
                  </a:lnTo>
                  <a:lnTo>
                    <a:pt x="171450" y="1040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860">
              <a:extLst>
                <a:ext uri="{FF2B5EF4-FFF2-40B4-BE49-F238E27FC236}">
                  <a16:creationId xmlns:a16="http://schemas.microsoft.com/office/drawing/2014/main" id="{8C556203-EE4D-F61A-F86E-3D26E31D282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190750" y="4387927"/>
              <a:ext cx="419101" cy="257750"/>
            </a:xfrm>
            <a:custGeom>
              <a:avLst/>
              <a:gdLst/>
              <a:ahLst/>
              <a:cxnLst/>
              <a:rect l="0" t="0" r="0" b="0"/>
              <a:pathLst>
                <a:path w="419101" h="257750">
                  <a:moveTo>
                    <a:pt x="0" y="203123"/>
                  </a:moveTo>
                  <a:lnTo>
                    <a:pt x="0" y="203123"/>
                  </a:lnTo>
                  <a:lnTo>
                    <a:pt x="8838" y="194285"/>
                  </a:lnTo>
                  <a:lnTo>
                    <a:pt x="39192" y="175455"/>
                  </a:lnTo>
                  <a:lnTo>
                    <a:pt x="59827" y="160962"/>
                  </a:lnTo>
                  <a:lnTo>
                    <a:pt x="87249" y="150230"/>
                  </a:lnTo>
                  <a:lnTo>
                    <a:pt x="104090" y="147235"/>
                  </a:lnTo>
                  <a:lnTo>
                    <a:pt x="118017" y="149718"/>
                  </a:lnTo>
                  <a:lnTo>
                    <a:pt x="131080" y="158293"/>
                  </a:lnTo>
                  <a:lnTo>
                    <a:pt x="135869" y="165795"/>
                  </a:lnTo>
                  <a:lnTo>
                    <a:pt x="144265" y="195725"/>
                  </a:lnTo>
                  <a:lnTo>
                    <a:pt x="152298" y="226053"/>
                  </a:lnTo>
                  <a:lnTo>
                    <a:pt x="163924" y="257544"/>
                  </a:lnTo>
                  <a:lnTo>
                    <a:pt x="165022" y="257749"/>
                  </a:lnTo>
                  <a:lnTo>
                    <a:pt x="168123" y="256095"/>
                  </a:lnTo>
                  <a:lnTo>
                    <a:pt x="182086" y="225920"/>
                  </a:lnTo>
                  <a:lnTo>
                    <a:pt x="188629" y="202609"/>
                  </a:lnTo>
                  <a:lnTo>
                    <a:pt x="190131" y="174250"/>
                  </a:lnTo>
                  <a:lnTo>
                    <a:pt x="190391" y="146433"/>
                  </a:lnTo>
                  <a:lnTo>
                    <a:pt x="190468" y="115849"/>
                  </a:lnTo>
                  <a:lnTo>
                    <a:pt x="190491" y="84445"/>
                  </a:lnTo>
                  <a:lnTo>
                    <a:pt x="190497" y="59539"/>
                  </a:lnTo>
                  <a:lnTo>
                    <a:pt x="190499" y="32866"/>
                  </a:lnTo>
                  <a:lnTo>
                    <a:pt x="190500" y="12197"/>
                  </a:lnTo>
                  <a:lnTo>
                    <a:pt x="191205" y="10222"/>
                  </a:lnTo>
                  <a:lnTo>
                    <a:pt x="192381" y="8907"/>
                  </a:lnTo>
                  <a:lnTo>
                    <a:pt x="202709" y="3422"/>
                  </a:lnTo>
                  <a:lnTo>
                    <a:pt x="214035" y="3360"/>
                  </a:lnTo>
                  <a:lnTo>
                    <a:pt x="244303" y="5698"/>
                  </a:lnTo>
                  <a:lnTo>
                    <a:pt x="274505" y="6159"/>
                  </a:lnTo>
                  <a:lnTo>
                    <a:pt x="295569" y="6222"/>
                  </a:lnTo>
                  <a:lnTo>
                    <a:pt x="317160" y="4369"/>
                  </a:lnTo>
                  <a:lnTo>
                    <a:pt x="338516" y="1899"/>
                  </a:lnTo>
                  <a:lnTo>
                    <a:pt x="367550" y="509"/>
                  </a:lnTo>
                  <a:lnTo>
                    <a:pt x="394716" y="0"/>
                  </a:lnTo>
                  <a:lnTo>
                    <a:pt x="409680" y="3317"/>
                  </a:lnTo>
                  <a:lnTo>
                    <a:pt x="412820" y="6419"/>
                  </a:lnTo>
                  <a:lnTo>
                    <a:pt x="419100" y="253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861">
              <a:extLst>
                <a:ext uri="{FF2B5EF4-FFF2-40B4-BE49-F238E27FC236}">
                  <a16:creationId xmlns:a16="http://schemas.microsoft.com/office/drawing/2014/main" id="{F3273490-07D4-ACAD-EB94-9BD6552A568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222500" y="4286253"/>
              <a:ext cx="349251" cy="12698"/>
            </a:xfrm>
            <a:custGeom>
              <a:avLst/>
              <a:gdLst/>
              <a:ahLst/>
              <a:cxnLst/>
              <a:rect l="0" t="0" r="0" b="0"/>
              <a:pathLst>
                <a:path w="349251" h="12698">
                  <a:moveTo>
                    <a:pt x="0" y="6347"/>
                  </a:moveTo>
                  <a:lnTo>
                    <a:pt x="0" y="6347"/>
                  </a:lnTo>
                  <a:lnTo>
                    <a:pt x="0" y="9718"/>
                  </a:lnTo>
                  <a:lnTo>
                    <a:pt x="705" y="10711"/>
                  </a:lnTo>
                  <a:lnTo>
                    <a:pt x="1881" y="11373"/>
                  </a:lnTo>
                  <a:lnTo>
                    <a:pt x="3371" y="11814"/>
                  </a:lnTo>
                  <a:lnTo>
                    <a:pt x="34062" y="11817"/>
                  </a:lnTo>
                  <a:lnTo>
                    <a:pt x="64584" y="7636"/>
                  </a:lnTo>
                  <a:lnTo>
                    <a:pt x="91102" y="6729"/>
                  </a:lnTo>
                  <a:lnTo>
                    <a:pt x="121303" y="4579"/>
                  </a:lnTo>
                  <a:lnTo>
                    <a:pt x="150712" y="1355"/>
                  </a:lnTo>
                  <a:lnTo>
                    <a:pt x="179181" y="399"/>
                  </a:lnTo>
                  <a:lnTo>
                    <a:pt x="209959" y="116"/>
                  </a:lnTo>
                  <a:lnTo>
                    <a:pt x="241422" y="32"/>
                  </a:lnTo>
                  <a:lnTo>
                    <a:pt x="271204" y="8"/>
                  </a:lnTo>
                  <a:lnTo>
                    <a:pt x="297903" y="0"/>
                  </a:lnTo>
                  <a:lnTo>
                    <a:pt x="323688" y="1879"/>
                  </a:lnTo>
                  <a:lnTo>
                    <a:pt x="337889" y="5067"/>
                  </a:lnTo>
                  <a:lnTo>
                    <a:pt x="349250" y="12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862">
              <a:extLst>
                <a:ext uri="{FF2B5EF4-FFF2-40B4-BE49-F238E27FC236}">
                  <a16:creationId xmlns:a16="http://schemas.microsoft.com/office/drawing/2014/main" id="{05230A52-9C23-408B-04FB-8299EF49B04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879600" y="3994182"/>
              <a:ext cx="19051" cy="177291"/>
            </a:xfrm>
            <a:custGeom>
              <a:avLst/>
              <a:gdLst/>
              <a:ahLst/>
              <a:cxnLst/>
              <a:rect l="0" t="0" r="0" b="0"/>
              <a:pathLst>
                <a:path w="19051" h="177291">
                  <a:moveTo>
                    <a:pt x="0" y="19018"/>
                  </a:moveTo>
                  <a:lnTo>
                    <a:pt x="0" y="19018"/>
                  </a:lnTo>
                  <a:lnTo>
                    <a:pt x="3371" y="15647"/>
                  </a:lnTo>
                  <a:lnTo>
                    <a:pt x="5026" y="12111"/>
                  </a:lnTo>
                  <a:lnTo>
                    <a:pt x="6348" y="0"/>
                  </a:lnTo>
                  <a:lnTo>
                    <a:pt x="6350" y="28113"/>
                  </a:lnTo>
                  <a:lnTo>
                    <a:pt x="6350" y="59202"/>
                  </a:lnTo>
                  <a:lnTo>
                    <a:pt x="6350" y="86300"/>
                  </a:lnTo>
                  <a:lnTo>
                    <a:pt x="6350" y="110528"/>
                  </a:lnTo>
                  <a:lnTo>
                    <a:pt x="6350" y="141882"/>
                  </a:lnTo>
                  <a:lnTo>
                    <a:pt x="6350" y="172326"/>
                  </a:lnTo>
                  <a:lnTo>
                    <a:pt x="6350" y="177290"/>
                  </a:lnTo>
                  <a:lnTo>
                    <a:pt x="9721" y="174255"/>
                  </a:lnTo>
                  <a:lnTo>
                    <a:pt x="11376" y="170797"/>
                  </a:lnTo>
                  <a:lnTo>
                    <a:pt x="11817" y="168888"/>
                  </a:lnTo>
                  <a:lnTo>
                    <a:pt x="12817" y="167615"/>
                  </a:lnTo>
                  <a:lnTo>
                    <a:pt x="19050" y="1650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863">
              <a:extLst>
                <a:ext uri="{FF2B5EF4-FFF2-40B4-BE49-F238E27FC236}">
                  <a16:creationId xmlns:a16="http://schemas.microsoft.com/office/drawing/2014/main" id="{7EF7D0EB-F2C8-4099-ADDF-A2B8FE0CED6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027831" y="3899783"/>
              <a:ext cx="81866" cy="246775"/>
            </a:xfrm>
            <a:custGeom>
              <a:avLst/>
              <a:gdLst/>
              <a:ahLst/>
              <a:cxnLst/>
              <a:rect l="0" t="0" r="0" b="0"/>
              <a:pathLst>
                <a:path w="81866" h="246775">
                  <a:moveTo>
                    <a:pt x="74019" y="5467"/>
                  </a:moveTo>
                  <a:lnTo>
                    <a:pt x="74019" y="5467"/>
                  </a:lnTo>
                  <a:lnTo>
                    <a:pt x="77390" y="5467"/>
                  </a:lnTo>
                  <a:lnTo>
                    <a:pt x="78383" y="4762"/>
                  </a:lnTo>
                  <a:lnTo>
                    <a:pt x="79045" y="3586"/>
                  </a:lnTo>
                  <a:lnTo>
                    <a:pt x="80107" y="0"/>
                  </a:lnTo>
                  <a:lnTo>
                    <a:pt x="80291" y="2749"/>
                  </a:lnTo>
                  <a:lnTo>
                    <a:pt x="78453" y="6141"/>
                  </a:lnTo>
                  <a:lnTo>
                    <a:pt x="75284" y="11411"/>
                  </a:lnTo>
                  <a:lnTo>
                    <a:pt x="64414" y="42095"/>
                  </a:lnTo>
                  <a:lnTo>
                    <a:pt x="54005" y="60299"/>
                  </a:lnTo>
                  <a:lnTo>
                    <a:pt x="34474" y="89206"/>
                  </a:lnTo>
                  <a:lnTo>
                    <a:pt x="21078" y="118748"/>
                  </a:lnTo>
                  <a:lnTo>
                    <a:pt x="13937" y="148728"/>
                  </a:lnTo>
                  <a:lnTo>
                    <a:pt x="5181" y="174209"/>
                  </a:lnTo>
                  <a:lnTo>
                    <a:pt x="0" y="197046"/>
                  </a:lnTo>
                  <a:lnTo>
                    <a:pt x="199" y="212675"/>
                  </a:lnTo>
                  <a:lnTo>
                    <a:pt x="4992" y="226676"/>
                  </a:lnTo>
                  <a:lnTo>
                    <a:pt x="13707" y="238073"/>
                  </a:lnTo>
                  <a:lnTo>
                    <a:pt x="18994" y="243088"/>
                  </a:lnTo>
                  <a:lnTo>
                    <a:pt x="26047" y="245725"/>
                  </a:lnTo>
                  <a:lnTo>
                    <a:pt x="43291" y="246774"/>
                  </a:lnTo>
                  <a:lnTo>
                    <a:pt x="57070" y="243008"/>
                  </a:lnTo>
                  <a:lnTo>
                    <a:pt x="62719" y="240027"/>
                  </a:lnTo>
                  <a:lnTo>
                    <a:pt x="70878" y="227309"/>
                  </a:lnTo>
                  <a:lnTo>
                    <a:pt x="79438" y="202196"/>
                  </a:lnTo>
                  <a:lnTo>
                    <a:pt x="81865" y="193769"/>
                  </a:lnTo>
                  <a:lnTo>
                    <a:pt x="80799" y="178763"/>
                  </a:lnTo>
                  <a:lnTo>
                    <a:pt x="78539" y="171797"/>
                  </a:lnTo>
                  <a:lnTo>
                    <a:pt x="70384" y="162177"/>
                  </a:lnTo>
                  <a:lnTo>
                    <a:pt x="59703" y="156255"/>
                  </a:lnTo>
                  <a:lnTo>
                    <a:pt x="23219" y="157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864">
              <a:extLst>
                <a:ext uri="{FF2B5EF4-FFF2-40B4-BE49-F238E27FC236}">
                  <a16:creationId xmlns:a16="http://schemas.microsoft.com/office/drawing/2014/main" id="{B521CDFE-8B27-22F3-69C7-00CD33CA7A7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804610" y="3962848"/>
              <a:ext cx="125791" cy="132903"/>
            </a:xfrm>
            <a:custGeom>
              <a:avLst/>
              <a:gdLst/>
              <a:ahLst/>
              <a:cxnLst/>
              <a:rect l="0" t="0" r="0" b="0"/>
              <a:pathLst>
                <a:path w="125791" h="132903">
                  <a:moveTo>
                    <a:pt x="87690" y="94802"/>
                  </a:moveTo>
                  <a:lnTo>
                    <a:pt x="87690" y="94802"/>
                  </a:lnTo>
                  <a:lnTo>
                    <a:pt x="87690" y="91431"/>
                  </a:lnTo>
                  <a:lnTo>
                    <a:pt x="88395" y="90438"/>
                  </a:lnTo>
                  <a:lnTo>
                    <a:pt x="89571" y="89776"/>
                  </a:lnTo>
                  <a:lnTo>
                    <a:pt x="91061" y="89335"/>
                  </a:lnTo>
                  <a:lnTo>
                    <a:pt x="96528" y="78601"/>
                  </a:lnTo>
                  <a:lnTo>
                    <a:pt x="100051" y="55904"/>
                  </a:lnTo>
                  <a:lnTo>
                    <a:pt x="100388" y="24875"/>
                  </a:lnTo>
                  <a:lnTo>
                    <a:pt x="100389" y="22784"/>
                  </a:lnTo>
                  <a:lnTo>
                    <a:pt x="96627" y="16697"/>
                  </a:lnTo>
                  <a:lnTo>
                    <a:pt x="90251" y="9994"/>
                  </a:lnTo>
                  <a:lnTo>
                    <a:pt x="82713" y="4664"/>
                  </a:lnTo>
                  <a:lnTo>
                    <a:pt x="70536" y="1067"/>
                  </a:lnTo>
                  <a:lnTo>
                    <a:pt x="54620" y="0"/>
                  </a:lnTo>
                  <a:lnTo>
                    <a:pt x="42653" y="3514"/>
                  </a:lnTo>
                  <a:lnTo>
                    <a:pt x="17724" y="17268"/>
                  </a:lnTo>
                  <a:lnTo>
                    <a:pt x="13529" y="21946"/>
                  </a:lnTo>
                  <a:lnTo>
                    <a:pt x="1512" y="47562"/>
                  </a:lnTo>
                  <a:lnTo>
                    <a:pt x="0" y="55227"/>
                  </a:lnTo>
                  <a:lnTo>
                    <a:pt x="1209" y="61456"/>
                  </a:lnTo>
                  <a:lnTo>
                    <a:pt x="3975" y="68929"/>
                  </a:lnTo>
                  <a:lnTo>
                    <a:pt x="4363" y="71203"/>
                  </a:lnTo>
                  <a:lnTo>
                    <a:pt x="6676" y="75612"/>
                  </a:lnTo>
                  <a:lnTo>
                    <a:pt x="19856" y="93466"/>
                  </a:lnTo>
                  <a:lnTo>
                    <a:pt x="23418" y="96028"/>
                  </a:lnTo>
                  <a:lnTo>
                    <a:pt x="27908" y="97030"/>
                  </a:lnTo>
                  <a:lnTo>
                    <a:pt x="43636" y="95070"/>
                  </a:lnTo>
                  <a:lnTo>
                    <a:pt x="56841" y="90021"/>
                  </a:lnTo>
                  <a:lnTo>
                    <a:pt x="62926" y="86092"/>
                  </a:lnTo>
                  <a:lnTo>
                    <a:pt x="88605" y="55884"/>
                  </a:lnTo>
                  <a:lnTo>
                    <a:pt x="94311" y="48228"/>
                  </a:lnTo>
                  <a:lnTo>
                    <a:pt x="105501" y="32804"/>
                  </a:lnTo>
                  <a:lnTo>
                    <a:pt x="105914" y="33009"/>
                  </a:lnTo>
                  <a:lnTo>
                    <a:pt x="106373" y="35118"/>
                  </a:lnTo>
                  <a:lnTo>
                    <a:pt x="108607" y="57326"/>
                  </a:lnTo>
                  <a:lnTo>
                    <a:pt x="111097" y="66152"/>
                  </a:lnTo>
                  <a:lnTo>
                    <a:pt x="112915" y="96355"/>
                  </a:lnTo>
                  <a:lnTo>
                    <a:pt x="113083" y="127393"/>
                  </a:lnTo>
                  <a:lnTo>
                    <a:pt x="113088" y="131270"/>
                  </a:lnTo>
                  <a:lnTo>
                    <a:pt x="113794" y="131814"/>
                  </a:lnTo>
                  <a:lnTo>
                    <a:pt x="118557" y="132759"/>
                  </a:lnTo>
                  <a:lnTo>
                    <a:pt x="125790" y="1329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865">
              <a:extLst>
                <a:ext uri="{FF2B5EF4-FFF2-40B4-BE49-F238E27FC236}">
                  <a16:creationId xmlns:a16="http://schemas.microsoft.com/office/drawing/2014/main" id="{3603D211-9D48-FCE8-4C0C-288411B564E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708150" y="41148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31750"/>
                  </a:moveTo>
                  <a:lnTo>
                    <a:pt x="12700" y="31750"/>
                  </a:lnTo>
                  <a:lnTo>
                    <a:pt x="9329" y="28379"/>
                  </a:lnTo>
                  <a:lnTo>
                    <a:pt x="7674" y="24843"/>
                  </a:lnTo>
                  <a:lnTo>
                    <a:pt x="7233" y="22912"/>
                  </a:lnTo>
                  <a:lnTo>
                    <a:pt x="2161" y="1403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866">
              <a:extLst>
                <a:ext uri="{FF2B5EF4-FFF2-40B4-BE49-F238E27FC236}">
                  <a16:creationId xmlns:a16="http://schemas.microsoft.com/office/drawing/2014/main" id="{5C6CCCD7-DF65-7915-EB1D-6A8130737DE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587617" y="3959035"/>
              <a:ext cx="12584" cy="238316"/>
            </a:xfrm>
            <a:custGeom>
              <a:avLst/>
              <a:gdLst/>
              <a:ahLst/>
              <a:cxnLst/>
              <a:rect l="0" t="0" r="0" b="0"/>
              <a:pathLst>
                <a:path w="12584" h="238316">
                  <a:moveTo>
                    <a:pt x="6233" y="28765"/>
                  </a:moveTo>
                  <a:lnTo>
                    <a:pt x="6233" y="28765"/>
                  </a:lnTo>
                  <a:lnTo>
                    <a:pt x="6233" y="0"/>
                  </a:lnTo>
                  <a:lnTo>
                    <a:pt x="6233" y="25712"/>
                  </a:lnTo>
                  <a:lnTo>
                    <a:pt x="6233" y="50752"/>
                  </a:lnTo>
                  <a:lnTo>
                    <a:pt x="6233" y="80773"/>
                  </a:lnTo>
                  <a:lnTo>
                    <a:pt x="2862" y="110299"/>
                  </a:lnTo>
                  <a:lnTo>
                    <a:pt x="766" y="140177"/>
                  </a:lnTo>
                  <a:lnTo>
                    <a:pt x="276" y="161772"/>
                  </a:lnTo>
                  <a:lnTo>
                    <a:pt x="0" y="188119"/>
                  </a:lnTo>
                  <a:lnTo>
                    <a:pt x="1799" y="206744"/>
                  </a:lnTo>
                  <a:lnTo>
                    <a:pt x="12583" y="2383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SMARTInkShape-867">
            <a:extLst>
              <a:ext uri="{FF2B5EF4-FFF2-40B4-BE49-F238E27FC236}">
                <a16:creationId xmlns:a16="http://schemas.microsoft.com/office/drawing/2014/main" id="{CE3C1EE6-3CD0-4D4E-E236-A37BDB8A350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55962" y="4108624"/>
            <a:ext cx="196589" cy="18877"/>
          </a:xfrm>
          <a:custGeom>
            <a:avLst/>
            <a:gdLst/>
            <a:ahLst/>
            <a:cxnLst/>
            <a:rect l="0" t="0" r="0" b="0"/>
            <a:pathLst>
              <a:path w="196589" h="18877">
                <a:moveTo>
                  <a:pt x="6088" y="6176"/>
                </a:moveTo>
                <a:lnTo>
                  <a:pt x="6088" y="6176"/>
                </a:lnTo>
                <a:lnTo>
                  <a:pt x="0" y="6176"/>
                </a:lnTo>
                <a:lnTo>
                  <a:pt x="10634" y="5471"/>
                </a:lnTo>
                <a:lnTo>
                  <a:pt x="41808" y="709"/>
                </a:lnTo>
                <a:lnTo>
                  <a:pt x="73482" y="0"/>
                </a:lnTo>
                <a:lnTo>
                  <a:pt x="104616" y="1742"/>
                </a:lnTo>
                <a:lnTo>
                  <a:pt x="132178" y="4862"/>
                </a:lnTo>
                <a:lnTo>
                  <a:pt x="158218" y="7668"/>
                </a:lnTo>
                <a:lnTo>
                  <a:pt x="178164" y="12968"/>
                </a:lnTo>
                <a:lnTo>
                  <a:pt x="196588" y="1887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SMARTInkShape-Group232">
            <a:extLst>
              <a:ext uri="{FF2B5EF4-FFF2-40B4-BE49-F238E27FC236}">
                <a16:creationId xmlns:a16="http://schemas.microsoft.com/office/drawing/2014/main" id="{17CC2C3D-9428-DB4C-6ED5-821896304F0D}"/>
              </a:ext>
            </a:extLst>
          </p:cNvPr>
          <p:cNvGrpSpPr/>
          <p:nvPr/>
        </p:nvGrpSpPr>
        <p:grpSpPr>
          <a:xfrm>
            <a:off x="732942" y="3937000"/>
            <a:ext cx="264009" cy="277776"/>
            <a:chOff x="732942" y="3937000"/>
            <a:chExt cx="264009" cy="277776"/>
          </a:xfrm>
        </p:grpSpPr>
        <p:sp>
          <p:nvSpPr>
            <p:cNvPr id="143" name="SMARTInkShape-868">
              <a:extLst>
                <a:ext uri="{FF2B5EF4-FFF2-40B4-BE49-F238E27FC236}">
                  <a16:creationId xmlns:a16="http://schemas.microsoft.com/office/drawing/2014/main" id="{89384241-1F3C-5315-2739-602FC7A9325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39466" y="3937000"/>
              <a:ext cx="228419" cy="25401"/>
            </a:xfrm>
            <a:custGeom>
              <a:avLst/>
              <a:gdLst/>
              <a:ahLst/>
              <a:cxnLst/>
              <a:rect l="0" t="0" r="0" b="0"/>
              <a:pathLst>
                <a:path w="228419" h="25401">
                  <a:moveTo>
                    <a:pt x="9834" y="0"/>
                  </a:moveTo>
                  <a:lnTo>
                    <a:pt x="9834" y="0"/>
                  </a:lnTo>
                  <a:lnTo>
                    <a:pt x="0" y="0"/>
                  </a:lnTo>
                  <a:lnTo>
                    <a:pt x="27703" y="0"/>
                  </a:lnTo>
                  <a:lnTo>
                    <a:pt x="57697" y="0"/>
                  </a:lnTo>
                  <a:lnTo>
                    <a:pt x="79790" y="0"/>
                  </a:lnTo>
                  <a:lnTo>
                    <a:pt x="110211" y="0"/>
                  </a:lnTo>
                  <a:lnTo>
                    <a:pt x="135820" y="0"/>
                  </a:lnTo>
                  <a:lnTo>
                    <a:pt x="159902" y="0"/>
                  </a:lnTo>
                  <a:lnTo>
                    <a:pt x="191411" y="1881"/>
                  </a:lnTo>
                  <a:lnTo>
                    <a:pt x="220770" y="6467"/>
                  </a:lnTo>
                  <a:lnTo>
                    <a:pt x="226585" y="9460"/>
                  </a:lnTo>
                  <a:lnTo>
                    <a:pt x="228418" y="11245"/>
                  </a:lnTo>
                  <a:lnTo>
                    <a:pt x="225734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869">
              <a:extLst>
                <a:ext uri="{FF2B5EF4-FFF2-40B4-BE49-F238E27FC236}">
                  <a16:creationId xmlns:a16="http://schemas.microsoft.com/office/drawing/2014/main" id="{1AE50511-837D-A828-ABB8-F7656578A23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32942" y="4032653"/>
              <a:ext cx="264009" cy="182123"/>
            </a:xfrm>
            <a:custGeom>
              <a:avLst/>
              <a:gdLst/>
              <a:ahLst/>
              <a:cxnLst/>
              <a:rect l="0" t="0" r="0" b="0"/>
              <a:pathLst>
                <a:path w="264009" h="182123">
                  <a:moveTo>
                    <a:pt x="3658" y="50397"/>
                  </a:moveTo>
                  <a:lnTo>
                    <a:pt x="3658" y="50397"/>
                  </a:lnTo>
                  <a:lnTo>
                    <a:pt x="3658" y="54055"/>
                  </a:lnTo>
                  <a:lnTo>
                    <a:pt x="3658" y="52493"/>
                  </a:lnTo>
                  <a:lnTo>
                    <a:pt x="3658" y="56049"/>
                  </a:lnTo>
                  <a:lnTo>
                    <a:pt x="3658" y="53169"/>
                  </a:lnTo>
                  <a:lnTo>
                    <a:pt x="1777" y="49748"/>
                  </a:lnTo>
                  <a:lnTo>
                    <a:pt x="287" y="47848"/>
                  </a:lnTo>
                  <a:lnTo>
                    <a:pt x="0" y="46581"/>
                  </a:lnTo>
                  <a:lnTo>
                    <a:pt x="513" y="45736"/>
                  </a:lnTo>
                  <a:lnTo>
                    <a:pt x="3672" y="43387"/>
                  </a:lnTo>
                  <a:lnTo>
                    <a:pt x="33271" y="16520"/>
                  </a:lnTo>
                  <a:lnTo>
                    <a:pt x="40573" y="11116"/>
                  </a:lnTo>
                  <a:lnTo>
                    <a:pt x="48522" y="8245"/>
                  </a:lnTo>
                  <a:lnTo>
                    <a:pt x="74395" y="614"/>
                  </a:lnTo>
                  <a:lnTo>
                    <a:pt x="81193" y="1930"/>
                  </a:lnTo>
                  <a:lnTo>
                    <a:pt x="84981" y="3269"/>
                  </a:lnTo>
                  <a:lnTo>
                    <a:pt x="91072" y="8520"/>
                  </a:lnTo>
                  <a:lnTo>
                    <a:pt x="104102" y="26760"/>
                  </a:lnTo>
                  <a:lnTo>
                    <a:pt x="108272" y="38480"/>
                  </a:lnTo>
                  <a:lnTo>
                    <a:pt x="109420" y="51450"/>
                  </a:lnTo>
                  <a:lnTo>
                    <a:pt x="106289" y="79010"/>
                  </a:lnTo>
                  <a:lnTo>
                    <a:pt x="105945" y="84290"/>
                  </a:lnTo>
                  <a:lnTo>
                    <a:pt x="101800" y="93918"/>
                  </a:lnTo>
                  <a:lnTo>
                    <a:pt x="77724" y="122916"/>
                  </a:lnTo>
                  <a:lnTo>
                    <a:pt x="61947" y="143603"/>
                  </a:lnTo>
                  <a:lnTo>
                    <a:pt x="31577" y="164707"/>
                  </a:lnTo>
                  <a:lnTo>
                    <a:pt x="11782" y="182122"/>
                  </a:lnTo>
                  <a:lnTo>
                    <a:pt x="11896" y="181253"/>
                  </a:lnTo>
                  <a:lnTo>
                    <a:pt x="22373" y="162556"/>
                  </a:lnTo>
                  <a:lnTo>
                    <a:pt x="52045" y="134547"/>
                  </a:lnTo>
                  <a:lnTo>
                    <a:pt x="81028" y="112959"/>
                  </a:lnTo>
                  <a:lnTo>
                    <a:pt x="109879" y="97745"/>
                  </a:lnTo>
                  <a:lnTo>
                    <a:pt x="137756" y="81109"/>
                  </a:lnTo>
                  <a:lnTo>
                    <a:pt x="168856" y="60800"/>
                  </a:lnTo>
                  <a:lnTo>
                    <a:pt x="196157" y="40478"/>
                  </a:lnTo>
                  <a:lnTo>
                    <a:pt x="222800" y="20572"/>
                  </a:lnTo>
                  <a:lnTo>
                    <a:pt x="228054" y="14094"/>
                  </a:lnTo>
                  <a:lnTo>
                    <a:pt x="231012" y="6479"/>
                  </a:lnTo>
                  <a:lnTo>
                    <a:pt x="232012" y="957"/>
                  </a:lnTo>
                  <a:lnTo>
                    <a:pt x="228386" y="201"/>
                  </a:lnTo>
                  <a:lnTo>
                    <a:pt x="225443" y="0"/>
                  </a:lnTo>
                  <a:lnTo>
                    <a:pt x="214560" y="3087"/>
                  </a:lnTo>
                  <a:lnTo>
                    <a:pt x="189031" y="19385"/>
                  </a:lnTo>
                  <a:lnTo>
                    <a:pt x="159751" y="46781"/>
                  </a:lnTo>
                  <a:lnTo>
                    <a:pt x="142425" y="67411"/>
                  </a:lnTo>
                  <a:lnTo>
                    <a:pt x="129350" y="93713"/>
                  </a:lnTo>
                  <a:lnTo>
                    <a:pt x="126549" y="107043"/>
                  </a:lnTo>
                  <a:lnTo>
                    <a:pt x="128343" y="126448"/>
                  </a:lnTo>
                  <a:lnTo>
                    <a:pt x="131510" y="133586"/>
                  </a:lnTo>
                  <a:lnTo>
                    <a:pt x="133343" y="135490"/>
                  </a:lnTo>
                  <a:lnTo>
                    <a:pt x="149406" y="141540"/>
                  </a:lnTo>
                  <a:lnTo>
                    <a:pt x="172040" y="141059"/>
                  </a:lnTo>
                  <a:lnTo>
                    <a:pt x="199991" y="136448"/>
                  </a:lnTo>
                  <a:lnTo>
                    <a:pt x="226538" y="127864"/>
                  </a:lnTo>
                  <a:lnTo>
                    <a:pt x="264008" y="1011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233">
            <a:extLst>
              <a:ext uri="{FF2B5EF4-FFF2-40B4-BE49-F238E27FC236}">
                <a16:creationId xmlns:a16="http://schemas.microsoft.com/office/drawing/2014/main" id="{A73C3CF1-DBF6-4BF5-3A37-5BE73E692850}"/>
              </a:ext>
            </a:extLst>
          </p:cNvPr>
          <p:cNvGrpSpPr/>
          <p:nvPr/>
        </p:nvGrpSpPr>
        <p:grpSpPr>
          <a:xfrm>
            <a:off x="7236286" y="2584450"/>
            <a:ext cx="739315" cy="215778"/>
            <a:chOff x="7236286" y="2584450"/>
            <a:chExt cx="739315" cy="215778"/>
          </a:xfrm>
        </p:grpSpPr>
        <p:sp>
          <p:nvSpPr>
            <p:cNvPr id="146" name="SMARTInkShape-870">
              <a:extLst>
                <a:ext uri="{FF2B5EF4-FFF2-40B4-BE49-F238E27FC236}">
                  <a16:creationId xmlns:a16="http://schemas.microsoft.com/office/drawing/2014/main" id="{E8CF18EB-CB23-8FFC-4F59-F48C1B6815B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766050" y="2584450"/>
              <a:ext cx="209551" cy="57151"/>
            </a:xfrm>
            <a:custGeom>
              <a:avLst/>
              <a:gdLst/>
              <a:ahLst/>
              <a:cxnLst/>
              <a:rect l="0" t="0" r="0" b="0"/>
              <a:pathLst>
                <a:path w="209551" h="57151">
                  <a:moveTo>
                    <a:pt x="0" y="57150"/>
                  </a:moveTo>
                  <a:lnTo>
                    <a:pt x="0" y="57150"/>
                  </a:lnTo>
                  <a:lnTo>
                    <a:pt x="16606" y="41955"/>
                  </a:lnTo>
                  <a:lnTo>
                    <a:pt x="41593" y="29862"/>
                  </a:lnTo>
                  <a:lnTo>
                    <a:pt x="68297" y="23351"/>
                  </a:lnTo>
                  <a:lnTo>
                    <a:pt x="97086" y="14830"/>
                  </a:lnTo>
                  <a:lnTo>
                    <a:pt x="123859" y="9176"/>
                  </a:lnTo>
                  <a:lnTo>
                    <a:pt x="149979" y="6482"/>
                  </a:lnTo>
                  <a:lnTo>
                    <a:pt x="180327" y="149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871">
              <a:extLst>
                <a:ext uri="{FF2B5EF4-FFF2-40B4-BE49-F238E27FC236}">
                  <a16:creationId xmlns:a16="http://schemas.microsoft.com/office/drawing/2014/main" id="{34606B5C-3714-955F-C0F4-DD725AED391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778750" y="2635251"/>
              <a:ext cx="93781" cy="152169"/>
            </a:xfrm>
            <a:custGeom>
              <a:avLst/>
              <a:gdLst/>
              <a:ahLst/>
              <a:cxnLst/>
              <a:rect l="0" t="0" r="0" b="0"/>
              <a:pathLst>
                <a:path w="93781" h="152169">
                  <a:moveTo>
                    <a:pt x="0" y="25399"/>
                  </a:moveTo>
                  <a:lnTo>
                    <a:pt x="0" y="25399"/>
                  </a:lnTo>
                  <a:lnTo>
                    <a:pt x="3372" y="22028"/>
                  </a:lnTo>
                  <a:lnTo>
                    <a:pt x="5026" y="18491"/>
                  </a:lnTo>
                  <a:lnTo>
                    <a:pt x="6089" y="13843"/>
                  </a:lnTo>
                  <a:lnTo>
                    <a:pt x="19049" y="0"/>
                  </a:lnTo>
                  <a:lnTo>
                    <a:pt x="19050" y="0"/>
                  </a:lnTo>
                  <a:lnTo>
                    <a:pt x="19050" y="5466"/>
                  </a:lnTo>
                  <a:lnTo>
                    <a:pt x="13582" y="20577"/>
                  </a:lnTo>
                  <a:lnTo>
                    <a:pt x="12751" y="49040"/>
                  </a:lnTo>
                  <a:lnTo>
                    <a:pt x="12706" y="64826"/>
                  </a:lnTo>
                  <a:lnTo>
                    <a:pt x="14115" y="66501"/>
                  </a:lnTo>
                  <a:lnTo>
                    <a:pt x="19444" y="68361"/>
                  </a:lnTo>
                  <a:lnTo>
                    <a:pt x="22135" y="68151"/>
                  </a:lnTo>
                  <a:lnTo>
                    <a:pt x="27006" y="66037"/>
                  </a:lnTo>
                  <a:lnTo>
                    <a:pt x="43542" y="54883"/>
                  </a:lnTo>
                  <a:lnTo>
                    <a:pt x="55392" y="52009"/>
                  </a:lnTo>
                  <a:lnTo>
                    <a:pt x="67840" y="51158"/>
                  </a:lnTo>
                  <a:lnTo>
                    <a:pt x="70627" y="51744"/>
                  </a:lnTo>
                  <a:lnTo>
                    <a:pt x="72484" y="52840"/>
                  </a:lnTo>
                  <a:lnTo>
                    <a:pt x="90288" y="74574"/>
                  </a:lnTo>
                  <a:lnTo>
                    <a:pt x="93780" y="93670"/>
                  </a:lnTo>
                  <a:lnTo>
                    <a:pt x="90834" y="107247"/>
                  </a:lnTo>
                  <a:lnTo>
                    <a:pt x="80815" y="129839"/>
                  </a:lnTo>
                  <a:lnTo>
                    <a:pt x="67454" y="143520"/>
                  </a:lnTo>
                  <a:lnTo>
                    <a:pt x="56086" y="148453"/>
                  </a:lnTo>
                  <a:lnTo>
                    <a:pt x="30315" y="152168"/>
                  </a:lnTo>
                  <a:lnTo>
                    <a:pt x="19050" y="1460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872">
              <a:extLst>
                <a:ext uri="{FF2B5EF4-FFF2-40B4-BE49-F238E27FC236}">
                  <a16:creationId xmlns:a16="http://schemas.microsoft.com/office/drawing/2014/main" id="{D24CFCF6-BDD0-A19F-955F-87D32CCD6BB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571546" y="2629267"/>
              <a:ext cx="111955" cy="167297"/>
            </a:xfrm>
            <a:custGeom>
              <a:avLst/>
              <a:gdLst/>
              <a:ahLst/>
              <a:cxnLst/>
              <a:rect l="0" t="0" r="0" b="0"/>
              <a:pathLst>
                <a:path w="111955" h="167297">
                  <a:moveTo>
                    <a:pt x="92904" y="56783"/>
                  </a:moveTo>
                  <a:lnTo>
                    <a:pt x="92904" y="56783"/>
                  </a:lnTo>
                  <a:lnTo>
                    <a:pt x="98372" y="51316"/>
                  </a:lnTo>
                  <a:lnTo>
                    <a:pt x="99176" y="45043"/>
                  </a:lnTo>
                  <a:lnTo>
                    <a:pt x="99231" y="40996"/>
                  </a:lnTo>
                  <a:lnTo>
                    <a:pt x="97363" y="37302"/>
                  </a:lnTo>
                  <a:lnTo>
                    <a:pt x="95877" y="35329"/>
                  </a:lnTo>
                  <a:lnTo>
                    <a:pt x="94226" y="29374"/>
                  </a:lnTo>
                  <a:lnTo>
                    <a:pt x="93165" y="20795"/>
                  </a:lnTo>
                  <a:lnTo>
                    <a:pt x="87913" y="12054"/>
                  </a:lnTo>
                  <a:lnTo>
                    <a:pt x="87460" y="10030"/>
                  </a:lnTo>
                  <a:lnTo>
                    <a:pt x="83452" y="3811"/>
                  </a:lnTo>
                  <a:lnTo>
                    <a:pt x="77885" y="1490"/>
                  </a:lnTo>
                  <a:lnTo>
                    <a:pt x="62812" y="0"/>
                  </a:lnTo>
                  <a:lnTo>
                    <a:pt x="35136" y="11615"/>
                  </a:lnTo>
                  <a:lnTo>
                    <a:pt x="24190" y="16953"/>
                  </a:lnTo>
                  <a:lnTo>
                    <a:pt x="9533" y="33759"/>
                  </a:lnTo>
                  <a:lnTo>
                    <a:pt x="2934" y="45139"/>
                  </a:lnTo>
                  <a:lnTo>
                    <a:pt x="0" y="57253"/>
                  </a:lnTo>
                  <a:lnTo>
                    <a:pt x="578" y="67810"/>
                  </a:lnTo>
                  <a:lnTo>
                    <a:pt x="1720" y="72601"/>
                  </a:lnTo>
                  <a:lnTo>
                    <a:pt x="20663" y="97880"/>
                  </a:lnTo>
                  <a:lnTo>
                    <a:pt x="23576" y="101115"/>
                  </a:lnTo>
                  <a:lnTo>
                    <a:pt x="26931" y="102565"/>
                  </a:lnTo>
                  <a:lnTo>
                    <a:pt x="34419" y="102296"/>
                  </a:lnTo>
                  <a:lnTo>
                    <a:pt x="40570" y="99824"/>
                  </a:lnTo>
                  <a:lnTo>
                    <a:pt x="50268" y="92488"/>
                  </a:lnTo>
                  <a:lnTo>
                    <a:pt x="67492" y="62957"/>
                  </a:lnTo>
                  <a:lnTo>
                    <a:pt x="72438" y="55294"/>
                  </a:lnTo>
                  <a:lnTo>
                    <a:pt x="85230" y="42744"/>
                  </a:lnTo>
                  <a:lnTo>
                    <a:pt x="92454" y="32048"/>
                  </a:lnTo>
                  <a:lnTo>
                    <a:pt x="92865" y="59231"/>
                  </a:lnTo>
                  <a:lnTo>
                    <a:pt x="93602" y="88468"/>
                  </a:lnTo>
                  <a:lnTo>
                    <a:pt x="97928" y="116925"/>
                  </a:lnTo>
                  <a:lnTo>
                    <a:pt x="100743" y="131988"/>
                  </a:lnTo>
                  <a:lnTo>
                    <a:pt x="104163" y="145388"/>
                  </a:lnTo>
                  <a:lnTo>
                    <a:pt x="105520" y="166461"/>
                  </a:lnTo>
                  <a:lnTo>
                    <a:pt x="106254" y="167296"/>
                  </a:lnTo>
                  <a:lnTo>
                    <a:pt x="111954" y="164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873">
              <a:extLst>
                <a:ext uri="{FF2B5EF4-FFF2-40B4-BE49-F238E27FC236}">
                  <a16:creationId xmlns:a16="http://schemas.microsoft.com/office/drawing/2014/main" id="{14DE175D-40A3-6372-AF09-690F6986E06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461359" y="2762250"/>
              <a:ext cx="25008" cy="18091"/>
            </a:xfrm>
            <a:custGeom>
              <a:avLst/>
              <a:gdLst/>
              <a:ahLst/>
              <a:cxnLst/>
              <a:rect l="0" t="0" r="0" b="0"/>
              <a:pathLst>
                <a:path w="25008" h="18091">
                  <a:moveTo>
                    <a:pt x="12591" y="6350"/>
                  </a:moveTo>
                  <a:lnTo>
                    <a:pt x="12591" y="6350"/>
                  </a:lnTo>
                  <a:lnTo>
                    <a:pt x="22051" y="6350"/>
                  </a:lnTo>
                  <a:lnTo>
                    <a:pt x="23131" y="7056"/>
                  </a:lnTo>
                  <a:lnTo>
                    <a:pt x="23850" y="8231"/>
                  </a:lnTo>
                  <a:lnTo>
                    <a:pt x="25007" y="11817"/>
                  </a:lnTo>
                  <a:lnTo>
                    <a:pt x="21836" y="15809"/>
                  </a:lnTo>
                  <a:lnTo>
                    <a:pt x="18346" y="17610"/>
                  </a:lnTo>
                  <a:lnTo>
                    <a:pt x="16427" y="18090"/>
                  </a:lnTo>
                  <a:lnTo>
                    <a:pt x="14443" y="17704"/>
                  </a:lnTo>
                  <a:lnTo>
                    <a:pt x="6188" y="13898"/>
                  </a:lnTo>
                  <a:lnTo>
                    <a:pt x="4089" y="13498"/>
                  </a:lnTo>
                  <a:lnTo>
                    <a:pt x="2690" y="11821"/>
                  </a:lnTo>
                  <a:lnTo>
                    <a:pt x="0" y="544"/>
                  </a:lnTo>
                  <a:lnTo>
                    <a:pt x="1259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874">
              <a:extLst>
                <a:ext uri="{FF2B5EF4-FFF2-40B4-BE49-F238E27FC236}">
                  <a16:creationId xmlns:a16="http://schemas.microsoft.com/office/drawing/2014/main" id="{0109F685-E347-C6C1-9819-B787064C43F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236286" y="2605152"/>
              <a:ext cx="147575" cy="195076"/>
            </a:xfrm>
            <a:custGeom>
              <a:avLst/>
              <a:gdLst/>
              <a:ahLst/>
              <a:cxnLst/>
              <a:rect l="0" t="0" r="0" b="0"/>
              <a:pathLst>
                <a:path w="147575" h="195076">
                  <a:moveTo>
                    <a:pt x="85264" y="61848"/>
                  </a:moveTo>
                  <a:lnTo>
                    <a:pt x="85264" y="61848"/>
                  </a:lnTo>
                  <a:lnTo>
                    <a:pt x="88636" y="61848"/>
                  </a:lnTo>
                  <a:lnTo>
                    <a:pt x="89628" y="61143"/>
                  </a:lnTo>
                  <a:lnTo>
                    <a:pt x="90290" y="59967"/>
                  </a:lnTo>
                  <a:lnTo>
                    <a:pt x="90732" y="58477"/>
                  </a:lnTo>
                  <a:lnTo>
                    <a:pt x="91732" y="57484"/>
                  </a:lnTo>
                  <a:lnTo>
                    <a:pt x="94724" y="56381"/>
                  </a:lnTo>
                  <a:lnTo>
                    <a:pt x="95804" y="55381"/>
                  </a:lnTo>
                  <a:lnTo>
                    <a:pt x="97003" y="52389"/>
                  </a:lnTo>
                  <a:lnTo>
                    <a:pt x="97680" y="46737"/>
                  </a:lnTo>
                  <a:lnTo>
                    <a:pt x="95956" y="42667"/>
                  </a:lnTo>
                  <a:lnTo>
                    <a:pt x="94509" y="40594"/>
                  </a:lnTo>
                  <a:lnTo>
                    <a:pt x="94249" y="37801"/>
                  </a:lnTo>
                  <a:lnTo>
                    <a:pt x="95844" y="30934"/>
                  </a:lnTo>
                  <a:lnTo>
                    <a:pt x="94434" y="29245"/>
                  </a:lnTo>
                  <a:lnTo>
                    <a:pt x="91377" y="28824"/>
                  </a:lnTo>
                  <a:lnTo>
                    <a:pt x="87223" y="29248"/>
                  </a:lnTo>
                  <a:lnTo>
                    <a:pt x="85159" y="28120"/>
                  </a:lnTo>
                  <a:lnTo>
                    <a:pt x="84488" y="25957"/>
                  </a:lnTo>
                  <a:lnTo>
                    <a:pt x="84747" y="23104"/>
                  </a:lnTo>
                  <a:lnTo>
                    <a:pt x="84214" y="21908"/>
                  </a:lnTo>
                  <a:lnTo>
                    <a:pt x="83153" y="21816"/>
                  </a:lnTo>
                  <a:lnTo>
                    <a:pt x="53759" y="38868"/>
                  </a:lnTo>
                  <a:lnTo>
                    <a:pt x="23165" y="66842"/>
                  </a:lnTo>
                  <a:lnTo>
                    <a:pt x="17448" y="73945"/>
                  </a:lnTo>
                  <a:lnTo>
                    <a:pt x="6042" y="95857"/>
                  </a:lnTo>
                  <a:lnTo>
                    <a:pt x="0" y="117719"/>
                  </a:lnTo>
                  <a:lnTo>
                    <a:pt x="813" y="137669"/>
                  </a:lnTo>
                  <a:lnTo>
                    <a:pt x="8114" y="162668"/>
                  </a:lnTo>
                  <a:lnTo>
                    <a:pt x="18503" y="176701"/>
                  </a:lnTo>
                  <a:lnTo>
                    <a:pt x="38826" y="190480"/>
                  </a:lnTo>
                  <a:lnTo>
                    <a:pt x="51436" y="193800"/>
                  </a:lnTo>
                  <a:lnTo>
                    <a:pt x="82268" y="195075"/>
                  </a:lnTo>
                  <a:lnTo>
                    <a:pt x="91223" y="191380"/>
                  </a:lnTo>
                  <a:lnTo>
                    <a:pt x="122513" y="164841"/>
                  </a:lnTo>
                  <a:lnTo>
                    <a:pt x="142742" y="147182"/>
                  </a:lnTo>
                  <a:lnTo>
                    <a:pt x="146087" y="140696"/>
                  </a:lnTo>
                  <a:lnTo>
                    <a:pt x="147574" y="133110"/>
                  </a:lnTo>
                  <a:lnTo>
                    <a:pt x="143581" y="103766"/>
                  </a:lnTo>
                  <a:lnTo>
                    <a:pt x="139274" y="75302"/>
                  </a:lnTo>
                  <a:lnTo>
                    <a:pt x="127698" y="47923"/>
                  </a:lnTo>
                  <a:lnTo>
                    <a:pt x="104137" y="17848"/>
                  </a:lnTo>
                  <a:lnTo>
                    <a:pt x="88194" y="2066"/>
                  </a:lnTo>
                  <a:lnTo>
                    <a:pt x="83509" y="0"/>
                  </a:lnTo>
                  <a:lnTo>
                    <a:pt x="75312" y="2845"/>
                  </a:lnTo>
                  <a:lnTo>
                    <a:pt x="70163" y="5580"/>
                  </a:lnTo>
                  <a:lnTo>
                    <a:pt x="67436" y="9519"/>
                  </a:lnTo>
                  <a:lnTo>
                    <a:pt x="66214" y="300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234">
            <a:extLst>
              <a:ext uri="{FF2B5EF4-FFF2-40B4-BE49-F238E27FC236}">
                <a16:creationId xmlns:a16="http://schemas.microsoft.com/office/drawing/2014/main" id="{FC1AC4EC-D3C2-52C5-600F-074BE45F3FFA}"/>
              </a:ext>
            </a:extLst>
          </p:cNvPr>
          <p:cNvGrpSpPr/>
          <p:nvPr/>
        </p:nvGrpSpPr>
        <p:grpSpPr>
          <a:xfrm>
            <a:off x="7078641" y="1276350"/>
            <a:ext cx="725510" cy="273037"/>
            <a:chOff x="7078641" y="1276350"/>
            <a:chExt cx="725510" cy="273037"/>
          </a:xfrm>
        </p:grpSpPr>
        <p:sp>
          <p:nvSpPr>
            <p:cNvPr id="152" name="SMARTInkShape-875">
              <a:extLst>
                <a:ext uri="{FF2B5EF4-FFF2-40B4-BE49-F238E27FC236}">
                  <a16:creationId xmlns:a16="http://schemas.microsoft.com/office/drawing/2014/main" id="{8585B416-D094-BD16-B0F5-7D9F85800DB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594600" y="1276350"/>
              <a:ext cx="209551" cy="76201"/>
            </a:xfrm>
            <a:custGeom>
              <a:avLst/>
              <a:gdLst/>
              <a:ahLst/>
              <a:cxnLst/>
              <a:rect l="0" t="0" r="0" b="0"/>
              <a:pathLst>
                <a:path w="209551" h="76201">
                  <a:moveTo>
                    <a:pt x="0" y="76200"/>
                  </a:moveTo>
                  <a:lnTo>
                    <a:pt x="0" y="76200"/>
                  </a:lnTo>
                  <a:lnTo>
                    <a:pt x="0" y="72829"/>
                  </a:lnTo>
                  <a:lnTo>
                    <a:pt x="28611" y="55806"/>
                  </a:lnTo>
                  <a:lnTo>
                    <a:pt x="57573" y="44552"/>
                  </a:lnTo>
                  <a:lnTo>
                    <a:pt x="80089" y="36249"/>
                  </a:lnTo>
                  <a:lnTo>
                    <a:pt x="109189" y="24172"/>
                  </a:lnTo>
                  <a:lnTo>
                    <a:pt x="137481" y="17197"/>
                  </a:lnTo>
                  <a:lnTo>
                    <a:pt x="165933" y="10661"/>
                  </a:lnTo>
                  <a:lnTo>
                    <a:pt x="192236" y="425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876">
              <a:extLst>
                <a:ext uri="{FF2B5EF4-FFF2-40B4-BE49-F238E27FC236}">
                  <a16:creationId xmlns:a16="http://schemas.microsoft.com/office/drawing/2014/main" id="{42149DEA-8D84-3002-750B-92D0BF39644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613650" y="1360122"/>
              <a:ext cx="132060" cy="149624"/>
            </a:xfrm>
            <a:custGeom>
              <a:avLst/>
              <a:gdLst/>
              <a:ahLst/>
              <a:cxnLst/>
              <a:rect l="0" t="0" r="0" b="0"/>
              <a:pathLst>
                <a:path w="132060" h="149624">
                  <a:moveTo>
                    <a:pt x="0" y="17828"/>
                  </a:moveTo>
                  <a:lnTo>
                    <a:pt x="0" y="17828"/>
                  </a:lnTo>
                  <a:lnTo>
                    <a:pt x="8837" y="8990"/>
                  </a:lnTo>
                  <a:lnTo>
                    <a:pt x="9420" y="6997"/>
                  </a:lnTo>
                  <a:lnTo>
                    <a:pt x="9102" y="4963"/>
                  </a:lnTo>
                  <a:lnTo>
                    <a:pt x="8185" y="2901"/>
                  </a:lnTo>
                  <a:lnTo>
                    <a:pt x="8279" y="1527"/>
                  </a:lnTo>
                  <a:lnTo>
                    <a:pt x="9046" y="610"/>
                  </a:lnTo>
                  <a:lnTo>
                    <a:pt x="10264" y="0"/>
                  </a:lnTo>
                  <a:lnTo>
                    <a:pt x="11076" y="1003"/>
                  </a:lnTo>
                  <a:lnTo>
                    <a:pt x="11978" y="5882"/>
                  </a:lnTo>
                  <a:lnTo>
                    <a:pt x="7169" y="34131"/>
                  </a:lnTo>
                  <a:lnTo>
                    <a:pt x="6458" y="64015"/>
                  </a:lnTo>
                  <a:lnTo>
                    <a:pt x="7103" y="70811"/>
                  </a:lnTo>
                  <a:lnTo>
                    <a:pt x="9742" y="76183"/>
                  </a:lnTo>
                  <a:lnTo>
                    <a:pt x="12139" y="77898"/>
                  </a:lnTo>
                  <a:lnTo>
                    <a:pt x="18565" y="79804"/>
                  </a:lnTo>
                  <a:lnTo>
                    <a:pt x="46575" y="72299"/>
                  </a:lnTo>
                  <a:lnTo>
                    <a:pt x="74616" y="62369"/>
                  </a:lnTo>
                  <a:lnTo>
                    <a:pt x="100834" y="51750"/>
                  </a:lnTo>
                  <a:lnTo>
                    <a:pt x="109020" y="51249"/>
                  </a:lnTo>
                  <a:lnTo>
                    <a:pt x="115011" y="53378"/>
                  </a:lnTo>
                  <a:lnTo>
                    <a:pt x="120025" y="60439"/>
                  </a:lnTo>
                  <a:lnTo>
                    <a:pt x="131414" y="82490"/>
                  </a:lnTo>
                  <a:lnTo>
                    <a:pt x="132059" y="86336"/>
                  </a:lnTo>
                  <a:lnTo>
                    <a:pt x="129596" y="101862"/>
                  </a:lnTo>
                  <a:lnTo>
                    <a:pt x="122510" y="111856"/>
                  </a:lnTo>
                  <a:lnTo>
                    <a:pt x="96593" y="137173"/>
                  </a:lnTo>
                  <a:lnTo>
                    <a:pt x="70953" y="145931"/>
                  </a:lnTo>
                  <a:lnTo>
                    <a:pt x="43287" y="149623"/>
                  </a:lnTo>
                  <a:lnTo>
                    <a:pt x="6350" y="1448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877">
              <a:extLst>
                <a:ext uri="{FF2B5EF4-FFF2-40B4-BE49-F238E27FC236}">
                  <a16:creationId xmlns:a16="http://schemas.microsoft.com/office/drawing/2014/main" id="{E05CC49B-D6B4-0C0A-C5F0-834F20495FC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390450" y="1341158"/>
              <a:ext cx="147001" cy="190672"/>
            </a:xfrm>
            <a:custGeom>
              <a:avLst/>
              <a:gdLst/>
              <a:ahLst/>
              <a:cxnLst/>
              <a:rect l="0" t="0" r="0" b="0"/>
              <a:pathLst>
                <a:path w="147001" h="190672">
                  <a:moveTo>
                    <a:pt x="89850" y="55842"/>
                  </a:moveTo>
                  <a:lnTo>
                    <a:pt x="89850" y="55842"/>
                  </a:lnTo>
                  <a:lnTo>
                    <a:pt x="89850" y="52471"/>
                  </a:lnTo>
                  <a:lnTo>
                    <a:pt x="91732" y="48935"/>
                  </a:lnTo>
                  <a:lnTo>
                    <a:pt x="95318" y="44286"/>
                  </a:lnTo>
                  <a:lnTo>
                    <a:pt x="96122" y="37775"/>
                  </a:lnTo>
                  <a:lnTo>
                    <a:pt x="96194" y="28040"/>
                  </a:lnTo>
                  <a:lnTo>
                    <a:pt x="95490" y="26724"/>
                  </a:lnTo>
                  <a:lnTo>
                    <a:pt x="94316" y="25847"/>
                  </a:lnTo>
                  <a:lnTo>
                    <a:pt x="92827" y="25262"/>
                  </a:lnTo>
                  <a:lnTo>
                    <a:pt x="87360" y="17697"/>
                  </a:lnTo>
                  <a:lnTo>
                    <a:pt x="80468" y="3107"/>
                  </a:lnTo>
                  <a:lnTo>
                    <a:pt x="74862" y="654"/>
                  </a:lnTo>
                  <a:lnTo>
                    <a:pt x="71391" y="0"/>
                  </a:lnTo>
                  <a:lnTo>
                    <a:pt x="56394" y="2451"/>
                  </a:lnTo>
                  <a:lnTo>
                    <a:pt x="24862" y="16634"/>
                  </a:lnTo>
                  <a:lnTo>
                    <a:pt x="17222" y="22894"/>
                  </a:lnTo>
                  <a:lnTo>
                    <a:pt x="9122" y="32732"/>
                  </a:lnTo>
                  <a:lnTo>
                    <a:pt x="0" y="56912"/>
                  </a:lnTo>
                  <a:lnTo>
                    <a:pt x="317" y="64317"/>
                  </a:lnTo>
                  <a:lnTo>
                    <a:pt x="2644" y="70664"/>
                  </a:lnTo>
                  <a:lnTo>
                    <a:pt x="18681" y="99866"/>
                  </a:lnTo>
                  <a:lnTo>
                    <a:pt x="35949" y="116498"/>
                  </a:lnTo>
                  <a:lnTo>
                    <a:pt x="38394" y="116741"/>
                  </a:lnTo>
                  <a:lnTo>
                    <a:pt x="44873" y="115129"/>
                  </a:lnTo>
                  <a:lnTo>
                    <a:pt x="66727" y="100970"/>
                  </a:lnTo>
                  <a:lnTo>
                    <a:pt x="80866" y="84486"/>
                  </a:lnTo>
                  <a:lnTo>
                    <a:pt x="92753" y="65341"/>
                  </a:lnTo>
                  <a:lnTo>
                    <a:pt x="107831" y="37835"/>
                  </a:lnTo>
                  <a:lnTo>
                    <a:pt x="120282" y="13962"/>
                  </a:lnTo>
                  <a:lnTo>
                    <a:pt x="121427" y="13105"/>
                  </a:lnTo>
                  <a:lnTo>
                    <a:pt x="124580" y="12153"/>
                  </a:lnTo>
                  <a:lnTo>
                    <a:pt x="124998" y="13311"/>
                  </a:lnTo>
                  <a:lnTo>
                    <a:pt x="123626" y="22387"/>
                  </a:lnTo>
                  <a:lnTo>
                    <a:pt x="126886" y="47822"/>
                  </a:lnTo>
                  <a:lnTo>
                    <a:pt x="127635" y="72516"/>
                  </a:lnTo>
                  <a:lnTo>
                    <a:pt x="127857" y="97001"/>
                  </a:lnTo>
                  <a:lnTo>
                    <a:pt x="129803" y="124717"/>
                  </a:lnTo>
                  <a:lnTo>
                    <a:pt x="134849" y="150803"/>
                  </a:lnTo>
                  <a:lnTo>
                    <a:pt x="137366" y="166486"/>
                  </a:lnTo>
                  <a:lnTo>
                    <a:pt x="136228" y="182543"/>
                  </a:lnTo>
                  <a:lnTo>
                    <a:pt x="138214" y="189294"/>
                  </a:lnTo>
                  <a:lnTo>
                    <a:pt x="139731" y="190671"/>
                  </a:lnTo>
                  <a:lnTo>
                    <a:pt x="147000" y="1891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878">
              <a:extLst>
                <a:ext uri="{FF2B5EF4-FFF2-40B4-BE49-F238E27FC236}">
                  <a16:creationId xmlns:a16="http://schemas.microsoft.com/office/drawing/2014/main" id="{DCC0D7DF-B94E-3685-D314-8B6E03DE6C8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283450" y="1492250"/>
              <a:ext cx="15719" cy="12671"/>
            </a:xfrm>
            <a:custGeom>
              <a:avLst/>
              <a:gdLst/>
              <a:ahLst/>
              <a:cxnLst/>
              <a:rect l="0" t="0" r="0" b="0"/>
              <a:pathLst>
                <a:path w="15719" h="12671">
                  <a:moveTo>
                    <a:pt x="0" y="0"/>
                  </a:moveTo>
                  <a:lnTo>
                    <a:pt x="0" y="0"/>
                  </a:lnTo>
                  <a:lnTo>
                    <a:pt x="5468" y="0"/>
                  </a:lnTo>
                  <a:lnTo>
                    <a:pt x="15111" y="8839"/>
                  </a:lnTo>
                  <a:lnTo>
                    <a:pt x="15718" y="10126"/>
                  </a:lnTo>
                  <a:lnTo>
                    <a:pt x="15418" y="10984"/>
                  </a:lnTo>
                  <a:lnTo>
                    <a:pt x="13236" y="12361"/>
                  </a:lnTo>
                  <a:lnTo>
                    <a:pt x="3909" y="12670"/>
                  </a:lnTo>
                  <a:lnTo>
                    <a:pt x="2606" y="11975"/>
                  </a:lnTo>
                  <a:lnTo>
                    <a:pt x="1738" y="10805"/>
                  </a:lnTo>
                  <a:lnTo>
                    <a:pt x="772" y="7625"/>
                  </a:lnTo>
                  <a:lnTo>
                    <a:pt x="102" y="1143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879">
              <a:extLst>
                <a:ext uri="{FF2B5EF4-FFF2-40B4-BE49-F238E27FC236}">
                  <a16:creationId xmlns:a16="http://schemas.microsoft.com/office/drawing/2014/main" id="{CEE4C3DA-C0F3-838C-4429-699930FA897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078641" y="1365250"/>
              <a:ext cx="127738" cy="184137"/>
            </a:xfrm>
            <a:custGeom>
              <a:avLst/>
              <a:gdLst/>
              <a:ahLst/>
              <a:cxnLst/>
              <a:rect l="0" t="0" r="0" b="0"/>
              <a:pathLst>
                <a:path w="127738" h="184137">
                  <a:moveTo>
                    <a:pt x="77809" y="38100"/>
                  </a:moveTo>
                  <a:lnTo>
                    <a:pt x="77809" y="38100"/>
                  </a:lnTo>
                  <a:lnTo>
                    <a:pt x="83898" y="38100"/>
                  </a:lnTo>
                  <a:lnTo>
                    <a:pt x="84081" y="34729"/>
                  </a:lnTo>
                  <a:lnTo>
                    <a:pt x="84813" y="33736"/>
                  </a:lnTo>
                  <a:lnTo>
                    <a:pt x="95713" y="26360"/>
                  </a:lnTo>
                  <a:lnTo>
                    <a:pt x="96349" y="23945"/>
                  </a:lnTo>
                  <a:lnTo>
                    <a:pt x="96758" y="20017"/>
                  </a:lnTo>
                  <a:lnTo>
                    <a:pt x="96086" y="19695"/>
                  </a:lnTo>
                  <a:lnTo>
                    <a:pt x="93458" y="19337"/>
                  </a:lnTo>
                  <a:lnTo>
                    <a:pt x="92475" y="18535"/>
                  </a:lnTo>
                  <a:lnTo>
                    <a:pt x="90587" y="12969"/>
                  </a:lnTo>
                  <a:lnTo>
                    <a:pt x="90532" y="9409"/>
                  </a:lnTo>
                  <a:lnTo>
                    <a:pt x="89819" y="8389"/>
                  </a:lnTo>
                  <a:lnTo>
                    <a:pt x="88638" y="7709"/>
                  </a:lnTo>
                  <a:lnTo>
                    <a:pt x="87145" y="7256"/>
                  </a:lnTo>
                  <a:lnTo>
                    <a:pt x="86150" y="6249"/>
                  </a:lnTo>
                  <a:lnTo>
                    <a:pt x="84237" y="285"/>
                  </a:lnTo>
                  <a:lnTo>
                    <a:pt x="75328" y="25"/>
                  </a:lnTo>
                  <a:lnTo>
                    <a:pt x="71297" y="1893"/>
                  </a:lnTo>
                  <a:lnTo>
                    <a:pt x="69234" y="3378"/>
                  </a:lnTo>
                  <a:lnTo>
                    <a:pt x="66942" y="6911"/>
                  </a:lnTo>
                  <a:lnTo>
                    <a:pt x="65218" y="10833"/>
                  </a:lnTo>
                  <a:lnTo>
                    <a:pt x="62099" y="14927"/>
                  </a:lnTo>
                  <a:lnTo>
                    <a:pt x="35635" y="36691"/>
                  </a:lnTo>
                  <a:lnTo>
                    <a:pt x="28467" y="46698"/>
                  </a:lnTo>
                  <a:lnTo>
                    <a:pt x="19131" y="55151"/>
                  </a:lnTo>
                  <a:lnTo>
                    <a:pt x="9565" y="80799"/>
                  </a:lnTo>
                  <a:lnTo>
                    <a:pt x="6760" y="97972"/>
                  </a:lnTo>
                  <a:lnTo>
                    <a:pt x="1311" y="106102"/>
                  </a:lnTo>
                  <a:lnTo>
                    <a:pt x="0" y="110246"/>
                  </a:lnTo>
                  <a:lnTo>
                    <a:pt x="1505" y="140569"/>
                  </a:lnTo>
                  <a:lnTo>
                    <a:pt x="3445" y="145496"/>
                  </a:lnTo>
                  <a:lnTo>
                    <a:pt x="4949" y="147797"/>
                  </a:lnTo>
                  <a:lnTo>
                    <a:pt x="30384" y="169327"/>
                  </a:lnTo>
                  <a:lnTo>
                    <a:pt x="32036" y="173564"/>
                  </a:lnTo>
                  <a:lnTo>
                    <a:pt x="36534" y="177799"/>
                  </a:lnTo>
                  <a:lnTo>
                    <a:pt x="42531" y="181327"/>
                  </a:lnTo>
                  <a:lnTo>
                    <a:pt x="50580" y="183314"/>
                  </a:lnTo>
                  <a:lnTo>
                    <a:pt x="78635" y="184136"/>
                  </a:lnTo>
                  <a:lnTo>
                    <a:pt x="92635" y="182264"/>
                  </a:lnTo>
                  <a:lnTo>
                    <a:pt x="112400" y="177682"/>
                  </a:lnTo>
                  <a:lnTo>
                    <a:pt x="117407" y="174690"/>
                  </a:lnTo>
                  <a:lnTo>
                    <a:pt x="124193" y="162297"/>
                  </a:lnTo>
                  <a:lnTo>
                    <a:pt x="127737" y="134782"/>
                  </a:lnTo>
                  <a:lnTo>
                    <a:pt x="126939" y="114019"/>
                  </a:lnTo>
                  <a:lnTo>
                    <a:pt x="119099" y="90306"/>
                  </a:lnTo>
                  <a:lnTo>
                    <a:pt x="107584" y="58703"/>
                  </a:lnTo>
                  <a:lnTo>
                    <a:pt x="94996" y="31118"/>
                  </a:lnTo>
                  <a:lnTo>
                    <a:pt x="88270" y="20886"/>
                  </a:lnTo>
                  <a:lnTo>
                    <a:pt x="65765" y="618"/>
                  </a:lnTo>
                  <a:lnTo>
                    <a:pt x="66252" y="412"/>
                  </a:lnTo>
                  <a:lnTo>
                    <a:pt x="714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310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1828800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03860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1676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9"/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22"/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Line 4"/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Line 5"/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8"/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Line 9"/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Line 11"/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12"/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13"/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15"/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16"/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8"/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9"/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21"/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22"/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23"/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Rectangle 24"/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Rectangle 25"/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Line 4"/>
          <p:cNvSpPr>
            <a:spLocks noChangeShapeType="1"/>
          </p:cNvSpPr>
          <p:nvPr/>
        </p:nvSpPr>
        <p:spPr bwMode="auto">
          <a:xfrm>
            <a:off x="2570163" y="5419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Line 5"/>
          <p:cNvSpPr>
            <a:spLocks noChangeShapeType="1"/>
          </p:cNvSpPr>
          <p:nvPr/>
        </p:nvSpPr>
        <p:spPr bwMode="auto">
          <a:xfrm>
            <a:off x="2570163" y="55419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Line 6"/>
          <p:cNvSpPr>
            <a:spLocks noChangeShapeType="1"/>
          </p:cNvSpPr>
          <p:nvPr/>
        </p:nvSpPr>
        <p:spPr bwMode="auto">
          <a:xfrm>
            <a:off x="2570163" y="56626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2570163" y="5784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2570163" y="5905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2570163" y="6027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Line 10"/>
          <p:cNvSpPr>
            <a:spLocks noChangeShapeType="1"/>
          </p:cNvSpPr>
          <p:nvPr/>
        </p:nvSpPr>
        <p:spPr bwMode="auto">
          <a:xfrm>
            <a:off x="2570163" y="6148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Line 11"/>
          <p:cNvSpPr>
            <a:spLocks noChangeShapeType="1"/>
          </p:cNvSpPr>
          <p:nvPr/>
        </p:nvSpPr>
        <p:spPr bwMode="auto">
          <a:xfrm>
            <a:off x="2570163" y="6270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Line 12"/>
          <p:cNvSpPr>
            <a:spLocks noChangeShapeType="1"/>
          </p:cNvSpPr>
          <p:nvPr/>
        </p:nvSpPr>
        <p:spPr bwMode="auto">
          <a:xfrm>
            <a:off x="2570163" y="6391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Line 13"/>
          <p:cNvSpPr>
            <a:spLocks noChangeShapeType="1"/>
          </p:cNvSpPr>
          <p:nvPr/>
        </p:nvSpPr>
        <p:spPr bwMode="auto">
          <a:xfrm>
            <a:off x="2570163" y="6511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Line 14"/>
          <p:cNvSpPr>
            <a:spLocks noChangeShapeType="1"/>
          </p:cNvSpPr>
          <p:nvPr/>
        </p:nvSpPr>
        <p:spPr bwMode="auto">
          <a:xfrm>
            <a:off x="558800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Line 15"/>
          <p:cNvSpPr>
            <a:spLocks noChangeShapeType="1"/>
          </p:cNvSpPr>
          <p:nvPr/>
        </p:nvSpPr>
        <p:spPr bwMode="auto">
          <a:xfrm>
            <a:off x="5287963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7" name="Line 16"/>
          <p:cNvSpPr>
            <a:spLocks noChangeShapeType="1"/>
          </p:cNvSpPr>
          <p:nvPr/>
        </p:nvSpPr>
        <p:spPr bwMode="auto">
          <a:xfrm>
            <a:off x="498633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" name="Line 17"/>
          <p:cNvSpPr>
            <a:spLocks noChangeShapeType="1"/>
          </p:cNvSpPr>
          <p:nvPr/>
        </p:nvSpPr>
        <p:spPr bwMode="auto">
          <a:xfrm>
            <a:off x="468630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" name="Line 18"/>
          <p:cNvSpPr>
            <a:spLocks noChangeShapeType="1"/>
          </p:cNvSpPr>
          <p:nvPr/>
        </p:nvSpPr>
        <p:spPr bwMode="auto">
          <a:xfrm>
            <a:off x="4386263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Line 19"/>
          <p:cNvSpPr>
            <a:spLocks noChangeShapeType="1"/>
          </p:cNvSpPr>
          <p:nvPr/>
        </p:nvSpPr>
        <p:spPr bwMode="auto">
          <a:xfrm>
            <a:off x="4086225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1" name="Line 20"/>
          <p:cNvSpPr>
            <a:spLocks noChangeShapeType="1"/>
          </p:cNvSpPr>
          <p:nvPr/>
        </p:nvSpPr>
        <p:spPr bwMode="auto">
          <a:xfrm>
            <a:off x="378618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>
            <a:off x="348615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Line 22"/>
          <p:cNvSpPr>
            <a:spLocks noChangeShapeType="1"/>
          </p:cNvSpPr>
          <p:nvPr/>
        </p:nvSpPr>
        <p:spPr bwMode="auto">
          <a:xfrm>
            <a:off x="3184525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4" name="Line 23"/>
          <p:cNvSpPr>
            <a:spLocks noChangeShapeType="1"/>
          </p:cNvSpPr>
          <p:nvPr/>
        </p:nvSpPr>
        <p:spPr bwMode="auto">
          <a:xfrm>
            <a:off x="288448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" name="Rectangle 24"/>
          <p:cNvSpPr>
            <a:spLocks noChangeArrowheads="1"/>
          </p:cNvSpPr>
          <p:nvPr/>
        </p:nvSpPr>
        <p:spPr bwMode="auto">
          <a:xfrm>
            <a:off x="2457450" y="5935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6" name="Rectangle 25"/>
          <p:cNvSpPr>
            <a:spLocks noChangeArrowheads="1"/>
          </p:cNvSpPr>
          <p:nvPr/>
        </p:nvSpPr>
        <p:spPr bwMode="auto">
          <a:xfrm>
            <a:off x="3994150" y="66103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7" name="Line 4"/>
          <p:cNvSpPr>
            <a:spLocks noChangeShapeType="1"/>
          </p:cNvSpPr>
          <p:nvPr/>
        </p:nvSpPr>
        <p:spPr bwMode="auto">
          <a:xfrm>
            <a:off x="1655763" y="84709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" name="Line 5"/>
          <p:cNvSpPr>
            <a:spLocks noChangeShapeType="1"/>
          </p:cNvSpPr>
          <p:nvPr/>
        </p:nvSpPr>
        <p:spPr bwMode="auto">
          <a:xfrm>
            <a:off x="1655763" y="85931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Line 6"/>
          <p:cNvSpPr>
            <a:spLocks noChangeShapeType="1"/>
          </p:cNvSpPr>
          <p:nvPr/>
        </p:nvSpPr>
        <p:spPr bwMode="auto">
          <a:xfrm>
            <a:off x="1655763" y="87137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0" name="Line 7"/>
          <p:cNvSpPr>
            <a:spLocks noChangeShapeType="1"/>
          </p:cNvSpPr>
          <p:nvPr/>
        </p:nvSpPr>
        <p:spPr bwMode="auto">
          <a:xfrm>
            <a:off x="1655763" y="88360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1" name="Line 8"/>
          <p:cNvSpPr>
            <a:spLocks noChangeShapeType="1"/>
          </p:cNvSpPr>
          <p:nvPr/>
        </p:nvSpPr>
        <p:spPr bwMode="auto">
          <a:xfrm>
            <a:off x="1655763" y="89566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" name="Line 9"/>
          <p:cNvSpPr>
            <a:spLocks noChangeShapeType="1"/>
          </p:cNvSpPr>
          <p:nvPr/>
        </p:nvSpPr>
        <p:spPr bwMode="auto">
          <a:xfrm>
            <a:off x="1655763" y="90789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" name="Line 10"/>
          <p:cNvSpPr>
            <a:spLocks noChangeShapeType="1"/>
          </p:cNvSpPr>
          <p:nvPr/>
        </p:nvSpPr>
        <p:spPr bwMode="auto">
          <a:xfrm>
            <a:off x="1655763" y="91995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4" name="Line 11"/>
          <p:cNvSpPr>
            <a:spLocks noChangeShapeType="1"/>
          </p:cNvSpPr>
          <p:nvPr/>
        </p:nvSpPr>
        <p:spPr bwMode="auto">
          <a:xfrm>
            <a:off x="1655763" y="93218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5" name="Line 12"/>
          <p:cNvSpPr>
            <a:spLocks noChangeShapeType="1"/>
          </p:cNvSpPr>
          <p:nvPr/>
        </p:nvSpPr>
        <p:spPr bwMode="auto">
          <a:xfrm>
            <a:off x="1655763" y="94424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6" name="Line 13"/>
          <p:cNvSpPr>
            <a:spLocks noChangeShapeType="1"/>
          </p:cNvSpPr>
          <p:nvPr/>
        </p:nvSpPr>
        <p:spPr bwMode="auto">
          <a:xfrm>
            <a:off x="1655763" y="9563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7" name="Line 14"/>
          <p:cNvSpPr>
            <a:spLocks noChangeShapeType="1"/>
          </p:cNvSpPr>
          <p:nvPr/>
        </p:nvSpPr>
        <p:spPr bwMode="auto">
          <a:xfrm>
            <a:off x="467360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8" name="Line 15"/>
          <p:cNvSpPr>
            <a:spLocks noChangeShapeType="1"/>
          </p:cNvSpPr>
          <p:nvPr/>
        </p:nvSpPr>
        <p:spPr bwMode="auto">
          <a:xfrm>
            <a:off x="4373563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" name="Line 16"/>
          <p:cNvSpPr>
            <a:spLocks noChangeShapeType="1"/>
          </p:cNvSpPr>
          <p:nvPr/>
        </p:nvSpPr>
        <p:spPr bwMode="auto">
          <a:xfrm>
            <a:off x="407193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Line 17"/>
          <p:cNvSpPr>
            <a:spLocks noChangeShapeType="1"/>
          </p:cNvSpPr>
          <p:nvPr/>
        </p:nvSpPr>
        <p:spPr bwMode="auto">
          <a:xfrm>
            <a:off x="377190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1" name="Line 18"/>
          <p:cNvSpPr>
            <a:spLocks noChangeShapeType="1"/>
          </p:cNvSpPr>
          <p:nvPr/>
        </p:nvSpPr>
        <p:spPr bwMode="auto">
          <a:xfrm>
            <a:off x="3471863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Line 19"/>
          <p:cNvSpPr>
            <a:spLocks noChangeShapeType="1"/>
          </p:cNvSpPr>
          <p:nvPr/>
        </p:nvSpPr>
        <p:spPr bwMode="auto">
          <a:xfrm>
            <a:off x="3171825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3" name="Line 20"/>
          <p:cNvSpPr>
            <a:spLocks noChangeShapeType="1"/>
          </p:cNvSpPr>
          <p:nvPr/>
        </p:nvSpPr>
        <p:spPr bwMode="auto">
          <a:xfrm>
            <a:off x="287178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4" name="Line 21"/>
          <p:cNvSpPr>
            <a:spLocks noChangeShapeType="1"/>
          </p:cNvSpPr>
          <p:nvPr/>
        </p:nvSpPr>
        <p:spPr bwMode="auto">
          <a:xfrm>
            <a:off x="257175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Line 22"/>
          <p:cNvSpPr>
            <a:spLocks noChangeShapeType="1"/>
          </p:cNvSpPr>
          <p:nvPr/>
        </p:nvSpPr>
        <p:spPr bwMode="auto">
          <a:xfrm>
            <a:off x="2270125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6" name="Line 23"/>
          <p:cNvSpPr>
            <a:spLocks noChangeShapeType="1"/>
          </p:cNvSpPr>
          <p:nvPr/>
        </p:nvSpPr>
        <p:spPr bwMode="auto">
          <a:xfrm>
            <a:off x="197008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Rectangle 24"/>
          <p:cNvSpPr>
            <a:spLocks noChangeArrowheads="1"/>
          </p:cNvSpPr>
          <p:nvPr/>
        </p:nvSpPr>
        <p:spPr bwMode="auto">
          <a:xfrm>
            <a:off x="1543050" y="89868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8" name="Rectangle 25"/>
          <p:cNvSpPr>
            <a:spLocks noChangeArrowheads="1"/>
          </p:cNvSpPr>
          <p:nvPr/>
        </p:nvSpPr>
        <p:spPr bwMode="auto">
          <a:xfrm>
            <a:off x="3079750" y="96615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9" name="Line 4"/>
          <p:cNvSpPr>
            <a:spLocks noChangeShapeType="1"/>
          </p:cNvSpPr>
          <p:nvPr/>
        </p:nvSpPr>
        <p:spPr bwMode="auto">
          <a:xfrm>
            <a:off x="5160963" y="8467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0" name="Line 5"/>
          <p:cNvSpPr>
            <a:spLocks noChangeShapeType="1"/>
          </p:cNvSpPr>
          <p:nvPr/>
        </p:nvSpPr>
        <p:spPr bwMode="auto">
          <a:xfrm>
            <a:off x="5160963" y="85899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" name="Line 6"/>
          <p:cNvSpPr>
            <a:spLocks noChangeShapeType="1"/>
          </p:cNvSpPr>
          <p:nvPr/>
        </p:nvSpPr>
        <p:spPr bwMode="auto">
          <a:xfrm>
            <a:off x="5160963" y="87106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2" name="Line 7"/>
          <p:cNvSpPr>
            <a:spLocks noChangeShapeType="1"/>
          </p:cNvSpPr>
          <p:nvPr/>
        </p:nvSpPr>
        <p:spPr bwMode="auto">
          <a:xfrm>
            <a:off x="5160963" y="8832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3" name="Line 8"/>
          <p:cNvSpPr>
            <a:spLocks noChangeShapeType="1"/>
          </p:cNvSpPr>
          <p:nvPr/>
        </p:nvSpPr>
        <p:spPr bwMode="auto">
          <a:xfrm>
            <a:off x="5160963" y="8953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Line 9"/>
          <p:cNvSpPr>
            <a:spLocks noChangeShapeType="1"/>
          </p:cNvSpPr>
          <p:nvPr/>
        </p:nvSpPr>
        <p:spPr bwMode="auto">
          <a:xfrm>
            <a:off x="5160963" y="9075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5" name="Line 10"/>
          <p:cNvSpPr>
            <a:spLocks noChangeShapeType="1"/>
          </p:cNvSpPr>
          <p:nvPr/>
        </p:nvSpPr>
        <p:spPr bwMode="auto">
          <a:xfrm>
            <a:off x="5160963" y="9196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6" name="Line 11"/>
          <p:cNvSpPr>
            <a:spLocks noChangeShapeType="1"/>
          </p:cNvSpPr>
          <p:nvPr/>
        </p:nvSpPr>
        <p:spPr bwMode="auto">
          <a:xfrm>
            <a:off x="5160963" y="9318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7" name="Line 12"/>
          <p:cNvSpPr>
            <a:spLocks noChangeShapeType="1"/>
          </p:cNvSpPr>
          <p:nvPr/>
        </p:nvSpPr>
        <p:spPr bwMode="auto">
          <a:xfrm>
            <a:off x="5160963" y="9439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8" name="Line 13"/>
          <p:cNvSpPr>
            <a:spLocks noChangeShapeType="1"/>
          </p:cNvSpPr>
          <p:nvPr/>
        </p:nvSpPr>
        <p:spPr bwMode="auto">
          <a:xfrm>
            <a:off x="5160963" y="9559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" name="Line 14"/>
          <p:cNvSpPr>
            <a:spLocks noChangeShapeType="1"/>
          </p:cNvSpPr>
          <p:nvPr/>
        </p:nvSpPr>
        <p:spPr bwMode="auto">
          <a:xfrm>
            <a:off x="817880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0" name="Line 15"/>
          <p:cNvSpPr>
            <a:spLocks noChangeShapeType="1"/>
          </p:cNvSpPr>
          <p:nvPr/>
        </p:nvSpPr>
        <p:spPr bwMode="auto">
          <a:xfrm>
            <a:off x="7878763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" name="Line 16"/>
          <p:cNvSpPr>
            <a:spLocks noChangeShapeType="1"/>
          </p:cNvSpPr>
          <p:nvPr/>
        </p:nvSpPr>
        <p:spPr bwMode="auto">
          <a:xfrm>
            <a:off x="757713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2" name="Line 17"/>
          <p:cNvSpPr>
            <a:spLocks noChangeShapeType="1"/>
          </p:cNvSpPr>
          <p:nvPr/>
        </p:nvSpPr>
        <p:spPr bwMode="auto">
          <a:xfrm>
            <a:off x="727710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Line 18"/>
          <p:cNvSpPr>
            <a:spLocks noChangeShapeType="1"/>
          </p:cNvSpPr>
          <p:nvPr/>
        </p:nvSpPr>
        <p:spPr bwMode="auto">
          <a:xfrm>
            <a:off x="6977063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Line 19"/>
          <p:cNvSpPr>
            <a:spLocks noChangeShapeType="1"/>
          </p:cNvSpPr>
          <p:nvPr/>
        </p:nvSpPr>
        <p:spPr bwMode="auto">
          <a:xfrm>
            <a:off x="6677025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5" name="Line 20"/>
          <p:cNvSpPr>
            <a:spLocks noChangeShapeType="1"/>
          </p:cNvSpPr>
          <p:nvPr/>
        </p:nvSpPr>
        <p:spPr bwMode="auto">
          <a:xfrm>
            <a:off x="637698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6" name="Line 21"/>
          <p:cNvSpPr>
            <a:spLocks noChangeShapeType="1"/>
          </p:cNvSpPr>
          <p:nvPr/>
        </p:nvSpPr>
        <p:spPr bwMode="auto">
          <a:xfrm>
            <a:off x="607695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7" name="Line 22"/>
          <p:cNvSpPr>
            <a:spLocks noChangeShapeType="1"/>
          </p:cNvSpPr>
          <p:nvPr/>
        </p:nvSpPr>
        <p:spPr bwMode="auto">
          <a:xfrm>
            <a:off x="5775325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" name="Line 23"/>
          <p:cNvSpPr>
            <a:spLocks noChangeShapeType="1"/>
          </p:cNvSpPr>
          <p:nvPr/>
        </p:nvSpPr>
        <p:spPr bwMode="auto">
          <a:xfrm>
            <a:off x="547528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9" name="Rectangle 24"/>
          <p:cNvSpPr>
            <a:spLocks noChangeArrowheads="1"/>
          </p:cNvSpPr>
          <p:nvPr/>
        </p:nvSpPr>
        <p:spPr bwMode="auto">
          <a:xfrm>
            <a:off x="5048250" y="8983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0" name="Rectangle 25"/>
          <p:cNvSpPr>
            <a:spLocks noChangeArrowheads="1"/>
          </p:cNvSpPr>
          <p:nvPr/>
        </p:nvSpPr>
        <p:spPr bwMode="auto">
          <a:xfrm>
            <a:off x="6584950" y="96583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/>
              <p:cNvSpPr/>
              <p:nvPr/>
            </p:nvSpPr>
            <p:spPr>
              <a:xfrm>
                <a:off x="609600" y="5029200"/>
                <a:ext cx="6506653" cy="985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95% CI: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−1.96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+1.96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Rectangle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29200"/>
                <a:ext cx="6506653" cy="985783"/>
              </a:xfrm>
              <a:prstGeom prst="rect">
                <a:avLst/>
              </a:prstGeom>
              <a:blipFill>
                <a:blip r:embed="rId2"/>
                <a:stretch>
                  <a:fillRect l="-1874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304800" y="304800"/>
                <a:ext cx="2072298" cy="90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</a:rPr>
                        <m:t>𝑁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μ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2072298" cy="9081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extBox 142"/>
          <p:cNvSpPr txBox="1"/>
          <p:nvPr/>
        </p:nvSpPr>
        <p:spPr>
          <a:xfrm>
            <a:off x="21336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0.025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1054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31"/>
              <p:cNvSpPr>
                <a:spLocks noChangeArrowheads="1"/>
              </p:cNvSpPr>
              <p:nvPr/>
            </p:nvSpPr>
            <p:spPr bwMode="auto">
              <a:xfrm>
                <a:off x="4237037" y="2535180"/>
                <a:ext cx="868363" cy="360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1" baseline="-250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5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7037" y="2535180"/>
                <a:ext cx="868363" cy="360420"/>
              </a:xfrm>
              <a:prstGeom prst="rect">
                <a:avLst/>
              </a:prstGeom>
              <a:blipFill>
                <a:blip r:embed="rId4"/>
                <a:stretch>
                  <a:fillRect b="-339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Connector 145"/>
          <p:cNvCxnSpPr/>
          <p:nvPr/>
        </p:nvCxnSpPr>
        <p:spPr>
          <a:xfrm flipH="1">
            <a:off x="4038600" y="250825"/>
            <a:ext cx="11114" cy="47021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3670300" y="926068"/>
            <a:ext cx="825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0.95</a:t>
            </a:r>
          </a:p>
        </p:txBody>
      </p:sp>
      <p:sp>
        <p:nvSpPr>
          <p:cNvPr id="148" name="Line 35"/>
          <p:cNvSpPr>
            <a:spLocks noChangeShapeType="1"/>
          </p:cNvSpPr>
          <p:nvPr/>
        </p:nvSpPr>
        <p:spPr bwMode="auto">
          <a:xfrm>
            <a:off x="51816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9" name="Line 35"/>
          <p:cNvSpPr>
            <a:spLocks noChangeShapeType="1"/>
          </p:cNvSpPr>
          <p:nvPr/>
        </p:nvSpPr>
        <p:spPr bwMode="auto">
          <a:xfrm>
            <a:off x="28194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0" name="Line 22"/>
          <p:cNvSpPr>
            <a:spLocks noChangeShapeType="1"/>
          </p:cNvSpPr>
          <p:nvPr/>
        </p:nvSpPr>
        <p:spPr bwMode="auto">
          <a:xfrm>
            <a:off x="3505200" y="32766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Line 25"/>
          <p:cNvSpPr>
            <a:spLocks noChangeShapeType="1"/>
          </p:cNvSpPr>
          <p:nvPr/>
        </p:nvSpPr>
        <p:spPr bwMode="auto">
          <a:xfrm>
            <a:off x="2286000" y="41910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Line 26"/>
          <p:cNvSpPr>
            <a:spLocks noChangeShapeType="1"/>
          </p:cNvSpPr>
          <p:nvPr/>
        </p:nvSpPr>
        <p:spPr bwMode="auto">
          <a:xfrm>
            <a:off x="3352800" y="46482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Line 27"/>
          <p:cNvSpPr>
            <a:spLocks noChangeShapeType="1"/>
          </p:cNvSpPr>
          <p:nvPr/>
        </p:nvSpPr>
        <p:spPr bwMode="auto">
          <a:xfrm>
            <a:off x="3352800" y="35814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Line 28"/>
          <p:cNvSpPr>
            <a:spLocks noChangeShapeType="1"/>
          </p:cNvSpPr>
          <p:nvPr/>
        </p:nvSpPr>
        <p:spPr bwMode="auto">
          <a:xfrm>
            <a:off x="2667000" y="38862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Line 29"/>
          <p:cNvSpPr>
            <a:spLocks noChangeShapeType="1"/>
          </p:cNvSpPr>
          <p:nvPr/>
        </p:nvSpPr>
        <p:spPr bwMode="auto">
          <a:xfrm>
            <a:off x="3810000" y="44196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Line 35"/>
          <p:cNvSpPr>
            <a:spLocks noChangeShapeType="1"/>
          </p:cNvSpPr>
          <p:nvPr/>
        </p:nvSpPr>
        <p:spPr bwMode="auto">
          <a:xfrm>
            <a:off x="3962400" y="29718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Oval 38"/>
          <p:cNvSpPr>
            <a:spLocks noChangeArrowheads="1"/>
          </p:cNvSpPr>
          <p:nvPr/>
        </p:nvSpPr>
        <p:spPr bwMode="auto">
          <a:xfrm>
            <a:off x="4724400" y="28956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8" name="Oval 41"/>
          <p:cNvSpPr>
            <a:spLocks noChangeArrowheads="1"/>
          </p:cNvSpPr>
          <p:nvPr/>
        </p:nvSpPr>
        <p:spPr bwMode="auto">
          <a:xfrm>
            <a:off x="4191000" y="32004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" name="Oval 42"/>
          <p:cNvSpPr>
            <a:spLocks noChangeArrowheads="1"/>
          </p:cNvSpPr>
          <p:nvPr/>
        </p:nvSpPr>
        <p:spPr bwMode="auto">
          <a:xfrm>
            <a:off x="4038600" y="35052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0" name="Oval 43"/>
          <p:cNvSpPr>
            <a:spLocks noChangeArrowheads="1"/>
          </p:cNvSpPr>
          <p:nvPr/>
        </p:nvSpPr>
        <p:spPr bwMode="auto">
          <a:xfrm>
            <a:off x="3352800" y="38100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1" name="Oval 44"/>
          <p:cNvSpPr>
            <a:spLocks noChangeArrowheads="1"/>
          </p:cNvSpPr>
          <p:nvPr/>
        </p:nvSpPr>
        <p:spPr bwMode="auto">
          <a:xfrm>
            <a:off x="4572000" y="43434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2" name="Oval 45"/>
          <p:cNvSpPr>
            <a:spLocks noChangeArrowheads="1"/>
          </p:cNvSpPr>
          <p:nvPr/>
        </p:nvSpPr>
        <p:spPr bwMode="auto">
          <a:xfrm>
            <a:off x="3048000" y="41148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Oval 46"/>
          <p:cNvSpPr>
            <a:spLocks noChangeArrowheads="1"/>
          </p:cNvSpPr>
          <p:nvPr/>
        </p:nvSpPr>
        <p:spPr bwMode="auto">
          <a:xfrm>
            <a:off x="4114800" y="45720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31"/>
              <p:cNvSpPr>
                <a:spLocks noChangeArrowheads="1"/>
              </p:cNvSpPr>
              <p:nvPr/>
            </p:nvSpPr>
            <p:spPr bwMode="auto">
              <a:xfrm>
                <a:off x="4038600" y="2992380"/>
                <a:ext cx="868363" cy="360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1" baseline="-250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4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2992380"/>
                <a:ext cx="868363" cy="360420"/>
              </a:xfrm>
              <a:prstGeom prst="rect">
                <a:avLst/>
              </a:prstGeom>
              <a:blipFill>
                <a:blip r:embed="rId5"/>
                <a:stretch>
                  <a:fillRect b="-339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158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877</Words>
  <Application>Microsoft Office PowerPoint</Application>
  <PresentationFormat>On-screen Show (4:3)</PresentationFormat>
  <Paragraphs>166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 Math</vt:lpstr>
      <vt:lpstr>Office Theme</vt:lpstr>
      <vt:lpstr>Section 10.2</vt:lpstr>
      <vt:lpstr>Interval Estimator and Confidence Interval</vt:lpstr>
      <vt:lpstr>Interval Estimator and Confidence Interval (cont.)</vt:lpstr>
      <vt:lpstr>Interval Estimator and Confidence Interval (cont.)</vt:lpstr>
      <vt:lpstr>Interval Estimator and Confidence Interval (cont.)</vt:lpstr>
      <vt:lpstr>Interval Estimator and Confidence Interval (cont.)</vt:lpstr>
      <vt:lpstr>PowerPoint Presentation</vt:lpstr>
      <vt:lpstr>Interval Estimator and Confidence Interval (cont.)</vt:lpstr>
      <vt:lpstr>PowerPoint Presentation</vt:lpstr>
      <vt:lpstr>PowerPoint Presentation</vt:lpstr>
      <vt:lpstr>PowerPoint Presentation</vt:lpstr>
      <vt:lpstr>PowerPoint Presentation</vt:lpstr>
      <vt:lpstr>100(1 − α)% Confidence Interval for the Population Mean, σ Known </vt:lpstr>
      <vt:lpstr>Example 10.2.1</vt:lpstr>
      <vt:lpstr>Maximum Error and Margin of Error, E</vt:lpstr>
      <vt:lpstr>Interval Estimation of the Population Mean for a Normal Population with σ Unknown</vt:lpstr>
      <vt:lpstr>Student’s t-Distribution</vt:lpstr>
      <vt:lpstr>PowerPoint Presentation</vt:lpstr>
      <vt:lpstr>100(1 − α)% Confidence Interval for the Population Mean, σ Unknown</vt:lpstr>
      <vt:lpstr>Example 10.2.3</vt:lpstr>
      <vt:lpstr>Example 10.2.4</vt:lpstr>
      <vt:lpstr>Example 10.2.4 (cont.)</vt:lpstr>
      <vt:lpstr>Interval Estimation of the Population Mean: A Summary</vt:lpstr>
      <vt:lpstr>Sample Size Determination for Estimating a Population Mean for σ Known </vt:lpstr>
      <vt:lpstr>Sample Size Determination for Estimating a Population Mean for σ Known (cont.)</vt:lpstr>
      <vt:lpstr>Example 10.2.6</vt:lpstr>
      <vt:lpstr>Sample Size Determination for Estimating a Population Mean for σ Unknown</vt:lpstr>
      <vt:lpstr>Example 10.2.7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346</cp:revision>
  <dcterms:created xsi:type="dcterms:W3CDTF">2013-04-26T14:43:13Z</dcterms:created>
  <dcterms:modified xsi:type="dcterms:W3CDTF">2023-09-20T14:34:10Z</dcterms:modified>
</cp:coreProperties>
</file>