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02" r:id="rId3"/>
    <p:sldId id="298" r:id="rId4"/>
    <p:sldId id="299" r:id="rId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F497D"/>
    <a:srgbClr val="0000FF"/>
    <a:srgbClr val="2D7D9F"/>
    <a:srgbClr val="366092"/>
    <a:srgbClr val="1F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>
      <p:cViewPr varScale="1">
        <p:scale>
          <a:sx n="111" d="100"/>
          <a:sy n="111" d="100"/>
        </p:scale>
        <p:origin x="19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5DB0-18E5-42EE-8A41-3EE53E7DF1D8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792EB-0FA9-4C62-9AEF-94474B71B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66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87EA9-0F95-4E3A-B40A-64C12DA5C34F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C950B-8241-42E2-98BC-F99EB045F1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9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sp>
        <p:nvSpPr>
          <p:cNvPr id="12" name="Title 1"/>
          <p:cNvSpPr>
            <a:spLocks noGrp="1"/>
          </p:cNvSpPr>
          <p:nvPr userDrawn="1"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endParaRPr lang="en-US" b="1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Subtitle 2"/>
          <p:cNvSpPr>
            <a:spLocks noGrp="1"/>
          </p:cNvSpPr>
          <p:nvPr userDrawn="1"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>
              <a:buNone/>
              <a:defRPr/>
            </a:pPr>
            <a:endParaRPr lang="en-US" b="1" i="1" dirty="0">
              <a:solidFill>
                <a:srgbClr val="1F497D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lnSpc>
                <a:spcPts val="3000"/>
              </a:lnSpc>
              <a:defRPr sz="3200" baseline="0"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5"/>
          <p:cNvSpPr txBox="1">
            <a:spLocks noChangeArrowheads="1"/>
          </p:cNvSpPr>
          <p:nvPr userDrawn="1"/>
        </p:nvSpPr>
        <p:spPr bwMode="auto">
          <a:xfrm>
            <a:off x="906483" y="6008914"/>
            <a:ext cx="28194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</p:txBody>
      </p:sp>
      <p:sp>
        <p:nvSpPr>
          <p:cNvPr id="14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 b="0" i="0" baseline="0">
                <a:solidFill>
                  <a:srgbClr val="36609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52400" y="6019800"/>
            <a:ext cx="8778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5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66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39.xml"/><Relationship Id="rId18" Type="http://schemas.openxmlformats.org/officeDocument/2006/relationships/tags" Target="../tags/tag144.xml"/><Relationship Id="rId26" Type="http://schemas.openxmlformats.org/officeDocument/2006/relationships/tags" Target="../tags/tag152.xml"/><Relationship Id="rId39" Type="http://schemas.openxmlformats.org/officeDocument/2006/relationships/tags" Target="../tags/tag165.xml"/><Relationship Id="rId21" Type="http://schemas.openxmlformats.org/officeDocument/2006/relationships/tags" Target="../tags/tag147.xml"/><Relationship Id="rId34" Type="http://schemas.openxmlformats.org/officeDocument/2006/relationships/tags" Target="../tags/tag160.xml"/><Relationship Id="rId42" Type="http://schemas.openxmlformats.org/officeDocument/2006/relationships/tags" Target="../tags/tag168.xml"/><Relationship Id="rId47" Type="http://schemas.openxmlformats.org/officeDocument/2006/relationships/tags" Target="../tags/tag173.xml"/><Relationship Id="rId50" Type="http://schemas.openxmlformats.org/officeDocument/2006/relationships/tags" Target="../tags/tag176.xml"/><Relationship Id="rId55" Type="http://schemas.openxmlformats.org/officeDocument/2006/relationships/tags" Target="../tags/tag181.xml"/><Relationship Id="rId7" Type="http://schemas.openxmlformats.org/officeDocument/2006/relationships/tags" Target="../tags/tag133.xml"/><Relationship Id="rId2" Type="http://schemas.openxmlformats.org/officeDocument/2006/relationships/tags" Target="../tags/tag128.xml"/><Relationship Id="rId16" Type="http://schemas.openxmlformats.org/officeDocument/2006/relationships/tags" Target="../tags/tag142.xml"/><Relationship Id="rId29" Type="http://schemas.openxmlformats.org/officeDocument/2006/relationships/tags" Target="../tags/tag155.xml"/><Relationship Id="rId11" Type="http://schemas.openxmlformats.org/officeDocument/2006/relationships/tags" Target="../tags/tag137.xml"/><Relationship Id="rId24" Type="http://schemas.openxmlformats.org/officeDocument/2006/relationships/tags" Target="../tags/tag150.xml"/><Relationship Id="rId32" Type="http://schemas.openxmlformats.org/officeDocument/2006/relationships/tags" Target="../tags/tag158.xml"/><Relationship Id="rId37" Type="http://schemas.openxmlformats.org/officeDocument/2006/relationships/tags" Target="../tags/tag163.xml"/><Relationship Id="rId40" Type="http://schemas.openxmlformats.org/officeDocument/2006/relationships/tags" Target="../tags/tag166.xml"/><Relationship Id="rId45" Type="http://schemas.openxmlformats.org/officeDocument/2006/relationships/tags" Target="../tags/tag171.xml"/><Relationship Id="rId53" Type="http://schemas.openxmlformats.org/officeDocument/2006/relationships/tags" Target="../tags/tag179.xml"/><Relationship Id="rId58" Type="http://schemas.openxmlformats.org/officeDocument/2006/relationships/tags" Target="../tags/tag184.xml"/><Relationship Id="rId5" Type="http://schemas.openxmlformats.org/officeDocument/2006/relationships/tags" Target="../tags/tag131.xml"/><Relationship Id="rId61" Type="http://schemas.openxmlformats.org/officeDocument/2006/relationships/slideLayout" Target="../slideLayouts/slideLayout2.xml"/><Relationship Id="rId19" Type="http://schemas.openxmlformats.org/officeDocument/2006/relationships/tags" Target="../tags/tag145.xml"/><Relationship Id="rId14" Type="http://schemas.openxmlformats.org/officeDocument/2006/relationships/tags" Target="../tags/tag140.xml"/><Relationship Id="rId22" Type="http://schemas.openxmlformats.org/officeDocument/2006/relationships/tags" Target="../tags/tag148.xml"/><Relationship Id="rId27" Type="http://schemas.openxmlformats.org/officeDocument/2006/relationships/tags" Target="../tags/tag153.xml"/><Relationship Id="rId30" Type="http://schemas.openxmlformats.org/officeDocument/2006/relationships/tags" Target="../tags/tag156.xml"/><Relationship Id="rId35" Type="http://schemas.openxmlformats.org/officeDocument/2006/relationships/tags" Target="../tags/tag161.xml"/><Relationship Id="rId43" Type="http://schemas.openxmlformats.org/officeDocument/2006/relationships/tags" Target="../tags/tag169.xml"/><Relationship Id="rId48" Type="http://schemas.openxmlformats.org/officeDocument/2006/relationships/tags" Target="../tags/tag174.xml"/><Relationship Id="rId56" Type="http://schemas.openxmlformats.org/officeDocument/2006/relationships/tags" Target="../tags/tag182.xml"/><Relationship Id="rId8" Type="http://schemas.openxmlformats.org/officeDocument/2006/relationships/tags" Target="../tags/tag134.xml"/><Relationship Id="rId51" Type="http://schemas.openxmlformats.org/officeDocument/2006/relationships/tags" Target="../tags/tag177.xml"/><Relationship Id="rId3" Type="http://schemas.openxmlformats.org/officeDocument/2006/relationships/tags" Target="../tags/tag129.xml"/><Relationship Id="rId12" Type="http://schemas.openxmlformats.org/officeDocument/2006/relationships/tags" Target="../tags/tag138.xml"/><Relationship Id="rId17" Type="http://schemas.openxmlformats.org/officeDocument/2006/relationships/tags" Target="../tags/tag143.xml"/><Relationship Id="rId25" Type="http://schemas.openxmlformats.org/officeDocument/2006/relationships/tags" Target="../tags/tag151.xml"/><Relationship Id="rId33" Type="http://schemas.openxmlformats.org/officeDocument/2006/relationships/tags" Target="../tags/tag159.xml"/><Relationship Id="rId38" Type="http://schemas.openxmlformats.org/officeDocument/2006/relationships/tags" Target="../tags/tag164.xml"/><Relationship Id="rId46" Type="http://schemas.openxmlformats.org/officeDocument/2006/relationships/tags" Target="../tags/tag172.xml"/><Relationship Id="rId59" Type="http://schemas.openxmlformats.org/officeDocument/2006/relationships/tags" Target="../tags/tag185.xml"/><Relationship Id="rId20" Type="http://schemas.openxmlformats.org/officeDocument/2006/relationships/tags" Target="../tags/tag146.xml"/><Relationship Id="rId41" Type="http://schemas.openxmlformats.org/officeDocument/2006/relationships/tags" Target="../tags/tag167.xml"/><Relationship Id="rId54" Type="http://schemas.openxmlformats.org/officeDocument/2006/relationships/tags" Target="../tags/tag180.xml"/><Relationship Id="rId62" Type="http://schemas.openxmlformats.org/officeDocument/2006/relationships/image" Target="../media/image2.PNG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5" Type="http://schemas.openxmlformats.org/officeDocument/2006/relationships/tags" Target="../tags/tag141.xml"/><Relationship Id="rId23" Type="http://schemas.openxmlformats.org/officeDocument/2006/relationships/tags" Target="../tags/tag149.xml"/><Relationship Id="rId28" Type="http://schemas.openxmlformats.org/officeDocument/2006/relationships/tags" Target="../tags/tag154.xml"/><Relationship Id="rId36" Type="http://schemas.openxmlformats.org/officeDocument/2006/relationships/tags" Target="../tags/tag162.xml"/><Relationship Id="rId49" Type="http://schemas.openxmlformats.org/officeDocument/2006/relationships/tags" Target="../tags/tag175.xml"/><Relationship Id="rId57" Type="http://schemas.openxmlformats.org/officeDocument/2006/relationships/tags" Target="../tags/tag183.xml"/><Relationship Id="rId10" Type="http://schemas.openxmlformats.org/officeDocument/2006/relationships/tags" Target="../tags/tag136.xml"/><Relationship Id="rId31" Type="http://schemas.openxmlformats.org/officeDocument/2006/relationships/tags" Target="../tags/tag157.xml"/><Relationship Id="rId44" Type="http://schemas.openxmlformats.org/officeDocument/2006/relationships/tags" Target="../tags/tag170.xml"/><Relationship Id="rId52" Type="http://schemas.openxmlformats.org/officeDocument/2006/relationships/tags" Target="../tags/tag178.xml"/><Relationship Id="rId60" Type="http://schemas.openxmlformats.org/officeDocument/2006/relationships/tags" Target="../tags/tag186.xml"/><Relationship Id="rId4" Type="http://schemas.openxmlformats.org/officeDocument/2006/relationships/tags" Target="../tags/tag130.xml"/><Relationship Id="rId9" Type="http://schemas.openxmlformats.org/officeDocument/2006/relationships/tags" Target="../tags/tag135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9" Type="http://schemas.openxmlformats.org/officeDocument/2006/relationships/tags" Target="../tags/tag225.xml"/><Relationship Id="rId21" Type="http://schemas.openxmlformats.org/officeDocument/2006/relationships/tags" Target="../tags/tag207.xml"/><Relationship Id="rId34" Type="http://schemas.openxmlformats.org/officeDocument/2006/relationships/tags" Target="../tags/tag220.xml"/><Relationship Id="rId42" Type="http://schemas.openxmlformats.org/officeDocument/2006/relationships/tags" Target="../tags/tag228.xml"/><Relationship Id="rId47" Type="http://schemas.openxmlformats.org/officeDocument/2006/relationships/tags" Target="../tags/tag233.xml"/><Relationship Id="rId50" Type="http://schemas.openxmlformats.org/officeDocument/2006/relationships/tags" Target="../tags/tag236.xml"/><Relationship Id="rId55" Type="http://schemas.openxmlformats.org/officeDocument/2006/relationships/tags" Target="../tags/tag241.xml"/><Relationship Id="rId63" Type="http://schemas.openxmlformats.org/officeDocument/2006/relationships/tags" Target="../tags/tag249.xml"/><Relationship Id="rId7" Type="http://schemas.openxmlformats.org/officeDocument/2006/relationships/tags" Target="../tags/tag193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9" Type="http://schemas.openxmlformats.org/officeDocument/2006/relationships/tags" Target="../tags/tag215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32" Type="http://schemas.openxmlformats.org/officeDocument/2006/relationships/tags" Target="../tags/tag218.xml"/><Relationship Id="rId37" Type="http://schemas.openxmlformats.org/officeDocument/2006/relationships/tags" Target="../tags/tag223.xml"/><Relationship Id="rId40" Type="http://schemas.openxmlformats.org/officeDocument/2006/relationships/tags" Target="../tags/tag226.xml"/><Relationship Id="rId45" Type="http://schemas.openxmlformats.org/officeDocument/2006/relationships/tags" Target="../tags/tag231.xml"/><Relationship Id="rId53" Type="http://schemas.openxmlformats.org/officeDocument/2006/relationships/tags" Target="../tags/tag239.xml"/><Relationship Id="rId58" Type="http://schemas.openxmlformats.org/officeDocument/2006/relationships/tags" Target="../tags/tag244.xml"/><Relationship Id="rId5" Type="http://schemas.openxmlformats.org/officeDocument/2006/relationships/tags" Target="../tags/tag191.xml"/><Relationship Id="rId61" Type="http://schemas.openxmlformats.org/officeDocument/2006/relationships/tags" Target="../tags/tag247.xml"/><Relationship Id="rId19" Type="http://schemas.openxmlformats.org/officeDocument/2006/relationships/tags" Target="../tags/tag20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tags" Target="../tags/tag213.xml"/><Relationship Id="rId30" Type="http://schemas.openxmlformats.org/officeDocument/2006/relationships/tags" Target="../tags/tag216.xml"/><Relationship Id="rId35" Type="http://schemas.openxmlformats.org/officeDocument/2006/relationships/tags" Target="../tags/tag221.xml"/><Relationship Id="rId43" Type="http://schemas.openxmlformats.org/officeDocument/2006/relationships/tags" Target="../tags/tag229.xml"/><Relationship Id="rId48" Type="http://schemas.openxmlformats.org/officeDocument/2006/relationships/tags" Target="../tags/tag234.xml"/><Relationship Id="rId56" Type="http://schemas.openxmlformats.org/officeDocument/2006/relationships/tags" Target="../tags/tag242.xml"/><Relationship Id="rId64" Type="http://schemas.openxmlformats.org/officeDocument/2006/relationships/slideLayout" Target="../slideLayouts/slideLayout2.xml"/><Relationship Id="rId8" Type="http://schemas.openxmlformats.org/officeDocument/2006/relationships/tags" Target="../tags/tag194.xml"/><Relationship Id="rId51" Type="http://schemas.openxmlformats.org/officeDocument/2006/relationships/tags" Target="../tags/tag237.xml"/><Relationship Id="rId3" Type="http://schemas.openxmlformats.org/officeDocument/2006/relationships/tags" Target="../tags/tag189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33" Type="http://schemas.openxmlformats.org/officeDocument/2006/relationships/tags" Target="../tags/tag219.xml"/><Relationship Id="rId38" Type="http://schemas.openxmlformats.org/officeDocument/2006/relationships/tags" Target="../tags/tag224.xml"/><Relationship Id="rId46" Type="http://schemas.openxmlformats.org/officeDocument/2006/relationships/tags" Target="../tags/tag232.xml"/><Relationship Id="rId59" Type="http://schemas.openxmlformats.org/officeDocument/2006/relationships/tags" Target="../tags/tag245.xml"/><Relationship Id="rId20" Type="http://schemas.openxmlformats.org/officeDocument/2006/relationships/tags" Target="../tags/tag206.xml"/><Relationship Id="rId41" Type="http://schemas.openxmlformats.org/officeDocument/2006/relationships/tags" Target="../tags/tag227.xml"/><Relationship Id="rId54" Type="http://schemas.openxmlformats.org/officeDocument/2006/relationships/tags" Target="../tags/tag240.xml"/><Relationship Id="rId62" Type="http://schemas.openxmlformats.org/officeDocument/2006/relationships/tags" Target="../tags/tag248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tags" Target="../tags/tag214.xml"/><Relationship Id="rId36" Type="http://schemas.openxmlformats.org/officeDocument/2006/relationships/tags" Target="../tags/tag222.xml"/><Relationship Id="rId49" Type="http://schemas.openxmlformats.org/officeDocument/2006/relationships/tags" Target="../tags/tag235.xml"/><Relationship Id="rId57" Type="http://schemas.openxmlformats.org/officeDocument/2006/relationships/tags" Target="../tags/tag243.xml"/><Relationship Id="rId10" Type="http://schemas.openxmlformats.org/officeDocument/2006/relationships/tags" Target="../tags/tag196.xml"/><Relationship Id="rId31" Type="http://schemas.openxmlformats.org/officeDocument/2006/relationships/tags" Target="../tags/tag217.xml"/><Relationship Id="rId44" Type="http://schemas.openxmlformats.org/officeDocument/2006/relationships/tags" Target="../tags/tag230.xml"/><Relationship Id="rId52" Type="http://schemas.openxmlformats.org/officeDocument/2006/relationships/tags" Target="../tags/tag238.xml"/><Relationship Id="rId60" Type="http://schemas.openxmlformats.org/officeDocument/2006/relationships/tags" Target="../tags/tag246.xml"/><Relationship Id="rId4" Type="http://schemas.openxmlformats.org/officeDocument/2006/relationships/tags" Target="../tags/tag190.xml"/><Relationship Id="rId9" Type="http://schemas.openxmlformats.org/officeDocument/2006/relationships/tags" Target="../tags/tag1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solidFill>
                  <a:srgbClr val="1F497D"/>
                </a:solidFill>
                <a:latin typeface="Arial" charset="0"/>
                <a:cs typeface="Arial" charset="0"/>
              </a:rPr>
              <a:t>Section 10.1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>
                <a:solidFill>
                  <a:srgbClr val="1F497D"/>
                </a:solidFill>
              </a:rPr>
              <a:t>Point Estimation of the Population Mean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Estimator </a:t>
            </a:r>
          </a:p>
        </p:txBody>
      </p:sp>
      <p:grpSp>
        <p:nvGrpSpPr>
          <p:cNvPr id="77" name="SMARTInkShape-Group10">
            <a:extLst>
              <a:ext uri="{FF2B5EF4-FFF2-40B4-BE49-F238E27FC236}">
                <a16:creationId xmlns:a16="http://schemas.microsoft.com/office/drawing/2014/main" id="{137B3690-4732-BFC9-39DB-E310D7B07400}"/>
              </a:ext>
            </a:extLst>
          </p:cNvPr>
          <p:cNvGrpSpPr/>
          <p:nvPr/>
        </p:nvGrpSpPr>
        <p:grpSpPr>
          <a:xfrm>
            <a:off x="2514600" y="2076744"/>
            <a:ext cx="1111251" cy="342607"/>
            <a:chOff x="2514600" y="2076744"/>
            <a:chExt cx="1111251" cy="342607"/>
          </a:xfrm>
        </p:grpSpPr>
        <p:sp>
          <p:nvSpPr>
            <p:cNvPr id="71" name="SMARTInkShape-61">
              <a:extLst>
                <a:ext uri="{FF2B5EF4-FFF2-40B4-BE49-F238E27FC236}">
                  <a16:creationId xmlns:a16="http://schemas.microsoft.com/office/drawing/2014/main" id="{D11F6226-F5F9-7348-90CF-C5DC4FFB1B07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3613150" y="229870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12700" y="38100"/>
                  </a:moveTo>
                  <a:lnTo>
                    <a:pt x="12700" y="38100"/>
                  </a:lnTo>
                  <a:lnTo>
                    <a:pt x="12700" y="3135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2">
              <a:extLst>
                <a:ext uri="{FF2B5EF4-FFF2-40B4-BE49-F238E27FC236}">
                  <a16:creationId xmlns:a16="http://schemas.microsoft.com/office/drawing/2014/main" id="{F055D85A-3B71-B8DA-0440-9068D58B65A5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3182330" y="2091284"/>
              <a:ext cx="424471" cy="187061"/>
            </a:xfrm>
            <a:custGeom>
              <a:avLst/>
              <a:gdLst/>
              <a:ahLst/>
              <a:cxnLst/>
              <a:rect l="0" t="0" r="0" b="0"/>
              <a:pathLst>
                <a:path w="424471" h="187061">
                  <a:moveTo>
                    <a:pt x="75220" y="35966"/>
                  </a:moveTo>
                  <a:lnTo>
                    <a:pt x="75220" y="35966"/>
                  </a:lnTo>
                  <a:lnTo>
                    <a:pt x="78591" y="35966"/>
                  </a:lnTo>
                  <a:lnTo>
                    <a:pt x="82127" y="34085"/>
                  </a:lnTo>
                  <a:lnTo>
                    <a:pt x="90147" y="27128"/>
                  </a:lnTo>
                  <a:lnTo>
                    <a:pt x="92438" y="23101"/>
                  </a:lnTo>
                  <a:lnTo>
                    <a:pt x="93908" y="14767"/>
                  </a:lnTo>
                  <a:lnTo>
                    <a:pt x="90346" y="8670"/>
                  </a:lnTo>
                  <a:lnTo>
                    <a:pt x="87421" y="5068"/>
                  </a:lnTo>
                  <a:lnTo>
                    <a:pt x="80407" y="1067"/>
                  </a:lnTo>
                  <a:lnTo>
                    <a:pt x="76561" y="0"/>
                  </a:lnTo>
                  <a:lnTo>
                    <a:pt x="72586" y="700"/>
                  </a:lnTo>
                  <a:lnTo>
                    <a:pt x="60250" y="8427"/>
                  </a:lnTo>
                  <a:lnTo>
                    <a:pt x="30626" y="36986"/>
                  </a:lnTo>
                  <a:lnTo>
                    <a:pt x="11117" y="64479"/>
                  </a:lnTo>
                  <a:lnTo>
                    <a:pt x="3701" y="88081"/>
                  </a:lnTo>
                  <a:lnTo>
                    <a:pt x="407" y="114045"/>
                  </a:lnTo>
                  <a:lnTo>
                    <a:pt x="0" y="137963"/>
                  </a:lnTo>
                  <a:lnTo>
                    <a:pt x="4171" y="151168"/>
                  </a:lnTo>
                  <a:lnTo>
                    <a:pt x="7895" y="157252"/>
                  </a:lnTo>
                  <a:lnTo>
                    <a:pt x="11286" y="158451"/>
                  </a:lnTo>
                  <a:lnTo>
                    <a:pt x="20699" y="157902"/>
                  </a:lnTo>
                  <a:lnTo>
                    <a:pt x="30057" y="153425"/>
                  </a:lnTo>
                  <a:lnTo>
                    <a:pt x="38215" y="146731"/>
                  </a:lnTo>
                  <a:lnTo>
                    <a:pt x="61012" y="115288"/>
                  </a:lnTo>
                  <a:lnTo>
                    <a:pt x="74060" y="97574"/>
                  </a:lnTo>
                  <a:lnTo>
                    <a:pt x="78232" y="85925"/>
                  </a:lnTo>
                  <a:lnTo>
                    <a:pt x="81498" y="74398"/>
                  </a:lnTo>
                  <a:lnTo>
                    <a:pt x="94098" y="55264"/>
                  </a:lnTo>
                  <a:lnTo>
                    <a:pt x="87477" y="61832"/>
                  </a:lnTo>
                  <a:lnTo>
                    <a:pt x="84195" y="68864"/>
                  </a:lnTo>
                  <a:lnTo>
                    <a:pt x="77552" y="99173"/>
                  </a:lnTo>
                  <a:lnTo>
                    <a:pt x="75911" y="123290"/>
                  </a:lnTo>
                  <a:lnTo>
                    <a:pt x="77238" y="152960"/>
                  </a:lnTo>
                  <a:lnTo>
                    <a:pt x="81705" y="172232"/>
                  </a:lnTo>
                  <a:lnTo>
                    <a:pt x="86483" y="181756"/>
                  </a:lnTo>
                  <a:lnTo>
                    <a:pt x="86962" y="183959"/>
                  </a:lnTo>
                  <a:lnTo>
                    <a:pt x="87987" y="185428"/>
                  </a:lnTo>
                  <a:lnTo>
                    <a:pt x="89376" y="186407"/>
                  </a:lnTo>
                  <a:lnTo>
                    <a:pt x="91007" y="187060"/>
                  </a:lnTo>
                  <a:lnTo>
                    <a:pt x="96583" y="184023"/>
                  </a:lnTo>
                  <a:lnTo>
                    <a:pt x="103059" y="177969"/>
                  </a:lnTo>
                  <a:lnTo>
                    <a:pt x="122710" y="152034"/>
                  </a:lnTo>
                  <a:lnTo>
                    <a:pt x="125960" y="146113"/>
                  </a:lnTo>
                  <a:lnTo>
                    <a:pt x="135018" y="133435"/>
                  </a:lnTo>
                  <a:lnTo>
                    <a:pt x="146978" y="103269"/>
                  </a:lnTo>
                  <a:lnTo>
                    <a:pt x="168707" y="76331"/>
                  </a:lnTo>
                  <a:lnTo>
                    <a:pt x="175095" y="71545"/>
                  </a:lnTo>
                  <a:lnTo>
                    <a:pt x="177787" y="70269"/>
                  </a:lnTo>
                  <a:lnTo>
                    <a:pt x="179581" y="70123"/>
                  </a:lnTo>
                  <a:lnTo>
                    <a:pt x="180778" y="70732"/>
                  </a:lnTo>
                  <a:lnTo>
                    <a:pt x="186069" y="80149"/>
                  </a:lnTo>
                  <a:lnTo>
                    <a:pt x="191868" y="101660"/>
                  </a:lnTo>
                  <a:lnTo>
                    <a:pt x="191313" y="127006"/>
                  </a:lnTo>
                  <a:lnTo>
                    <a:pt x="190051" y="155760"/>
                  </a:lnTo>
                  <a:lnTo>
                    <a:pt x="189567" y="179386"/>
                  </a:lnTo>
                  <a:lnTo>
                    <a:pt x="190257" y="178851"/>
                  </a:lnTo>
                  <a:lnTo>
                    <a:pt x="196434" y="165973"/>
                  </a:lnTo>
                  <a:lnTo>
                    <a:pt x="207819" y="143255"/>
                  </a:lnTo>
                  <a:lnTo>
                    <a:pt x="227799" y="115223"/>
                  </a:lnTo>
                  <a:lnTo>
                    <a:pt x="241218" y="87370"/>
                  </a:lnTo>
                  <a:lnTo>
                    <a:pt x="251796" y="71266"/>
                  </a:lnTo>
                  <a:lnTo>
                    <a:pt x="259767" y="65766"/>
                  </a:lnTo>
                  <a:lnTo>
                    <a:pt x="273011" y="62235"/>
                  </a:lnTo>
                  <a:lnTo>
                    <a:pt x="274814" y="63357"/>
                  </a:lnTo>
                  <a:lnTo>
                    <a:pt x="276016" y="65515"/>
                  </a:lnTo>
                  <a:lnTo>
                    <a:pt x="283235" y="95301"/>
                  </a:lnTo>
                  <a:lnTo>
                    <a:pt x="284568" y="124004"/>
                  </a:lnTo>
                  <a:lnTo>
                    <a:pt x="284743" y="153132"/>
                  </a:lnTo>
                  <a:lnTo>
                    <a:pt x="284768" y="162102"/>
                  </a:lnTo>
                  <a:lnTo>
                    <a:pt x="297635" y="132176"/>
                  </a:lnTo>
                  <a:lnTo>
                    <a:pt x="313145" y="105106"/>
                  </a:lnTo>
                  <a:lnTo>
                    <a:pt x="331271" y="78394"/>
                  </a:lnTo>
                  <a:lnTo>
                    <a:pt x="346996" y="60061"/>
                  </a:lnTo>
                  <a:lnTo>
                    <a:pt x="358711" y="52043"/>
                  </a:lnTo>
                  <a:lnTo>
                    <a:pt x="364200" y="49461"/>
                  </a:lnTo>
                  <a:lnTo>
                    <a:pt x="368990" y="45962"/>
                  </a:lnTo>
                  <a:lnTo>
                    <a:pt x="371256" y="46863"/>
                  </a:lnTo>
                  <a:lnTo>
                    <a:pt x="375654" y="53509"/>
                  </a:lnTo>
                  <a:lnTo>
                    <a:pt x="384227" y="80092"/>
                  </a:lnTo>
                  <a:lnTo>
                    <a:pt x="390595" y="104231"/>
                  </a:lnTo>
                  <a:lnTo>
                    <a:pt x="399068" y="133908"/>
                  </a:lnTo>
                  <a:lnTo>
                    <a:pt x="404008" y="144407"/>
                  </a:lnTo>
                  <a:lnTo>
                    <a:pt x="424470" y="1756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3">
              <a:extLst>
                <a:ext uri="{FF2B5EF4-FFF2-40B4-BE49-F238E27FC236}">
                  <a16:creationId xmlns:a16="http://schemas.microsoft.com/office/drawing/2014/main" id="{316708D6-B9D1-8117-9D2D-801024EA17FB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2971800" y="2089150"/>
              <a:ext cx="190501" cy="147180"/>
            </a:xfrm>
            <a:custGeom>
              <a:avLst/>
              <a:gdLst/>
              <a:ahLst/>
              <a:cxnLst/>
              <a:rect l="0" t="0" r="0" b="0"/>
              <a:pathLst>
                <a:path w="190501" h="147180">
                  <a:moveTo>
                    <a:pt x="0" y="63500"/>
                  </a:moveTo>
                  <a:lnTo>
                    <a:pt x="0" y="63500"/>
                  </a:lnTo>
                  <a:lnTo>
                    <a:pt x="6742" y="60129"/>
                  </a:lnTo>
                  <a:lnTo>
                    <a:pt x="33224" y="34268"/>
                  </a:lnTo>
                  <a:lnTo>
                    <a:pt x="56030" y="22788"/>
                  </a:lnTo>
                  <a:lnTo>
                    <a:pt x="63237" y="20711"/>
                  </a:lnTo>
                  <a:lnTo>
                    <a:pt x="72555" y="23551"/>
                  </a:lnTo>
                  <a:lnTo>
                    <a:pt x="78004" y="26284"/>
                  </a:lnTo>
                  <a:lnTo>
                    <a:pt x="87820" y="38728"/>
                  </a:lnTo>
                  <a:lnTo>
                    <a:pt x="99398" y="63686"/>
                  </a:lnTo>
                  <a:lnTo>
                    <a:pt x="109631" y="94032"/>
                  </a:lnTo>
                  <a:lnTo>
                    <a:pt x="116287" y="113939"/>
                  </a:lnTo>
                  <a:lnTo>
                    <a:pt x="114949" y="126840"/>
                  </a:lnTo>
                  <a:lnTo>
                    <a:pt x="109649" y="138217"/>
                  </a:lnTo>
                  <a:lnTo>
                    <a:pt x="102590" y="145627"/>
                  </a:lnTo>
                  <a:lnTo>
                    <a:pt x="98027" y="147179"/>
                  </a:lnTo>
                  <a:lnTo>
                    <a:pt x="76122" y="146338"/>
                  </a:lnTo>
                  <a:lnTo>
                    <a:pt x="73326" y="144831"/>
                  </a:lnTo>
                  <a:lnTo>
                    <a:pt x="68337" y="139394"/>
                  </a:lnTo>
                  <a:lnTo>
                    <a:pt x="61563" y="121657"/>
                  </a:lnTo>
                  <a:lnTo>
                    <a:pt x="62874" y="104635"/>
                  </a:lnTo>
                  <a:lnTo>
                    <a:pt x="71843" y="75075"/>
                  </a:lnTo>
                  <a:lnTo>
                    <a:pt x="85479" y="55647"/>
                  </a:lnTo>
                  <a:lnTo>
                    <a:pt x="98313" y="43221"/>
                  </a:lnTo>
                  <a:lnTo>
                    <a:pt x="129255" y="27780"/>
                  </a:lnTo>
                  <a:lnTo>
                    <a:pt x="159047" y="16968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4">
              <a:extLst>
                <a:ext uri="{FF2B5EF4-FFF2-40B4-BE49-F238E27FC236}">
                  <a16:creationId xmlns:a16="http://schemas.microsoft.com/office/drawing/2014/main" id="{72399F89-9D41-BCC5-9CF1-147786CDDA1D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2724436" y="2076744"/>
              <a:ext cx="215615" cy="192526"/>
            </a:xfrm>
            <a:custGeom>
              <a:avLst/>
              <a:gdLst/>
              <a:ahLst/>
              <a:cxnLst/>
              <a:rect l="0" t="0" r="0" b="0"/>
              <a:pathLst>
                <a:path w="215615" h="192526">
                  <a:moveTo>
                    <a:pt x="88614" y="56856"/>
                  </a:moveTo>
                  <a:lnTo>
                    <a:pt x="88614" y="56856"/>
                  </a:lnTo>
                  <a:lnTo>
                    <a:pt x="88614" y="25221"/>
                  </a:lnTo>
                  <a:lnTo>
                    <a:pt x="88614" y="22100"/>
                  </a:lnTo>
                  <a:lnTo>
                    <a:pt x="86733" y="18360"/>
                  </a:lnTo>
                  <a:lnTo>
                    <a:pt x="84251" y="14347"/>
                  </a:lnTo>
                  <a:lnTo>
                    <a:pt x="83147" y="10211"/>
                  </a:lnTo>
                  <a:lnTo>
                    <a:pt x="82147" y="8826"/>
                  </a:lnTo>
                  <a:lnTo>
                    <a:pt x="80775" y="7903"/>
                  </a:lnTo>
                  <a:lnTo>
                    <a:pt x="77369" y="6171"/>
                  </a:lnTo>
                  <a:lnTo>
                    <a:pt x="71485" y="1935"/>
                  </a:lnTo>
                  <a:lnTo>
                    <a:pt x="67360" y="697"/>
                  </a:lnTo>
                  <a:lnTo>
                    <a:pt x="57700" y="0"/>
                  </a:lnTo>
                  <a:lnTo>
                    <a:pt x="45901" y="3164"/>
                  </a:lnTo>
                  <a:lnTo>
                    <a:pt x="33469" y="8570"/>
                  </a:lnTo>
                  <a:lnTo>
                    <a:pt x="26946" y="14464"/>
                  </a:lnTo>
                  <a:lnTo>
                    <a:pt x="10694" y="41750"/>
                  </a:lnTo>
                  <a:lnTo>
                    <a:pt x="2967" y="60612"/>
                  </a:lnTo>
                  <a:lnTo>
                    <a:pt x="0" y="88378"/>
                  </a:lnTo>
                  <a:lnTo>
                    <a:pt x="547" y="96971"/>
                  </a:lnTo>
                  <a:lnTo>
                    <a:pt x="8569" y="124968"/>
                  </a:lnTo>
                  <a:lnTo>
                    <a:pt x="12587" y="132989"/>
                  </a:lnTo>
                  <a:lnTo>
                    <a:pt x="23020" y="142925"/>
                  </a:lnTo>
                  <a:lnTo>
                    <a:pt x="27240" y="144498"/>
                  </a:lnTo>
                  <a:lnTo>
                    <a:pt x="36561" y="145645"/>
                  </a:lnTo>
                  <a:lnTo>
                    <a:pt x="47000" y="140665"/>
                  </a:lnTo>
                  <a:lnTo>
                    <a:pt x="68647" y="121185"/>
                  </a:lnTo>
                  <a:lnTo>
                    <a:pt x="83746" y="103018"/>
                  </a:lnTo>
                  <a:lnTo>
                    <a:pt x="87485" y="100331"/>
                  </a:lnTo>
                  <a:lnTo>
                    <a:pt x="93522" y="91700"/>
                  </a:lnTo>
                  <a:lnTo>
                    <a:pt x="107547" y="63626"/>
                  </a:lnTo>
                  <a:lnTo>
                    <a:pt x="107654" y="72081"/>
                  </a:lnTo>
                  <a:lnTo>
                    <a:pt x="105778" y="76088"/>
                  </a:lnTo>
                  <a:lnTo>
                    <a:pt x="103298" y="80220"/>
                  </a:lnTo>
                  <a:lnTo>
                    <a:pt x="95924" y="109285"/>
                  </a:lnTo>
                  <a:lnTo>
                    <a:pt x="95859" y="129720"/>
                  </a:lnTo>
                  <a:lnTo>
                    <a:pt x="100456" y="157485"/>
                  </a:lnTo>
                  <a:lnTo>
                    <a:pt x="106214" y="177157"/>
                  </a:lnTo>
                  <a:lnTo>
                    <a:pt x="110077" y="183936"/>
                  </a:lnTo>
                  <a:lnTo>
                    <a:pt x="119590" y="191719"/>
                  </a:lnTo>
                  <a:lnTo>
                    <a:pt x="129192" y="192525"/>
                  </a:lnTo>
                  <a:lnTo>
                    <a:pt x="160006" y="188528"/>
                  </a:lnTo>
                  <a:lnTo>
                    <a:pt x="174208" y="183359"/>
                  </a:lnTo>
                  <a:lnTo>
                    <a:pt x="215614" y="158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5">
              <a:extLst>
                <a:ext uri="{FF2B5EF4-FFF2-40B4-BE49-F238E27FC236}">
                  <a16:creationId xmlns:a16="http://schemas.microsoft.com/office/drawing/2014/main" id="{6A5594F2-B833-334A-D7E3-94212D238F03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2514600" y="2090247"/>
              <a:ext cx="137975" cy="101226"/>
            </a:xfrm>
            <a:custGeom>
              <a:avLst/>
              <a:gdLst/>
              <a:ahLst/>
              <a:cxnLst/>
              <a:rect l="0" t="0" r="0" b="0"/>
              <a:pathLst>
                <a:path w="137975" h="101226">
                  <a:moveTo>
                    <a:pt x="25400" y="43353"/>
                  </a:moveTo>
                  <a:lnTo>
                    <a:pt x="25400" y="43353"/>
                  </a:lnTo>
                  <a:lnTo>
                    <a:pt x="34189" y="29538"/>
                  </a:lnTo>
                  <a:lnTo>
                    <a:pt x="49165" y="13499"/>
                  </a:lnTo>
                  <a:lnTo>
                    <a:pt x="57364" y="8918"/>
                  </a:lnTo>
                  <a:lnTo>
                    <a:pt x="84450" y="549"/>
                  </a:lnTo>
                  <a:lnTo>
                    <a:pt x="90167" y="0"/>
                  </a:lnTo>
                  <a:lnTo>
                    <a:pt x="102163" y="3154"/>
                  </a:lnTo>
                  <a:lnTo>
                    <a:pt x="118935" y="12862"/>
                  </a:lnTo>
                  <a:lnTo>
                    <a:pt x="130960" y="24676"/>
                  </a:lnTo>
                  <a:lnTo>
                    <a:pt x="133873" y="28785"/>
                  </a:lnTo>
                  <a:lnTo>
                    <a:pt x="137110" y="38995"/>
                  </a:lnTo>
                  <a:lnTo>
                    <a:pt x="137974" y="44681"/>
                  </a:lnTo>
                  <a:lnTo>
                    <a:pt x="135169" y="56643"/>
                  </a:lnTo>
                  <a:lnTo>
                    <a:pt x="125657" y="73396"/>
                  </a:lnTo>
                  <a:lnTo>
                    <a:pt x="121872" y="78198"/>
                  </a:lnTo>
                  <a:lnTo>
                    <a:pt x="99688" y="91699"/>
                  </a:lnTo>
                  <a:lnTo>
                    <a:pt x="78879" y="96590"/>
                  </a:lnTo>
                  <a:lnTo>
                    <a:pt x="49007" y="101225"/>
                  </a:lnTo>
                  <a:lnTo>
                    <a:pt x="0" y="1005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6">
              <a:extLst>
                <a:ext uri="{FF2B5EF4-FFF2-40B4-BE49-F238E27FC236}">
                  <a16:creationId xmlns:a16="http://schemas.microsoft.com/office/drawing/2014/main" id="{01141C0B-3E6C-FBF0-9F0F-F67B5CEA73C4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2520950" y="2098954"/>
              <a:ext cx="16693" cy="320397"/>
            </a:xfrm>
            <a:custGeom>
              <a:avLst/>
              <a:gdLst/>
              <a:ahLst/>
              <a:cxnLst/>
              <a:rect l="0" t="0" r="0" b="0"/>
              <a:pathLst>
                <a:path w="16693" h="320397">
                  <a:moveTo>
                    <a:pt x="12700" y="15596"/>
                  </a:moveTo>
                  <a:lnTo>
                    <a:pt x="12700" y="15596"/>
                  </a:lnTo>
                  <a:lnTo>
                    <a:pt x="12700" y="12225"/>
                  </a:lnTo>
                  <a:lnTo>
                    <a:pt x="14581" y="8688"/>
                  </a:lnTo>
                  <a:lnTo>
                    <a:pt x="16071" y="6758"/>
                  </a:lnTo>
                  <a:lnTo>
                    <a:pt x="16358" y="4765"/>
                  </a:lnTo>
                  <a:lnTo>
                    <a:pt x="14797" y="669"/>
                  </a:lnTo>
                  <a:lnTo>
                    <a:pt x="14803" y="0"/>
                  </a:lnTo>
                  <a:lnTo>
                    <a:pt x="15514" y="260"/>
                  </a:lnTo>
                  <a:lnTo>
                    <a:pt x="16692" y="1139"/>
                  </a:lnTo>
                  <a:lnTo>
                    <a:pt x="13714" y="30295"/>
                  </a:lnTo>
                  <a:lnTo>
                    <a:pt x="13000" y="56169"/>
                  </a:lnTo>
                  <a:lnTo>
                    <a:pt x="12128" y="76668"/>
                  </a:lnTo>
                  <a:lnTo>
                    <a:pt x="9388" y="99889"/>
                  </a:lnTo>
                  <a:lnTo>
                    <a:pt x="7700" y="122439"/>
                  </a:lnTo>
                  <a:lnTo>
                    <a:pt x="6951" y="144926"/>
                  </a:lnTo>
                  <a:lnTo>
                    <a:pt x="6616" y="169032"/>
                  </a:lnTo>
                  <a:lnTo>
                    <a:pt x="4587" y="193856"/>
                  </a:lnTo>
                  <a:lnTo>
                    <a:pt x="2039" y="218295"/>
                  </a:lnTo>
                  <a:lnTo>
                    <a:pt x="906" y="240916"/>
                  </a:lnTo>
                  <a:lnTo>
                    <a:pt x="268" y="270114"/>
                  </a:lnTo>
                  <a:lnTo>
                    <a:pt x="80" y="300010"/>
                  </a:lnTo>
                  <a:lnTo>
                    <a:pt x="0" y="3203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11">
            <a:extLst>
              <a:ext uri="{FF2B5EF4-FFF2-40B4-BE49-F238E27FC236}">
                <a16:creationId xmlns:a16="http://schemas.microsoft.com/office/drawing/2014/main" id="{078E7FE2-1FF1-0BAE-D6AE-CD02958F2252}"/>
              </a:ext>
            </a:extLst>
          </p:cNvPr>
          <p:cNvGrpSpPr/>
          <p:nvPr/>
        </p:nvGrpSpPr>
        <p:grpSpPr>
          <a:xfrm>
            <a:off x="1346200" y="1982324"/>
            <a:ext cx="799218" cy="487827"/>
            <a:chOff x="1346200" y="1982324"/>
            <a:chExt cx="799218" cy="487827"/>
          </a:xfrm>
        </p:grpSpPr>
        <p:sp>
          <p:nvSpPr>
            <p:cNvPr id="78" name="SMARTInkShape-67">
              <a:extLst>
                <a:ext uri="{FF2B5EF4-FFF2-40B4-BE49-F238E27FC236}">
                  <a16:creationId xmlns:a16="http://schemas.microsoft.com/office/drawing/2014/main" id="{FBB2D820-CB87-9E36-DD36-6162C22AB094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2139950" y="2203450"/>
              <a:ext cx="5468" cy="31751"/>
            </a:xfrm>
            <a:custGeom>
              <a:avLst/>
              <a:gdLst/>
              <a:ahLst/>
              <a:cxnLst/>
              <a:rect l="0" t="0" r="0" b="0"/>
              <a:pathLst>
                <a:path w="5468" h="31751">
                  <a:moveTo>
                    <a:pt x="0" y="31750"/>
                  </a:moveTo>
                  <a:lnTo>
                    <a:pt x="0" y="31750"/>
                  </a:lnTo>
                  <a:lnTo>
                    <a:pt x="0" y="28379"/>
                  </a:lnTo>
                  <a:lnTo>
                    <a:pt x="1881" y="24842"/>
                  </a:lnTo>
                  <a:lnTo>
                    <a:pt x="3371" y="22912"/>
                  </a:lnTo>
                  <a:lnTo>
                    <a:pt x="5026" y="17003"/>
                  </a:lnTo>
                  <a:lnTo>
                    <a:pt x="5467" y="13452"/>
                  </a:lnTo>
                  <a:lnTo>
                    <a:pt x="4076" y="76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8">
              <a:extLst>
                <a:ext uri="{FF2B5EF4-FFF2-40B4-BE49-F238E27FC236}">
                  <a16:creationId xmlns:a16="http://schemas.microsoft.com/office/drawing/2014/main" id="{B7CB68EC-241C-083A-3324-14E801BBC115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2053798" y="1982324"/>
              <a:ext cx="28980" cy="259227"/>
            </a:xfrm>
            <a:custGeom>
              <a:avLst/>
              <a:gdLst/>
              <a:ahLst/>
              <a:cxnLst/>
              <a:rect l="0" t="0" r="0" b="0"/>
              <a:pathLst>
                <a:path w="28980" h="259227">
                  <a:moveTo>
                    <a:pt x="22652" y="30626"/>
                  </a:moveTo>
                  <a:lnTo>
                    <a:pt x="22652" y="30626"/>
                  </a:lnTo>
                  <a:lnTo>
                    <a:pt x="26023" y="27255"/>
                  </a:lnTo>
                  <a:lnTo>
                    <a:pt x="28924" y="0"/>
                  </a:lnTo>
                  <a:lnTo>
                    <a:pt x="28979" y="2580"/>
                  </a:lnTo>
                  <a:lnTo>
                    <a:pt x="22533" y="32508"/>
                  </a:lnTo>
                  <a:lnTo>
                    <a:pt x="17742" y="61284"/>
                  </a:lnTo>
                  <a:lnTo>
                    <a:pt x="13215" y="90931"/>
                  </a:lnTo>
                  <a:lnTo>
                    <a:pt x="9891" y="118895"/>
                  </a:lnTo>
                  <a:lnTo>
                    <a:pt x="5053" y="144801"/>
                  </a:lnTo>
                  <a:lnTo>
                    <a:pt x="4032" y="169583"/>
                  </a:lnTo>
                  <a:lnTo>
                    <a:pt x="1848" y="198093"/>
                  </a:lnTo>
                  <a:lnTo>
                    <a:pt x="0" y="213711"/>
                  </a:lnTo>
                  <a:lnTo>
                    <a:pt x="3602" y="259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9">
              <a:extLst>
                <a:ext uri="{FF2B5EF4-FFF2-40B4-BE49-F238E27FC236}">
                  <a16:creationId xmlns:a16="http://schemas.microsoft.com/office/drawing/2014/main" id="{207A5530-1435-2E30-43D2-A64D3A810F82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1924050" y="2127250"/>
              <a:ext cx="88901" cy="109158"/>
            </a:xfrm>
            <a:custGeom>
              <a:avLst/>
              <a:gdLst/>
              <a:ahLst/>
              <a:cxnLst/>
              <a:rect l="0" t="0" r="0" b="0"/>
              <a:pathLst>
                <a:path w="88901" h="109158">
                  <a:moveTo>
                    <a:pt x="0" y="50800"/>
                  </a:moveTo>
                  <a:lnTo>
                    <a:pt x="0" y="50800"/>
                  </a:lnTo>
                  <a:lnTo>
                    <a:pt x="3371" y="50800"/>
                  </a:lnTo>
                  <a:lnTo>
                    <a:pt x="6907" y="48919"/>
                  </a:lnTo>
                  <a:lnTo>
                    <a:pt x="8838" y="47429"/>
                  </a:lnTo>
                  <a:lnTo>
                    <a:pt x="10983" y="42011"/>
                  </a:lnTo>
                  <a:lnTo>
                    <a:pt x="14073" y="31027"/>
                  </a:lnTo>
                  <a:lnTo>
                    <a:pt x="18964" y="19258"/>
                  </a:lnTo>
                  <a:lnTo>
                    <a:pt x="17157" y="39800"/>
                  </a:lnTo>
                  <a:lnTo>
                    <a:pt x="15386" y="50850"/>
                  </a:lnTo>
                  <a:lnTo>
                    <a:pt x="18428" y="77182"/>
                  </a:lnTo>
                  <a:lnTo>
                    <a:pt x="22237" y="95541"/>
                  </a:lnTo>
                  <a:lnTo>
                    <a:pt x="27757" y="104317"/>
                  </a:lnTo>
                  <a:lnTo>
                    <a:pt x="31205" y="107644"/>
                  </a:lnTo>
                  <a:lnTo>
                    <a:pt x="34914" y="109157"/>
                  </a:lnTo>
                  <a:lnTo>
                    <a:pt x="42799" y="108957"/>
                  </a:lnTo>
                  <a:lnTo>
                    <a:pt x="51007" y="104635"/>
                  </a:lnTo>
                  <a:lnTo>
                    <a:pt x="58653" y="98010"/>
                  </a:lnTo>
                  <a:lnTo>
                    <a:pt x="64403" y="90362"/>
                  </a:lnTo>
                  <a:lnTo>
                    <a:pt x="73844" y="58745"/>
                  </a:lnTo>
                  <a:lnTo>
                    <a:pt x="80362" y="30263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70">
              <a:extLst>
                <a:ext uri="{FF2B5EF4-FFF2-40B4-BE49-F238E27FC236}">
                  <a16:creationId xmlns:a16="http://schemas.microsoft.com/office/drawing/2014/main" id="{4F7AB828-8E53-5D6A-ABD0-83CFCD5ED70F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1752600" y="2122859"/>
              <a:ext cx="107990" cy="105992"/>
            </a:xfrm>
            <a:custGeom>
              <a:avLst/>
              <a:gdLst/>
              <a:ahLst/>
              <a:cxnLst/>
              <a:rect l="0" t="0" r="0" b="0"/>
              <a:pathLst>
                <a:path w="107990" h="105992">
                  <a:moveTo>
                    <a:pt x="12700" y="67891"/>
                  </a:moveTo>
                  <a:lnTo>
                    <a:pt x="12700" y="67891"/>
                  </a:lnTo>
                  <a:lnTo>
                    <a:pt x="13405" y="57752"/>
                  </a:lnTo>
                  <a:lnTo>
                    <a:pt x="21489" y="40279"/>
                  </a:lnTo>
                  <a:lnTo>
                    <a:pt x="36880" y="11861"/>
                  </a:lnTo>
                  <a:lnTo>
                    <a:pt x="46730" y="4654"/>
                  </a:lnTo>
                  <a:lnTo>
                    <a:pt x="67546" y="0"/>
                  </a:lnTo>
                  <a:lnTo>
                    <a:pt x="88217" y="1993"/>
                  </a:lnTo>
                  <a:lnTo>
                    <a:pt x="99415" y="7088"/>
                  </a:lnTo>
                  <a:lnTo>
                    <a:pt x="104377" y="10422"/>
                  </a:lnTo>
                  <a:lnTo>
                    <a:pt x="106979" y="16173"/>
                  </a:lnTo>
                  <a:lnTo>
                    <a:pt x="107989" y="31970"/>
                  </a:lnTo>
                  <a:lnTo>
                    <a:pt x="101219" y="57326"/>
                  </a:lnTo>
                  <a:lnTo>
                    <a:pt x="88496" y="72368"/>
                  </a:lnTo>
                  <a:lnTo>
                    <a:pt x="71787" y="84698"/>
                  </a:lnTo>
                  <a:lnTo>
                    <a:pt x="41828" y="98361"/>
                  </a:lnTo>
                  <a:lnTo>
                    <a:pt x="29879" y="102600"/>
                  </a:lnTo>
                  <a:lnTo>
                    <a:pt x="0" y="1059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71">
              <a:extLst>
                <a:ext uri="{FF2B5EF4-FFF2-40B4-BE49-F238E27FC236}">
                  <a16:creationId xmlns:a16="http://schemas.microsoft.com/office/drawing/2014/main" id="{4796C1DC-F43B-5EDC-BBCB-6248EABFE0F1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1739900" y="2128656"/>
              <a:ext cx="19051" cy="265295"/>
            </a:xfrm>
            <a:custGeom>
              <a:avLst/>
              <a:gdLst/>
              <a:ahLst/>
              <a:cxnLst/>
              <a:rect l="0" t="0" r="0" b="0"/>
              <a:pathLst>
                <a:path w="19051" h="265295">
                  <a:moveTo>
                    <a:pt x="0" y="17644"/>
                  </a:moveTo>
                  <a:lnTo>
                    <a:pt x="0" y="17644"/>
                  </a:lnTo>
                  <a:lnTo>
                    <a:pt x="8728" y="8210"/>
                  </a:lnTo>
                  <a:lnTo>
                    <a:pt x="12229" y="1757"/>
                  </a:lnTo>
                  <a:lnTo>
                    <a:pt x="15548" y="0"/>
                  </a:lnTo>
                  <a:lnTo>
                    <a:pt x="16715" y="942"/>
                  </a:lnTo>
                  <a:lnTo>
                    <a:pt x="18012" y="5752"/>
                  </a:lnTo>
                  <a:lnTo>
                    <a:pt x="13776" y="36958"/>
                  </a:lnTo>
                  <a:lnTo>
                    <a:pt x="10121" y="61741"/>
                  </a:lnTo>
                  <a:lnTo>
                    <a:pt x="7467" y="93347"/>
                  </a:lnTo>
                  <a:lnTo>
                    <a:pt x="6681" y="120586"/>
                  </a:lnTo>
                  <a:lnTo>
                    <a:pt x="6448" y="146531"/>
                  </a:lnTo>
                  <a:lnTo>
                    <a:pt x="6379" y="172093"/>
                  </a:lnTo>
                  <a:lnTo>
                    <a:pt x="10720" y="203061"/>
                  </a:lnTo>
                  <a:lnTo>
                    <a:pt x="12819" y="233684"/>
                  </a:lnTo>
                  <a:lnTo>
                    <a:pt x="19050" y="2652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72">
              <a:extLst>
                <a:ext uri="{FF2B5EF4-FFF2-40B4-BE49-F238E27FC236}">
                  <a16:creationId xmlns:a16="http://schemas.microsoft.com/office/drawing/2014/main" id="{B60B6188-C300-0048-8498-B1AEAA55B059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1570143" y="2127250"/>
              <a:ext cx="77739" cy="84701"/>
            </a:xfrm>
            <a:custGeom>
              <a:avLst/>
              <a:gdLst/>
              <a:ahLst/>
              <a:cxnLst/>
              <a:rect l="0" t="0" r="0" b="0"/>
              <a:pathLst>
                <a:path w="77739" h="84701">
                  <a:moveTo>
                    <a:pt x="4657" y="50800"/>
                  </a:moveTo>
                  <a:lnTo>
                    <a:pt x="4657" y="50800"/>
                  </a:lnTo>
                  <a:lnTo>
                    <a:pt x="13385" y="41366"/>
                  </a:lnTo>
                  <a:lnTo>
                    <a:pt x="21372" y="22548"/>
                  </a:lnTo>
                  <a:lnTo>
                    <a:pt x="23399" y="8761"/>
                  </a:lnTo>
                  <a:lnTo>
                    <a:pt x="22796" y="7958"/>
                  </a:lnTo>
                  <a:lnTo>
                    <a:pt x="20245" y="7064"/>
                  </a:lnTo>
                  <a:lnTo>
                    <a:pt x="11471" y="9933"/>
                  </a:lnTo>
                  <a:lnTo>
                    <a:pt x="5804" y="17114"/>
                  </a:lnTo>
                  <a:lnTo>
                    <a:pt x="1639" y="27362"/>
                  </a:lnTo>
                  <a:lnTo>
                    <a:pt x="0" y="45737"/>
                  </a:lnTo>
                  <a:lnTo>
                    <a:pt x="2117" y="60779"/>
                  </a:lnTo>
                  <a:lnTo>
                    <a:pt x="5080" y="66625"/>
                  </a:lnTo>
                  <a:lnTo>
                    <a:pt x="14017" y="75002"/>
                  </a:lnTo>
                  <a:lnTo>
                    <a:pt x="30949" y="83685"/>
                  </a:lnTo>
                  <a:lnTo>
                    <a:pt x="45035" y="84700"/>
                  </a:lnTo>
                  <a:lnTo>
                    <a:pt x="59292" y="82095"/>
                  </a:lnTo>
                  <a:lnTo>
                    <a:pt x="70331" y="76233"/>
                  </a:lnTo>
                  <a:lnTo>
                    <a:pt x="73840" y="71989"/>
                  </a:lnTo>
                  <a:lnTo>
                    <a:pt x="77738" y="61628"/>
                  </a:lnTo>
                  <a:lnTo>
                    <a:pt x="77589" y="49968"/>
                  </a:lnTo>
                  <a:lnTo>
                    <a:pt x="74466" y="38436"/>
                  </a:lnTo>
                  <a:lnTo>
                    <a:pt x="57329" y="11504"/>
                  </a:lnTo>
                  <a:lnTo>
                    <a:pt x="4275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73">
              <a:extLst>
                <a:ext uri="{FF2B5EF4-FFF2-40B4-BE49-F238E27FC236}">
                  <a16:creationId xmlns:a16="http://schemas.microsoft.com/office/drawing/2014/main" id="{846EBE29-DE91-82F9-4502-F1B2080CF498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1346200" y="2118347"/>
              <a:ext cx="147120" cy="97804"/>
            </a:xfrm>
            <a:custGeom>
              <a:avLst/>
              <a:gdLst/>
              <a:ahLst/>
              <a:cxnLst/>
              <a:rect l="0" t="0" r="0" b="0"/>
              <a:pathLst>
                <a:path w="147120" h="97804">
                  <a:moveTo>
                    <a:pt x="0" y="97803"/>
                  </a:moveTo>
                  <a:lnTo>
                    <a:pt x="0" y="97803"/>
                  </a:lnTo>
                  <a:lnTo>
                    <a:pt x="6908" y="72055"/>
                  </a:lnTo>
                  <a:lnTo>
                    <a:pt x="12242" y="59548"/>
                  </a:lnTo>
                  <a:lnTo>
                    <a:pt x="27269" y="36154"/>
                  </a:lnTo>
                  <a:lnTo>
                    <a:pt x="28763" y="31303"/>
                  </a:lnTo>
                  <a:lnTo>
                    <a:pt x="37948" y="22151"/>
                  </a:lnTo>
                  <a:lnTo>
                    <a:pt x="63470" y="8149"/>
                  </a:lnTo>
                  <a:lnTo>
                    <a:pt x="92553" y="0"/>
                  </a:lnTo>
                  <a:lnTo>
                    <a:pt x="109346" y="2189"/>
                  </a:lnTo>
                  <a:lnTo>
                    <a:pt x="121270" y="5449"/>
                  </a:lnTo>
                  <a:lnTo>
                    <a:pt x="131744" y="13012"/>
                  </a:lnTo>
                  <a:lnTo>
                    <a:pt x="146595" y="31744"/>
                  </a:lnTo>
                  <a:lnTo>
                    <a:pt x="147119" y="36830"/>
                  </a:lnTo>
                  <a:lnTo>
                    <a:pt x="143938" y="48126"/>
                  </a:lnTo>
                  <a:lnTo>
                    <a:pt x="134214" y="63015"/>
                  </a:lnTo>
                  <a:lnTo>
                    <a:pt x="119024" y="72992"/>
                  </a:lnTo>
                  <a:lnTo>
                    <a:pt x="88686" y="84902"/>
                  </a:lnTo>
                  <a:lnTo>
                    <a:pt x="69787" y="89512"/>
                  </a:lnTo>
                  <a:lnTo>
                    <a:pt x="44437" y="94441"/>
                  </a:lnTo>
                  <a:lnTo>
                    <a:pt x="6350" y="978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74">
              <a:extLst>
                <a:ext uri="{FF2B5EF4-FFF2-40B4-BE49-F238E27FC236}">
                  <a16:creationId xmlns:a16="http://schemas.microsoft.com/office/drawing/2014/main" id="{084E008B-F38F-F3A1-A7C1-7133B661B8C9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1352678" y="2122044"/>
              <a:ext cx="31361" cy="348107"/>
            </a:xfrm>
            <a:custGeom>
              <a:avLst/>
              <a:gdLst/>
              <a:ahLst/>
              <a:cxnLst/>
              <a:rect l="0" t="0" r="0" b="0"/>
              <a:pathLst>
                <a:path w="31361" h="348107">
                  <a:moveTo>
                    <a:pt x="25272" y="11556"/>
                  </a:moveTo>
                  <a:lnTo>
                    <a:pt x="25272" y="11556"/>
                  </a:lnTo>
                  <a:lnTo>
                    <a:pt x="28643" y="8185"/>
                  </a:lnTo>
                  <a:lnTo>
                    <a:pt x="30298" y="4648"/>
                  </a:lnTo>
                  <a:lnTo>
                    <a:pt x="31360" y="0"/>
                  </a:lnTo>
                  <a:lnTo>
                    <a:pt x="29624" y="1246"/>
                  </a:lnTo>
                  <a:lnTo>
                    <a:pt x="28173" y="2566"/>
                  </a:lnTo>
                  <a:lnTo>
                    <a:pt x="26132" y="14537"/>
                  </a:lnTo>
                  <a:lnTo>
                    <a:pt x="25527" y="38231"/>
                  </a:lnTo>
                  <a:lnTo>
                    <a:pt x="21976" y="67594"/>
                  </a:lnTo>
                  <a:lnTo>
                    <a:pt x="19827" y="95266"/>
                  </a:lnTo>
                  <a:lnTo>
                    <a:pt x="15819" y="124710"/>
                  </a:lnTo>
                  <a:lnTo>
                    <a:pt x="13534" y="152406"/>
                  </a:lnTo>
                  <a:lnTo>
                    <a:pt x="9486" y="181857"/>
                  </a:lnTo>
                  <a:lnTo>
                    <a:pt x="7189" y="209555"/>
                  </a:lnTo>
                  <a:lnTo>
                    <a:pt x="2049" y="239834"/>
                  </a:lnTo>
                  <a:lnTo>
                    <a:pt x="517" y="263971"/>
                  </a:lnTo>
                  <a:lnTo>
                    <a:pt x="0" y="295530"/>
                  </a:lnTo>
                  <a:lnTo>
                    <a:pt x="6222" y="3481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SMARTInkShape-75">
            <a:extLst>
              <a:ext uri="{FF2B5EF4-FFF2-40B4-BE49-F238E27FC236}">
                <a16:creationId xmlns:a16="http://schemas.microsoft.com/office/drawing/2014/main" id="{F81F1C65-395A-240D-4695-DA0C680D801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154427" y="1474714"/>
            <a:ext cx="297424" cy="152800"/>
          </a:xfrm>
          <a:custGeom>
            <a:avLst/>
            <a:gdLst/>
            <a:ahLst/>
            <a:cxnLst/>
            <a:rect l="0" t="0" r="0" b="0"/>
            <a:pathLst>
              <a:path w="297424" h="152800">
                <a:moveTo>
                  <a:pt x="87873" y="49286"/>
                </a:moveTo>
                <a:lnTo>
                  <a:pt x="87873" y="49286"/>
                </a:lnTo>
                <a:lnTo>
                  <a:pt x="91245" y="49286"/>
                </a:lnTo>
                <a:lnTo>
                  <a:pt x="94780" y="47404"/>
                </a:lnTo>
                <a:lnTo>
                  <a:pt x="96710" y="45915"/>
                </a:lnTo>
                <a:lnTo>
                  <a:pt x="98857" y="42378"/>
                </a:lnTo>
                <a:lnTo>
                  <a:pt x="100234" y="37730"/>
                </a:lnTo>
                <a:lnTo>
                  <a:pt x="103843" y="33554"/>
                </a:lnTo>
                <a:lnTo>
                  <a:pt x="104164" y="31742"/>
                </a:lnTo>
                <a:lnTo>
                  <a:pt x="103673" y="29829"/>
                </a:lnTo>
                <a:lnTo>
                  <a:pt x="101951" y="25822"/>
                </a:lnTo>
                <a:lnTo>
                  <a:pt x="98772" y="6149"/>
                </a:lnTo>
                <a:lnTo>
                  <a:pt x="97256" y="3595"/>
                </a:lnTo>
                <a:lnTo>
                  <a:pt x="94128" y="1892"/>
                </a:lnTo>
                <a:lnTo>
                  <a:pt x="85009" y="0"/>
                </a:lnTo>
                <a:lnTo>
                  <a:pt x="67974" y="2305"/>
                </a:lnTo>
                <a:lnTo>
                  <a:pt x="52893" y="7457"/>
                </a:lnTo>
                <a:lnTo>
                  <a:pt x="30856" y="24510"/>
                </a:lnTo>
                <a:lnTo>
                  <a:pt x="7216" y="49341"/>
                </a:lnTo>
                <a:lnTo>
                  <a:pt x="4469" y="53556"/>
                </a:lnTo>
                <a:lnTo>
                  <a:pt x="58" y="83552"/>
                </a:lnTo>
                <a:lnTo>
                  <a:pt x="0" y="101145"/>
                </a:lnTo>
                <a:lnTo>
                  <a:pt x="2486" y="113257"/>
                </a:lnTo>
                <a:lnTo>
                  <a:pt x="11225" y="128605"/>
                </a:lnTo>
                <a:lnTo>
                  <a:pt x="20646" y="135809"/>
                </a:lnTo>
                <a:lnTo>
                  <a:pt x="26123" y="138718"/>
                </a:lnTo>
                <a:lnTo>
                  <a:pt x="30478" y="139246"/>
                </a:lnTo>
                <a:lnTo>
                  <a:pt x="34087" y="138187"/>
                </a:lnTo>
                <a:lnTo>
                  <a:pt x="63326" y="121723"/>
                </a:lnTo>
                <a:lnTo>
                  <a:pt x="78012" y="107203"/>
                </a:lnTo>
                <a:lnTo>
                  <a:pt x="104972" y="76847"/>
                </a:lnTo>
                <a:lnTo>
                  <a:pt x="109583" y="70237"/>
                </a:lnTo>
                <a:lnTo>
                  <a:pt x="111633" y="66359"/>
                </a:lnTo>
                <a:lnTo>
                  <a:pt x="112179" y="66312"/>
                </a:lnTo>
                <a:lnTo>
                  <a:pt x="112544" y="66987"/>
                </a:lnTo>
                <a:lnTo>
                  <a:pt x="103125" y="97670"/>
                </a:lnTo>
                <a:lnTo>
                  <a:pt x="103119" y="114534"/>
                </a:lnTo>
                <a:lnTo>
                  <a:pt x="107820" y="126733"/>
                </a:lnTo>
                <a:lnTo>
                  <a:pt x="118399" y="141535"/>
                </a:lnTo>
                <a:lnTo>
                  <a:pt x="130132" y="148611"/>
                </a:lnTo>
                <a:lnTo>
                  <a:pt x="137213" y="151486"/>
                </a:lnTo>
                <a:lnTo>
                  <a:pt x="152605" y="152799"/>
                </a:lnTo>
                <a:lnTo>
                  <a:pt x="180901" y="149571"/>
                </a:lnTo>
                <a:lnTo>
                  <a:pt x="210452" y="144146"/>
                </a:lnTo>
                <a:lnTo>
                  <a:pt x="232613" y="136189"/>
                </a:lnTo>
                <a:lnTo>
                  <a:pt x="259064" y="124229"/>
                </a:lnTo>
                <a:lnTo>
                  <a:pt x="297423" y="10008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SMARTInkShape-Group13">
            <a:extLst>
              <a:ext uri="{FF2B5EF4-FFF2-40B4-BE49-F238E27FC236}">
                <a16:creationId xmlns:a16="http://schemas.microsoft.com/office/drawing/2014/main" id="{8E5D3467-561E-6C9B-C616-E97C36DE8A1F}"/>
              </a:ext>
            </a:extLst>
          </p:cNvPr>
          <p:cNvGrpSpPr/>
          <p:nvPr/>
        </p:nvGrpSpPr>
        <p:grpSpPr>
          <a:xfrm>
            <a:off x="6326626" y="1308100"/>
            <a:ext cx="1566425" cy="384226"/>
            <a:chOff x="6326626" y="1308100"/>
            <a:chExt cx="1566425" cy="384226"/>
          </a:xfrm>
        </p:grpSpPr>
        <p:sp>
          <p:nvSpPr>
            <p:cNvPr id="88" name="SMARTInkShape-76">
              <a:extLst>
                <a:ext uri="{FF2B5EF4-FFF2-40B4-BE49-F238E27FC236}">
                  <a16:creationId xmlns:a16="http://schemas.microsoft.com/office/drawing/2014/main" id="{553C3068-2E4D-C609-4B02-36BAFB131305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7703086" y="1458765"/>
              <a:ext cx="189965" cy="128426"/>
            </a:xfrm>
            <a:custGeom>
              <a:avLst/>
              <a:gdLst/>
              <a:ahLst/>
              <a:cxnLst/>
              <a:rect l="0" t="0" r="0" b="0"/>
              <a:pathLst>
                <a:path w="189965" h="128426">
                  <a:moveTo>
                    <a:pt x="31214" y="33485"/>
                  </a:moveTo>
                  <a:lnTo>
                    <a:pt x="31214" y="33485"/>
                  </a:lnTo>
                  <a:lnTo>
                    <a:pt x="49511" y="51783"/>
                  </a:lnTo>
                  <a:lnTo>
                    <a:pt x="57219" y="55729"/>
                  </a:lnTo>
                  <a:lnTo>
                    <a:pt x="77038" y="58261"/>
                  </a:lnTo>
                  <a:lnTo>
                    <a:pt x="95122" y="55329"/>
                  </a:lnTo>
                  <a:lnTo>
                    <a:pt x="107143" y="49992"/>
                  </a:lnTo>
                  <a:lnTo>
                    <a:pt x="132956" y="26746"/>
                  </a:lnTo>
                  <a:lnTo>
                    <a:pt x="136404" y="17790"/>
                  </a:lnTo>
                  <a:lnTo>
                    <a:pt x="137325" y="12438"/>
                  </a:lnTo>
                  <a:lnTo>
                    <a:pt x="135822" y="8165"/>
                  </a:lnTo>
                  <a:lnTo>
                    <a:pt x="128507" y="1535"/>
                  </a:lnTo>
                  <a:lnTo>
                    <a:pt x="116318" y="0"/>
                  </a:lnTo>
                  <a:lnTo>
                    <a:pt x="89827" y="4984"/>
                  </a:lnTo>
                  <a:lnTo>
                    <a:pt x="62692" y="13516"/>
                  </a:lnTo>
                  <a:lnTo>
                    <a:pt x="34139" y="29462"/>
                  </a:lnTo>
                  <a:lnTo>
                    <a:pt x="12166" y="47925"/>
                  </a:lnTo>
                  <a:lnTo>
                    <a:pt x="5580" y="56601"/>
                  </a:lnTo>
                  <a:lnTo>
                    <a:pt x="1276" y="76161"/>
                  </a:lnTo>
                  <a:lnTo>
                    <a:pt x="0" y="89717"/>
                  </a:lnTo>
                  <a:lnTo>
                    <a:pt x="6365" y="104945"/>
                  </a:lnTo>
                  <a:lnTo>
                    <a:pt x="13350" y="112988"/>
                  </a:lnTo>
                  <a:lnTo>
                    <a:pt x="17188" y="116120"/>
                  </a:lnTo>
                  <a:lnTo>
                    <a:pt x="46579" y="121853"/>
                  </a:lnTo>
                  <a:lnTo>
                    <a:pt x="71932" y="127166"/>
                  </a:lnTo>
                  <a:lnTo>
                    <a:pt x="96956" y="128425"/>
                  </a:lnTo>
                  <a:lnTo>
                    <a:pt x="127912" y="125272"/>
                  </a:lnTo>
                  <a:lnTo>
                    <a:pt x="158250" y="119870"/>
                  </a:lnTo>
                  <a:lnTo>
                    <a:pt x="189964" y="1096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77">
              <a:extLst>
                <a:ext uri="{FF2B5EF4-FFF2-40B4-BE49-F238E27FC236}">
                  <a16:creationId xmlns:a16="http://schemas.microsoft.com/office/drawing/2014/main" id="{5BC8E4FF-6C1A-A594-6650-0D2C46426FFB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7581900" y="1473200"/>
              <a:ext cx="127001" cy="38101"/>
            </a:xfrm>
            <a:custGeom>
              <a:avLst/>
              <a:gdLst/>
              <a:ahLst/>
              <a:cxnLst/>
              <a:rect l="0" t="0" r="0" b="0"/>
              <a:pathLst>
                <a:path w="127001" h="38101">
                  <a:moveTo>
                    <a:pt x="0" y="38100"/>
                  </a:moveTo>
                  <a:lnTo>
                    <a:pt x="0" y="38100"/>
                  </a:lnTo>
                  <a:lnTo>
                    <a:pt x="3372" y="38100"/>
                  </a:lnTo>
                  <a:lnTo>
                    <a:pt x="33588" y="24285"/>
                  </a:lnTo>
                  <a:lnTo>
                    <a:pt x="57695" y="14251"/>
                  </a:lnTo>
                  <a:lnTo>
                    <a:pt x="89415" y="6685"/>
                  </a:lnTo>
                  <a:lnTo>
                    <a:pt x="115570" y="680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78">
              <a:extLst>
                <a:ext uri="{FF2B5EF4-FFF2-40B4-BE49-F238E27FC236}">
                  <a16:creationId xmlns:a16="http://schemas.microsoft.com/office/drawing/2014/main" id="{B9652003-2CEF-7A6B-2C05-7EBDB0DAE6BD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7589617" y="1308100"/>
              <a:ext cx="81184" cy="303203"/>
            </a:xfrm>
            <a:custGeom>
              <a:avLst/>
              <a:gdLst/>
              <a:ahLst/>
              <a:cxnLst/>
              <a:rect l="0" t="0" r="0" b="0"/>
              <a:pathLst>
                <a:path w="81184" h="303203">
                  <a:moveTo>
                    <a:pt x="49433" y="0"/>
                  </a:moveTo>
                  <a:lnTo>
                    <a:pt x="49433" y="0"/>
                  </a:lnTo>
                  <a:lnTo>
                    <a:pt x="54901" y="0"/>
                  </a:lnTo>
                  <a:lnTo>
                    <a:pt x="48759" y="31393"/>
                  </a:lnTo>
                  <a:lnTo>
                    <a:pt x="42884" y="61513"/>
                  </a:lnTo>
                  <a:lnTo>
                    <a:pt x="36674" y="86430"/>
                  </a:lnTo>
                  <a:lnTo>
                    <a:pt x="28255" y="117183"/>
                  </a:lnTo>
                  <a:lnTo>
                    <a:pt x="19798" y="146071"/>
                  </a:lnTo>
                  <a:lnTo>
                    <a:pt x="11333" y="176341"/>
                  </a:lnTo>
                  <a:lnTo>
                    <a:pt x="6238" y="202912"/>
                  </a:lnTo>
                  <a:lnTo>
                    <a:pt x="867" y="229954"/>
                  </a:lnTo>
                  <a:lnTo>
                    <a:pt x="0" y="257066"/>
                  </a:lnTo>
                  <a:lnTo>
                    <a:pt x="3789" y="286225"/>
                  </a:lnTo>
                  <a:lnTo>
                    <a:pt x="4188" y="290300"/>
                  </a:lnTo>
                  <a:lnTo>
                    <a:pt x="6569" y="293722"/>
                  </a:lnTo>
                  <a:lnTo>
                    <a:pt x="14861" y="299406"/>
                  </a:lnTo>
                  <a:lnTo>
                    <a:pt x="24686" y="303202"/>
                  </a:lnTo>
                  <a:lnTo>
                    <a:pt x="38808" y="300955"/>
                  </a:lnTo>
                  <a:lnTo>
                    <a:pt x="53027" y="292450"/>
                  </a:lnTo>
                  <a:lnTo>
                    <a:pt x="73543" y="274129"/>
                  </a:lnTo>
                  <a:lnTo>
                    <a:pt x="81183" y="260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9">
              <a:extLst>
                <a:ext uri="{FF2B5EF4-FFF2-40B4-BE49-F238E27FC236}">
                  <a16:creationId xmlns:a16="http://schemas.microsoft.com/office/drawing/2014/main" id="{9B50CF2A-DD0C-346F-F709-CB297D1D7DA0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7410772" y="1499237"/>
              <a:ext cx="177479" cy="118302"/>
            </a:xfrm>
            <a:custGeom>
              <a:avLst/>
              <a:gdLst/>
              <a:ahLst/>
              <a:cxnLst/>
              <a:rect l="0" t="0" r="0" b="0"/>
              <a:pathLst>
                <a:path w="177479" h="118302">
                  <a:moveTo>
                    <a:pt x="63178" y="37463"/>
                  </a:moveTo>
                  <a:lnTo>
                    <a:pt x="63178" y="37463"/>
                  </a:lnTo>
                  <a:lnTo>
                    <a:pt x="66550" y="37463"/>
                  </a:lnTo>
                  <a:lnTo>
                    <a:pt x="70085" y="33700"/>
                  </a:lnTo>
                  <a:lnTo>
                    <a:pt x="84377" y="16448"/>
                  </a:lnTo>
                  <a:lnTo>
                    <a:pt x="85072" y="13575"/>
                  </a:lnTo>
                  <a:lnTo>
                    <a:pt x="83963" y="6620"/>
                  </a:lnTo>
                  <a:lnTo>
                    <a:pt x="82679" y="4201"/>
                  </a:lnTo>
                  <a:lnTo>
                    <a:pt x="81117" y="2588"/>
                  </a:lnTo>
                  <a:lnTo>
                    <a:pt x="79371" y="1513"/>
                  </a:lnTo>
                  <a:lnTo>
                    <a:pt x="70171" y="0"/>
                  </a:lnTo>
                  <a:lnTo>
                    <a:pt x="55137" y="2923"/>
                  </a:lnTo>
                  <a:lnTo>
                    <a:pt x="40648" y="11628"/>
                  </a:lnTo>
                  <a:lnTo>
                    <a:pt x="18828" y="33216"/>
                  </a:lnTo>
                  <a:lnTo>
                    <a:pt x="7939" y="50786"/>
                  </a:lnTo>
                  <a:lnTo>
                    <a:pt x="2125" y="67516"/>
                  </a:lnTo>
                  <a:lnTo>
                    <a:pt x="0" y="94520"/>
                  </a:lnTo>
                  <a:lnTo>
                    <a:pt x="479" y="108069"/>
                  </a:lnTo>
                  <a:lnTo>
                    <a:pt x="3092" y="114234"/>
                  </a:lnTo>
                  <a:lnTo>
                    <a:pt x="4776" y="116161"/>
                  </a:lnTo>
                  <a:lnTo>
                    <a:pt x="8529" y="118301"/>
                  </a:lnTo>
                  <a:lnTo>
                    <a:pt x="11223" y="117460"/>
                  </a:lnTo>
                  <a:lnTo>
                    <a:pt x="17979" y="112764"/>
                  </a:lnTo>
                  <a:lnTo>
                    <a:pt x="32404" y="94592"/>
                  </a:lnTo>
                  <a:lnTo>
                    <a:pt x="47445" y="63547"/>
                  </a:lnTo>
                  <a:lnTo>
                    <a:pt x="61533" y="37598"/>
                  </a:lnTo>
                  <a:lnTo>
                    <a:pt x="69389" y="18746"/>
                  </a:lnTo>
                  <a:lnTo>
                    <a:pt x="66116" y="21883"/>
                  </a:lnTo>
                  <a:lnTo>
                    <a:pt x="64049" y="34023"/>
                  </a:lnTo>
                  <a:lnTo>
                    <a:pt x="63293" y="64509"/>
                  </a:lnTo>
                  <a:lnTo>
                    <a:pt x="63201" y="83492"/>
                  </a:lnTo>
                  <a:lnTo>
                    <a:pt x="66951" y="93434"/>
                  </a:lnTo>
                  <a:lnTo>
                    <a:pt x="69926" y="98060"/>
                  </a:lnTo>
                  <a:lnTo>
                    <a:pt x="78877" y="105082"/>
                  </a:lnTo>
                  <a:lnTo>
                    <a:pt x="84227" y="107942"/>
                  </a:lnTo>
                  <a:lnTo>
                    <a:pt x="93935" y="109239"/>
                  </a:lnTo>
                  <a:lnTo>
                    <a:pt x="125398" y="106861"/>
                  </a:lnTo>
                  <a:lnTo>
                    <a:pt x="138808" y="104055"/>
                  </a:lnTo>
                  <a:lnTo>
                    <a:pt x="158259" y="91766"/>
                  </a:lnTo>
                  <a:lnTo>
                    <a:pt x="177478" y="628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80">
              <a:extLst>
                <a:ext uri="{FF2B5EF4-FFF2-40B4-BE49-F238E27FC236}">
                  <a16:creationId xmlns:a16="http://schemas.microsoft.com/office/drawing/2014/main" id="{90134899-7F46-A61D-3CDC-134C6D400E7C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7105650" y="1487451"/>
              <a:ext cx="247458" cy="131800"/>
            </a:xfrm>
            <a:custGeom>
              <a:avLst/>
              <a:gdLst/>
              <a:ahLst/>
              <a:cxnLst/>
              <a:rect l="0" t="0" r="0" b="0"/>
              <a:pathLst>
                <a:path w="247458" h="131800">
                  <a:moveTo>
                    <a:pt x="0" y="61949"/>
                  </a:moveTo>
                  <a:lnTo>
                    <a:pt x="0" y="61949"/>
                  </a:lnTo>
                  <a:lnTo>
                    <a:pt x="23764" y="32717"/>
                  </a:lnTo>
                  <a:lnTo>
                    <a:pt x="51937" y="3686"/>
                  </a:lnTo>
                  <a:lnTo>
                    <a:pt x="58596" y="776"/>
                  </a:lnTo>
                  <a:lnTo>
                    <a:pt x="62348" y="0"/>
                  </a:lnTo>
                  <a:lnTo>
                    <a:pt x="64849" y="189"/>
                  </a:lnTo>
                  <a:lnTo>
                    <a:pt x="66516" y="1020"/>
                  </a:lnTo>
                  <a:lnTo>
                    <a:pt x="70744" y="7442"/>
                  </a:lnTo>
                  <a:lnTo>
                    <a:pt x="78493" y="28996"/>
                  </a:lnTo>
                  <a:lnTo>
                    <a:pt x="81749" y="59725"/>
                  </a:lnTo>
                  <a:lnTo>
                    <a:pt x="80510" y="86910"/>
                  </a:lnTo>
                  <a:lnTo>
                    <a:pt x="76368" y="109297"/>
                  </a:lnTo>
                  <a:lnTo>
                    <a:pt x="76275" y="108157"/>
                  </a:lnTo>
                  <a:lnTo>
                    <a:pt x="90949" y="78856"/>
                  </a:lnTo>
                  <a:lnTo>
                    <a:pt x="106679" y="54742"/>
                  </a:lnTo>
                  <a:lnTo>
                    <a:pt x="138292" y="34564"/>
                  </a:lnTo>
                  <a:lnTo>
                    <a:pt x="147123" y="31492"/>
                  </a:lnTo>
                  <a:lnTo>
                    <a:pt x="157578" y="30582"/>
                  </a:lnTo>
                  <a:lnTo>
                    <a:pt x="160085" y="31160"/>
                  </a:lnTo>
                  <a:lnTo>
                    <a:pt x="161757" y="32251"/>
                  </a:lnTo>
                  <a:lnTo>
                    <a:pt x="162871" y="33684"/>
                  </a:lnTo>
                  <a:lnTo>
                    <a:pt x="164903" y="64909"/>
                  </a:lnTo>
                  <a:lnTo>
                    <a:pt x="165088" y="95728"/>
                  </a:lnTo>
                  <a:lnTo>
                    <a:pt x="165098" y="99480"/>
                  </a:lnTo>
                  <a:lnTo>
                    <a:pt x="194954" y="73551"/>
                  </a:lnTo>
                  <a:lnTo>
                    <a:pt x="219073" y="58939"/>
                  </a:lnTo>
                  <a:lnTo>
                    <a:pt x="225072" y="56378"/>
                  </a:lnTo>
                  <a:lnTo>
                    <a:pt x="233121" y="51675"/>
                  </a:lnTo>
                  <a:lnTo>
                    <a:pt x="245458" y="49568"/>
                  </a:lnTo>
                  <a:lnTo>
                    <a:pt x="246189" y="50873"/>
                  </a:lnTo>
                  <a:lnTo>
                    <a:pt x="247457" y="66954"/>
                  </a:lnTo>
                  <a:lnTo>
                    <a:pt x="242598" y="96239"/>
                  </a:lnTo>
                  <a:lnTo>
                    <a:pt x="241171" y="109645"/>
                  </a:lnTo>
                  <a:lnTo>
                    <a:pt x="234950" y="1317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81">
              <a:extLst>
                <a:ext uri="{FF2B5EF4-FFF2-40B4-BE49-F238E27FC236}">
                  <a16:creationId xmlns:a16="http://schemas.microsoft.com/office/drawing/2014/main" id="{798EC69D-1E27-D4C4-FB73-740C37757261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7042150" y="1371600"/>
              <a:ext cx="12701" cy="31751"/>
            </a:xfrm>
            <a:custGeom>
              <a:avLst/>
              <a:gdLst/>
              <a:ahLst/>
              <a:cxnLst/>
              <a:rect l="0" t="0" r="0" b="0"/>
              <a:pathLst>
                <a:path w="12701" h="31751">
                  <a:moveTo>
                    <a:pt x="0" y="31750"/>
                  </a:moveTo>
                  <a:lnTo>
                    <a:pt x="0" y="3175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82">
              <a:extLst>
                <a:ext uri="{FF2B5EF4-FFF2-40B4-BE49-F238E27FC236}">
                  <a16:creationId xmlns:a16="http://schemas.microsoft.com/office/drawing/2014/main" id="{191730A3-8BEA-0222-7EC4-AD83CF2E8914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7035800" y="1467733"/>
              <a:ext cx="12701" cy="145168"/>
            </a:xfrm>
            <a:custGeom>
              <a:avLst/>
              <a:gdLst/>
              <a:ahLst/>
              <a:cxnLst/>
              <a:rect l="0" t="0" r="0" b="0"/>
              <a:pathLst>
                <a:path w="12701" h="14516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3372" y="2749"/>
                  </a:lnTo>
                  <a:lnTo>
                    <a:pt x="8837" y="8033"/>
                  </a:lnTo>
                  <a:lnTo>
                    <a:pt x="11555" y="24180"/>
                  </a:lnTo>
                  <a:lnTo>
                    <a:pt x="12474" y="50556"/>
                  </a:lnTo>
                  <a:lnTo>
                    <a:pt x="12656" y="82211"/>
                  </a:lnTo>
                  <a:lnTo>
                    <a:pt x="12691" y="112270"/>
                  </a:lnTo>
                  <a:lnTo>
                    <a:pt x="12700" y="1451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83">
              <a:extLst>
                <a:ext uri="{FF2B5EF4-FFF2-40B4-BE49-F238E27FC236}">
                  <a16:creationId xmlns:a16="http://schemas.microsoft.com/office/drawing/2014/main" id="{3CC6A415-6EFB-5B5C-53E9-9D5C83992E97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6838950" y="1485900"/>
              <a:ext cx="139701" cy="38101"/>
            </a:xfrm>
            <a:custGeom>
              <a:avLst/>
              <a:gdLst/>
              <a:ahLst/>
              <a:cxnLst/>
              <a:rect l="0" t="0" r="0" b="0"/>
              <a:pathLst>
                <a:path w="139701" h="38101">
                  <a:moveTo>
                    <a:pt x="0" y="38100"/>
                  </a:moveTo>
                  <a:lnTo>
                    <a:pt x="0" y="38100"/>
                  </a:lnTo>
                  <a:lnTo>
                    <a:pt x="0" y="34729"/>
                  </a:lnTo>
                  <a:lnTo>
                    <a:pt x="1882" y="31192"/>
                  </a:lnTo>
                  <a:lnTo>
                    <a:pt x="3372" y="29261"/>
                  </a:lnTo>
                  <a:lnTo>
                    <a:pt x="26745" y="21093"/>
                  </a:lnTo>
                  <a:lnTo>
                    <a:pt x="53863" y="14795"/>
                  </a:lnTo>
                  <a:lnTo>
                    <a:pt x="84906" y="6346"/>
                  </a:lnTo>
                  <a:lnTo>
                    <a:pt x="97003" y="2820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84">
              <a:extLst>
                <a:ext uri="{FF2B5EF4-FFF2-40B4-BE49-F238E27FC236}">
                  <a16:creationId xmlns:a16="http://schemas.microsoft.com/office/drawing/2014/main" id="{594132AE-2C8A-A0C6-1E5E-17997F4D4A64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6845300" y="1353433"/>
              <a:ext cx="133351" cy="257499"/>
            </a:xfrm>
            <a:custGeom>
              <a:avLst/>
              <a:gdLst/>
              <a:ahLst/>
              <a:cxnLst/>
              <a:rect l="0" t="0" r="0" b="0"/>
              <a:pathLst>
                <a:path w="133351" h="257499">
                  <a:moveTo>
                    <a:pt x="0" y="5467"/>
                  </a:moveTo>
                  <a:lnTo>
                    <a:pt x="0" y="5467"/>
                  </a:lnTo>
                  <a:lnTo>
                    <a:pt x="3372" y="2096"/>
                  </a:lnTo>
                  <a:lnTo>
                    <a:pt x="6907" y="441"/>
                  </a:lnTo>
                  <a:lnTo>
                    <a:pt x="8837" y="0"/>
                  </a:lnTo>
                  <a:lnTo>
                    <a:pt x="10125" y="1116"/>
                  </a:lnTo>
                  <a:lnTo>
                    <a:pt x="15732" y="26984"/>
                  </a:lnTo>
                  <a:lnTo>
                    <a:pt x="17576" y="49367"/>
                  </a:lnTo>
                  <a:lnTo>
                    <a:pt x="18395" y="72956"/>
                  </a:lnTo>
                  <a:lnTo>
                    <a:pt x="18856" y="100958"/>
                  </a:lnTo>
                  <a:lnTo>
                    <a:pt x="18964" y="125754"/>
                  </a:lnTo>
                  <a:lnTo>
                    <a:pt x="15653" y="153996"/>
                  </a:lnTo>
                  <a:lnTo>
                    <a:pt x="16942" y="183914"/>
                  </a:lnTo>
                  <a:lnTo>
                    <a:pt x="14270" y="210113"/>
                  </a:lnTo>
                  <a:lnTo>
                    <a:pt x="12907" y="240747"/>
                  </a:lnTo>
                  <a:lnTo>
                    <a:pt x="12760" y="252823"/>
                  </a:lnTo>
                  <a:lnTo>
                    <a:pt x="13446" y="255038"/>
                  </a:lnTo>
                  <a:lnTo>
                    <a:pt x="14608" y="256514"/>
                  </a:lnTo>
                  <a:lnTo>
                    <a:pt x="16089" y="257498"/>
                  </a:lnTo>
                  <a:lnTo>
                    <a:pt x="21496" y="256711"/>
                  </a:lnTo>
                  <a:lnTo>
                    <a:pt x="39838" y="247085"/>
                  </a:lnTo>
                  <a:lnTo>
                    <a:pt x="63137" y="233006"/>
                  </a:lnTo>
                  <a:lnTo>
                    <a:pt x="93198" y="221672"/>
                  </a:lnTo>
                  <a:lnTo>
                    <a:pt x="133350" y="2086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5">
              <a:extLst>
                <a:ext uri="{FF2B5EF4-FFF2-40B4-BE49-F238E27FC236}">
                  <a16:creationId xmlns:a16="http://schemas.microsoft.com/office/drawing/2014/main" id="{C2C0745A-4613-462D-E50D-43E4A65DC523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6612086" y="1508646"/>
              <a:ext cx="89544" cy="161405"/>
            </a:xfrm>
            <a:custGeom>
              <a:avLst/>
              <a:gdLst/>
              <a:ahLst/>
              <a:cxnLst/>
              <a:rect l="0" t="0" r="0" b="0"/>
              <a:pathLst>
                <a:path w="89544" h="161405">
                  <a:moveTo>
                    <a:pt x="68114" y="34404"/>
                  </a:moveTo>
                  <a:lnTo>
                    <a:pt x="68114" y="34404"/>
                  </a:lnTo>
                  <a:lnTo>
                    <a:pt x="80978" y="19657"/>
                  </a:lnTo>
                  <a:lnTo>
                    <a:pt x="85332" y="10279"/>
                  </a:lnTo>
                  <a:lnTo>
                    <a:pt x="85942" y="7737"/>
                  </a:lnTo>
                  <a:lnTo>
                    <a:pt x="85644" y="5337"/>
                  </a:lnTo>
                  <a:lnTo>
                    <a:pt x="83430" y="789"/>
                  </a:lnTo>
                  <a:lnTo>
                    <a:pt x="79736" y="0"/>
                  </a:lnTo>
                  <a:lnTo>
                    <a:pt x="55410" y="3802"/>
                  </a:lnTo>
                  <a:lnTo>
                    <a:pt x="36362" y="11226"/>
                  </a:lnTo>
                  <a:lnTo>
                    <a:pt x="14336" y="26376"/>
                  </a:lnTo>
                  <a:lnTo>
                    <a:pt x="4123" y="38767"/>
                  </a:lnTo>
                  <a:lnTo>
                    <a:pt x="868" y="47162"/>
                  </a:lnTo>
                  <a:lnTo>
                    <a:pt x="0" y="51376"/>
                  </a:lnTo>
                  <a:lnTo>
                    <a:pt x="917" y="59821"/>
                  </a:lnTo>
                  <a:lnTo>
                    <a:pt x="3885" y="76741"/>
                  </a:lnTo>
                  <a:lnTo>
                    <a:pt x="6950" y="80973"/>
                  </a:lnTo>
                  <a:lnTo>
                    <a:pt x="36532" y="102137"/>
                  </a:lnTo>
                  <a:lnTo>
                    <a:pt x="63110" y="118278"/>
                  </a:lnTo>
                  <a:lnTo>
                    <a:pt x="77450" y="126283"/>
                  </a:lnTo>
                  <a:lnTo>
                    <a:pt x="83552" y="128861"/>
                  </a:lnTo>
                  <a:lnTo>
                    <a:pt x="88616" y="132359"/>
                  </a:lnTo>
                  <a:lnTo>
                    <a:pt x="89543" y="134985"/>
                  </a:lnTo>
                  <a:lnTo>
                    <a:pt x="88692" y="141666"/>
                  </a:lnTo>
                  <a:lnTo>
                    <a:pt x="84080" y="147457"/>
                  </a:lnTo>
                  <a:lnTo>
                    <a:pt x="76621" y="152383"/>
                  </a:lnTo>
                  <a:lnTo>
                    <a:pt x="59816" y="158418"/>
                  </a:lnTo>
                  <a:lnTo>
                    <a:pt x="31126" y="161011"/>
                  </a:lnTo>
                  <a:lnTo>
                    <a:pt x="10964" y="1614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86">
              <a:extLst>
                <a:ext uri="{FF2B5EF4-FFF2-40B4-BE49-F238E27FC236}">
                  <a16:creationId xmlns:a16="http://schemas.microsoft.com/office/drawing/2014/main" id="{01A57449-AE68-DCED-276F-C1A1B8E42F08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6326626" y="1502002"/>
              <a:ext cx="226575" cy="190324"/>
            </a:xfrm>
            <a:custGeom>
              <a:avLst/>
              <a:gdLst/>
              <a:ahLst/>
              <a:cxnLst/>
              <a:rect l="0" t="0" r="0" b="0"/>
              <a:pathLst>
                <a:path w="226575" h="190324">
                  <a:moveTo>
                    <a:pt x="36074" y="41048"/>
                  </a:moveTo>
                  <a:lnTo>
                    <a:pt x="36074" y="41048"/>
                  </a:lnTo>
                  <a:lnTo>
                    <a:pt x="39446" y="44419"/>
                  </a:lnTo>
                  <a:lnTo>
                    <a:pt x="42981" y="46074"/>
                  </a:lnTo>
                  <a:lnTo>
                    <a:pt x="44911" y="46515"/>
                  </a:lnTo>
                  <a:lnTo>
                    <a:pt x="65843" y="59215"/>
                  </a:lnTo>
                  <a:lnTo>
                    <a:pt x="96359" y="70565"/>
                  </a:lnTo>
                  <a:lnTo>
                    <a:pt x="127135" y="77244"/>
                  </a:lnTo>
                  <a:lnTo>
                    <a:pt x="157544" y="78772"/>
                  </a:lnTo>
                  <a:lnTo>
                    <a:pt x="177114" y="75666"/>
                  </a:lnTo>
                  <a:lnTo>
                    <a:pt x="191851" y="70277"/>
                  </a:lnTo>
                  <a:lnTo>
                    <a:pt x="194253" y="67589"/>
                  </a:lnTo>
                  <a:lnTo>
                    <a:pt x="195150" y="64386"/>
                  </a:lnTo>
                  <a:lnTo>
                    <a:pt x="194263" y="57065"/>
                  </a:lnTo>
                  <a:lnTo>
                    <a:pt x="191516" y="49108"/>
                  </a:lnTo>
                  <a:lnTo>
                    <a:pt x="179263" y="33323"/>
                  </a:lnTo>
                  <a:lnTo>
                    <a:pt x="171915" y="27031"/>
                  </a:lnTo>
                  <a:lnTo>
                    <a:pt x="143128" y="10506"/>
                  </a:lnTo>
                  <a:lnTo>
                    <a:pt x="115897" y="1730"/>
                  </a:lnTo>
                  <a:lnTo>
                    <a:pt x="110457" y="19"/>
                  </a:lnTo>
                  <a:lnTo>
                    <a:pt x="98766" y="0"/>
                  </a:lnTo>
                  <a:lnTo>
                    <a:pt x="70644" y="5737"/>
                  </a:lnTo>
                  <a:lnTo>
                    <a:pt x="52980" y="14985"/>
                  </a:lnTo>
                  <a:lnTo>
                    <a:pt x="23092" y="43678"/>
                  </a:lnTo>
                  <a:lnTo>
                    <a:pt x="8003" y="65346"/>
                  </a:lnTo>
                  <a:lnTo>
                    <a:pt x="2431" y="80775"/>
                  </a:lnTo>
                  <a:lnTo>
                    <a:pt x="0" y="111850"/>
                  </a:lnTo>
                  <a:lnTo>
                    <a:pt x="4141" y="138148"/>
                  </a:lnTo>
                  <a:lnTo>
                    <a:pt x="10357" y="150291"/>
                  </a:lnTo>
                  <a:lnTo>
                    <a:pt x="19706" y="158510"/>
                  </a:lnTo>
                  <a:lnTo>
                    <a:pt x="48422" y="172567"/>
                  </a:lnTo>
                  <a:lnTo>
                    <a:pt x="64271" y="182165"/>
                  </a:lnTo>
                  <a:lnTo>
                    <a:pt x="87624" y="186342"/>
                  </a:lnTo>
                  <a:lnTo>
                    <a:pt x="118610" y="190323"/>
                  </a:lnTo>
                  <a:lnTo>
                    <a:pt x="144255" y="186956"/>
                  </a:lnTo>
                  <a:lnTo>
                    <a:pt x="165999" y="180920"/>
                  </a:lnTo>
                  <a:lnTo>
                    <a:pt x="195298" y="169589"/>
                  </a:lnTo>
                  <a:lnTo>
                    <a:pt x="226574" y="1553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14">
            <a:extLst>
              <a:ext uri="{FF2B5EF4-FFF2-40B4-BE49-F238E27FC236}">
                <a16:creationId xmlns:a16="http://schemas.microsoft.com/office/drawing/2014/main" id="{C06A5303-8A41-87F6-C19B-6C7E9BDEFB39}"/>
              </a:ext>
            </a:extLst>
          </p:cNvPr>
          <p:cNvGrpSpPr/>
          <p:nvPr/>
        </p:nvGrpSpPr>
        <p:grpSpPr>
          <a:xfrm>
            <a:off x="5727700" y="1422662"/>
            <a:ext cx="259974" cy="227448"/>
            <a:chOff x="5727700" y="1422662"/>
            <a:chExt cx="259974" cy="227448"/>
          </a:xfrm>
        </p:grpSpPr>
        <p:sp>
          <p:nvSpPr>
            <p:cNvPr id="100" name="SMARTInkShape-87">
              <a:extLst>
                <a:ext uri="{FF2B5EF4-FFF2-40B4-BE49-F238E27FC236}">
                  <a16:creationId xmlns:a16="http://schemas.microsoft.com/office/drawing/2014/main" id="{57B65AE9-D2E5-8530-044A-C767B90F92E2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5912227" y="1525144"/>
              <a:ext cx="75447" cy="124966"/>
            </a:xfrm>
            <a:custGeom>
              <a:avLst/>
              <a:gdLst/>
              <a:ahLst/>
              <a:cxnLst/>
              <a:rect l="0" t="0" r="0" b="0"/>
              <a:pathLst>
                <a:path w="75447" h="124966">
                  <a:moveTo>
                    <a:pt x="50423" y="11556"/>
                  </a:moveTo>
                  <a:lnTo>
                    <a:pt x="50423" y="11556"/>
                  </a:lnTo>
                  <a:lnTo>
                    <a:pt x="39591" y="1430"/>
                  </a:lnTo>
                  <a:lnTo>
                    <a:pt x="35497" y="0"/>
                  </a:lnTo>
                  <a:lnTo>
                    <a:pt x="29442" y="1246"/>
                  </a:lnTo>
                  <a:lnTo>
                    <a:pt x="25852" y="2566"/>
                  </a:lnTo>
                  <a:lnTo>
                    <a:pt x="19983" y="7796"/>
                  </a:lnTo>
                  <a:lnTo>
                    <a:pt x="12712" y="20555"/>
                  </a:lnTo>
                  <a:lnTo>
                    <a:pt x="2496" y="50710"/>
                  </a:lnTo>
                  <a:lnTo>
                    <a:pt x="0" y="80177"/>
                  </a:lnTo>
                  <a:lnTo>
                    <a:pt x="6477" y="98994"/>
                  </a:lnTo>
                  <a:lnTo>
                    <a:pt x="15369" y="110625"/>
                  </a:lnTo>
                  <a:lnTo>
                    <a:pt x="26376" y="119087"/>
                  </a:lnTo>
                  <a:lnTo>
                    <a:pt x="46927" y="124519"/>
                  </a:lnTo>
                  <a:lnTo>
                    <a:pt x="50209" y="124965"/>
                  </a:lnTo>
                  <a:lnTo>
                    <a:pt x="55736" y="123578"/>
                  </a:lnTo>
                  <a:lnTo>
                    <a:pt x="65035" y="116939"/>
                  </a:lnTo>
                  <a:lnTo>
                    <a:pt x="71529" y="100793"/>
                  </a:lnTo>
                  <a:lnTo>
                    <a:pt x="74551" y="74764"/>
                  </a:lnTo>
                  <a:lnTo>
                    <a:pt x="75446" y="58193"/>
                  </a:lnTo>
                  <a:lnTo>
                    <a:pt x="68970" y="42072"/>
                  </a:lnTo>
                  <a:lnTo>
                    <a:pt x="37723" y="115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88">
              <a:extLst>
                <a:ext uri="{FF2B5EF4-FFF2-40B4-BE49-F238E27FC236}">
                  <a16:creationId xmlns:a16="http://schemas.microsoft.com/office/drawing/2014/main" id="{EBB5DFB3-B571-CBBC-53B5-E2E01DC23842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5727700" y="1485900"/>
              <a:ext cx="133351" cy="31751"/>
            </a:xfrm>
            <a:custGeom>
              <a:avLst/>
              <a:gdLst/>
              <a:ahLst/>
              <a:cxnLst/>
              <a:rect l="0" t="0" r="0" b="0"/>
              <a:pathLst>
                <a:path w="133351" h="31751">
                  <a:moveTo>
                    <a:pt x="0" y="31750"/>
                  </a:moveTo>
                  <a:lnTo>
                    <a:pt x="0" y="31750"/>
                  </a:lnTo>
                  <a:lnTo>
                    <a:pt x="0" y="28379"/>
                  </a:lnTo>
                  <a:lnTo>
                    <a:pt x="705" y="27386"/>
                  </a:lnTo>
                  <a:lnTo>
                    <a:pt x="1882" y="26724"/>
                  </a:lnTo>
                  <a:lnTo>
                    <a:pt x="31705" y="18609"/>
                  </a:lnTo>
                  <a:lnTo>
                    <a:pt x="56431" y="12569"/>
                  </a:lnTo>
                  <a:lnTo>
                    <a:pt x="78702" y="9114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89">
              <a:extLst>
                <a:ext uri="{FF2B5EF4-FFF2-40B4-BE49-F238E27FC236}">
                  <a16:creationId xmlns:a16="http://schemas.microsoft.com/office/drawing/2014/main" id="{BBE658EC-8C39-A6F7-5782-AD2ED3A28FB2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5747716" y="1422662"/>
              <a:ext cx="151435" cy="202239"/>
            </a:xfrm>
            <a:custGeom>
              <a:avLst/>
              <a:gdLst/>
              <a:ahLst/>
              <a:cxnLst/>
              <a:rect l="0" t="0" r="0" b="0"/>
              <a:pathLst>
                <a:path w="151435" h="202239">
                  <a:moveTo>
                    <a:pt x="11734" y="6088"/>
                  </a:moveTo>
                  <a:lnTo>
                    <a:pt x="11734" y="6088"/>
                  </a:lnTo>
                  <a:lnTo>
                    <a:pt x="11734" y="621"/>
                  </a:lnTo>
                  <a:lnTo>
                    <a:pt x="12439" y="326"/>
                  </a:lnTo>
                  <a:lnTo>
                    <a:pt x="15105" y="0"/>
                  </a:lnTo>
                  <a:lnTo>
                    <a:pt x="16098" y="2029"/>
                  </a:lnTo>
                  <a:lnTo>
                    <a:pt x="17822" y="29647"/>
                  </a:lnTo>
                  <a:lnTo>
                    <a:pt x="14635" y="56735"/>
                  </a:lnTo>
                  <a:lnTo>
                    <a:pt x="12593" y="87103"/>
                  </a:lnTo>
                  <a:lnTo>
                    <a:pt x="7540" y="115172"/>
                  </a:lnTo>
                  <a:lnTo>
                    <a:pt x="3929" y="144549"/>
                  </a:lnTo>
                  <a:lnTo>
                    <a:pt x="0" y="170943"/>
                  </a:lnTo>
                  <a:lnTo>
                    <a:pt x="1345" y="180016"/>
                  </a:lnTo>
                  <a:lnTo>
                    <a:pt x="5001" y="187106"/>
                  </a:lnTo>
                  <a:lnTo>
                    <a:pt x="11328" y="194961"/>
                  </a:lnTo>
                  <a:lnTo>
                    <a:pt x="24488" y="199393"/>
                  </a:lnTo>
                  <a:lnTo>
                    <a:pt x="54942" y="202238"/>
                  </a:lnTo>
                  <a:lnTo>
                    <a:pt x="85889" y="197820"/>
                  </a:lnTo>
                  <a:lnTo>
                    <a:pt x="107834" y="193460"/>
                  </a:lnTo>
                  <a:lnTo>
                    <a:pt x="136320" y="181683"/>
                  </a:lnTo>
                  <a:lnTo>
                    <a:pt x="151434" y="1648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SMARTInkShape-Group15">
            <a:extLst>
              <a:ext uri="{FF2B5EF4-FFF2-40B4-BE49-F238E27FC236}">
                <a16:creationId xmlns:a16="http://schemas.microsoft.com/office/drawing/2014/main" id="{30DC4809-85D7-A42B-2EA3-C633EF5E6FE9}"/>
              </a:ext>
            </a:extLst>
          </p:cNvPr>
          <p:cNvGrpSpPr/>
          <p:nvPr/>
        </p:nvGrpSpPr>
        <p:grpSpPr>
          <a:xfrm>
            <a:off x="4327950" y="1391872"/>
            <a:ext cx="974301" cy="328979"/>
            <a:chOff x="4327950" y="1391872"/>
            <a:chExt cx="974301" cy="328979"/>
          </a:xfrm>
        </p:grpSpPr>
        <p:sp>
          <p:nvSpPr>
            <p:cNvPr id="104" name="SMARTInkShape-90">
              <a:extLst>
                <a:ext uri="{FF2B5EF4-FFF2-40B4-BE49-F238E27FC236}">
                  <a16:creationId xmlns:a16="http://schemas.microsoft.com/office/drawing/2014/main" id="{DAD26A30-3AE9-1E9F-38B8-910C37CDA863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5113386" y="1515175"/>
              <a:ext cx="188865" cy="135099"/>
            </a:xfrm>
            <a:custGeom>
              <a:avLst/>
              <a:gdLst/>
              <a:ahLst/>
              <a:cxnLst/>
              <a:rect l="0" t="0" r="0" b="0"/>
              <a:pathLst>
                <a:path w="188865" h="135099">
                  <a:moveTo>
                    <a:pt x="36464" y="34225"/>
                  </a:moveTo>
                  <a:lnTo>
                    <a:pt x="36464" y="34225"/>
                  </a:lnTo>
                  <a:lnTo>
                    <a:pt x="66547" y="34225"/>
                  </a:lnTo>
                  <a:lnTo>
                    <a:pt x="94583" y="32343"/>
                  </a:lnTo>
                  <a:lnTo>
                    <a:pt x="115834" y="25387"/>
                  </a:lnTo>
                  <a:lnTo>
                    <a:pt x="123011" y="19478"/>
                  </a:lnTo>
                  <a:lnTo>
                    <a:pt x="127846" y="12855"/>
                  </a:lnTo>
                  <a:lnTo>
                    <a:pt x="129995" y="7559"/>
                  </a:lnTo>
                  <a:lnTo>
                    <a:pt x="127745" y="5159"/>
                  </a:lnTo>
                  <a:lnTo>
                    <a:pt x="117720" y="610"/>
                  </a:lnTo>
                  <a:lnTo>
                    <a:pt x="103858" y="0"/>
                  </a:lnTo>
                  <a:lnTo>
                    <a:pt x="75334" y="5357"/>
                  </a:lnTo>
                  <a:lnTo>
                    <a:pt x="50021" y="18279"/>
                  </a:lnTo>
                  <a:lnTo>
                    <a:pt x="21908" y="43484"/>
                  </a:lnTo>
                  <a:lnTo>
                    <a:pt x="9730" y="61192"/>
                  </a:lnTo>
                  <a:lnTo>
                    <a:pt x="2046" y="84000"/>
                  </a:lnTo>
                  <a:lnTo>
                    <a:pt x="0" y="100327"/>
                  </a:lnTo>
                  <a:lnTo>
                    <a:pt x="865" y="106515"/>
                  </a:lnTo>
                  <a:lnTo>
                    <a:pt x="5590" y="115273"/>
                  </a:lnTo>
                  <a:lnTo>
                    <a:pt x="16185" y="127540"/>
                  </a:lnTo>
                  <a:lnTo>
                    <a:pt x="27922" y="132143"/>
                  </a:lnTo>
                  <a:lnTo>
                    <a:pt x="58452" y="135098"/>
                  </a:lnTo>
                  <a:lnTo>
                    <a:pt x="88707" y="131317"/>
                  </a:lnTo>
                  <a:lnTo>
                    <a:pt x="109776" y="130294"/>
                  </a:lnTo>
                  <a:lnTo>
                    <a:pt x="131371" y="127957"/>
                  </a:lnTo>
                  <a:lnTo>
                    <a:pt x="188864" y="116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91">
              <a:extLst>
                <a:ext uri="{FF2B5EF4-FFF2-40B4-BE49-F238E27FC236}">
                  <a16:creationId xmlns:a16="http://schemas.microsoft.com/office/drawing/2014/main" id="{C3CF2243-7052-7178-F79E-54343770866B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5029200" y="1412034"/>
              <a:ext cx="42968" cy="277067"/>
            </a:xfrm>
            <a:custGeom>
              <a:avLst/>
              <a:gdLst/>
              <a:ahLst/>
              <a:cxnLst/>
              <a:rect l="0" t="0" r="0" b="0"/>
              <a:pathLst>
                <a:path w="42968" h="277067">
                  <a:moveTo>
                    <a:pt x="19050" y="35766"/>
                  </a:moveTo>
                  <a:lnTo>
                    <a:pt x="19050" y="35766"/>
                  </a:lnTo>
                  <a:lnTo>
                    <a:pt x="27840" y="21951"/>
                  </a:lnTo>
                  <a:lnTo>
                    <a:pt x="42967" y="109"/>
                  </a:lnTo>
                  <a:lnTo>
                    <a:pt x="42756" y="0"/>
                  </a:lnTo>
                  <a:lnTo>
                    <a:pt x="40639" y="1761"/>
                  </a:lnTo>
                  <a:lnTo>
                    <a:pt x="34952" y="30333"/>
                  </a:lnTo>
                  <a:lnTo>
                    <a:pt x="31292" y="50049"/>
                  </a:lnTo>
                  <a:lnTo>
                    <a:pt x="27313" y="73159"/>
                  </a:lnTo>
                  <a:lnTo>
                    <a:pt x="21106" y="102035"/>
                  </a:lnTo>
                  <a:lnTo>
                    <a:pt x="14799" y="129171"/>
                  </a:lnTo>
                  <a:lnTo>
                    <a:pt x="9167" y="157829"/>
                  </a:lnTo>
                  <a:lnTo>
                    <a:pt x="5025" y="189073"/>
                  </a:lnTo>
                  <a:lnTo>
                    <a:pt x="1489" y="217598"/>
                  </a:lnTo>
                  <a:lnTo>
                    <a:pt x="0" y="2770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92">
              <a:extLst>
                <a:ext uri="{FF2B5EF4-FFF2-40B4-BE49-F238E27FC236}">
                  <a16:creationId xmlns:a16="http://schemas.microsoft.com/office/drawing/2014/main" id="{16C21CB2-B006-9153-C948-8B3CCABB1129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4832350" y="1543428"/>
              <a:ext cx="146051" cy="140945"/>
            </a:xfrm>
            <a:custGeom>
              <a:avLst/>
              <a:gdLst/>
              <a:ahLst/>
              <a:cxnLst/>
              <a:rect l="0" t="0" r="0" b="0"/>
              <a:pathLst>
                <a:path w="146051" h="140945">
                  <a:moveTo>
                    <a:pt x="0" y="37722"/>
                  </a:moveTo>
                  <a:lnTo>
                    <a:pt x="0" y="37722"/>
                  </a:lnTo>
                  <a:lnTo>
                    <a:pt x="5070" y="31947"/>
                  </a:lnTo>
                  <a:lnTo>
                    <a:pt x="23533" y="6074"/>
                  </a:lnTo>
                  <a:lnTo>
                    <a:pt x="25290" y="0"/>
                  </a:lnTo>
                  <a:lnTo>
                    <a:pt x="18926" y="24820"/>
                  </a:lnTo>
                  <a:lnTo>
                    <a:pt x="15564" y="48559"/>
                  </a:lnTo>
                  <a:lnTo>
                    <a:pt x="18409" y="74486"/>
                  </a:lnTo>
                  <a:lnTo>
                    <a:pt x="23721" y="101375"/>
                  </a:lnTo>
                  <a:lnTo>
                    <a:pt x="27711" y="111403"/>
                  </a:lnTo>
                  <a:lnTo>
                    <a:pt x="40666" y="127757"/>
                  </a:lnTo>
                  <a:lnTo>
                    <a:pt x="57911" y="139266"/>
                  </a:lnTo>
                  <a:lnTo>
                    <a:pt x="72069" y="140944"/>
                  </a:lnTo>
                  <a:lnTo>
                    <a:pt x="85653" y="139337"/>
                  </a:lnTo>
                  <a:lnTo>
                    <a:pt x="94042" y="136271"/>
                  </a:lnTo>
                  <a:lnTo>
                    <a:pt x="109474" y="123837"/>
                  </a:lnTo>
                  <a:lnTo>
                    <a:pt x="117563" y="108921"/>
                  </a:lnTo>
                  <a:lnTo>
                    <a:pt x="128507" y="77343"/>
                  </a:lnTo>
                  <a:lnTo>
                    <a:pt x="138657" y="50481"/>
                  </a:lnTo>
                  <a:lnTo>
                    <a:pt x="146050" y="123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93">
              <a:extLst>
                <a:ext uri="{FF2B5EF4-FFF2-40B4-BE49-F238E27FC236}">
                  <a16:creationId xmlns:a16="http://schemas.microsoft.com/office/drawing/2014/main" id="{223408EC-1F81-8994-AC1B-DD749C4B7FA7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4521200" y="1513482"/>
              <a:ext cx="247651" cy="161141"/>
            </a:xfrm>
            <a:custGeom>
              <a:avLst/>
              <a:gdLst/>
              <a:ahLst/>
              <a:cxnLst/>
              <a:rect l="0" t="0" r="0" b="0"/>
              <a:pathLst>
                <a:path w="247651" h="161141">
                  <a:moveTo>
                    <a:pt x="0" y="29568"/>
                  </a:moveTo>
                  <a:lnTo>
                    <a:pt x="0" y="29568"/>
                  </a:lnTo>
                  <a:lnTo>
                    <a:pt x="3371" y="29568"/>
                  </a:lnTo>
                  <a:lnTo>
                    <a:pt x="32604" y="15262"/>
                  </a:lnTo>
                  <a:lnTo>
                    <a:pt x="63183" y="0"/>
                  </a:lnTo>
                  <a:lnTo>
                    <a:pt x="77988" y="1836"/>
                  </a:lnTo>
                  <a:lnTo>
                    <a:pt x="92409" y="10219"/>
                  </a:lnTo>
                  <a:lnTo>
                    <a:pt x="99397" y="23320"/>
                  </a:lnTo>
                  <a:lnTo>
                    <a:pt x="109632" y="50363"/>
                  </a:lnTo>
                  <a:lnTo>
                    <a:pt x="116287" y="78298"/>
                  </a:lnTo>
                  <a:lnTo>
                    <a:pt x="115987" y="106644"/>
                  </a:lnTo>
                  <a:lnTo>
                    <a:pt x="109563" y="135731"/>
                  </a:lnTo>
                  <a:lnTo>
                    <a:pt x="105609" y="146366"/>
                  </a:lnTo>
                  <a:lnTo>
                    <a:pt x="99619" y="153915"/>
                  </a:lnTo>
                  <a:lnTo>
                    <a:pt x="92252" y="158917"/>
                  </a:lnTo>
                  <a:lnTo>
                    <a:pt x="84275" y="161140"/>
                  </a:lnTo>
                  <a:lnTo>
                    <a:pt x="80878" y="159616"/>
                  </a:lnTo>
                  <a:lnTo>
                    <a:pt x="75222" y="152278"/>
                  </a:lnTo>
                  <a:lnTo>
                    <a:pt x="68071" y="139618"/>
                  </a:lnTo>
                  <a:lnTo>
                    <a:pt x="64854" y="120188"/>
                  </a:lnTo>
                  <a:lnTo>
                    <a:pt x="69746" y="104651"/>
                  </a:lnTo>
                  <a:lnTo>
                    <a:pt x="86763" y="78423"/>
                  </a:lnTo>
                  <a:lnTo>
                    <a:pt x="114855" y="55269"/>
                  </a:lnTo>
                  <a:lnTo>
                    <a:pt x="139810" y="41465"/>
                  </a:lnTo>
                  <a:lnTo>
                    <a:pt x="162153" y="34191"/>
                  </a:lnTo>
                  <a:lnTo>
                    <a:pt x="193390" y="27567"/>
                  </a:lnTo>
                  <a:lnTo>
                    <a:pt x="215303" y="25151"/>
                  </a:lnTo>
                  <a:lnTo>
                    <a:pt x="247650" y="232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94">
              <a:extLst>
                <a:ext uri="{FF2B5EF4-FFF2-40B4-BE49-F238E27FC236}">
                  <a16:creationId xmlns:a16="http://schemas.microsoft.com/office/drawing/2014/main" id="{2C8996F2-EC17-5A9D-A8AA-CD2368757BCD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4327950" y="1391872"/>
              <a:ext cx="110101" cy="328979"/>
            </a:xfrm>
            <a:custGeom>
              <a:avLst/>
              <a:gdLst/>
              <a:ahLst/>
              <a:cxnLst/>
              <a:rect l="0" t="0" r="0" b="0"/>
              <a:pathLst>
                <a:path w="110101" h="328979">
                  <a:moveTo>
                    <a:pt x="91650" y="17828"/>
                  </a:moveTo>
                  <a:lnTo>
                    <a:pt x="91650" y="17828"/>
                  </a:lnTo>
                  <a:lnTo>
                    <a:pt x="97425" y="12759"/>
                  </a:lnTo>
                  <a:lnTo>
                    <a:pt x="106139" y="6997"/>
                  </a:lnTo>
                  <a:lnTo>
                    <a:pt x="110100" y="0"/>
                  </a:lnTo>
                  <a:lnTo>
                    <a:pt x="101809" y="25400"/>
                  </a:lnTo>
                  <a:lnTo>
                    <a:pt x="88613" y="54889"/>
                  </a:lnTo>
                  <a:lnTo>
                    <a:pt x="76561" y="80236"/>
                  </a:lnTo>
                  <a:lnTo>
                    <a:pt x="64757" y="109776"/>
                  </a:lnTo>
                  <a:lnTo>
                    <a:pt x="55773" y="140871"/>
                  </a:lnTo>
                  <a:lnTo>
                    <a:pt x="44488" y="171721"/>
                  </a:lnTo>
                  <a:lnTo>
                    <a:pt x="32207" y="199755"/>
                  </a:lnTo>
                  <a:lnTo>
                    <a:pt x="20336" y="228679"/>
                  </a:lnTo>
                  <a:lnTo>
                    <a:pt x="9647" y="258131"/>
                  </a:lnTo>
                  <a:lnTo>
                    <a:pt x="2912" y="281645"/>
                  </a:lnTo>
                  <a:lnTo>
                    <a:pt x="0" y="299475"/>
                  </a:lnTo>
                  <a:lnTo>
                    <a:pt x="2750" y="3289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SMARTInkShape-Group16">
            <a:extLst>
              <a:ext uri="{FF2B5EF4-FFF2-40B4-BE49-F238E27FC236}">
                <a16:creationId xmlns:a16="http://schemas.microsoft.com/office/drawing/2014/main" id="{65FD60C8-60A5-7FC9-941D-099542998499}"/>
              </a:ext>
            </a:extLst>
          </p:cNvPr>
          <p:cNvGrpSpPr/>
          <p:nvPr/>
        </p:nvGrpSpPr>
        <p:grpSpPr>
          <a:xfrm>
            <a:off x="2736850" y="1346200"/>
            <a:ext cx="1217907" cy="406447"/>
            <a:chOff x="2736850" y="1346200"/>
            <a:chExt cx="1217907" cy="406447"/>
          </a:xfrm>
        </p:grpSpPr>
        <p:sp>
          <p:nvSpPr>
            <p:cNvPr id="110" name="SMARTInkShape-95">
              <a:extLst>
                <a:ext uri="{FF2B5EF4-FFF2-40B4-BE49-F238E27FC236}">
                  <a16:creationId xmlns:a16="http://schemas.microsoft.com/office/drawing/2014/main" id="{0419C569-545B-EC51-F810-ABA957F53741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3691280" y="1496126"/>
              <a:ext cx="263477" cy="256521"/>
            </a:xfrm>
            <a:custGeom>
              <a:avLst/>
              <a:gdLst/>
              <a:ahLst/>
              <a:cxnLst/>
              <a:rect l="0" t="0" r="0" b="0"/>
              <a:pathLst>
                <a:path w="263477" h="256521">
                  <a:moveTo>
                    <a:pt x="80620" y="40574"/>
                  </a:moveTo>
                  <a:lnTo>
                    <a:pt x="80620" y="40574"/>
                  </a:lnTo>
                  <a:lnTo>
                    <a:pt x="80620" y="35107"/>
                  </a:lnTo>
                  <a:lnTo>
                    <a:pt x="84984" y="29329"/>
                  </a:lnTo>
                  <a:lnTo>
                    <a:pt x="86087" y="25463"/>
                  </a:lnTo>
                  <a:lnTo>
                    <a:pt x="83338" y="15949"/>
                  </a:lnTo>
                  <a:lnTo>
                    <a:pt x="78054" y="7564"/>
                  </a:lnTo>
                  <a:lnTo>
                    <a:pt x="68649" y="611"/>
                  </a:lnTo>
                  <a:lnTo>
                    <a:pt x="57190" y="0"/>
                  </a:lnTo>
                  <a:lnTo>
                    <a:pt x="44101" y="2785"/>
                  </a:lnTo>
                  <a:lnTo>
                    <a:pt x="28093" y="12993"/>
                  </a:lnTo>
                  <a:lnTo>
                    <a:pt x="7842" y="33166"/>
                  </a:lnTo>
                  <a:lnTo>
                    <a:pt x="2413" y="42926"/>
                  </a:lnTo>
                  <a:lnTo>
                    <a:pt x="0" y="54319"/>
                  </a:lnTo>
                  <a:lnTo>
                    <a:pt x="2013" y="72634"/>
                  </a:lnTo>
                  <a:lnTo>
                    <a:pt x="15143" y="103709"/>
                  </a:lnTo>
                  <a:lnTo>
                    <a:pt x="21886" y="109321"/>
                  </a:lnTo>
                  <a:lnTo>
                    <a:pt x="33819" y="114566"/>
                  </a:lnTo>
                  <a:lnTo>
                    <a:pt x="36719" y="115302"/>
                  </a:lnTo>
                  <a:lnTo>
                    <a:pt x="50914" y="112967"/>
                  </a:lnTo>
                  <a:lnTo>
                    <a:pt x="72844" y="105180"/>
                  </a:lnTo>
                  <a:lnTo>
                    <a:pt x="76142" y="106223"/>
                  </a:lnTo>
                  <a:lnTo>
                    <a:pt x="81687" y="111144"/>
                  </a:lnTo>
                  <a:lnTo>
                    <a:pt x="88776" y="125219"/>
                  </a:lnTo>
                  <a:lnTo>
                    <a:pt x="91974" y="149537"/>
                  </a:lnTo>
                  <a:lnTo>
                    <a:pt x="89550" y="175713"/>
                  </a:lnTo>
                  <a:lnTo>
                    <a:pt x="86069" y="204773"/>
                  </a:lnTo>
                  <a:lnTo>
                    <a:pt x="73256" y="230896"/>
                  </a:lnTo>
                  <a:lnTo>
                    <a:pt x="69361" y="237305"/>
                  </a:lnTo>
                  <a:lnTo>
                    <a:pt x="63942" y="241578"/>
                  </a:lnTo>
                  <a:lnTo>
                    <a:pt x="50394" y="246326"/>
                  </a:lnTo>
                  <a:lnTo>
                    <a:pt x="44242" y="246181"/>
                  </a:lnTo>
                  <a:lnTo>
                    <a:pt x="33643" y="242257"/>
                  </a:lnTo>
                  <a:lnTo>
                    <a:pt x="24228" y="232046"/>
                  </a:lnTo>
                  <a:lnTo>
                    <a:pt x="16751" y="218101"/>
                  </a:lnTo>
                  <a:lnTo>
                    <a:pt x="11952" y="188033"/>
                  </a:lnTo>
                  <a:lnTo>
                    <a:pt x="12707" y="173845"/>
                  </a:lnTo>
                  <a:lnTo>
                    <a:pt x="21065" y="151401"/>
                  </a:lnTo>
                  <a:lnTo>
                    <a:pt x="33184" y="135187"/>
                  </a:lnTo>
                  <a:lnTo>
                    <a:pt x="63146" y="108437"/>
                  </a:lnTo>
                  <a:lnTo>
                    <a:pt x="90450" y="82919"/>
                  </a:lnTo>
                  <a:lnTo>
                    <a:pt x="121182" y="61742"/>
                  </a:lnTo>
                  <a:lnTo>
                    <a:pt x="138832" y="50583"/>
                  </a:lnTo>
                  <a:lnTo>
                    <a:pt x="149844" y="45765"/>
                  </a:lnTo>
                  <a:lnTo>
                    <a:pt x="156411" y="40878"/>
                  </a:lnTo>
                  <a:lnTo>
                    <a:pt x="153328" y="44035"/>
                  </a:lnTo>
                  <a:lnTo>
                    <a:pt x="151740" y="47521"/>
                  </a:lnTo>
                  <a:lnTo>
                    <a:pt x="145556" y="73491"/>
                  </a:lnTo>
                  <a:lnTo>
                    <a:pt x="145464" y="84837"/>
                  </a:lnTo>
                  <a:lnTo>
                    <a:pt x="147774" y="94584"/>
                  </a:lnTo>
                  <a:lnTo>
                    <a:pt x="161168" y="114176"/>
                  </a:lnTo>
                  <a:lnTo>
                    <a:pt x="166043" y="115619"/>
                  </a:lnTo>
                  <a:lnTo>
                    <a:pt x="169319" y="116004"/>
                  </a:lnTo>
                  <a:lnTo>
                    <a:pt x="184042" y="109804"/>
                  </a:lnTo>
                  <a:lnTo>
                    <a:pt x="211641" y="81433"/>
                  </a:lnTo>
                  <a:lnTo>
                    <a:pt x="223675" y="67643"/>
                  </a:lnTo>
                  <a:lnTo>
                    <a:pt x="238392" y="39957"/>
                  </a:lnTo>
                  <a:lnTo>
                    <a:pt x="249781" y="22558"/>
                  </a:lnTo>
                  <a:lnTo>
                    <a:pt x="250544" y="20097"/>
                  </a:lnTo>
                  <a:lnTo>
                    <a:pt x="251758" y="18456"/>
                  </a:lnTo>
                  <a:lnTo>
                    <a:pt x="257403" y="15606"/>
                  </a:lnTo>
                  <a:lnTo>
                    <a:pt x="258119" y="22044"/>
                  </a:lnTo>
                  <a:lnTo>
                    <a:pt x="258361" y="48412"/>
                  </a:lnTo>
                  <a:lnTo>
                    <a:pt x="258402" y="78880"/>
                  </a:lnTo>
                  <a:lnTo>
                    <a:pt x="258415" y="104370"/>
                  </a:lnTo>
                  <a:lnTo>
                    <a:pt x="258418" y="126078"/>
                  </a:lnTo>
                  <a:lnTo>
                    <a:pt x="260301" y="149837"/>
                  </a:lnTo>
                  <a:lnTo>
                    <a:pt x="262784" y="173802"/>
                  </a:lnTo>
                  <a:lnTo>
                    <a:pt x="263476" y="205011"/>
                  </a:lnTo>
                  <a:lnTo>
                    <a:pt x="259628" y="231152"/>
                  </a:lnTo>
                  <a:lnTo>
                    <a:pt x="259225" y="237476"/>
                  </a:lnTo>
                  <a:lnTo>
                    <a:pt x="255015" y="248266"/>
                  </a:lnTo>
                  <a:lnTo>
                    <a:pt x="251917" y="253118"/>
                  </a:lnTo>
                  <a:lnTo>
                    <a:pt x="247029" y="255648"/>
                  </a:lnTo>
                  <a:lnTo>
                    <a:pt x="220787" y="256520"/>
                  </a:lnTo>
                  <a:lnTo>
                    <a:pt x="201408" y="254606"/>
                  </a:lnTo>
                  <a:lnTo>
                    <a:pt x="186024" y="249571"/>
                  </a:lnTo>
                  <a:lnTo>
                    <a:pt x="163170" y="2310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96">
              <a:extLst>
                <a:ext uri="{FF2B5EF4-FFF2-40B4-BE49-F238E27FC236}">
                  <a16:creationId xmlns:a16="http://schemas.microsoft.com/office/drawing/2014/main" id="{875C6D1C-C2CD-21EE-A664-739903C09A32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3540938" y="1484786"/>
              <a:ext cx="148413" cy="151824"/>
            </a:xfrm>
            <a:custGeom>
              <a:avLst/>
              <a:gdLst/>
              <a:ahLst/>
              <a:cxnLst/>
              <a:rect l="0" t="0" r="0" b="0"/>
              <a:pathLst>
                <a:path w="148413" h="151824">
                  <a:moveTo>
                    <a:pt x="27762" y="20164"/>
                  </a:moveTo>
                  <a:lnTo>
                    <a:pt x="27762" y="20164"/>
                  </a:lnTo>
                  <a:lnTo>
                    <a:pt x="31133" y="26906"/>
                  </a:lnTo>
                  <a:lnTo>
                    <a:pt x="48027" y="41121"/>
                  </a:lnTo>
                  <a:lnTo>
                    <a:pt x="56994" y="46646"/>
                  </a:lnTo>
                  <a:lnTo>
                    <a:pt x="76719" y="50353"/>
                  </a:lnTo>
                  <a:lnTo>
                    <a:pt x="97066" y="48081"/>
                  </a:lnTo>
                  <a:lnTo>
                    <a:pt x="113130" y="42939"/>
                  </a:lnTo>
                  <a:lnTo>
                    <a:pt x="116424" y="40286"/>
                  </a:lnTo>
                  <a:lnTo>
                    <a:pt x="120084" y="33576"/>
                  </a:lnTo>
                  <a:lnTo>
                    <a:pt x="122145" y="21864"/>
                  </a:lnTo>
                  <a:lnTo>
                    <a:pt x="121023" y="18475"/>
                  </a:lnTo>
                  <a:lnTo>
                    <a:pt x="116014" y="12828"/>
                  </a:lnTo>
                  <a:lnTo>
                    <a:pt x="98517" y="2312"/>
                  </a:lnTo>
                  <a:lnTo>
                    <a:pt x="85315" y="0"/>
                  </a:lnTo>
                  <a:lnTo>
                    <a:pt x="71685" y="2030"/>
                  </a:lnTo>
                  <a:lnTo>
                    <a:pt x="48851" y="11812"/>
                  </a:lnTo>
                  <a:lnTo>
                    <a:pt x="18701" y="33045"/>
                  </a:lnTo>
                  <a:lnTo>
                    <a:pt x="11270" y="42117"/>
                  </a:lnTo>
                  <a:lnTo>
                    <a:pt x="750" y="58445"/>
                  </a:lnTo>
                  <a:lnTo>
                    <a:pt x="0" y="71280"/>
                  </a:lnTo>
                  <a:lnTo>
                    <a:pt x="3544" y="96457"/>
                  </a:lnTo>
                  <a:lnTo>
                    <a:pt x="7826" y="111928"/>
                  </a:lnTo>
                  <a:lnTo>
                    <a:pt x="14433" y="123507"/>
                  </a:lnTo>
                  <a:lnTo>
                    <a:pt x="32829" y="137960"/>
                  </a:lnTo>
                  <a:lnTo>
                    <a:pt x="58553" y="149710"/>
                  </a:lnTo>
                  <a:lnTo>
                    <a:pt x="68728" y="151823"/>
                  </a:lnTo>
                  <a:lnTo>
                    <a:pt x="95874" y="149642"/>
                  </a:lnTo>
                  <a:lnTo>
                    <a:pt x="127357" y="144527"/>
                  </a:lnTo>
                  <a:lnTo>
                    <a:pt x="148412" y="1408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7">
              <a:extLst>
                <a:ext uri="{FF2B5EF4-FFF2-40B4-BE49-F238E27FC236}">
                  <a16:creationId xmlns:a16="http://schemas.microsoft.com/office/drawing/2014/main" id="{89A326D9-B16D-AC7B-742D-64930DD50538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3425342" y="1485900"/>
              <a:ext cx="117959" cy="50801"/>
            </a:xfrm>
            <a:custGeom>
              <a:avLst/>
              <a:gdLst/>
              <a:ahLst/>
              <a:cxnLst/>
              <a:rect l="0" t="0" r="0" b="0"/>
              <a:pathLst>
                <a:path w="117959" h="50801">
                  <a:moveTo>
                    <a:pt x="3658" y="50800"/>
                  </a:moveTo>
                  <a:lnTo>
                    <a:pt x="3658" y="50800"/>
                  </a:lnTo>
                  <a:lnTo>
                    <a:pt x="287" y="47429"/>
                  </a:lnTo>
                  <a:lnTo>
                    <a:pt x="0" y="45730"/>
                  </a:lnTo>
                  <a:lnTo>
                    <a:pt x="514" y="43892"/>
                  </a:lnTo>
                  <a:lnTo>
                    <a:pt x="1562" y="41961"/>
                  </a:lnTo>
                  <a:lnTo>
                    <a:pt x="29130" y="29819"/>
                  </a:lnTo>
                  <a:lnTo>
                    <a:pt x="57159" y="15399"/>
                  </a:lnTo>
                  <a:lnTo>
                    <a:pt x="85278" y="6465"/>
                  </a:lnTo>
                  <a:lnTo>
                    <a:pt x="11795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98">
              <a:extLst>
                <a:ext uri="{FF2B5EF4-FFF2-40B4-BE49-F238E27FC236}">
                  <a16:creationId xmlns:a16="http://schemas.microsoft.com/office/drawing/2014/main" id="{FB84449A-14C3-F39C-0379-03EFC81DB59B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3442692" y="1346200"/>
              <a:ext cx="81559" cy="296591"/>
            </a:xfrm>
            <a:custGeom>
              <a:avLst/>
              <a:gdLst/>
              <a:ahLst/>
              <a:cxnLst/>
              <a:rect l="0" t="0" r="0" b="0"/>
              <a:pathLst>
                <a:path w="81559" h="296591">
                  <a:moveTo>
                    <a:pt x="37108" y="0"/>
                  </a:moveTo>
                  <a:lnTo>
                    <a:pt x="37108" y="0"/>
                  </a:lnTo>
                  <a:lnTo>
                    <a:pt x="33737" y="0"/>
                  </a:lnTo>
                  <a:lnTo>
                    <a:pt x="33450" y="1411"/>
                  </a:lnTo>
                  <a:lnTo>
                    <a:pt x="35005" y="12256"/>
                  </a:lnTo>
                  <a:lnTo>
                    <a:pt x="32330" y="36165"/>
                  </a:lnTo>
                  <a:lnTo>
                    <a:pt x="30518" y="63554"/>
                  </a:lnTo>
                  <a:lnTo>
                    <a:pt x="27594" y="88454"/>
                  </a:lnTo>
                  <a:lnTo>
                    <a:pt x="21981" y="120126"/>
                  </a:lnTo>
                  <a:lnTo>
                    <a:pt x="13763" y="151748"/>
                  </a:lnTo>
                  <a:lnTo>
                    <a:pt x="7227" y="182558"/>
                  </a:lnTo>
                  <a:lnTo>
                    <a:pt x="2356" y="209235"/>
                  </a:lnTo>
                  <a:lnTo>
                    <a:pt x="0" y="235249"/>
                  </a:lnTo>
                  <a:lnTo>
                    <a:pt x="2673" y="261928"/>
                  </a:lnTo>
                  <a:lnTo>
                    <a:pt x="7933" y="280965"/>
                  </a:lnTo>
                  <a:lnTo>
                    <a:pt x="13793" y="289033"/>
                  </a:lnTo>
                  <a:lnTo>
                    <a:pt x="21101" y="294264"/>
                  </a:lnTo>
                  <a:lnTo>
                    <a:pt x="29053" y="296590"/>
                  </a:lnTo>
                  <a:lnTo>
                    <a:pt x="39172" y="293860"/>
                  </a:lnTo>
                  <a:lnTo>
                    <a:pt x="67719" y="281043"/>
                  </a:lnTo>
                  <a:lnTo>
                    <a:pt x="81558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99">
              <a:extLst>
                <a:ext uri="{FF2B5EF4-FFF2-40B4-BE49-F238E27FC236}">
                  <a16:creationId xmlns:a16="http://schemas.microsoft.com/office/drawing/2014/main" id="{5A985E35-20C9-1329-F1CD-168507D3EC17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3264552" y="1512629"/>
              <a:ext cx="196199" cy="135807"/>
            </a:xfrm>
            <a:custGeom>
              <a:avLst/>
              <a:gdLst/>
              <a:ahLst/>
              <a:cxnLst/>
              <a:rect l="0" t="0" r="0" b="0"/>
              <a:pathLst>
                <a:path w="196199" h="135807">
                  <a:moveTo>
                    <a:pt x="69198" y="36771"/>
                  </a:moveTo>
                  <a:lnTo>
                    <a:pt x="69198" y="36771"/>
                  </a:lnTo>
                  <a:lnTo>
                    <a:pt x="69198" y="33400"/>
                  </a:lnTo>
                  <a:lnTo>
                    <a:pt x="71079" y="29863"/>
                  </a:lnTo>
                  <a:lnTo>
                    <a:pt x="78036" y="18473"/>
                  </a:lnTo>
                  <a:lnTo>
                    <a:pt x="80753" y="10105"/>
                  </a:lnTo>
                  <a:lnTo>
                    <a:pt x="80429" y="7705"/>
                  </a:lnTo>
                  <a:lnTo>
                    <a:pt x="78188" y="3156"/>
                  </a:lnTo>
                  <a:lnTo>
                    <a:pt x="75897" y="1661"/>
                  </a:lnTo>
                  <a:lnTo>
                    <a:pt x="69588" y="0"/>
                  </a:lnTo>
                  <a:lnTo>
                    <a:pt x="54732" y="2436"/>
                  </a:lnTo>
                  <a:lnTo>
                    <a:pt x="36925" y="10997"/>
                  </a:lnTo>
                  <a:lnTo>
                    <a:pt x="28278" y="18496"/>
                  </a:lnTo>
                  <a:lnTo>
                    <a:pt x="22084" y="27943"/>
                  </a:lnTo>
                  <a:lnTo>
                    <a:pt x="10476" y="55122"/>
                  </a:lnTo>
                  <a:lnTo>
                    <a:pt x="4294" y="68916"/>
                  </a:lnTo>
                  <a:lnTo>
                    <a:pt x="325" y="97004"/>
                  </a:lnTo>
                  <a:lnTo>
                    <a:pt x="0" y="102326"/>
                  </a:lnTo>
                  <a:lnTo>
                    <a:pt x="3400" y="112003"/>
                  </a:lnTo>
                  <a:lnTo>
                    <a:pt x="13711" y="129713"/>
                  </a:lnTo>
                  <a:lnTo>
                    <a:pt x="16684" y="132599"/>
                  </a:lnTo>
                  <a:lnTo>
                    <a:pt x="23751" y="135806"/>
                  </a:lnTo>
                  <a:lnTo>
                    <a:pt x="26906" y="135250"/>
                  </a:lnTo>
                  <a:lnTo>
                    <a:pt x="29714" y="133468"/>
                  </a:lnTo>
                  <a:lnTo>
                    <a:pt x="38919" y="126100"/>
                  </a:lnTo>
                  <a:lnTo>
                    <a:pt x="42662" y="123840"/>
                  </a:lnTo>
                  <a:lnTo>
                    <a:pt x="48702" y="115685"/>
                  </a:lnTo>
                  <a:lnTo>
                    <a:pt x="65822" y="85612"/>
                  </a:lnTo>
                  <a:lnTo>
                    <a:pt x="79126" y="54760"/>
                  </a:lnTo>
                  <a:lnTo>
                    <a:pt x="81533" y="44793"/>
                  </a:lnTo>
                  <a:lnTo>
                    <a:pt x="75048" y="50358"/>
                  </a:lnTo>
                  <a:lnTo>
                    <a:pt x="71798" y="59038"/>
                  </a:lnTo>
                  <a:lnTo>
                    <a:pt x="69540" y="87995"/>
                  </a:lnTo>
                  <a:lnTo>
                    <a:pt x="69350" y="100459"/>
                  </a:lnTo>
                  <a:lnTo>
                    <a:pt x="73029" y="111173"/>
                  </a:lnTo>
                  <a:lnTo>
                    <a:pt x="75985" y="116006"/>
                  </a:lnTo>
                  <a:lnTo>
                    <a:pt x="84914" y="123257"/>
                  </a:lnTo>
                  <a:lnTo>
                    <a:pt x="90259" y="126178"/>
                  </a:lnTo>
                  <a:lnTo>
                    <a:pt x="96644" y="126715"/>
                  </a:lnTo>
                  <a:lnTo>
                    <a:pt x="127170" y="119318"/>
                  </a:lnTo>
                  <a:lnTo>
                    <a:pt x="142236" y="114381"/>
                  </a:lnTo>
                  <a:lnTo>
                    <a:pt x="167168" y="99713"/>
                  </a:lnTo>
                  <a:lnTo>
                    <a:pt x="180474" y="91556"/>
                  </a:lnTo>
                  <a:lnTo>
                    <a:pt x="196198" y="748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00">
              <a:extLst>
                <a:ext uri="{FF2B5EF4-FFF2-40B4-BE49-F238E27FC236}">
                  <a16:creationId xmlns:a16="http://schemas.microsoft.com/office/drawing/2014/main" id="{05A9AA28-A892-5623-9413-DE8FA6D90E87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3073400" y="1511300"/>
              <a:ext cx="171451" cy="118620"/>
            </a:xfrm>
            <a:custGeom>
              <a:avLst/>
              <a:gdLst/>
              <a:ahLst/>
              <a:cxnLst/>
              <a:rect l="0" t="0" r="0" b="0"/>
              <a:pathLst>
                <a:path w="171451" h="118620">
                  <a:moveTo>
                    <a:pt x="0" y="44450"/>
                  </a:moveTo>
                  <a:lnTo>
                    <a:pt x="0" y="44450"/>
                  </a:lnTo>
                  <a:lnTo>
                    <a:pt x="26732" y="32913"/>
                  </a:lnTo>
                  <a:lnTo>
                    <a:pt x="57325" y="17784"/>
                  </a:lnTo>
                  <a:lnTo>
                    <a:pt x="68787" y="13704"/>
                  </a:lnTo>
                  <a:lnTo>
                    <a:pt x="87201" y="12832"/>
                  </a:lnTo>
                  <a:lnTo>
                    <a:pt x="90589" y="14905"/>
                  </a:lnTo>
                  <a:lnTo>
                    <a:pt x="103381" y="32484"/>
                  </a:lnTo>
                  <a:lnTo>
                    <a:pt x="112375" y="59346"/>
                  </a:lnTo>
                  <a:lnTo>
                    <a:pt x="113920" y="81259"/>
                  </a:lnTo>
                  <a:lnTo>
                    <a:pt x="110816" y="101218"/>
                  </a:lnTo>
                  <a:lnTo>
                    <a:pt x="105428" y="113795"/>
                  </a:lnTo>
                  <a:lnTo>
                    <a:pt x="102036" y="116080"/>
                  </a:lnTo>
                  <a:lnTo>
                    <a:pt x="92621" y="118619"/>
                  </a:lnTo>
                  <a:lnTo>
                    <a:pt x="85145" y="117866"/>
                  </a:lnTo>
                  <a:lnTo>
                    <a:pt x="78764" y="114474"/>
                  </a:lnTo>
                  <a:lnTo>
                    <a:pt x="71225" y="108262"/>
                  </a:lnTo>
                  <a:lnTo>
                    <a:pt x="66933" y="97035"/>
                  </a:lnTo>
                  <a:lnTo>
                    <a:pt x="64178" y="73574"/>
                  </a:lnTo>
                  <a:lnTo>
                    <a:pt x="67564" y="62333"/>
                  </a:lnTo>
                  <a:lnTo>
                    <a:pt x="77404" y="45986"/>
                  </a:lnTo>
                  <a:lnTo>
                    <a:pt x="93372" y="27820"/>
                  </a:lnTo>
                  <a:lnTo>
                    <a:pt x="112646" y="14907"/>
                  </a:lnTo>
                  <a:lnTo>
                    <a:pt x="140806" y="5595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01">
              <a:extLst>
                <a:ext uri="{FF2B5EF4-FFF2-40B4-BE49-F238E27FC236}">
                  <a16:creationId xmlns:a16="http://schemas.microsoft.com/office/drawing/2014/main" id="{F398AD80-FE8A-6FE7-F5A2-C2EC7E4FEF76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2901950" y="1524000"/>
              <a:ext cx="171451" cy="57151"/>
            </a:xfrm>
            <a:custGeom>
              <a:avLst/>
              <a:gdLst/>
              <a:ahLst/>
              <a:cxnLst/>
              <a:rect l="0" t="0" r="0" b="0"/>
              <a:pathLst>
                <a:path w="171451" h="57151">
                  <a:moveTo>
                    <a:pt x="0" y="57150"/>
                  </a:moveTo>
                  <a:lnTo>
                    <a:pt x="0" y="57150"/>
                  </a:lnTo>
                  <a:lnTo>
                    <a:pt x="15580" y="44941"/>
                  </a:lnTo>
                  <a:lnTo>
                    <a:pt x="43033" y="30018"/>
                  </a:lnTo>
                  <a:lnTo>
                    <a:pt x="71451" y="19544"/>
                  </a:lnTo>
                  <a:lnTo>
                    <a:pt x="97606" y="12847"/>
                  </a:lnTo>
                  <a:lnTo>
                    <a:pt x="127698" y="8275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02">
              <a:extLst>
                <a:ext uri="{FF2B5EF4-FFF2-40B4-BE49-F238E27FC236}">
                  <a16:creationId xmlns:a16="http://schemas.microsoft.com/office/drawing/2014/main" id="{DDE35794-FAD5-A9F7-FC95-762B34305926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2946400" y="1423584"/>
              <a:ext cx="133351" cy="242868"/>
            </a:xfrm>
            <a:custGeom>
              <a:avLst/>
              <a:gdLst/>
              <a:ahLst/>
              <a:cxnLst/>
              <a:rect l="0" t="0" r="0" b="0"/>
              <a:pathLst>
                <a:path w="133351" h="242868">
                  <a:moveTo>
                    <a:pt x="0" y="43266"/>
                  </a:moveTo>
                  <a:lnTo>
                    <a:pt x="0" y="43266"/>
                  </a:lnTo>
                  <a:lnTo>
                    <a:pt x="10126" y="12890"/>
                  </a:lnTo>
                  <a:lnTo>
                    <a:pt x="12642" y="6749"/>
                  </a:lnTo>
                  <a:lnTo>
                    <a:pt x="15732" y="2812"/>
                  </a:lnTo>
                  <a:lnTo>
                    <a:pt x="19456" y="592"/>
                  </a:lnTo>
                  <a:lnTo>
                    <a:pt x="21438" y="0"/>
                  </a:lnTo>
                  <a:lnTo>
                    <a:pt x="23464" y="2428"/>
                  </a:lnTo>
                  <a:lnTo>
                    <a:pt x="27597" y="12651"/>
                  </a:lnTo>
                  <a:lnTo>
                    <a:pt x="27149" y="41015"/>
                  </a:lnTo>
                  <a:lnTo>
                    <a:pt x="26177" y="64138"/>
                  </a:lnTo>
                  <a:lnTo>
                    <a:pt x="25040" y="87115"/>
                  </a:lnTo>
                  <a:lnTo>
                    <a:pt x="21139" y="117328"/>
                  </a:lnTo>
                  <a:lnTo>
                    <a:pt x="19978" y="140388"/>
                  </a:lnTo>
                  <a:lnTo>
                    <a:pt x="19462" y="164748"/>
                  </a:lnTo>
                  <a:lnTo>
                    <a:pt x="19233" y="188275"/>
                  </a:lnTo>
                  <a:lnTo>
                    <a:pt x="19810" y="216681"/>
                  </a:lnTo>
                  <a:lnTo>
                    <a:pt x="24136" y="236700"/>
                  </a:lnTo>
                  <a:lnTo>
                    <a:pt x="27895" y="242126"/>
                  </a:lnTo>
                  <a:lnTo>
                    <a:pt x="31297" y="242867"/>
                  </a:lnTo>
                  <a:lnTo>
                    <a:pt x="45492" y="240539"/>
                  </a:lnTo>
                  <a:lnTo>
                    <a:pt x="74334" y="228055"/>
                  </a:lnTo>
                  <a:lnTo>
                    <a:pt x="102678" y="210053"/>
                  </a:lnTo>
                  <a:lnTo>
                    <a:pt x="119087" y="200634"/>
                  </a:lnTo>
                  <a:lnTo>
                    <a:pt x="133350" y="1893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3">
              <a:extLst>
                <a:ext uri="{FF2B5EF4-FFF2-40B4-BE49-F238E27FC236}">
                  <a16:creationId xmlns:a16="http://schemas.microsoft.com/office/drawing/2014/main" id="{80351119-6507-D47E-38C3-25E777396966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2736850" y="1505839"/>
              <a:ext cx="134797" cy="155934"/>
            </a:xfrm>
            <a:custGeom>
              <a:avLst/>
              <a:gdLst/>
              <a:ahLst/>
              <a:cxnLst/>
              <a:rect l="0" t="0" r="0" b="0"/>
              <a:pathLst>
                <a:path w="134797" h="155934">
                  <a:moveTo>
                    <a:pt x="120650" y="11811"/>
                  </a:moveTo>
                  <a:lnTo>
                    <a:pt x="120650" y="11811"/>
                  </a:lnTo>
                  <a:lnTo>
                    <a:pt x="126117" y="6344"/>
                  </a:lnTo>
                  <a:lnTo>
                    <a:pt x="132390" y="5538"/>
                  </a:lnTo>
                  <a:lnTo>
                    <a:pt x="132710" y="4807"/>
                  </a:lnTo>
                  <a:lnTo>
                    <a:pt x="133065" y="2113"/>
                  </a:lnTo>
                  <a:lnTo>
                    <a:pt x="131749" y="1112"/>
                  </a:lnTo>
                  <a:lnTo>
                    <a:pt x="126524" y="0"/>
                  </a:lnTo>
                  <a:lnTo>
                    <a:pt x="108907" y="2746"/>
                  </a:lnTo>
                  <a:lnTo>
                    <a:pt x="78207" y="15155"/>
                  </a:lnTo>
                  <a:lnTo>
                    <a:pt x="68625" y="18236"/>
                  </a:lnTo>
                  <a:lnTo>
                    <a:pt x="41297" y="38787"/>
                  </a:lnTo>
                  <a:lnTo>
                    <a:pt x="32465" y="46378"/>
                  </a:lnTo>
                  <a:lnTo>
                    <a:pt x="28540" y="54456"/>
                  </a:lnTo>
                  <a:lnTo>
                    <a:pt x="28904" y="58585"/>
                  </a:lnTo>
                  <a:lnTo>
                    <a:pt x="33072" y="66937"/>
                  </a:lnTo>
                  <a:lnTo>
                    <a:pt x="43392" y="73471"/>
                  </a:lnTo>
                  <a:lnTo>
                    <a:pt x="69641" y="86785"/>
                  </a:lnTo>
                  <a:lnTo>
                    <a:pt x="98161" y="97229"/>
                  </a:lnTo>
                  <a:lnTo>
                    <a:pt x="111321" y="101090"/>
                  </a:lnTo>
                  <a:lnTo>
                    <a:pt x="126588" y="110545"/>
                  </a:lnTo>
                  <a:lnTo>
                    <a:pt x="133402" y="118252"/>
                  </a:lnTo>
                  <a:lnTo>
                    <a:pt x="134796" y="122283"/>
                  </a:lnTo>
                  <a:lnTo>
                    <a:pt x="134463" y="130524"/>
                  </a:lnTo>
                  <a:lnTo>
                    <a:pt x="131975" y="133992"/>
                  </a:lnTo>
                  <a:lnTo>
                    <a:pt x="123567" y="139727"/>
                  </a:lnTo>
                  <a:lnTo>
                    <a:pt x="95852" y="149157"/>
                  </a:lnTo>
                  <a:lnTo>
                    <a:pt x="65083" y="155933"/>
                  </a:lnTo>
                  <a:lnTo>
                    <a:pt x="43037" y="155408"/>
                  </a:lnTo>
                  <a:lnTo>
                    <a:pt x="0" y="1451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SMARTInkShape-Group17">
            <a:extLst>
              <a:ext uri="{FF2B5EF4-FFF2-40B4-BE49-F238E27FC236}">
                <a16:creationId xmlns:a16="http://schemas.microsoft.com/office/drawing/2014/main" id="{BD7F78D1-4D4F-BE0E-1D88-0C1E97DCFE74}"/>
              </a:ext>
            </a:extLst>
          </p:cNvPr>
          <p:cNvGrpSpPr/>
          <p:nvPr/>
        </p:nvGrpSpPr>
        <p:grpSpPr>
          <a:xfrm>
            <a:off x="2203450" y="1524000"/>
            <a:ext cx="50801" cy="146051"/>
            <a:chOff x="2203450" y="1524000"/>
            <a:chExt cx="50801" cy="146051"/>
          </a:xfrm>
        </p:grpSpPr>
        <p:sp>
          <p:nvSpPr>
            <p:cNvPr id="120" name="SMARTInkShape-104">
              <a:extLst>
                <a:ext uri="{FF2B5EF4-FFF2-40B4-BE49-F238E27FC236}">
                  <a16:creationId xmlns:a16="http://schemas.microsoft.com/office/drawing/2014/main" id="{D8F0F35D-62AF-57F3-DD6E-BA6716D61198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2203450" y="1631950"/>
              <a:ext cx="50801" cy="38101"/>
            </a:xfrm>
            <a:custGeom>
              <a:avLst/>
              <a:gdLst/>
              <a:ahLst/>
              <a:cxnLst/>
              <a:rect l="0" t="0" r="0" b="0"/>
              <a:pathLst>
                <a:path w="50801" h="38101">
                  <a:moveTo>
                    <a:pt x="50800" y="38100"/>
                  </a:moveTo>
                  <a:lnTo>
                    <a:pt x="50800" y="38100"/>
                  </a:lnTo>
                  <a:lnTo>
                    <a:pt x="22257" y="1096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05">
              <a:extLst>
                <a:ext uri="{FF2B5EF4-FFF2-40B4-BE49-F238E27FC236}">
                  <a16:creationId xmlns:a16="http://schemas.microsoft.com/office/drawing/2014/main" id="{B9EA2298-EF17-CF26-D270-974A8DF2935D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2235200" y="152400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SMARTInkShape-Group18">
            <a:extLst>
              <a:ext uri="{FF2B5EF4-FFF2-40B4-BE49-F238E27FC236}">
                <a16:creationId xmlns:a16="http://schemas.microsoft.com/office/drawing/2014/main" id="{0E4F0976-5424-9E7E-E2F4-F6617B9859C2}"/>
              </a:ext>
            </a:extLst>
          </p:cNvPr>
          <p:cNvGrpSpPr/>
          <p:nvPr/>
        </p:nvGrpSpPr>
        <p:grpSpPr>
          <a:xfrm>
            <a:off x="330200" y="1416050"/>
            <a:ext cx="1549401" cy="336551"/>
            <a:chOff x="330200" y="1416050"/>
            <a:chExt cx="1549401" cy="336551"/>
          </a:xfrm>
        </p:grpSpPr>
        <p:sp>
          <p:nvSpPr>
            <p:cNvPr id="123" name="SMARTInkShape-106">
              <a:extLst>
                <a:ext uri="{FF2B5EF4-FFF2-40B4-BE49-F238E27FC236}">
                  <a16:creationId xmlns:a16="http://schemas.microsoft.com/office/drawing/2014/main" id="{EBAF397A-D3E5-0079-B953-02512D4FBF8B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1676400" y="1524000"/>
              <a:ext cx="203201" cy="127124"/>
            </a:xfrm>
            <a:custGeom>
              <a:avLst/>
              <a:gdLst/>
              <a:ahLst/>
              <a:cxnLst/>
              <a:rect l="0" t="0" r="0" b="0"/>
              <a:pathLst>
                <a:path w="203201" h="127124">
                  <a:moveTo>
                    <a:pt x="0" y="50800"/>
                  </a:moveTo>
                  <a:lnTo>
                    <a:pt x="0" y="50800"/>
                  </a:lnTo>
                  <a:lnTo>
                    <a:pt x="27132" y="19304"/>
                  </a:lnTo>
                  <a:lnTo>
                    <a:pt x="35948" y="9796"/>
                  </a:lnTo>
                  <a:lnTo>
                    <a:pt x="43258" y="4824"/>
                  </a:lnTo>
                  <a:lnTo>
                    <a:pt x="58679" y="1429"/>
                  </a:lnTo>
                  <a:lnTo>
                    <a:pt x="66766" y="2517"/>
                  </a:lnTo>
                  <a:lnTo>
                    <a:pt x="69911" y="3795"/>
                  </a:lnTo>
                  <a:lnTo>
                    <a:pt x="75286" y="8977"/>
                  </a:lnTo>
                  <a:lnTo>
                    <a:pt x="80027" y="17395"/>
                  </a:lnTo>
                  <a:lnTo>
                    <a:pt x="87592" y="47072"/>
                  </a:lnTo>
                  <a:lnTo>
                    <a:pt x="88641" y="74732"/>
                  </a:lnTo>
                  <a:lnTo>
                    <a:pt x="86968" y="101310"/>
                  </a:lnTo>
                  <a:lnTo>
                    <a:pt x="83102" y="113466"/>
                  </a:lnTo>
                  <a:lnTo>
                    <a:pt x="76681" y="123572"/>
                  </a:lnTo>
                  <a:lnTo>
                    <a:pt x="73698" y="126126"/>
                  </a:lnTo>
                  <a:lnTo>
                    <a:pt x="71005" y="127123"/>
                  </a:lnTo>
                  <a:lnTo>
                    <a:pt x="68503" y="127082"/>
                  </a:lnTo>
                  <a:lnTo>
                    <a:pt x="63842" y="125155"/>
                  </a:lnTo>
                  <a:lnTo>
                    <a:pt x="61611" y="123653"/>
                  </a:lnTo>
                  <a:lnTo>
                    <a:pt x="60830" y="120535"/>
                  </a:lnTo>
                  <a:lnTo>
                    <a:pt x="63878" y="92696"/>
                  </a:lnTo>
                  <a:lnTo>
                    <a:pt x="69178" y="75443"/>
                  </a:lnTo>
                  <a:lnTo>
                    <a:pt x="85135" y="50650"/>
                  </a:lnTo>
                  <a:lnTo>
                    <a:pt x="96399" y="39445"/>
                  </a:lnTo>
                  <a:lnTo>
                    <a:pt x="115346" y="29169"/>
                  </a:lnTo>
                  <a:lnTo>
                    <a:pt x="144793" y="19376"/>
                  </a:lnTo>
                  <a:lnTo>
                    <a:pt x="172565" y="8510"/>
                  </a:lnTo>
                  <a:lnTo>
                    <a:pt x="190302" y="1890"/>
                  </a:lnTo>
                  <a:lnTo>
                    <a:pt x="2032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7">
              <a:extLst>
                <a:ext uri="{FF2B5EF4-FFF2-40B4-BE49-F238E27FC236}">
                  <a16:creationId xmlns:a16="http://schemas.microsoft.com/office/drawing/2014/main" id="{5A42A14A-455E-113D-6425-6BF0A95A48EF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1614775" y="1537999"/>
              <a:ext cx="69943" cy="103830"/>
            </a:xfrm>
            <a:custGeom>
              <a:avLst/>
              <a:gdLst/>
              <a:ahLst/>
              <a:cxnLst/>
              <a:rect l="0" t="0" r="0" b="0"/>
              <a:pathLst>
                <a:path w="69943" h="103830">
                  <a:moveTo>
                    <a:pt x="48925" y="24101"/>
                  </a:moveTo>
                  <a:lnTo>
                    <a:pt x="48925" y="24101"/>
                  </a:lnTo>
                  <a:lnTo>
                    <a:pt x="52296" y="24101"/>
                  </a:lnTo>
                  <a:lnTo>
                    <a:pt x="53289" y="22690"/>
                  </a:lnTo>
                  <a:lnTo>
                    <a:pt x="55013" y="9795"/>
                  </a:lnTo>
                  <a:lnTo>
                    <a:pt x="55197" y="3086"/>
                  </a:lnTo>
                  <a:lnTo>
                    <a:pt x="54518" y="1624"/>
                  </a:lnTo>
                  <a:lnTo>
                    <a:pt x="53359" y="650"/>
                  </a:lnTo>
                  <a:lnTo>
                    <a:pt x="51881" y="0"/>
                  </a:lnTo>
                  <a:lnTo>
                    <a:pt x="46476" y="1160"/>
                  </a:lnTo>
                  <a:lnTo>
                    <a:pt x="39370" y="4733"/>
                  </a:lnTo>
                  <a:lnTo>
                    <a:pt x="15777" y="25871"/>
                  </a:lnTo>
                  <a:lnTo>
                    <a:pt x="4453" y="47046"/>
                  </a:lnTo>
                  <a:lnTo>
                    <a:pt x="0" y="64453"/>
                  </a:lnTo>
                  <a:lnTo>
                    <a:pt x="2052" y="81918"/>
                  </a:lnTo>
                  <a:lnTo>
                    <a:pt x="10499" y="97128"/>
                  </a:lnTo>
                  <a:lnTo>
                    <a:pt x="15546" y="100302"/>
                  </a:lnTo>
                  <a:lnTo>
                    <a:pt x="28681" y="103829"/>
                  </a:lnTo>
                  <a:lnTo>
                    <a:pt x="34723" y="103359"/>
                  </a:lnTo>
                  <a:lnTo>
                    <a:pt x="45200" y="99073"/>
                  </a:lnTo>
                  <a:lnTo>
                    <a:pt x="59032" y="85355"/>
                  </a:lnTo>
                  <a:lnTo>
                    <a:pt x="68696" y="71257"/>
                  </a:lnTo>
                  <a:lnTo>
                    <a:pt x="69942" y="56818"/>
                  </a:lnTo>
                  <a:lnTo>
                    <a:pt x="67438" y="40053"/>
                  </a:lnTo>
                  <a:lnTo>
                    <a:pt x="55275" y="114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08">
              <a:extLst>
                <a:ext uri="{FF2B5EF4-FFF2-40B4-BE49-F238E27FC236}">
                  <a16:creationId xmlns:a16="http://schemas.microsoft.com/office/drawing/2014/main" id="{62EA32AB-19C6-70FF-C9B7-73AA301DB8FB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1479550" y="1536700"/>
              <a:ext cx="88901" cy="30868"/>
            </a:xfrm>
            <a:custGeom>
              <a:avLst/>
              <a:gdLst/>
              <a:ahLst/>
              <a:cxnLst/>
              <a:rect l="0" t="0" r="0" b="0"/>
              <a:pathLst>
                <a:path w="88901" h="30868">
                  <a:moveTo>
                    <a:pt x="0" y="25400"/>
                  </a:moveTo>
                  <a:lnTo>
                    <a:pt x="0" y="25400"/>
                  </a:lnTo>
                  <a:lnTo>
                    <a:pt x="0" y="28771"/>
                  </a:lnTo>
                  <a:lnTo>
                    <a:pt x="706" y="29764"/>
                  </a:lnTo>
                  <a:lnTo>
                    <a:pt x="1881" y="30426"/>
                  </a:lnTo>
                  <a:lnTo>
                    <a:pt x="3371" y="30867"/>
                  </a:lnTo>
                  <a:lnTo>
                    <a:pt x="28562" y="24726"/>
                  </a:lnTo>
                  <a:lnTo>
                    <a:pt x="59422" y="14022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09">
              <a:extLst>
                <a:ext uri="{FF2B5EF4-FFF2-40B4-BE49-F238E27FC236}">
                  <a16:creationId xmlns:a16="http://schemas.microsoft.com/office/drawing/2014/main" id="{149AC4BB-057E-DDFE-142C-5EAB7F5E31A8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1517674" y="1416050"/>
              <a:ext cx="76177" cy="227790"/>
            </a:xfrm>
            <a:custGeom>
              <a:avLst/>
              <a:gdLst/>
              <a:ahLst/>
              <a:cxnLst/>
              <a:rect l="0" t="0" r="0" b="0"/>
              <a:pathLst>
                <a:path w="76177" h="227790">
                  <a:moveTo>
                    <a:pt x="12676" y="0"/>
                  </a:moveTo>
                  <a:lnTo>
                    <a:pt x="12676" y="0"/>
                  </a:lnTo>
                  <a:lnTo>
                    <a:pt x="16047" y="0"/>
                  </a:lnTo>
                  <a:lnTo>
                    <a:pt x="16334" y="705"/>
                  </a:lnTo>
                  <a:lnTo>
                    <a:pt x="14074" y="6481"/>
                  </a:lnTo>
                  <a:lnTo>
                    <a:pt x="11071" y="30443"/>
                  </a:lnTo>
                  <a:lnTo>
                    <a:pt x="7732" y="60526"/>
                  </a:lnTo>
                  <a:lnTo>
                    <a:pt x="6742" y="90606"/>
                  </a:lnTo>
                  <a:lnTo>
                    <a:pt x="3037" y="119733"/>
                  </a:lnTo>
                  <a:lnTo>
                    <a:pt x="379" y="151016"/>
                  </a:lnTo>
                  <a:lnTo>
                    <a:pt x="96" y="177390"/>
                  </a:lnTo>
                  <a:lnTo>
                    <a:pt x="0" y="204844"/>
                  </a:lnTo>
                  <a:lnTo>
                    <a:pt x="3354" y="219366"/>
                  </a:lnTo>
                  <a:lnTo>
                    <a:pt x="5756" y="222444"/>
                  </a:lnTo>
                  <a:lnTo>
                    <a:pt x="12187" y="225864"/>
                  </a:lnTo>
                  <a:lnTo>
                    <a:pt x="27113" y="227789"/>
                  </a:lnTo>
                  <a:lnTo>
                    <a:pt x="41570" y="224989"/>
                  </a:lnTo>
                  <a:lnTo>
                    <a:pt x="76176" y="203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10">
              <a:extLst>
                <a:ext uri="{FF2B5EF4-FFF2-40B4-BE49-F238E27FC236}">
                  <a16:creationId xmlns:a16="http://schemas.microsoft.com/office/drawing/2014/main" id="{108AC3CB-B762-6BD4-1FC8-CAF1E12098DA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1340340" y="1556390"/>
              <a:ext cx="170961" cy="149295"/>
            </a:xfrm>
            <a:custGeom>
              <a:avLst/>
              <a:gdLst/>
              <a:ahLst/>
              <a:cxnLst/>
              <a:rect l="0" t="0" r="0" b="0"/>
              <a:pathLst>
                <a:path w="170961" h="149295">
                  <a:moveTo>
                    <a:pt x="43960" y="56510"/>
                  </a:moveTo>
                  <a:lnTo>
                    <a:pt x="43960" y="56510"/>
                  </a:lnTo>
                  <a:lnTo>
                    <a:pt x="43960" y="49768"/>
                  </a:lnTo>
                  <a:lnTo>
                    <a:pt x="45841" y="44577"/>
                  </a:lnTo>
                  <a:lnTo>
                    <a:pt x="54085" y="28964"/>
                  </a:lnTo>
                  <a:lnTo>
                    <a:pt x="56603" y="21145"/>
                  </a:lnTo>
                  <a:lnTo>
                    <a:pt x="60798" y="13654"/>
                  </a:lnTo>
                  <a:lnTo>
                    <a:pt x="62027" y="6654"/>
                  </a:lnTo>
                  <a:lnTo>
                    <a:pt x="61649" y="4222"/>
                  </a:lnTo>
                  <a:lnTo>
                    <a:pt x="60692" y="2602"/>
                  </a:lnTo>
                  <a:lnTo>
                    <a:pt x="57456" y="0"/>
                  </a:lnTo>
                  <a:lnTo>
                    <a:pt x="50154" y="2921"/>
                  </a:lnTo>
                  <a:lnTo>
                    <a:pt x="44831" y="8233"/>
                  </a:lnTo>
                  <a:lnTo>
                    <a:pt x="24429" y="35094"/>
                  </a:lnTo>
                  <a:lnTo>
                    <a:pt x="7882" y="65764"/>
                  </a:lnTo>
                  <a:lnTo>
                    <a:pt x="1990" y="90610"/>
                  </a:lnTo>
                  <a:lnTo>
                    <a:pt x="0" y="122173"/>
                  </a:lnTo>
                  <a:lnTo>
                    <a:pt x="361" y="135154"/>
                  </a:lnTo>
                  <a:lnTo>
                    <a:pt x="2945" y="143439"/>
                  </a:lnTo>
                  <a:lnTo>
                    <a:pt x="4622" y="146212"/>
                  </a:lnTo>
                  <a:lnTo>
                    <a:pt x="8368" y="149294"/>
                  </a:lnTo>
                  <a:lnTo>
                    <a:pt x="11059" y="148705"/>
                  </a:lnTo>
                  <a:lnTo>
                    <a:pt x="26178" y="137238"/>
                  </a:lnTo>
                  <a:lnTo>
                    <a:pt x="52625" y="106243"/>
                  </a:lnTo>
                  <a:lnTo>
                    <a:pt x="72775" y="74891"/>
                  </a:lnTo>
                  <a:lnTo>
                    <a:pt x="78995" y="66033"/>
                  </a:lnTo>
                  <a:lnTo>
                    <a:pt x="81152" y="60351"/>
                  </a:lnTo>
                  <a:lnTo>
                    <a:pt x="81455" y="60482"/>
                  </a:lnTo>
                  <a:lnTo>
                    <a:pt x="81881" y="65918"/>
                  </a:lnTo>
                  <a:lnTo>
                    <a:pt x="82759" y="96846"/>
                  </a:lnTo>
                  <a:lnTo>
                    <a:pt x="85428" y="105246"/>
                  </a:lnTo>
                  <a:lnTo>
                    <a:pt x="90848" y="111802"/>
                  </a:lnTo>
                  <a:lnTo>
                    <a:pt x="94269" y="114538"/>
                  </a:lnTo>
                  <a:lnTo>
                    <a:pt x="98666" y="115656"/>
                  </a:lnTo>
                  <a:lnTo>
                    <a:pt x="122813" y="112382"/>
                  </a:lnTo>
                  <a:lnTo>
                    <a:pt x="140701" y="106931"/>
                  </a:lnTo>
                  <a:lnTo>
                    <a:pt x="170960" y="882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11">
              <a:extLst>
                <a:ext uri="{FF2B5EF4-FFF2-40B4-BE49-F238E27FC236}">
                  <a16:creationId xmlns:a16="http://schemas.microsoft.com/office/drawing/2014/main" id="{8F6DE7A1-8D23-AF9D-7C0A-07EDD95AF17F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1028700" y="1565658"/>
              <a:ext cx="250083" cy="112477"/>
            </a:xfrm>
            <a:custGeom>
              <a:avLst/>
              <a:gdLst/>
              <a:ahLst/>
              <a:cxnLst/>
              <a:rect l="0" t="0" r="0" b="0"/>
              <a:pathLst>
                <a:path w="250083" h="112477">
                  <a:moveTo>
                    <a:pt x="0" y="28192"/>
                  </a:moveTo>
                  <a:lnTo>
                    <a:pt x="0" y="28192"/>
                  </a:lnTo>
                  <a:lnTo>
                    <a:pt x="27214" y="2859"/>
                  </a:lnTo>
                  <a:lnTo>
                    <a:pt x="30843" y="720"/>
                  </a:lnTo>
                  <a:lnTo>
                    <a:pt x="33968" y="0"/>
                  </a:lnTo>
                  <a:lnTo>
                    <a:pt x="36756" y="225"/>
                  </a:lnTo>
                  <a:lnTo>
                    <a:pt x="39321" y="1080"/>
                  </a:lnTo>
                  <a:lnTo>
                    <a:pt x="44052" y="5794"/>
                  </a:lnTo>
                  <a:lnTo>
                    <a:pt x="50682" y="18263"/>
                  </a:lnTo>
                  <a:lnTo>
                    <a:pt x="55234" y="33482"/>
                  </a:lnTo>
                  <a:lnTo>
                    <a:pt x="56898" y="60639"/>
                  </a:lnTo>
                  <a:lnTo>
                    <a:pt x="55219" y="85480"/>
                  </a:lnTo>
                  <a:lnTo>
                    <a:pt x="50972" y="107313"/>
                  </a:lnTo>
                  <a:lnTo>
                    <a:pt x="50877" y="106160"/>
                  </a:lnTo>
                  <a:lnTo>
                    <a:pt x="59645" y="78032"/>
                  </a:lnTo>
                  <a:lnTo>
                    <a:pt x="71781" y="47116"/>
                  </a:lnTo>
                  <a:lnTo>
                    <a:pt x="90394" y="21065"/>
                  </a:lnTo>
                  <a:lnTo>
                    <a:pt x="98736" y="13735"/>
                  </a:lnTo>
                  <a:lnTo>
                    <a:pt x="115333" y="6348"/>
                  </a:lnTo>
                  <a:lnTo>
                    <a:pt x="127459" y="4373"/>
                  </a:lnTo>
                  <a:lnTo>
                    <a:pt x="136141" y="5376"/>
                  </a:lnTo>
                  <a:lnTo>
                    <a:pt x="139444" y="6631"/>
                  </a:lnTo>
                  <a:lnTo>
                    <a:pt x="144996" y="11789"/>
                  </a:lnTo>
                  <a:lnTo>
                    <a:pt x="147464" y="15140"/>
                  </a:lnTo>
                  <a:lnTo>
                    <a:pt x="150938" y="36711"/>
                  </a:lnTo>
                  <a:lnTo>
                    <a:pt x="148453" y="66172"/>
                  </a:lnTo>
                  <a:lnTo>
                    <a:pt x="151411" y="94673"/>
                  </a:lnTo>
                  <a:lnTo>
                    <a:pt x="152205" y="110939"/>
                  </a:lnTo>
                  <a:lnTo>
                    <a:pt x="152975" y="112285"/>
                  </a:lnTo>
                  <a:lnTo>
                    <a:pt x="154195" y="112476"/>
                  </a:lnTo>
                  <a:lnTo>
                    <a:pt x="155713" y="111898"/>
                  </a:lnTo>
                  <a:lnTo>
                    <a:pt x="176160" y="84328"/>
                  </a:lnTo>
                  <a:lnTo>
                    <a:pt x="201125" y="52620"/>
                  </a:lnTo>
                  <a:lnTo>
                    <a:pt x="213661" y="38139"/>
                  </a:lnTo>
                  <a:lnTo>
                    <a:pt x="233096" y="26270"/>
                  </a:lnTo>
                  <a:lnTo>
                    <a:pt x="242240" y="23154"/>
                  </a:lnTo>
                  <a:lnTo>
                    <a:pt x="244749" y="24128"/>
                  </a:lnTo>
                  <a:lnTo>
                    <a:pt x="249418" y="28973"/>
                  </a:lnTo>
                  <a:lnTo>
                    <a:pt x="250082" y="39593"/>
                  </a:lnTo>
                  <a:lnTo>
                    <a:pt x="244759" y="66035"/>
                  </a:lnTo>
                  <a:lnTo>
                    <a:pt x="241300" y="1043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12">
              <a:extLst>
                <a:ext uri="{FF2B5EF4-FFF2-40B4-BE49-F238E27FC236}">
                  <a16:creationId xmlns:a16="http://schemas.microsoft.com/office/drawing/2014/main" id="{E6830465-BC51-E046-B2D3-D960ACCDC014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962130" y="1466850"/>
              <a:ext cx="9421" cy="31751"/>
            </a:xfrm>
            <a:custGeom>
              <a:avLst/>
              <a:gdLst/>
              <a:ahLst/>
              <a:cxnLst/>
              <a:rect l="0" t="0" r="0" b="0"/>
              <a:pathLst>
                <a:path w="9421" h="31751">
                  <a:moveTo>
                    <a:pt x="9420" y="31750"/>
                  </a:moveTo>
                  <a:lnTo>
                    <a:pt x="9420" y="31750"/>
                  </a:lnTo>
                  <a:lnTo>
                    <a:pt x="582" y="17444"/>
                  </a:lnTo>
                  <a:lnTo>
                    <a:pt x="0" y="14452"/>
                  </a:lnTo>
                  <a:lnTo>
                    <a:pt x="307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13">
              <a:extLst>
                <a:ext uri="{FF2B5EF4-FFF2-40B4-BE49-F238E27FC236}">
                  <a16:creationId xmlns:a16="http://schemas.microsoft.com/office/drawing/2014/main" id="{86BA6B9D-03BD-2471-55FA-699E27DEA1CA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933450" y="1575783"/>
              <a:ext cx="25401" cy="132368"/>
            </a:xfrm>
            <a:custGeom>
              <a:avLst/>
              <a:gdLst/>
              <a:ahLst/>
              <a:cxnLst/>
              <a:rect l="0" t="0" r="0" b="0"/>
              <a:pathLst>
                <a:path w="25401" h="132368">
                  <a:moveTo>
                    <a:pt x="0" y="18067"/>
                  </a:moveTo>
                  <a:lnTo>
                    <a:pt x="0" y="18067"/>
                  </a:lnTo>
                  <a:lnTo>
                    <a:pt x="0" y="14696"/>
                  </a:lnTo>
                  <a:lnTo>
                    <a:pt x="1881" y="11159"/>
                  </a:lnTo>
                  <a:lnTo>
                    <a:pt x="9459" y="2335"/>
                  </a:lnTo>
                  <a:lnTo>
                    <a:pt x="13141" y="492"/>
                  </a:lnTo>
                  <a:lnTo>
                    <a:pt x="15111" y="0"/>
                  </a:lnTo>
                  <a:lnTo>
                    <a:pt x="16424" y="378"/>
                  </a:lnTo>
                  <a:lnTo>
                    <a:pt x="17299" y="1335"/>
                  </a:lnTo>
                  <a:lnTo>
                    <a:pt x="17883" y="2679"/>
                  </a:lnTo>
                  <a:lnTo>
                    <a:pt x="13870" y="32643"/>
                  </a:lnTo>
                  <a:lnTo>
                    <a:pt x="13046" y="56723"/>
                  </a:lnTo>
                  <a:lnTo>
                    <a:pt x="12803" y="83613"/>
                  </a:lnTo>
                  <a:lnTo>
                    <a:pt x="14612" y="108279"/>
                  </a:lnTo>
                  <a:lnTo>
                    <a:pt x="25400" y="132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14">
              <a:extLst>
                <a:ext uri="{FF2B5EF4-FFF2-40B4-BE49-F238E27FC236}">
                  <a16:creationId xmlns:a16="http://schemas.microsoft.com/office/drawing/2014/main" id="{DA5F6C07-B2D6-EF4B-3B79-63E03808A1B1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758342" y="1562100"/>
              <a:ext cx="124309" cy="31751"/>
            </a:xfrm>
            <a:custGeom>
              <a:avLst/>
              <a:gdLst/>
              <a:ahLst/>
              <a:cxnLst/>
              <a:rect l="0" t="0" r="0" b="0"/>
              <a:pathLst>
                <a:path w="124309" h="31751">
                  <a:moveTo>
                    <a:pt x="3658" y="31750"/>
                  </a:moveTo>
                  <a:lnTo>
                    <a:pt x="3658" y="31750"/>
                  </a:lnTo>
                  <a:lnTo>
                    <a:pt x="0" y="31750"/>
                  </a:lnTo>
                  <a:lnTo>
                    <a:pt x="1562" y="31750"/>
                  </a:lnTo>
                  <a:lnTo>
                    <a:pt x="29561" y="21624"/>
                  </a:lnTo>
                  <a:lnTo>
                    <a:pt x="58871" y="16018"/>
                  </a:lnTo>
                  <a:lnTo>
                    <a:pt x="85825" y="8286"/>
                  </a:lnTo>
                  <a:lnTo>
                    <a:pt x="1243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15">
              <a:extLst>
                <a:ext uri="{FF2B5EF4-FFF2-40B4-BE49-F238E27FC236}">
                  <a16:creationId xmlns:a16="http://schemas.microsoft.com/office/drawing/2014/main" id="{E029CF62-D5C4-F602-166C-C9F4C9E5F5BE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793750" y="1462527"/>
              <a:ext cx="133351" cy="224538"/>
            </a:xfrm>
            <a:custGeom>
              <a:avLst/>
              <a:gdLst/>
              <a:ahLst/>
              <a:cxnLst/>
              <a:rect l="0" t="0" r="0" b="0"/>
              <a:pathLst>
                <a:path w="133351" h="224538">
                  <a:moveTo>
                    <a:pt x="0" y="17023"/>
                  </a:moveTo>
                  <a:lnTo>
                    <a:pt x="0" y="17023"/>
                  </a:lnTo>
                  <a:lnTo>
                    <a:pt x="5070" y="11248"/>
                  </a:lnTo>
                  <a:lnTo>
                    <a:pt x="11556" y="0"/>
                  </a:lnTo>
                  <a:lnTo>
                    <a:pt x="12643" y="30"/>
                  </a:lnTo>
                  <a:lnTo>
                    <a:pt x="15732" y="1944"/>
                  </a:lnTo>
                  <a:lnTo>
                    <a:pt x="27597" y="30629"/>
                  </a:lnTo>
                  <a:lnTo>
                    <a:pt x="30519" y="55784"/>
                  </a:lnTo>
                  <a:lnTo>
                    <a:pt x="31385" y="85579"/>
                  </a:lnTo>
                  <a:lnTo>
                    <a:pt x="35013" y="110008"/>
                  </a:lnTo>
                  <a:lnTo>
                    <a:pt x="33814" y="137394"/>
                  </a:lnTo>
                  <a:lnTo>
                    <a:pt x="28991" y="164480"/>
                  </a:lnTo>
                  <a:lnTo>
                    <a:pt x="26815" y="193847"/>
                  </a:lnTo>
                  <a:lnTo>
                    <a:pt x="29086" y="207089"/>
                  </a:lnTo>
                  <a:lnTo>
                    <a:pt x="34329" y="216267"/>
                  </a:lnTo>
                  <a:lnTo>
                    <a:pt x="37703" y="219702"/>
                  </a:lnTo>
                  <a:lnTo>
                    <a:pt x="47096" y="223520"/>
                  </a:lnTo>
                  <a:lnTo>
                    <a:pt x="52564" y="224537"/>
                  </a:lnTo>
                  <a:lnTo>
                    <a:pt x="57620" y="223805"/>
                  </a:lnTo>
                  <a:lnTo>
                    <a:pt x="85228" y="209156"/>
                  </a:lnTo>
                  <a:lnTo>
                    <a:pt x="101688" y="199697"/>
                  </a:lnTo>
                  <a:lnTo>
                    <a:pt x="115816" y="194856"/>
                  </a:lnTo>
                  <a:lnTo>
                    <a:pt x="133350" y="1821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16">
              <a:extLst>
                <a:ext uri="{FF2B5EF4-FFF2-40B4-BE49-F238E27FC236}">
                  <a16:creationId xmlns:a16="http://schemas.microsoft.com/office/drawing/2014/main" id="{D83F4D09-24B7-3220-3724-237F6B1E52A8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577850" y="1593873"/>
              <a:ext cx="159207" cy="139678"/>
            </a:xfrm>
            <a:custGeom>
              <a:avLst/>
              <a:gdLst/>
              <a:ahLst/>
              <a:cxnLst/>
              <a:rect l="0" t="0" r="0" b="0"/>
              <a:pathLst>
                <a:path w="159207" h="139678">
                  <a:moveTo>
                    <a:pt x="107950" y="6327"/>
                  </a:moveTo>
                  <a:lnTo>
                    <a:pt x="107950" y="6327"/>
                  </a:lnTo>
                  <a:lnTo>
                    <a:pt x="118089" y="1963"/>
                  </a:lnTo>
                  <a:lnTo>
                    <a:pt x="135483" y="151"/>
                  </a:lnTo>
                  <a:lnTo>
                    <a:pt x="135478" y="93"/>
                  </a:lnTo>
                  <a:lnTo>
                    <a:pt x="133770" y="0"/>
                  </a:lnTo>
                  <a:lnTo>
                    <a:pt x="104540" y="11515"/>
                  </a:lnTo>
                  <a:lnTo>
                    <a:pt x="76990" y="25984"/>
                  </a:lnTo>
                  <a:lnTo>
                    <a:pt x="46671" y="41554"/>
                  </a:lnTo>
                  <a:lnTo>
                    <a:pt x="41909" y="46208"/>
                  </a:lnTo>
                  <a:lnTo>
                    <a:pt x="39793" y="50627"/>
                  </a:lnTo>
                  <a:lnTo>
                    <a:pt x="39229" y="52794"/>
                  </a:lnTo>
                  <a:lnTo>
                    <a:pt x="39558" y="54944"/>
                  </a:lnTo>
                  <a:lnTo>
                    <a:pt x="41806" y="59214"/>
                  </a:lnTo>
                  <a:lnTo>
                    <a:pt x="48919" y="61582"/>
                  </a:lnTo>
                  <a:lnTo>
                    <a:pt x="80447" y="63227"/>
                  </a:lnTo>
                  <a:lnTo>
                    <a:pt x="108649" y="63444"/>
                  </a:lnTo>
                  <a:lnTo>
                    <a:pt x="139792" y="70380"/>
                  </a:lnTo>
                  <a:lnTo>
                    <a:pt x="155014" y="76341"/>
                  </a:lnTo>
                  <a:lnTo>
                    <a:pt x="158376" y="78403"/>
                  </a:lnTo>
                  <a:lnTo>
                    <a:pt x="159206" y="81189"/>
                  </a:lnTo>
                  <a:lnTo>
                    <a:pt x="158349" y="84457"/>
                  </a:lnTo>
                  <a:lnTo>
                    <a:pt x="156366" y="88047"/>
                  </a:lnTo>
                  <a:lnTo>
                    <a:pt x="138680" y="103242"/>
                  </a:lnTo>
                  <a:lnTo>
                    <a:pt x="107916" y="118285"/>
                  </a:lnTo>
                  <a:lnTo>
                    <a:pt x="81570" y="129064"/>
                  </a:lnTo>
                  <a:lnTo>
                    <a:pt x="54840" y="136849"/>
                  </a:lnTo>
                  <a:lnTo>
                    <a:pt x="25656" y="138839"/>
                  </a:lnTo>
                  <a:lnTo>
                    <a:pt x="0" y="1396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17">
              <a:extLst>
                <a:ext uri="{FF2B5EF4-FFF2-40B4-BE49-F238E27FC236}">
                  <a16:creationId xmlns:a16="http://schemas.microsoft.com/office/drawing/2014/main" id="{315A3C75-DCF4-CAAC-2941-D56F08C12902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336550" y="1727200"/>
              <a:ext cx="158751" cy="12701"/>
            </a:xfrm>
            <a:custGeom>
              <a:avLst/>
              <a:gdLst/>
              <a:ahLst/>
              <a:cxnLst/>
              <a:rect l="0" t="0" r="0" b="0"/>
              <a:pathLst>
                <a:path w="158751" h="12701">
                  <a:moveTo>
                    <a:pt x="0" y="12700"/>
                  </a:moveTo>
                  <a:lnTo>
                    <a:pt x="0" y="12700"/>
                  </a:lnTo>
                  <a:lnTo>
                    <a:pt x="29698" y="11994"/>
                  </a:lnTo>
                  <a:lnTo>
                    <a:pt x="56745" y="7674"/>
                  </a:lnTo>
                  <a:lnTo>
                    <a:pt x="79843" y="6742"/>
                  </a:lnTo>
                  <a:lnTo>
                    <a:pt x="109029" y="4585"/>
                  </a:lnTo>
                  <a:lnTo>
                    <a:pt x="137012" y="906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18">
              <a:extLst>
                <a:ext uri="{FF2B5EF4-FFF2-40B4-BE49-F238E27FC236}">
                  <a16:creationId xmlns:a16="http://schemas.microsoft.com/office/drawing/2014/main" id="{1D43163E-87C4-1940-7C3D-F96C896F6E98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330200" y="1594497"/>
              <a:ext cx="120651" cy="31104"/>
            </a:xfrm>
            <a:custGeom>
              <a:avLst/>
              <a:gdLst/>
              <a:ahLst/>
              <a:cxnLst/>
              <a:rect l="0" t="0" r="0" b="0"/>
              <a:pathLst>
                <a:path w="120651" h="31104">
                  <a:moveTo>
                    <a:pt x="0" y="31103"/>
                  </a:moveTo>
                  <a:lnTo>
                    <a:pt x="0" y="31103"/>
                  </a:lnTo>
                  <a:lnTo>
                    <a:pt x="15914" y="21670"/>
                  </a:lnTo>
                  <a:lnTo>
                    <a:pt x="45503" y="10399"/>
                  </a:lnTo>
                  <a:lnTo>
                    <a:pt x="66399" y="2626"/>
                  </a:lnTo>
                  <a:lnTo>
                    <a:pt x="89473" y="0"/>
                  </a:lnTo>
                  <a:lnTo>
                    <a:pt x="120650" y="57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19">
              <a:extLst>
                <a:ext uri="{FF2B5EF4-FFF2-40B4-BE49-F238E27FC236}">
                  <a16:creationId xmlns:a16="http://schemas.microsoft.com/office/drawing/2014/main" id="{17170CA1-7021-301A-4D64-4D54CA503A64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342900" y="1473759"/>
              <a:ext cx="146051" cy="37542"/>
            </a:xfrm>
            <a:custGeom>
              <a:avLst/>
              <a:gdLst/>
              <a:ahLst/>
              <a:cxnLst/>
              <a:rect l="0" t="0" r="0" b="0"/>
              <a:pathLst>
                <a:path w="146051" h="37542">
                  <a:moveTo>
                    <a:pt x="0" y="37541"/>
                  </a:moveTo>
                  <a:lnTo>
                    <a:pt x="0" y="37541"/>
                  </a:lnTo>
                  <a:lnTo>
                    <a:pt x="3371" y="30799"/>
                  </a:lnTo>
                  <a:lnTo>
                    <a:pt x="8789" y="25608"/>
                  </a:lnTo>
                  <a:lnTo>
                    <a:pt x="21654" y="18718"/>
                  </a:lnTo>
                  <a:lnTo>
                    <a:pt x="48335" y="10069"/>
                  </a:lnTo>
                  <a:lnTo>
                    <a:pt x="75713" y="2272"/>
                  </a:lnTo>
                  <a:lnTo>
                    <a:pt x="103385" y="0"/>
                  </a:lnTo>
                  <a:lnTo>
                    <a:pt x="118621" y="1101"/>
                  </a:lnTo>
                  <a:lnTo>
                    <a:pt x="146050" y="121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20">
              <a:extLst>
                <a:ext uri="{FF2B5EF4-FFF2-40B4-BE49-F238E27FC236}">
                  <a16:creationId xmlns:a16="http://schemas.microsoft.com/office/drawing/2014/main" id="{583E8899-C607-2047-53CD-6505EEBC5B40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355601" y="1536700"/>
              <a:ext cx="19050" cy="215901"/>
            </a:xfrm>
            <a:custGeom>
              <a:avLst/>
              <a:gdLst/>
              <a:ahLst/>
              <a:cxnLst/>
              <a:rect l="0" t="0" r="0" b="0"/>
              <a:pathLst>
                <a:path w="19050" h="215901">
                  <a:moveTo>
                    <a:pt x="6349" y="6350"/>
                  </a:moveTo>
                  <a:lnTo>
                    <a:pt x="6349" y="6350"/>
                  </a:lnTo>
                  <a:lnTo>
                    <a:pt x="6349" y="0"/>
                  </a:lnTo>
                  <a:lnTo>
                    <a:pt x="5643" y="15901"/>
                  </a:lnTo>
                  <a:lnTo>
                    <a:pt x="882" y="36126"/>
                  </a:lnTo>
                  <a:lnTo>
                    <a:pt x="77" y="66863"/>
                  </a:lnTo>
                  <a:lnTo>
                    <a:pt x="9" y="95693"/>
                  </a:lnTo>
                  <a:lnTo>
                    <a:pt x="0" y="126353"/>
                  </a:lnTo>
                  <a:lnTo>
                    <a:pt x="705" y="154980"/>
                  </a:lnTo>
                  <a:lnTo>
                    <a:pt x="5957" y="185067"/>
                  </a:lnTo>
                  <a:lnTo>
                    <a:pt x="6880" y="192319"/>
                  </a:lnTo>
                  <a:lnTo>
                    <a:pt x="14178" y="209409"/>
                  </a:lnTo>
                  <a:lnTo>
                    <a:pt x="19049" y="215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SMARTInkShape-Group19">
            <a:extLst>
              <a:ext uri="{FF2B5EF4-FFF2-40B4-BE49-F238E27FC236}">
                <a16:creationId xmlns:a16="http://schemas.microsoft.com/office/drawing/2014/main" id="{DFF09554-6F88-56E8-86F6-1F1C58580C69}"/>
              </a:ext>
            </a:extLst>
          </p:cNvPr>
          <p:cNvGrpSpPr/>
          <p:nvPr/>
        </p:nvGrpSpPr>
        <p:grpSpPr>
          <a:xfrm>
            <a:off x="336550" y="3004758"/>
            <a:ext cx="139701" cy="297243"/>
            <a:chOff x="336550" y="3004758"/>
            <a:chExt cx="139701" cy="297243"/>
          </a:xfrm>
        </p:grpSpPr>
        <p:sp>
          <p:nvSpPr>
            <p:cNvPr id="139" name="SMARTInkShape-121">
              <a:extLst>
                <a:ext uri="{FF2B5EF4-FFF2-40B4-BE49-F238E27FC236}">
                  <a16:creationId xmlns:a16="http://schemas.microsoft.com/office/drawing/2014/main" id="{EDAE4670-CED0-FA5F-9448-99E9D289C39C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355600" y="3063463"/>
              <a:ext cx="6351" cy="238538"/>
            </a:xfrm>
            <a:custGeom>
              <a:avLst/>
              <a:gdLst/>
              <a:ahLst/>
              <a:cxnLst/>
              <a:rect l="0" t="0" r="0" b="0"/>
              <a:pathLst>
                <a:path w="6351" h="238538">
                  <a:moveTo>
                    <a:pt x="0" y="22637"/>
                  </a:moveTo>
                  <a:lnTo>
                    <a:pt x="0" y="22637"/>
                  </a:lnTo>
                  <a:lnTo>
                    <a:pt x="0" y="19266"/>
                  </a:lnTo>
                  <a:lnTo>
                    <a:pt x="1881" y="15730"/>
                  </a:lnTo>
                  <a:lnTo>
                    <a:pt x="4364" y="11806"/>
                  </a:lnTo>
                  <a:lnTo>
                    <a:pt x="6272" y="3949"/>
                  </a:lnTo>
                  <a:lnTo>
                    <a:pt x="6335" y="0"/>
                  </a:lnTo>
                  <a:lnTo>
                    <a:pt x="6349" y="27182"/>
                  </a:lnTo>
                  <a:lnTo>
                    <a:pt x="6350" y="52306"/>
                  </a:lnTo>
                  <a:lnTo>
                    <a:pt x="5644" y="79376"/>
                  </a:lnTo>
                  <a:lnTo>
                    <a:pt x="1324" y="106987"/>
                  </a:lnTo>
                  <a:lnTo>
                    <a:pt x="392" y="133002"/>
                  </a:lnTo>
                  <a:lnTo>
                    <a:pt x="116" y="159289"/>
                  </a:lnTo>
                  <a:lnTo>
                    <a:pt x="34" y="184247"/>
                  </a:lnTo>
                  <a:lnTo>
                    <a:pt x="1892" y="212103"/>
                  </a:lnTo>
                  <a:lnTo>
                    <a:pt x="6350" y="2385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22">
              <a:extLst>
                <a:ext uri="{FF2B5EF4-FFF2-40B4-BE49-F238E27FC236}">
                  <a16:creationId xmlns:a16="http://schemas.microsoft.com/office/drawing/2014/main" id="{F0D8015B-611D-F56A-3D54-557B671AB9BE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349250" y="3004758"/>
              <a:ext cx="127001" cy="49593"/>
            </a:xfrm>
            <a:custGeom>
              <a:avLst/>
              <a:gdLst/>
              <a:ahLst/>
              <a:cxnLst/>
              <a:rect l="0" t="0" r="0" b="0"/>
              <a:pathLst>
                <a:path w="127001" h="49593">
                  <a:moveTo>
                    <a:pt x="0" y="49592"/>
                  </a:moveTo>
                  <a:lnTo>
                    <a:pt x="0" y="49592"/>
                  </a:lnTo>
                  <a:lnTo>
                    <a:pt x="0" y="42850"/>
                  </a:lnTo>
                  <a:lnTo>
                    <a:pt x="3763" y="35777"/>
                  </a:lnTo>
                  <a:lnTo>
                    <a:pt x="15696" y="23862"/>
                  </a:lnTo>
                  <a:lnTo>
                    <a:pt x="28875" y="15157"/>
                  </a:lnTo>
                  <a:lnTo>
                    <a:pt x="59894" y="4906"/>
                  </a:lnTo>
                  <a:lnTo>
                    <a:pt x="91559" y="0"/>
                  </a:lnTo>
                  <a:lnTo>
                    <a:pt x="102546" y="1210"/>
                  </a:lnTo>
                  <a:lnTo>
                    <a:pt x="127000" y="51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23">
              <a:extLst>
                <a:ext uri="{FF2B5EF4-FFF2-40B4-BE49-F238E27FC236}">
                  <a16:creationId xmlns:a16="http://schemas.microsoft.com/office/drawing/2014/main" id="{A56D2F6E-F9F0-5E01-E36F-178A7677004C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336550" y="3149600"/>
              <a:ext cx="127001" cy="19051"/>
            </a:xfrm>
            <a:custGeom>
              <a:avLst/>
              <a:gdLst/>
              <a:ahLst/>
              <a:cxnLst/>
              <a:rect l="0" t="0" r="0" b="0"/>
              <a:pathLst>
                <a:path w="127001" h="19051">
                  <a:moveTo>
                    <a:pt x="0" y="19050"/>
                  </a:moveTo>
                  <a:lnTo>
                    <a:pt x="0" y="19050"/>
                  </a:lnTo>
                  <a:lnTo>
                    <a:pt x="6742" y="19050"/>
                  </a:lnTo>
                  <a:lnTo>
                    <a:pt x="32507" y="9616"/>
                  </a:lnTo>
                  <a:lnTo>
                    <a:pt x="60040" y="3163"/>
                  </a:lnTo>
                  <a:lnTo>
                    <a:pt x="85680" y="937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24">
              <a:extLst>
                <a:ext uri="{FF2B5EF4-FFF2-40B4-BE49-F238E27FC236}">
                  <a16:creationId xmlns:a16="http://schemas.microsoft.com/office/drawing/2014/main" id="{12EAE069-FF58-242E-C1A2-6ED51AB52148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371279" y="3238500"/>
              <a:ext cx="92272" cy="19051"/>
            </a:xfrm>
            <a:custGeom>
              <a:avLst/>
              <a:gdLst/>
              <a:ahLst/>
              <a:cxnLst/>
              <a:rect l="0" t="0" r="0" b="0"/>
              <a:pathLst>
                <a:path w="92272" h="19051">
                  <a:moveTo>
                    <a:pt x="3371" y="19050"/>
                  </a:moveTo>
                  <a:lnTo>
                    <a:pt x="3371" y="19050"/>
                  </a:lnTo>
                  <a:lnTo>
                    <a:pt x="0" y="19050"/>
                  </a:lnTo>
                  <a:lnTo>
                    <a:pt x="418" y="18345"/>
                  </a:lnTo>
                  <a:lnTo>
                    <a:pt x="8454" y="13981"/>
                  </a:lnTo>
                  <a:lnTo>
                    <a:pt x="35790" y="4123"/>
                  </a:lnTo>
                  <a:lnTo>
                    <a:pt x="65017" y="814"/>
                  </a:lnTo>
                  <a:lnTo>
                    <a:pt x="9227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SMARTInkShape-Group20">
            <a:extLst>
              <a:ext uri="{FF2B5EF4-FFF2-40B4-BE49-F238E27FC236}">
                <a16:creationId xmlns:a16="http://schemas.microsoft.com/office/drawing/2014/main" id="{736777FC-77A8-EA10-03A2-1F422FFC59CA}"/>
              </a:ext>
            </a:extLst>
          </p:cNvPr>
          <p:cNvGrpSpPr/>
          <p:nvPr/>
        </p:nvGrpSpPr>
        <p:grpSpPr>
          <a:xfrm>
            <a:off x="671890" y="2889250"/>
            <a:ext cx="1264861" cy="349251"/>
            <a:chOff x="671890" y="2889250"/>
            <a:chExt cx="1264861" cy="349251"/>
          </a:xfrm>
        </p:grpSpPr>
        <p:sp>
          <p:nvSpPr>
            <p:cNvPr id="144" name="SMARTInkShape-125">
              <a:extLst>
                <a:ext uri="{FF2B5EF4-FFF2-40B4-BE49-F238E27FC236}">
                  <a16:creationId xmlns:a16="http://schemas.microsoft.com/office/drawing/2014/main" id="{E9C27947-3427-66ED-CABB-747A6D2DD980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671890" y="3105228"/>
              <a:ext cx="95317" cy="133273"/>
            </a:xfrm>
            <a:custGeom>
              <a:avLst/>
              <a:gdLst/>
              <a:ahLst/>
              <a:cxnLst/>
              <a:rect l="0" t="0" r="0" b="0"/>
              <a:pathLst>
                <a:path w="95317" h="133273">
                  <a:moveTo>
                    <a:pt x="83760" y="6272"/>
                  </a:moveTo>
                  <a:lnTo>
                    <a:pt x="83760" y="6272"/>
                  </a:lnTo>
                  <a:lnTo>
                    <a:pt x="87131" y="6272"/>
                  </a:lnTo>
                  <a:lnTo>
                    <a:pt x="90668" y="4391"/>
                  </a:lnTo>
                  <a:lnTo>
                    <a:pt x="95316" y="805"/>
                  </a:lnTo>
                  <a:lnTo>
                    <a:pt x="92188" y="314"/>
                  </a:lnTo>
                  <a:lnTo>
                    <a:pt x="75312" y="0"/>
                  </a:lnTo>
                  <a:lnTo>
                    <a:pt x="57738" y="6687"/>
                  </a:lnTo>
                  <a:lnTo>
                    <a:pt x="28410" y="23774"/>
                  </a:lnTo>
                  <a:lnTo>
                    <a:pt x="6386" y="40065"/>
                  </a:lnTo>
                  <a:lnTo>
                    <a:pt x="453" y="45515"/>
                  </a:lnTo>
                  <a:lnTo>
                    <a:pt x="0" y="47956"/>
                  </a:lnTo>
                  <a:lnTo>
                    <a:pt x="1109" y="50289"/>
                  </a:lnTo>
                  <a:lnTo>
                    <a:pt x="3259" y="52550"/>
                  </a:lnTo>
                  <a:lnTo>
                    <a:pt x="16399" y="59103"/>
                  </a:lnTo>
                  <a:lnTo>
                    <a:pt x="45988" y="64735"/>
                  </a:lnTo>
                  <a:lnTo>
                    <a:pt x="76881" y="76237"/>
                  </a:lnTo>
                  <a:lnTo>
                    <a:pt x="84231" y="80406"/>
                  </a:lnTo>
                  <a:lnTo>
                    <a:pt x="87497" y="84611"/>
                  </a:lnTo>
                  <a:lnTo>
                    <a:pt x="89336" y="94316"/>
                  </a:lnTo>
                  <a:lnTo>
                    <a:pt x="86003" y="102082"/>
                  </a:lnTo>
                  <a:lnTo>
                    <a:pt x="79818" y="109532"/>
                  </a:lnTo>
                  <a:lnTo>
                    <a:pt x="63607" y="122350"/>
                  </a:lnTo>
                  <a:lnTo>
                    <a:pt x="56929" y="124890"/>
                  </a:lnTo>
                  <a:lnTo>
                    <a:pt x="27571" y="131018"/>
                  </a:lnTo>
                  <a:lnTo>
                    <a:pt x="1210" y="1332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26">
              <a:extLst>
                <a:ext uri="{FF2B5EF4-FFF2-40B4-BE49-F238E27FC236}">
                  <a16:creationId xmlns:a16="http://schemas.microsoft.com/office/drawing/2014/main" id="{CA28EEDE-86BE-2A72-3EDD-5F2796A5B47D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825500" y="2957207"/>
              <a:ext cx="107951" cy="258130"/>
            </a:xfrm>
            <a:custGeom>
              <a:avLst/>
              <a:gdLst/>
              <a:ahLst/>
              <a:cxnLst/>
              <a:rect l="0" t="0" r="0" b="0"/>
              <a:pathLst>
                <a:path w="107951" h="258130">
                  <a:moveTo>
                    <a:pt x="0" y="20943"/>
                  </a:moveTo>
                  <a:lnTo>
                    <a:pt x="0" y="20943"/>
                  </a:lnTo>
                  <a:lnTo>
                    <a:pt x="3371" y="10830"/>
                  </a:lnTo>
                  <a:lnTo>
                    <a:pt x="8789" y="3984"/>
                  </a:lnTo>
                  <a:lnTo>
                    <a:pt x="12209" y="1170"/>
                  </a:lnTo>
                  <a:lnTo>
                    <a:pt x="15901" y="0"/>
                  </a:lnTo>
                  <a:lnTo>
                    <a:pt x="23765" y="581"/>
                  </a:lnTo>
                  <a:lnTo>
                    <a:pt x="31964" y="6955"/>
                  </a:lnTo>
                  <a:lnTo>
                    <a:pt x="36126" y="11617"/>
                  </a:lnTo>
                  <a:lnTo>
                    <a:pt x="45355" y="38406"/>
                  </a:lnTo>
                  <a:lnTo>
                    <a:pt x="49187" y="63041"/>
                  </a:lnTo>
                  <a:lnTo>
                    <a:pt x="50322" y="93859"/>
                  </a:lnTo>
                  <a:lnTo>
                    <a:pt x="47287" y="123059"/>
                  </a:lnTo>
                  <a:lnTo>
                    <a:pt x="39941" y="153141"/>
                  </a:lnTo>
                  <a:lnTo>
                    <a:pt x="32968" y="182520"/>
                  </a:lnTo>
                  <a:lnTo>
                    <a:pt x="23121" y="208670"/>
                  </a:lnTo>
                  <a:lnTo>
                    <a:pt x="11388" y="236295"/>
                  </a:lnTo>
                  <a:lnTo>
                    <a:pt x="7843" y="248989"/>
                  </a:lnTo>
                  <a:lnTo>
                    <a:pt x="9462" y="251996"/>
                  </a:lnTo>
                  <a:lnTo>
                    <a:pt x="16905" y="257219"/>
                  </a:lnTo>
                  <a:lnTo>
                    <a:pt x="27269" y="258129"/>
                  </a:lnTo>
                  <a:lnTo>
                    <a:pt x="54540" y="252964"/>
                  </a:lnTo>
                  <a:lnTo>
                    <a:pt x="84793" y="244968"/>
                  </a:lnTo>
                  <a:lnTo>
                    <a:pt x="107950" y="2368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27">
              <a:extLst>
                <a:ext uri="{FF2B5EF4-FFF2-40B4-BE49-F238E27FC236}">
                  <a16:creationId xmlns:a16="http://schemas.microsoft.com/office/drawing/2014/main" id="{185D1EA3-8100-1E24-480D-B578B6426CF3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812800" y="3086100"/>
              <a:ext cx="114301" cy="31751"/>
            </a:xfrm>
            <a:custGeom>
              <a:avLst/>
              <a:gdLst/>
              <a:ahLst/>
              <a:cxnLst/>
              <a:rect l="0" t="0" r="0" b="0"/>
              <a:pathLst>
                <a:path w="114301" h="31751">
                  <a:moveTo>
                    <a:pt x="0" y="31750"/>
                  </a:moveTo>
                  <a:lnTo>
                    <a:pt x="0" y="31750"/>
                  </a:lnTo>
                  <a:lnTo>
                    <a:pt x="0" y="28379"/>
                  </a:lnTo>
                  <a:lnTo>
                    <a:pt x="5644" y="24843"/>
                  </a:lnTo>
                  <a:lnTo>
                    <a:pt x="29886" y="16823"/>
                  </a:lnTo>
                  <a:lnTo>
                    <a:pt x="56990" y="10551"/>
                  </a:lnTo>
                  <a:lnTo>
                    <a:pt x="83956" y="2816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28">
              <a:extLst>
                <a:ext uri="{FF2B5EF4-FFF2-40B4-BE49-F238E27FC236}">
                  <a16:creationId xmlns:a16="http://schemas.microsoft.com/office/drawing/2014/main" id="{348B3F33-6751-7156-BD55-6B4B69B23C3C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1003300" y="3113527"/>
              <a:ext cx="25292" cy="86874"/>
            </a:xfrm>
            <a:custGeom>
              <a:avLst/>
              <a:gdLst/>
              <a:ahLst/>
              <a:cxnLst/>
              <a:rect l="0" t="0" r="0" b="0"/>
              <a:pathLst>
                <a:path w="25292" h="86874">
                  <a:moveTo>
                    <a:pt x="0" y="17023"/>
                  </a:moveTo>
                  <a:lnTo>
                    <a:pt x="0" y="17023"/>
                  </a:lnTo>
                  <a:lnTo>
                    <a:pt x="3371" y="17023"/>
                  </a:lnTo>
                  <a:lnTo>
                    <a:pt x="6908" y="15142"/>
                  </a:lnTo>
                  <a:lnTo>
                    <a:pt x="10831" y="11248"/>
                  </a:lnTo>
                  <a:lnTo>
                    <a:pt x="17007" y="2533"/>
                  </a:lnTo>
                  <a:lnTo>
                    <a:pt x="21199" y="0"/>
                  </a:lnTo>
                  <a:lnTo>
                    <a:pt x="22600" y="30"/>
                  </a:lnTo>
                  <a:lnTo>
                    <a:pt x="23533" y="755"/>
                  </a:lnTo>
                  <a:lnTo>
                    <a:pt x="24155" y="1944"/>
                  </a:lnTo>
                  <a:lnTo>
                    <a:pt x="25291" y="30629"/>
                  </a:lnTo>
                  <a:lnTo>
                    <a:pt x="24673" y="56007"/>
                  </a:lnTo>
                  <a:lnTo>
                    <a:pt x="19050" y="868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29">
              <a:extLst>
                <a:ext uri="{FF2B5EF4-FFF2-40B4-BE49-F238E27FC236}">
                  <a16:creationId xmlns:a16="http://schemas.microsoft.com/office/drawing/2014/main" id="{B4415752-DD35-0560-AFCD-A98C5F3A3B71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1047750" y="2971800"/>
              <a:ext cx="19051" cy="63501"/>
            </a:xfrm>
            <a:custGeom>
              <a:avLst/>
              <a:gdLst/>
              <a:ahLst/>
              <a:cxnLst/>
              <a:rect l="0" t="0" r="0" b="0"/>
              <a:pathLst>
                <a:path w="19051" h="63501">
                  <a:moveTo>
                    <a:pt x="0" y="63500"/>
                  </a:moveTo>
                  <a:lnTo>
                    <a:pt x="0" y="63500"/>
                  </a:lnTo>
                  <a:lnTo>
                    <a:pt x="706" y="44633"/>
                  </a:lnTo>
                  <a:lnTo>
                    <a:pt x="10831" y="17135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30">
              <a:extLst>
                <a:ext uri="{FF2B5EF4-FFF2-40B4-BE49-F238E27FC236}">
                  <a16:creationId xmlns:a16="http://schemas.microsoft.com/office/drawing/2014/main" id="{536229EF-57A0-68B4-1230-2AFF57A0E5E5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1123950" y="3088205"/>
              <a:ext cx="284408" cy="142366"/>
            </a:xfrm>
            <a:custGeom>
              <a:avLst/>
              <a:gdLst/>
              <a:ahLst/>
              <a:cxnLst/>
              <a:rect l="0" t="0" r="0" b="0"/>
              <a:pathLst>
                <a:path w="284408" h="142366">
                  <a:moveTo>
                    <a:pt x="0" y="23295"/>
                  </a:moveTo>
                  <a:lnTo>
                    <a:pt x="0" y="23295"/>
                  </a:lnTo>
                  <a:lnTo>
                    <a:pt x="5775" y="18226"/>
                  </a:lnTo>
                  <a:lnTo>
                    <a:pt x="31964" y="1052"/>
                  </a:lnTo>
                  <a:lnTo>
                    <a:pt x="36126" y="0"/>
                  </a:lnTo>
                  <a:lnTo>
                    <a:pt x="39606" y="4"/>
                  </a:lnTo>
                  <a:lnTo>
                    <a:pt x="45355" y="1890"/>
                  </a:lnTo>
                  <a:lnTo>
                    <a:pt x="50261" y="6961"/>
                  </a:lnTo>
                  <a:lnTo>
                    <a:pt x="54794" y="15330"/>
                  </a:lnTo>
                  <a:lnTo>
                    <a:pt x="62214" y="44972"/>
                  </a:lnTo>
                  <a:lnTo>
                    <a:pt x="62540" y="73333"/>
                  </a:lnTo>
                  <a:lnTo>
                    <a:pt x="58355" y="97780"/>
                  </a:lnTo>
                  <a:lnTo>
                    <a:pt x="52501" y="125680"/>
                  </a:lnTo>
                  <a:lnTo>
                    <a:pt x="50851" y="133005"/>
                  </a:lnTo>
                  <a:lnTo>
                    <a:pt x="45432" y="142365"/>
                  </a:lnTo>
                  <a:lnTo>
                    <a:pt x="45105" y="142186"/>
                  </a:lnTo>
                  <a:lnTo>
                    <a:pt x="44741" y="140106"/>
                  </a:lnTo>
                  <a:lnTo>
                    <a:pt x="48342" y="136830"/>
                  </a:lnTo>
                  <a:lnTo>
                    <a:pt x="51278" y="134968"/>
                  </a:lnTo>
                  <a:lnTo>
                    <a:pt x="56422" y="127255"/>
                  </a:lnTo>
                  <a:lnTo>
                    <a:pt x="62471" y="116772"/>
                  </a:lnTo>
                  <a:lnTo>
                    <a:pt x="81720" y="96558"/>
                  </a:lnTo>
                  <a:lnTo>
                    <a:pt x="108677" y="77941"/>
                  </a:lnTo>
                  <a:lnTo>
                    <a:pt x="139796" y="60482"/>
                  </a:lnTo>
                  <a:lnTo>
                    <a:pt x="152036" y="56656"/>
                  </a:lnTo>
                  <a:lnTo>
                    <a:pt x="154980" y="56825"/>
                  </a:lnTo>
                  <a:lnTo>
                    <a:pt x="160132" y="58893"/>
                  </a:lnTo>
                  <a:lnTo>
                    <a:pt x="161788" y="61138"/>
                  </a:lnTo>
                  <a:lnTo>
                    <a:pt x="170438" y="87813"/>
                  </a:lnTo>
                  <a:lnTo>
                    <a:pt x="170070" y="90296"/>
                  </a:lnTo>
                  <a:lnTo>
                    <a:pt x="165335" y="99095"/>
                  </a:lnTo>
                  <a:lnTo>
                    <a:pt x="168540" y="99376"/>
                  </a:lnTo>
                  <a:lnTo>
                    <a:pt x="172038" y="97561"/>
                  </a:lnTo>
                  <a:lnTo>
                    <a:pt x="201499" y="75369"/>
                  </a:lnTo>
                  <a:lnTo>
                    <a:pt x="224540" y="51455"/>
                  </a:lnTo>
                  <a:lnTo>
                    <a:pt x="254625" y="31944"/>
                  </a:lnTo>
                  <a:lnTo>
                    <a:pt x="265396" y="26955"/>
                  </a:lnTo>
                  <a:lnTo>
                    <a:pt x="268653" y="26441"/>
                  </a:lnTo>
                  <a:lnTo>
                    <a:pt x="274153" y="27751"/>
                  </a:lnTo>
                  <a:lnTo>
                    <a:pt x="278949" y="32566"/>
                  </a:lnTo>
                  <a:lnTo>
                    <a:pt x="281216" y="35826"/>
                  </a:lnTo>
                  <a:lnTo>
                    <a:pt x="284407" y="57268"/>
                  </a:lnTo>
                  <a:lnTo>
                    <a:pt x="281121" y="86685"/>
                  </a:lnTo>
                  <a:lnTo>
                    <a:pt x="279627" y="117163"/>
                  </a:lnTo>
                  <a:lnTo>
                    <a:pt x="279400" y="1312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31">
              <a:extLst>
                <a:ext uri="{FF2B5EF4-FFF2-40B4-BE49-F238E27FC236}">
                  <a16:creationId xmlns:a16="http://schemas.microsoft.com/office/drawing/2014/main" id="{11D59056-8D3F-65D7-F143-BFB686898CB1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1449370" y="3119179"/>
              <a:ext cx="138131" cy="108188"/>
            </a:xfrm>
            <a:custGeom>
              <a:avLst/>
              <a:gdLst/>
              <a:ahLst/>
              <a:cxnLst/>
              <a:rect l="0" t="0" r="0" b="0"/>
              <a:pathLst>
                <a:path w="138131" h="108188">
                  <a:moveTo>
                    <a:pt x="68280" y="36771"/>
                  </a:moveTo>
                  <a:lnTo>
                    <a:pt x="68280" y="36771"/>
                  </a:lnTo>
                  <a:lnTo>
                    <a:pt x="71651" y="33400"/>
                  </a:lnTo>
                  <a:lnTo>
                    <a:pt x="73306" y="29864"/>
                  </a:lnTo>
                  <a:lnTo>
                    <a:pt x="80020" y="10104"/>
                  </a:lnTo>
                  <a:lnTo>
                    <a:pt x="79634" y="7704"/>
                  </a:lnTo>
                  <a:lnTo>
                    <a:pt x="77325" y="3156"/>
                  </a:lnTo>
                  <a:lnTo>
                    <a:pt x="75721" y="1661"/>
                  </a:lnTo>
                  <a:lnTo>
                    <a:pt x="72058" y="0"/>
                  </a:lnTo>
                  <a:lnTo>
                    <a:pt x="66196" y="1143"/>
                  </a:lnTo>
                  <a:lnTo>
                    <a:pt x="58887" y="4709"/>
                  </a:lnTo>
                  <a:lnTo>
                    <a:pt x="30673" y="30896"/>
                  </a:lnTo>
                  <a:lnTo>
                    <a:pt x="12615" y="60230"/>
                  </a:lnTo>
                  <a:lnTo>
                    <a:pt x="1964" y="82824"/>
                  </a:lnTo>
                  <a:lnTo>
                    <a:pt x="0" y="94633"/>
                  </a:lnTo>
                  <a:lnTo>
                    <a:pt x="888" y="99335"/>
                  </a:lnTo>
                  <a:lnTo>
                    <a:pt x="5637" y="106440"/>
                  </a:lnTo>
                  <a:lnTo>
                    <a:pt x="8174" y="107912"/>
                  </a:lnTo>
                  <a:lnTo>
                    <a:pt x="10570" y="108187"/>
                  </a:lnTo>
                  <a:lnTo>
                    <a:pt x="12873" y="107665"/>
                  </a:lnTo>
                  <a:lnTo>
                    <a:pt x="22857" y="100188"/>
                  </a:lnTo>
                  <a:lnTo>
                    <a:pt x="43031" y="74024"/>
                  </a:lnTo>
                  <a:lnTo>
                    <a:pt x="67725" y="43715"/>
                  </a:lnTo>
                  <a:lnTo>
                    <a:pt x="85889" y="19453"/>
                  </a:lnTo>
                  <a:lnTo>
                    <a:pt x="81484" y="45952"/>
                  </a:lnTo>
                  <a:lnTo>
                    <a:pt x="81204" y="57079"/>
                  </a:lnTo>
                  <a:lnTo>
                    <a:pt x="84843" y="67199"/>
                  </a:lnTo>
                  <a:lnTo>
                    <a:pt x="95305" y="85193"/>
                  </a:lnTo>
                  <a:lnTo>
                    <a:pt x="98997" y="87397"/>
                  </a:lnTo>
                  <a:lnTo>
                    <a:pt x="138130" y="812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32">
              <a:extLst>
                <a:ext uri="{FF2B5EF4-FFF2-40B4-BE49-F238E27FC236}">
                  <a16:creationId xmlns:a16="http://schemas.microsoft.com/office/drawing/2014/main" id="{35AA8875-5DC1-09EB-3111-7097B75AA37C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1632787" y="2889250"/>
              <a:ext cx="88064" cy="345579"/>
            </a:xfrm>
            <a:custGeom>
              <a:avLst/>
              <a:gdLst/>
              <a:ahLst/>
              <a:cxnLst/>
              <a:rect l="0" t="0" r="0" b="0"/>
              <a:pathLst>
                <a:path w="88064" h="345579">
                  <a:moveTo>
                    <a:pt x="88063" y="0"/>
                  </a:moveTo>
                  <a:lnTo>
                    <a:pt x="88063" y="0"/>
                  </a:lnTo>
                  <a:lnTo>
                    <a:pt x="81156" y="19460"/>
                  </a:lnTo>
                  <a:lnTo>
                    <a:pt x="73316" y="44571"/>
                  </a:lnTo>
                  <a:lnTo>
                    <a:pt x="62057" y="71768"/>
                  </a:lnTo>
                  <a:lnTo>
                    <a:pt x="49784" y="102168"/>
                  </a:lnTo>
                  <a:lnTo>
                    <a:pt x="39091" y="131637"/>
                  </a:lnTo>
                  <a:lnTo>
                    <a:pt x="31455" y="160124"/>
                  </a:lnTo>
                  <a:lnTo>
                    <a:pt x="24723" y="190907"/>
                  </a:lnTo>
                  <a:lnTo>
                    <a:pt x="18260" y="220489"/>
                  </a:lnTo>
                  <a:lnTo>
                    <a:pt x="11877" y="245247"/>
                  </a:lnTo>
                  <a:lnTo>
                    <a:pt x="3399" y="272575"/>
                  </a:lnTo>
                  <a:lnTo>
                    <a:pt x="0" y="299062"/>
                  </a:lnTo>
                  <a:lnTo>
                    <a:pt x="822" y="321836"/>
                  </a:lnTo>
                  <a:lnTo>
                    <a:pt x="6015" y="335655"/>
                  </a:lnTo>
                  <a:lnTo>
                    <a:pt x="10081" y="340187"/>
                  </a:lnTo>
                  <a:lnTo>
                    <a:pt x="20243" y="345222"/>
                  </a:lnTo>
                  <a:lnTo>
                    <a:pt x="29934" y="345578"/>
                  </a:lnTo>
                  <a:lnTo>
                    <a:pt x="61253" y="336228"/>
                  </a:lnTo>
                  <a:lnTo>
                    <a:pt x="65957" y="334218"/>
                  </a:lnTo>
                  <a:lnTo>
                    <a:pt x="73064" y="326342"/>
                  </a:lnTo>
                  <a:lnTo>
                    <a:pt x="88063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33">
              <a:extLst>
                <a:ext uri="{FF2B5EF4-FFF2-40B4-BE49-F238E27FC236}">
                  <a16:creationId xmlns:a16="http://schemas.microsoft.com/office/drawing/2014/main" id="{C28C0CA6-0447-11C1-B80C-344CACA1EA4C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1651000" y="3105150"/>
              <a:ext cx="69851" cy="11818"/>
            </a:xfrm>
            <a:custGeom>
              <a:avLst/>
              <a:gdLst/>
              <a:ahLst/>
              <a:cxnLst/>
              <a:rect l="0" t="0" r="0" b="0"/>
              <a:pathLst>
                <a:path w="69851" h="11818">
                  <a:moveTo>
                    <a:pt x="0" y="6350"/>
                  </a:moveTo>
                  <a:lnTo>
                    <a:pt x="0" y="6350"/>
                  </a:lnTo>
                  <a:lnTo>
                    <a:pt x="3371" y="9721"/>
                  </a:lnTo>
                  <a:lnTo>
                    <a:pt x="6907" y="11376"/>
                  </a:lnTo>
                  <a:lnTo>
                    <a:pt x="8838" y="11817"/>
                  </a:lnTo>
                  <a:lnTo>
                    <a:pt x="10831" y="11406"/>
                  </a:lnTo>
                  <a:lnTo>
                    <a:pt x="19099" y="7558"/>
                  </a:lnTo>
                  <a:lnTo>
                    <a:pt x="46817" y="5692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34">
              <a:extLst>
                <a:ext uri="{FF2B5EF4-FFF2-40B4-BE49-F238E27FC236}">
                  <a16:creationId xmlns:a16="http://schemas.microsoft.com/office/drawing/2014/main" id="{E0EEB492-4323-838A-E976-3693C1EAD229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1785133" y="3067820"/>
              <a:ext cx="151618" cy="123213"/>
            </a:xfrm>
            <a:custGeom>
              <a:avLst/>
              <a:gdLst/>
              <a:ahLst/>
              <a:cxnLst/>
              <a:rect l="0" t="0" r="0" b="0"/>
              <a:pathLst>
                <a:path w="151618" h="123213">
                  <a:moveTo>
                    <a:pt x="18267" y="37330"/>
                  </a:moveTo>
                  <a:lnTo>
                    <a:pt x="18267" y="37330"/>
                  </a:lnTo>
                  <a:lnTo>
                    <a:pt x="25174" y="54289"/>
                  </a:lnTo>
                  <a:lnTo>
                    <a:pt x="27105" y="57103"/>
                  </a:lnTo>
                  <a:lnTo>
                    <a:pt x="39936" y="64434"/>
                  </a:lnTo>
                  <a:lnTo>
                    <a:pt x="68905" y="74139"/>
                  </a:lnTo>
                  <a:lnTo>
                    <a:pt x="95282" y="68352"/>
                  </a:lnTo>
                  <a:lnTo>
                    <a:pt x="101360" y="66478"/>
                  </a:lnTo>
                  <a:lnTo>
                    <a:pt x="111877" y="58752"/>
                  </a:lnTo>
                  <a:lnTo>
                    <a:pt x="116657" y="53727"/>
                  </a:lnTo>
                  <a:lnTo>
                    <a:pt x="121968" y="42501"/>
                  </a:lnTo>
                  <a:lnTo>
                    <a:pt x="123385" y="36544"/>
                  </a:lnTo>
                  <a:lnTo>
                    <a:pt x="122212" y="31161"/>
                  </a:lnTo>
                  <a:lnTo>
                    <a:pt x="115265" y="21418"/>
                  </a:lnTo>
                  <a:lnTo>
                    <a:pt x="99454" y="7999"/>
                  </a:lnTo>
                  <a:lnTo>
                    <a:pt x="87511" y="3127"/>
                  </a:lnTo>
                  <a:lnTo>
                    <a:pt x="59226" y="0"/>
                  </a:lnTo>
                  <a:lnTo>
                    <a:pt x="44937" y="3335"/>
                  </a:lnTo>
                  <a:lnTo>
                    <a:pt x="32237" y="10227"/>
                  </a:lnTo>
                  <a:lnTo>
                    <a:pt x="17154" y="26712"/>
                  </a:lnTo>
                  <a:lnTo>
                    <a:pt x="5159" y="47746"/>
                  </a:lnTo>
                  <a:lnTo>
                    <a:pt x="977" y="64249"/>
                  </a:lnTo>
                  <a:lnTo>
                    <a:pt x="0" y="76105"/>
                  </a:lnTo>
                  <a:lnTo>
                    <a:pt x="3328" y="86548"/>
                  </a:lnTo>
                  <a:lnTo>
                    <a:pt x="10216" y="95894"/>
                  </a:lnTo>
                  <a:lnTo>
                    <a:pt x="34558" y="114300"/>
                  </a:lnTo>
                  <a:lnTo>
                    <a:pt x="61440" y="119483"/>
                  </a:lnTo>
                  <a:lnTo>
                    <a:pt x="82799" y="123212"/>
                  </a:lnTo>
                  <a:lnTo>
                    <a:pt x="108727" y="121181"/>
                  </a:lnTo>
                  <a:lnTo>
                    <a:pt x="139262" y="116680"/>
                  </a:lnTo>
                  <a:lnTo>
                    <a:pt x="151617" y="1071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SMARTInkShape-Group21">
            <a:extLst>
              <a:ext uri="{FF2B5EF4-FFF2-40B4-BE49-F238E27FC236}">
                <a16:creationId xmlns:a16="http://schemas.microsoft.com/office/drawing/2014/main" id="{47C0A0C4-5ADD-8796-C7E5-ACCD2787E8EF}"/>
              </a:ext>
            </a:extLst>
          </p:cNvPr>
          <p:cNvGrpSpPr/>
          <p:nvPr/>
        </p:nvGrpSpPr>
        <p:grpSpPr>
          <a:xfrm>
            <a:off x="2330450" y="3003550"/>
            <a:ext cx="31751" cy="139701"/>
            <a:chOff x="2330450" y="3003550"/>
            <a:chExt cx="31751" cy="139701"/>
          </a:xfrm>
        </p:grpSpPr>
        <p:sp>
          <p:nvSpPr>
            <p:cNvPr id="155" name="SMARTInkShape-135">
              <a:extLst>
                <a:ext uri="{FF2B5EF4-FFF2-40B4-BE49-F238E27FC236}">
                  <a16:creationId xmlns:a16="http://schemas.microsoft.com/office/drawing/2014/main" id="{69E22A39-FCF9-CC8D-C1A8-9E5BA7A5F076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2349500" y="30035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12700"/>
                  </a:moveTo>
                  <a:lnTo>
                    <a:pt x="0" y="12700"/>
                  </a:lnTo>
                  <a:lnTo>
                    <a:pt x="6742" y="12700"/>
                  </a:lnTo>
                  <a:lnTo>
                    <a:pt x="8728" y="11994"/>
                  </a:lnTo>
                  <a:lnTo>
                    <a:pt x="10052" y="10819"/>
                  </a:lnTo>
                  <a:lnTo>
                    <a:pt x="12177" y="7233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36">
              <a:extLst>
                <a:ext uri="{FF2B5EF4-FFF2-40B4-BE49-F238E27FC236}">
                  <a16:creationId xmlns:a16="http://schemas.microsoft.com/office/drawing/2014/main" id="{24732739-52E9-2629-F051-74524BAF1476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2330450" y="313690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6350"/>
                  </a:moveTo>
                  <a:lnTo>
                    <a:pt x="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SMARTInkShape-Group22">
            <a:extLst>
              <a:ext uri="{FF2B5EF4-FFF2-40B4-BE49-F238E27FC236}">
                <a16:creationId xmlns:a16="http://schemas.microsoft.com/office/drawing/2014/main" id="{8562F34A-3812-A57C-55B6-1FAC492E4D10}"/>
              </a:ext>
            </a:extLst>
          </p:cNvPr>
          <p:cNvGrpSpPr/>
          <p:nvPr/>
        </p:nvGrpSpPr>
        <p:grpSpPr>
          <a:xfrm>
            <a:off x="2698750" y="2830007"/>
            <a:ext cx="876301" cy="326104"/>
            <a:chOff x="2698750" y="2830007"/>
            <a:chExt cx="876301" cy="326104"/>
          </a:xfrm>
        </p:grpSpPr>
        <p:sp>
          <p:nvSpPr>
            <p:cNvPr id="158" name="SMARTInkShape-137">
              <a:extLst>
                <a:ext uri="{FF2B5EF4-FFF2-40B4-BE49-F238E27FC236}">
                  <a16:creationId xmlns:a16="http://schemas.microsoft.com/office/drawing/2014/main" id="{B8086BAD-4E37-FA4A-A861-2E323C59F953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2698750" y="2965450"/>
              <a:ext cx="171451" cy="190661"/>
            </a:xfrm>
            <a:custGeom>
              <a:avLst/>
              <a:gdLst/>
              <a:ahLst/>
              <a:cxnLst/>
              <a:rect l="0" t="0" r="0" b="0"/>
              <a:pathLst>
                <a:path w="171451" h="190661">
                  <a:moveTo>
                    <a:pt x="0" y="69850"/>
                  </a:moveTo>
                  <a:lnTo>
                    <a:pt x="0" y="69850"/>
                  </a:lnTo>
                  <a:lnTo>
                    <a:pt x="12177" y="63761"/>
                  </a:lnTo>
                  <a:lnTo>
                    <a:pt x="12686" y="57418"/>
                  </a:lnTo>
                  <a:lnTo>
                    <a:pt x="18166" y="51706"/>
                  </a:lnTo>
                  <a:lnTo>
                    <a:pt x="25530" y="61182"/>
                  </a:lnTo>
                  <a:lnTo>
                    <a:pt x="35591" y="87710"/>
                  </a:lnTo>
                  <a:lnTo>
                    <a:pt x="46515" y="117123"/>
                  </a:lnTo>
                  <a:lnTo>
                    <a:pt x="59388" y="143916"/>
                  </a:lnTo>
                  <a:lnTo>
                    <a:pt x="75074" y="172145"/>
                  </a:lnTo>
                  <a:lnTo>
                    <a:pt x="90448" y="187335"/>
                  </a:lnTo>
                  <a:lnTo>
                    <a:pt x="95576" y="189801"/>
                  </a:lnTo>
                  <a:lnTo>
                    <a:pt x="105038" y="190660"/>
                  </a:lnTo>
                  <a:lnTo>
                    <a:pt x="109537" y="188490"/>
                  </a:lnTo>
                  <a:lnTo>
                    <a:pt x="127793" y="170741"/>
                  </a:lnTo>
                  <a:lnTo>
                    <a:pt x="141700" y="139080"/>
                  </a:lnTo>
                  <a:lnTo>
                    <a:pt x="148133" y="110353"/>
                  </a:lnTo>
                  <a:lnTo>
                    <a:pt x="154506" y="81773"/>
                  </a:lnTo>
                  <a:lnTo>
                    <a:pt x="157493" y="55430"/>
                  </a:lnTo>
                  <a:lnTo>
                    <a:pt x="163571" y="27020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38">
              <a:extLst>
                <a:ext uri="{FF2B5EF4-FFF2-40B4-BE49-F238E27FC236}">
                  <a16:creationId xmlns:a16="http://schemas.microsoft.com/office/drawing/2014/main" id="{5768ADE8-EFD6-C488-10B7-73512E731113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2943587" y="2992357"/>
              <a:ext cx="199664" cy="135696"/>
            </a:xfrm>
            <a:custGeom>
              <a:avLst/>
              <a:gdLst/>
              <a:ahLst/>
              <a:cxnLst/>
              <a:rect l="0" t="0" r="0" b="0"/>
              <a:pathLst>
                <a:path w="199664" h="135696">
                  <a:moveTo>
                    <a:pt x="72663" y="42943"/>
                  </a:moveTo>
                  <a:lnTo>
                    <a:pt x="72663" y="42943"/>
                  </a:lnTo>
                  <a:lnTo>
                    <a:pt x="76034" y="39572"/>
                  </a:lnTo>
                  <a:lnTo>
                    <a:pt x="77689" y="36036"/>
                  </a:lnTo>
                  <a:lnTo>
                    <a:pt x="79006" y="21434"/>
                  </a:lnTo>
                  <a:lnTo>
                    <a:pt x="75640" y="11954"/>
                  </a:lnTo>
                  <a:lnTo>
                    <a:pt x="70174" y="3579"/>
                  </a:lnTo>
                  <a:lnTo>
                    <a:pt x="64266" y="753"/>
                  </a:lnTo>
                  <a:lnTo>
                    <a:pt x="60715" y="0"/>
                  </a:lnTo>
                  <a:lnTo>
                    <a:pt x="56937" y="909"/>
                  </a:lnTo>
                  <a:lnTo>
                    <a:pt x="44877" y="8930"/>
                  </a:lnTo>
                  <a:lnTo>
                    <a:pt x="20573" y="35128"/>
                  </a:lnTo>
                  <a:lnTo>
                    <a:pt x="9173" y="55209"/>
                  </a:lnTo>
                  <a:lnTo>
                    <a:pt x="3364" y="83910"/>
                  </a:lnTo>
                  <a:lnTo>
                    <a:pt x="0" y="92430"/>
                  </a:lnTo>
                  <a:lnTo>
                    <a:pt x="232" y="97101"/>
                  </a:lnTo>
                  <a:lnTo>
                    <a:pt x="7708" y="122564"/>
                  </a:lnTo>
                  <a:lnTo>
                    <a:pt x="10310" y="125657"/>
                  </a:lnTo>
                  <a:lnTo>
                    <a:pt x="18845" y="129094"/>
                  </a:lnTo>
                  <a:lnTo>
                    <a:pt x="22674" y="129304"/>
                  </a:lnTo>
                  <a:lnTo>
                    <a:pt x="28808" y="127657"/>
                  </a:lnTo>
                  <a:lnTo>
                    <a:pt x="39600" y="119392"/>
                  </a:lnTo>
                  <a:lnTo>
                    <a:pt x="60069" y="89795"/>
                  </a:lnTo>
                  <a:lnTo>
                    <a:pt x="81610" y="64085"/>
                  </a:lnTo>
                  <a:lnTo>
                    <a:pt x="90059" y="39425"/>
                  </a:lnTo>
                  <a:lnTo>
                    <a:pt x="90978" y="35030"/>
                  </a:lnTo>
                  <a:lnTo>
                    <a:pt x="91223" y="34845"/>
                  </a:lnTo>
                  <a:lnTo>
                    <a:pt x="91386" y="35428"/>
                  </a:lnTo>
                  <a:lnTo>
                    <a:pt x="79465" y="50164"/>
                  </a:lnTo>
                  <a:lnTo>
                    <a:pt x="74992" y="64133"/>
                  </a:lnTo>
                  <a:lnTo>
                    <a:pt x="74059" y="82382"/>
                  </a:lnTo>
                  <a:lnTo>
                    <a:pt x="78642" y="103939"/>
                  </a:lnTo>
                  <a:lnTo>
                    <a:pt x="84963" y="114973"/>
                  </a:lnTo>
                  <a:lnTo>
                    <a:pt x="99826" y="129118"/>
                  </a:lnTo>
                  <a:lnTo>
                    <a:pt x="113428" y="134160"/>
                  </a:lnTo>
                  <a:lnTo>
                    <a:pt x="127470" y="135695"/>
                  </a:lnTo>
                  <a:lnTo>
                    <a:pt x="138413" y="134025"/>
                  </a:lnTo>
                  <a:lnTo>
                    <a:pt x="168209" y="118316"/>
                  </a:lnTo>
                  <a:lnTo>
                    <a:pt x="199663" y="937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39">
              <a:extLst>
                <a:ext uri="{FF2B5EF4-FFF2-40B4-BE49-F238E27FC236}">
                  <a16:creationId xmlns:a16="http://schemas.microsoft.com/office/drawing/2014/main" id="{FF7C062D-D417-6B9C-EA61-116AD62F0544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3190759" y="2830007"/>
              <a:ext cx="27286" cy="313244"/>
            </a:xfrm>
            <a:custGeom>
              <a:avLst/>
              <a:gdLst/>
              <a:ahLst/>
              <a:cxnLst/>
              <a:rect l="0" t="0" r="0" b="0"/>
              <a:pathLst>
                <a:path w="27286" h="313244">
                  <a:moveTo>
                    <a:pt x="9641" y="33843"/>
                  </a:moveTo>
                  <a:lnTo>
                    <a:pt x="9641" y="33843"/>
                  </a:lnTo>
                  <a:lnTo>
                    <a:pt x="9641" y="30472"/>
                  </a:lnTo>
                  <a:lnTo>
                    <a:pt x="26583" y="3760"/>
                  </a:lnTo>
                  <a:lnTo>
                    <a:pt x="27285" y="1088"/>
                  </a:lnTo>
                  <a:lnTo>
                    <a:pt x="27048" y="12"/>
                  </a:lnTo>
                  <a:lnTo>
                    <a:pt x="26184" y="0"/>
                  </a:lnTo>
                  <a:lnTo>
                    <a:pt x="24903" y="698"/>
                  </a:lnTo>
                  <a:lnTo>
                    <a:pt x="22847" y="21390"/>
                  </a:lnTo>
                  <a:lnTo>
                    <a:pt x="20560" y="48473"/>
                  </a:lnTo>
                  <a:lnTo>
                    <a:pt x="13522" y="77420"/>
                  </a:lnTo>
                  <a:lnTo>
                    <a:pt x="10408" y="108590"/>
                  </a:lnTo>
                  <a:lnTo>
                    <a:pt x="9163" y="133523"/>
                  </a:lnTo>
                  <a:lnTo>
                    <a:pt x="5344" y="158785"/>
                  </a:lnTo>
                  <a:lnTo>
                    <a:pt x="3899" y="184144"/>
                  </a:lnTo>
                  <a:lnTo>
                    <a:pt x="2765" y="210942"/>
                  </a:lnTo>
                  <a:lnTo>
                    <a:pt x="0" y="233204"/>
                  </a:lnTo>
                  <a:lnTo>
                    <a:pt x="182" y="257209"/>
                  </a:lnTo>
                  <a:lnTo>
                    <a:pt x="3291" y="3132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40">
              <a:extLst>
                <a:ext uri="{FF2B5EF4-FFF2-40B4-BE49-F238E27FC236}">
                  <a16:creationId xmlns:a16="http://schemas.microsoft.com/office/drawing/2014/main" id="{BEC2D0E0-4363-1083-62A0-5AA03ABC03E3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3302000" y="2992764"/>
              <a:ext cx="82551" cy="134416"/>
            </a:xfrm>
            <a:custGeom>
              <a:avLst/>
              <a:gdLst/>
              <a:ahLst/>
              <a:cxnLst/>
              <a:rect l="0" t="0" r="0" b="0"/>
              <a:pathLst>
                <a:path w="82551" h="134416">
                  <a:moveTo>
                    <a:pt x="0" y="61586"/>
                  </a:moveTo>
                  <a:lnTo>
                    <a:pt x="0" y="61586"/>
                  </a:lnTo>
                  <a:lnTo>
                    <a:pt x="14306" y="32975"/>
                  </a:lnTo>
                  <a:lnTo>
                    <a:pt x="18425" y="7776"/>
                  </a:lnTo>
                  <a:lnTo>
                    <a:pt x="18634" y="4546"/>
                  </a:lnTo>
                  <a:lnTo>
                    <a:pt x="18067" y="2393"/>
                  </a:lnTo>
                  <a:lnTo>
                    <a:pt x="16983" y="957"/>
                  </a:lnTo>
                  <a:lnTo>
                    <a:pt x="15556" y="0"/>
                  </a:lnTo>
                  <a:lnTo>
                    <a:pt x="12088" y="8344"/>
                  </a:lnTo>
                  <a:lnTo>
                    <a:pt x="7484" y="39074"/>
                  </a:lnTo>
                  <a:lnTo>
                    <a:pt x="10057" y="67303"/>
                  </a:lnTo>
                  <a:lnTo>
                    <a:pt x="15288" y="94638"/>
                  </a:lnTo>
                  <a:lnTo>
                    <a:pt x="25462" y="120719"/>
                  </a:lnTo>
                  <a:lnTo>
                    <a:pt x="29661" y="130201"/>
                  </a:lnTo>
                  <a:lnTo>
                    <a:pt x="33879" y="134415"/>
                  </a:lnTo>
                  <a:lnTo>
                    <a:pt x="37402" y="133422"/>
                  </a:lnTo>
                  <a:lnTo>
                    <a:pt x="46962" y="126674"/>
                  </a:lnTo>
                  <a:lnTo>
                    <a:pt x="57502" y="110975"/>
                  </a:lnTo>
                  <a:lnTo>
                    <a:pt x="71749" y="81637"/>
                  </a:lnTo>
                  <a:lnTo>
                    <a:pt x="80988" y="50385"/>
                  </a:lnTo>
                  <a:lnTo>
                    <a:pt x="82550" y="361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41">
              <a:extLst>
                <a:ext uri="{FF2B5EF4-FFF2-40B4-BE49-F238E27FC236}">
                  <a16:creationId xmlns:a16="http://schemas.microsoft.com/office/drawing/2014/main" id="{FA112E78-7330-A7F1-301D-3E94C814033A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3412577" y="3010533"/>
              <a:ext cx="162474" cy="114408"/>
            </a:xfrm>
            <a:custGeom>
              <a:avLst/>
              <a:gdLst/>
              <a:ahLst/>
              <a:cxnLst/>
              <a:rect l="0" t="0" r="0" b="0"/>
              <a:pathLst>
                <a:path w="162474" h="114408">
                  <a:moveTo>
                    <a:pt x="22773" y="43817"/>
                  </a:moveTo>
                  <a:lnTo>
                    <a:pt x="22773" y="43817"/>
                  </a:lnTo>
                  <a:lnTo>
                    <a:pt x="37276" y="43111"/>
                  </a:lnTo>
                  <a:lnTo>
                    <a:pt x="64060" y="35978"/>
                  </a:lnTo>
                  <a:lnTo>
                    <a:pt x="77105" y="30676"/>
                  </a:lnTo>
                  <a:lnTo>
                    <a:pt x="100042" y="16274"/>
                  </a:lnTo>
                  <a:lnTo>
                    <a:pt x="102976" y="10174"/>
                  </a:lnTo>
                  <a:lnTo>
                    <a:pt x="103758" y="6571"/>
                  </a:lnTo>
                  <a:lnTo>
                    <a:pt x="102869" y="4170"/>
                  </a:lnTo>
                  <a:lnTo>
                    <a:pt x="100865" y="2569"/>
                  </a:lnTo>
                  <a:lnTo>
                    <a:pt x="93464" y="790"/>
                  </a:lnTo>
                  <a:lnTo>
                    <a:pt x="80767" y="0"/>
                  </a:lnTo>
                  <a:lnTo>
                    <a:pt x="67598" y="3411"/>
                  </a:lnTo>
                  <a:lnTo>
                    <a:pt x="41897" y="17099"/>
                  </a:lnTo>
                  <a:lnTo>
                    <a:pt x="17143" y="38461"/>
                  </a:lnTo>
                  <a:lnTo>
                    <a:pt x="7101" y="50609"/>
                  </a:lnTo>
                  <a:lnTo>
                    <a:pt x="1696" y="64945"/>
                  </a:lnTo>
                  <a:lnTo>
                    <a:pt x="0" y="78607"/>
                  </a:lnTo>
                  <a:lnTo>
                    <a:pt x="1598" y="87031"/>
                  </a:lnTo>
                  <a:lnTo>
                    <a:pt x="9835" y="99111"/>
                  </a:lnTo>
                  <a:lnTo>
                    <a:pt x="24584" y="111628"/>
                  </a:lnTo>
                  <a:lnTo>
                    <a:pt x="38159" y="114407"/>
                  </a:lnTo>
                  <a:lnTo>
                    <a:pt x="63128" y="113813"/>
                  </a:lnTo>
                  <a:lnTo>
                    <a:pt x="87333" y="113710"/>
                  </a:lnTo>
                  <a:lnTo>
                    <a:pt x="108617" y="113686"/>
                  </a:lnTo>
                  <a:lnTo>
                    <a:pt x="162473" y="1136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SMARTInkShape-Group23">
            <a:extLst>
              <a:ext uri="{FF2B5EF4-FFF2-40B4-BE49-F238E27FC236}">
                <a16:creationId xmlns:a16="http://schemas.microsoft.com/office/drawing/2014/main" id="{4397E140-EB00-CEDE-8607-99CFC70E9F86}"/>
              </a:ext>
            </a:extLst>
          </p:cNvPr>
          <p:cNvGrpSpPr/>
          <p:nvPr/>
        </p:nvGrpSpPr>
        <p:grpSpPr>
          <a:xfrm>
            <a:off x="3783243" y="2893013"/>
            <a:ext cx="268058" cy="453438"/>
            <a:chOff x="3783243" y="2893013"/>
            <a:chExt cx="268058" cy="453438"/>
          </a:xfrm>
        </p:grpSpPr>
        <p:sp>
          <p:nvSpPr>
            <p:cNvPr id="164" name="SMARTInkShape-142">
              <a:extLst>
                <a:ext uri="{FF2B5EF4-FFF2-40B4-BE49-F238E27FC236}">
                  <a16:creationId xmlns:a16="http://schemas.microsoft.com/office/drawing/2014/main" id="{389E911B-469C-2A1C-DB6D-68A4D3790615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3783243" y="3028950"/>
              <a:ext cx="89296" cy="129107"/>
            </a:xfrm>
            <a:custGeom>
              <a:avLst/>
              <a:gdLst/>
              <a:ahLst/>
              <a:cxnLst/>
              <a:rect l="0" t="0" r="0" b="0"/>
              <a:pathLst>
                <a:path w="89296" h="129107">
                  <a:moveTo>
                    <a:pt x="58507" y="25400"/>
                  </a:moveTo>
                  <a:lnTo>
                    <a:pt x="58507" y="25400"/>
                  </a:lnTo>
                  <a:lnTo>
                    <a:pt x="52732" y="20331"/>
                  </a:lnTo>
                  <a:lnTo>
                    <a:pt x="42606" y="15274"/>
                  </a:lnTo>
                  <a:lnTo>
                    <a:pt x="34742" y="13844"/>
                  </a:lnTo>
                  <a:lnTo>
                    <a:pt x="26543" y="16972"/>
                  </a:lnTo>
                  <a:lnTo>
                    <a:pt x="9781" y="30477"/>
                  </a:lnTo>
                  <a:lnTo>
                    <a:pt x="482" y="49325"/>
                  </a:lnTo>
                  <a:lnTo>
                    <a:pt x="0" y="76155"/>
                  </a:lnTo>
                  <a:lnTo>
                    <a:pt x="4517" y="90526"/>
                  </a:lnTo>
                  <a:lnTo>
                    <a:pt x="15543" y="107879"/>
                  </a:lnTo>
                  <a:lnTo>
                    <a:pt x="39019" y="122465"/>
                  </a:lnTo>
                  <a:lnTo>
                    <a:pt x="56966" y="129106"/>
                  </a:lnTo>
                  <a:lnTo>
                    <a:pt x="64407" y="128406"/>
                  </a:lnTo>
                  <a:lnTo>
                    <a:pt x="79305" y="120675"/>
                  </a:lnTo>
                  <a:lnTo>
                    <a:pt x="82956" y="116433"/>
                  </a:lnTo>
                  <a:lnTo>
                    <a:pt x="87012" y="106076"/>
                  </a:lnTo>
                  <a:lnTo>
                    <a:pt x="89295" y="81603"/>
                  </a:lnTo>
                  <a:lnTo>
                    <a:pt x="86067" y="65901"/>
                  </a:lnTo>
                  <a:lnTo>
                    <a:pt x="75867" y="35203"/>
                  </a:lnTo>
                  <a:lnTo>
                    <a:pt x="5215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43">
              <a:extLst>
                <a:ext uri="{FF2B5EF4-FFF2-40B4-BE49-F238E27FC236}">
                  <a16:creationId xmlns:a16="http://schemas.microsoft.com/office/drawing/2014/main" id="{CDCEE4F1-3C92-5B31-AD83-7B7BB3A3E298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3912205" y="2893013"/>
              <a:ext cx="87349" cy="453438"/>
            </a:xfrm>
            <a:custGeom>
              <a:avLst/>
              <a:gdLst/>
              <a:ahLst/>
              <a:cxnLst/>
              <a:rect l="0" t="0" r="0" b="0"/>
              <a:pathLst>
                <a:path w="87349" h="453438">
                  <a:moveTo>
                    <a:pt x="69245" y="110537"/>
                  </a:moveTo>
                  <a:lnTo>
                    <a:pt x="69245" y="110537"/>
                  </a:lnTo>
                  <a:lnTo>
                    <a:pt x="76152" y="88552"/>
                  </a:lnTo>
                  <a:lnTo>
                    <a:pt x="82110" y="74155"/>
                  </a:lnTo>
                  <a:lnTo>
                    <a:pt x="87073" y="44005"/>
                  </a:lnTo>
                  <a:lnTo>
                    <a:pt x="87348" y="25376"/>
                  </a:lnTo>
                  <a:lnTo>
                    <a:pt x="83154" y="13730"/>
                  </a:lnTo>
                  <a:lnTo>
                    <a:pt x="77297" y="3115"/>
                  </a:lnTo>
                  <a:lnTo>
                    <a:pt x="76729" y="823"/>
                  </a:lnTo>
                  <a:lnTo>
                    <a:pt x="74940" y="0"/>
                  </a:lnTo>
                  <a:lnTo>
                    <a:pt x="69189" y="967"/>
                  </a:lnTo>
                  <a:lnTo>
                    <a:pt x="61929" y="7511"/>
                  </a:lnTo>
                  <a:lnTo>
                    <a:pt x="53999" y="19592"/>
                  </a:lnTo>
                  <a:lnTo>
                    <a:pt x="42306" y="48783"/>
                  </a:lnTo>
                  <a:lnTo>
                    <a:pt x="34060" y="76639"/>
                  </a:lnTo>
                  <a:lnTo>
                    <a:pt x="27148" y="106922"/>
                  </a:lnTo>
                  <a:lnTo>
                    <a:pt x="22783" y="127745"/>
                  </a:lnTo>
                  <a:lnTo>
                    <a:pt x="20373" y="150641"/>
                  </a:lnTo>
                  <a:lnTo>
                    <a:pt x="18596" y="174222"/>
                  </a:lnTo>
                  <a:lnTo>
                    <a:pt x="15454" y="196462"/>
                  </a:lnTo>
                  <a:lnTo>
                    <a:pt x="13588" y="218105"/>
                  </a:lnTo>
                  <a:lnTo>
                    <a:pt x="12054" y="239484"/>
                  </a:lnTo>
                  <a:lnTo>
                    <a:pt x="9019" y="260745"/>
                  </a:lnTo>
                  <a:lnTo>
                    <a:pt x="7200" y="281954"/>
                  </a:lnTo>
                  <a:lnTo>
                    <a:pt x="6392" y="303139"/>
                  </a:lnTo>
                  <a:lnTo>
                    <a:pt x="5231" y="334194"/>
                  </a:lnTo>
                  <a:lnTo>
                    <a:pt x="1438" y="361583"/>
                  </a:lnTo>
                  <a:lnTo>
                    <a:pt x="0" y="386867"/>
                  </a:lnTo>
                  <a:lnTo>
                    <a:pt x="1396" y="414731"/>
                  </a:lnTo>
                  <a:lnTo>
                    <a:pt x="5745" y="453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44">
              <a:extLst>
                <a:ext uri="{FF2B5EF4-FFF2-40B4-BE49-F238E27FC236}">
                  <a16:creationId xmlns:a16="http://schemas.microsoft.com/office/drawing/2014/main" id="{05E52A40-DD41-BE3B-4D17-12AC293738ED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3898900" y="3086698"/>
              <a:ext cx="152401" cy="37503"/>
            </a:xfrm>
            <a:custGeom>
              <a:avLst/>
              <a:gdLst/>
              <a:ahLst/>
              <a:cxnLst/>
              <a:rect l="0" t="0" r="0" b="0"/>
              <a:pathLst>
                <a:path w="152401" h="37503">
                  <a:moveTo>
                    <a:pt x="0" y="37502"/>
                  </a:moveTo>
                  <a:lnTo>
                    <a:pt x="0" y="37502"/>
                  </a:lnTo>
                  <a:lnTo>
                    <a:pt x="3371" y="30760"/>
                  </a:lnTo>
                  <a:lnTo>
                    <a:pt x="18951" y="19825"/>
                  </a:lnTo>
                  <a:lnTo>
                    <a:pt x="44813" y="11020"/>
                  </a:lnTo>
                  <a:lnTo>
                    <a:pt x="71447" y="3942"/>
                  </a:lnTo>
                  <a:lnTo>
                    <a:pt x="102298" y="0"/>
                  </a:lnTo>
                  <a:lnTo>
                    <a:pt x="120857" y="1461"/>
                  </a:lnTo>
                  <a:lnTo>
                    <a:pt x="152400" y="57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8" name="SMARTInkShape-145">
            <a:extLst>
              <a:ext uri="{FF2B5EF4-FFF2-40B4-BE49-F238E27FC236}">
                <a16:creationId xmlns:a16="http://schemas.microsoft.com/office/drawing/2014/main" id="{A76C387F-19AB-4E81-3976-007EE60A103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321717" y="2997881"/>
            <a:ext cx="320134" cy="170770"/>
          </a:xfrm>
          <a:custGeom>
            <a:avLst/>
            <a:gdLst/>
            <a:ahLst/>
            <a:cxnLst/>
            <a:rect l="0" t="0" r="0" b="0"/>
            <a:pathLst>
              <a:path w="320134" h="170770">
                <a:moveTo>
                  <a:pt x="116933" y="62819"/>
                </a:moveTo>
                <a:lnTo>
                  <a:pt x="116933" y="62819"/>
                </a:lnTo>
                <a:lnTo>
                  <a:pt x="122003" y="57044"/>
                </a:lnTo>
                <a:lnTo>
                  <a:pt x="127058" y="47624"/>
                </a:lnTo>
                <a:lnTo>
                  <a:pt x="128489" y="42425"/>
                </a:lnTo>
                <a:lnTo>
                  <a:pt x="125923" y="28789"/>
                </a:lnTo>
                <a:lnTo>
                  <a:pt x="120694" y="18085"/>
                </a:lnTo>
                <a:lnTo>
                  <a:pt x="111305" y="7075"/>
                </a:lnTo>
                <a:lnTo>
                  <a:pt x="99850" y="2766"/>
                </a:lnTo>
                <a:lnTo>
                  <a:pt x="72872" y="0"/>
                </a:lnTo>
                <a:lnTo>
                  <a:pt x="61837" y="3385"/>
                </a:lnTo>
                <a:lnTo>
                  <a:pt x="30159" y="25385"/>
                </a:lnTo>
                <a:lnTo>
                  <a:pt x="15885" y="39106"/>
                </a:lnTo>
                <a:lnTo>
                  <a:pt x="4519" y="69262"/>
                </a:lnTo>
                <a:lnTo>
                  <a:pt x="414" y="78853"/>
                </a:lnTo>
                <a:lnTo>
                  <a:pt x="0" y="91582"/>
                </a:lnTo>
                <a:lnTo>
                  <a:pt x="5484" y="122750"/>
                </a:lnTo>
                <a:lnTo>
                  <a:pt x="11191" y="133670"/>
                </a:lnTo>
                <a:lnTo>
                  <a:pt x="29723" y="149800"/>
                </a:lnTo>
                <a:lnTo>
                  <a:pt x="39603" y="154394"/>
                </a:lnTo>
                <a:lnTo>
                  <a:pt x="44213" y="155619"/>
                </a:lnTo>
                <a:lnTo>
                  <a:pt x="54980" y="153217"/>
                </a:lnTo>
                <a:lnTo>
                  <a:pt x="72397" y="143548"/>
                </a:lnTo>
                <a:lnTo>
                  <a:pt x="95945" y="112902"/>
                </a:lnTo>
                <a:lnTo>
                  <a:pt x="105148" y="87615"/>
                </a:lnTo>
                <a:lnTo>
                  <a:pt x="114893" y="55902"/>
                </a:lnTo>
                <a:lnTo>
                  <a:pt x="116814" y="33033"/>
                </a:lnTo>
                <a:lnTo>
                  <a:pt x="116148" y="33084"/>
                </a:lnTo>
                <a:lnTo>
                  <a:pt x="113527" y="35022"/>
                </a:lnTo>
                <a:lnTo>
                  <a:pt x="111165" y="55812"/>
                </a:lnTo>
                <a:lnTo>
                  <a:pt x="112580" y="78734"/>
                </a:lnTo>
                <a:lnTo>
                  <a:pt x="119444" y="110021"/>
                </a:lnTo>
                <a:lnTo>
                  <a:pt x="127804" y="141132"/>
                </a:lnTo>
                <a:lnTo>
                  <a:pt x="129526" y="147719"/>
                </a:lnTo>
                <a:lnTo>
                  <a:pt x="132643" y="152999"/>
                </a:lnTo>
                <a:lnTo>
                  <a:pt x="134462" y="153278"/>
                </a:lnTo>
                <a:lnTo>
                  <a:pt x="136380" y="152053"/>
                </a:lnTo>
                <a:lnTo>
                  <a:pt x="150982" y="131040"/>
                </a:lnTo>
                <a:lnTo>
                  <a:pt x="163245" y="100704"/>
                </a:lnTo>
                <a:lnTo>
                  <a:pt x="171916" y="71818"/>
                </a:lnTo>
                <a:lnTo>
                  <a:pt x="179007" y="55765"/>
                </a:lnTo>
                <a:lnTo>
                  <a:pt x="197967" y="32750"/>
                </a:lnTo>
                <a:lnTo>
                  <a:pt x="198473" y="33601"/>
                </a:lnTo>
                <a:lnTo>
                  <a:pt x="203758" y="58605"/>
                </a:lnTo>
                <a:lnTo>
                  <a:pt x="205423" y="85296"/>
                </a:lnTo>
                <a:lnTo>
                  <a:pt x="209123" y="107946"/>
                </a:lnTo>
                <a:lnTo>
                  <a:pt x="217382" y="138686"/>
                </a:lnTo>
                <a:lnTo>
                  <a:pt x="218471" y="140209"/>
                </a:lnTo>
                <a:lnTo>
                  <a:pt x="219902" y="140518"/>
                </a:lnTo>
                <a:lnTo>
                  <a:pt x="221563" y="140018"/>
                </a:lnTo>
                <a:lnTo>
                  <a:pt x="230641" y="132573"/>
                </a:lnTo>
                <a:lnTo>
                  <a:pt x="242692" y="102206"/>
                </a:lnTo>
                <a:lnTo>
                  <a:pt x="256736" y="73941"/>
                </a:lnTo>
                <a:lnTo>
                  <a:pt x="268517" y="44712"/>
                </a:lnTo>
                <a:lnTo>
                  <a:pt x="280514" y="17212"/>
                </a:lnTo>
                <a:lnTo>
                  <a:pt x="292582" y="1954"/>
                </a:lnTo>
                <a:lnTo>
                  <a:pt x="294004" y="1781"/>
                </a:lnTo>
                <a:lnTo>
                  <a:pt x="297467" y="3470"/>
                </a:lnTo>
                <a:lnTo>
                  <a:pt x="298672" y="5615"/>
                </a:lnTo>
                <a:lnTo>
                  <a:pt x="302489" y="17313"/>
                </a:lnTo>
                <a:lnTo>
                  <a:pt x="304137" y="19782"/>
                </a:lnTo>
                <a:lnTo>
                  <a:pt x="306782" y="38247"/>
                </a:lnTo>
                <a:lnTo>
                  <a:pt x="311740" y="69892"/>
                </a:lnTo>
                <a:lnTo>
                  <a:pt x="313514" y="97643"/>
                </a:lnTo>
                <a:lnTo>
                  <a:pt x="315629" y="124842"/>
                </a:lnTo>
                <a:lnTo>
                  <a:pt x="317131" y="129568"/>
                </a:lnTo>
                <a:lnTo>
                  <a:pt x="316917" y="138581"/>
                </a:lnTo>
                <a:lnTo>
                  <a:pt x="315872" y="142961"/>
                </a:lnTo>
                <a:lnTo>
                  <a:pt x="316593" y="149708"/>
                </a:lnTo>
                <a:lnTo>
                  <a:pt x="318559" y="155764"/>
                </a:lnTo>
                <a:lnTo>
                  <a:pt x="320133" y="17076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1" name="SMARTInkShape-Group25">
            <a:extLst>
              <a:ext uri="{FF2B5EF4-FFF2-40B4-BE49-F238E27FC236}">
                <a16:creationId xmlns:a16="http://schemas.microsoft.com/office/drawing/2014/main" id="{C104029B-39F2-E11D-80D1-BEDAE3E2166E}"/>
              </a:ext>
            </a:extLst>
          </p:cNvPr>
          <p:cNvGrpSpPr/>
          <p:nvPr/>
        </p:nvGrpSpPr>
        <p:grpSpPr>
          <a:xfrm>
            <a:off x="4948074" y="2889250"/>
            <a:ext cx="1554327" cy="299845"/>
            <a:chOff x="4948074" y="2889250"/>
            <a:chExt cx="1554327" cy="299845"/>
          </a:xfrm>
        </p:grpSpPr>
        <p:sp>
          <p:nvSpPr>
            <p:cNvPr id="169" name="SMARTInkShape-146">
              <a:extLst>
                <a:ext uri="{FF2B5EF4-FFF2-40B4-BE49-F238E27FC236}">
                  <a16:creationId xmlns:a16="http://schemas.microsoft.com/office/drawing/2014/main" id="{5F07B5A5-55E0-7E9B-DF1D-7CC954703CDE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4948074" y="3010295"/>
              <a:ext cx="130099" cy="166176"/>
            </a:xfrm>
            <a:custGeom>
              <a:avLst/>
              <a:gdLst/>
              <a:ahLst/>
              <a:cxnLst/>
              <a:rect l="0" t="0" r="0" b="0"/>
              <a:pathLst>
                <a:path w="130099" h="166176">
                  <a:moveTo>
                    <a:pt x="4926" y="56755"/>
                  </a:moveTo>
                  <a:lnTo>
                    <a:pt x="4926" y="56755"/>
                  </a:lnTo>
                  <a:lnTo>
                    <a:pt x="35316" y="56755"/>
                  </a:lnTo>
                  <a:lnTo>
                    <a:pt x="56921" y="54874"/>
                  </a:lnTo>
                  <a:lnTo>
                    <a:pt x="83879" y="48916"/>
                  </a:lnTo>
                  <a:lnTo>
                    <a:pt x="97229" y="43614"/>
                  </a:lnTo>
                  <a:lnTo>
                    <a:pt x="125755" y="29212"/>
                  </a:lnTo>
                  <a:lnTo>
                    <a:pt x="127812" y="26399"/>
                  </a:lnTo>
                  <a:lnTo>
                    <a:pt x="130098" y="19510"/>
                  </a:lnTo>
                  <a:lnTo>
                    <a:pt x="129296" y="16402"/>
                  </a:lnTo>
                  <a:lnTo>
                    <a:pt x="124642" y="11069"/>
                  </a:lnTo>
                  <a:lnTo>
                    <a:pt x="110718" y="4099"/>
                  </a:lnTo>
                  <a:lnTo>
                    <a:pt x="86445" y="937"/>
                  </a:lnTo>
                  <a:lnTo>
                    <a:pt x="63652" y="0"/>
                  </a:lnTo>
                  <a:lnTo>
                    <a:pt x="48195" y="5425"/>
                  </a:lnTo>
                  <a:lnTo>
                    <a:pt x="22018" y="22783"/>
                  </a:lnTo>
                  <a:lnTo>
                    <a:pt x="11088" y="35557"/>
                  </a:lnTo>
                  <a:lnTo>
                    <a:pt x="3381" y="51650"/>
                  </a:lnTo>
                  <a:lnTo>
                    <a:pt x="0" y="76566"/>
                  </a:lnTo>
                  <a:lnTo>
                    <a:pt x="3926" y="105745"/>
                  </a:lnTo>
                  <a:lnTo>
                    <a:pt x="13540" y="130321"/>
                  </a:lnTo>
                  <a:lnTo>
                    <a:pt x="26528" y="146756"/>
                  </a:lnTo>
                  <a:lnTo>
                    <a:pt x="54180" y="163735"/>
                  </a:lnTo>
                  <a:lnTo>
                    <a:pt x="58929" y="166175"/>
                  </a:lnTo>
                  <a:lnTo>
                    <a:pt x="106526" y="1583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47">
              <a:extLst>
                <a:ext uri="{FF2B5EF4-FFF2-40B4-BE49-F238E27FC236}">
                  <a16:creationId xmlns:a16="http://schemas.microsoft.com/office/drawing/2014/main" id="{48C37E46-A8F2-EAE1-9321-84BE61E75230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5124450" y="3003285"/>
              <a:ext cx="114146" cy="159016"/>
            </a:xfrm>
            <a:custGeom>
              <a:avLst/>
              <a:gdLst/>
              <a:ahLst/>
              <a:cxnLst/>
              <a:rect l="0" t="0" r="0" b="0"/>
              <a:pathLst>
                <a:path w="114146" h="159016">
                  <a:moveTo>
                    <a:pt x="101600" y="38365"/>
                  </a:moveTo>
                  <a:lnTo>
                    <a:pt x="101600" y="38365"/>
                  </a:lnTo>
                  <a:lnTo>
                    <a:pt x="112534" y="32898"/>
                  </a:lnTo>
                  <a:lnTo>
                    <a:pt x="113123" y="31898"/>
                  </a:lnTo>
                  <a:lnTo>
                    <a:pt x="114067" y="25224"/>
                  </a:lnTo>
                  <a:lnTo>
                    <a:pt x="114145" y="23254"/>
                  </a:lnTo>
                  <a:lnTo>
                    <a:pt x="110468" y="17303"/>
                  </a:lnTo>
                  <a:lnTo>
                    <a:pt x="96610" y="1984"/>
                  </a:lnTo>
                  <a:lnTo>
                    <a:pt x="91218" y="0"/>
                  </a:lnTo>
                  <a:lnTo>
                    <a:pt x="70145" y="578"/>
                  </a:lnTo>
                  <a:lnTo>
                    <a:pt x="46732" y="5924"/>
                  </a:lnTo>
                  <a:lnTo>
                    <a:pt x="21383" y="20015"/>
                  </a:lnTo>
                  <a:lnTo>
                    <a:pt x="5948" y="33016"/>
                  </a:lnTo>
                  <a:lnTo>
                    <a:pt x="4670" y="36210"/>
                  </a:lnTo>
                  <a:lnTo>
                    <a:pt x="5990" y="55572"/>
                  </a:lnTo>
                  <a:lnTo>
                    <a:pt x="9953" y="63887"/>
                  </a:lnTo>
                  <a:lnTo>
                    <a:pt x="15712" y="70874"/>
                  </a:lnTo>
                  <a:lnTo>
                    <a:pt x="44029" y="86113"/>
                  </a:lnTo>
                  <a:lnTo>
                    <a:pt x="72773" y="106254"/>
                  </a:lnTo>
                  <a:lnTo>
                    <a:pt x="78205" y="114634"/>
                  </a:lnTo>
                  <a:lnTo>
                    <a:pt x="79653" y="118844"/>
                  </a:lnTo>
                  <a:lnTo>
                    <a:pt x="79381" y="127285"/>
                  </a:lnTo>
                  <a:lnTo>
                    <a:pt x="78321" y="131512"/>
                  </a:lnTo>
                  <a:lnTo>
                    <a:pt x="71498" y="139971"/>
                  </a:lnTo>
                  <a:lnTo>
                    <a:pt x="61410" y="147729"/>
                  </a:lnTo>
                  <a:lnTo>
                    <a:pt x="49871" y="153529"/>
                  </a:lnTo>
                  <a:lnTo>
                    <a:pt x="0" y="159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48">
              <a:extLst>
                <a:ext uri="{FF2B5EF4-FFF2-40B4-BE49-F238E27FC236}">
                  <a16:creationId xmlns:a16="http://schemas.microsoft.com/office/drawing/2014/main" id="{3C2E0C8D-0E91-5237-440E-3B0F177F2D17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5334164" y="2910065"/>
              <a:ext cx="126837" cy="248648"/>
            </a:xfrm>
            <a:custGeom>
              <a:avLst/>
              <a:gdLst/>
              <a:ahLst/>
              <a:cxnLst/>
              <a:rect l="0" t="0" r="0" b="0"/>
              <a:pathLst>
                <a:path w="126837" h="248648">
                  <a:moveTo>
                    <a:pt x="25236" y="10935"/>
                  </a:moveTo>
                  <a:lnTo>
                    <a:pt x="25236" y="10935"/>
                  </a:lnTo>
                  <a:lnTo>
                    <a:pt x="25236" y="4193"/>
                  </a:lnTo>
                  <a:lnTo>
                    <a:pt x="25941" y="2207"/>
                  </a:lnTo>
                  <a:lnTo>
                    <a:pt x="27118" y="883"/>
                  </a:lnTo>
                  <a:lnTo>
                    <a:pt x="28607" y="0"/>
                  </a:lnTo>
                  <a:lnTo>
                    <a:pt x="30307" y="823"/>
                  </a:lnTo>
                  <a:lnTo>
                    <a:pt x="34074" y="5500"/>
                  </a:lnTo>
                  <a:lnTo>
                    <a:pt x="37428" y="34086"/>
                  </a:lnTo>
                  <a:lnTo>
                    <a:pt x="35904" y="52132"/>
                  </a:lnTo>
                  <a:lnTo>
                    <a:pt x="29068" y="80142"/>
                  </a:lnTo>
                  <a:lnTo>
                    <a:pt x="20923" y="106058"/>
                  </a:lnTo>
                  <a:lnTo>
                    <a:pt x="12520" y="131560"/>
                  </a:lnTo>
                  <a:lnTo>
                    <a:pt x="4066" y="156980"/>
                  </a:lnTo>
                  <a:lnTo>
                    <a:pt x="672" y="183090"/>
                  </a:lnTo>
                  <a:lnTo>
                    <a:pt x="0" y="212810"/>
                  </a:lnTo>
                  <a:lnTo>
                    <a:pt x="1320" y="226246"/>
                  </a:lnTo>
                  <a:lnTo>
                    <a:pt x="6611" y="239273"/>
                  </a:lnTo>
                  <a:lnTo>
                    <a:pt x="10702" y="243594"/>
                  </a:lnTo>
                  <a:lnTo>
                    <a:pt x="20894" y="248394"/>
                  </a:lnTo>
                  <a:lnTo>
                    <a:pt x="32477" y="248647"/>
                  </a:lnTo>
                  <a:lnTo>
                    <a:pt x="53791" y="243060"/>
                  </a:lnTo>
                  <a:lnTo>
                    <a:pt x="81023" y="230092"/>
                  </a:lnTo>
                  <a:lnTo>
                    <a:pt x="110585" y="209773"/>
                  </a:lnTo>
                  <a:lnTo>
                    <a:pt x="126836" y="188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49">
              <a:extLst>
                <a:ext uri="{FF2B5EF4-FFF2-40B4-BE49-F238E27FC236}">
                  <a16:creationId xmlns:a16="http://schemas.microsoft.com/office/drawing/2014/main" id="{AFACAE2E-35C0-A8C2-0361-0DAFC1ABEAAD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5302250" y="2997200"/>
              <a:ext cx="114301" cy="25401"/>
            </a:xfrm>
            <a:custGeom>
              <a:avLst/>
              <a:gdLst/>
              <a:ahLst/>
              <a:cxnLst/>
              <a:rect l="0" t="0" r="0" b="0"/>
              <a:pathLst>
                <a:path w="114301" h="25401">
                  <a:moveTo>
                    <a:pt x="0" y="25400"/>
                  </a:moveTo>
                  <a:lnTo>
                    <a:pt x="0" y="25400"/>
                  </a:lnTo>
                  <a:lnTo>
                    <a:pt x="29511" y="18493"/>
                  </a:lnTo>
                  <a:lnTo>
                    <a:pt x="56488" y="12535"/>
                  </a:lnTo>
                  <a:lnTo>
                    <a:pt x="84235" y="6301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50">
              <a:extLst>
                <a:ext uri="{FF2B5EF4-FFF2-40B4-BE49-F238E27FC236}">
                  <a16:creationId xmlns:a16="http://schemas.microsoft.com/office/drawing/2014/main" id="{059B7A31-F33E-813A-0AFD-D80B262F5429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5461000" y="3036260"/>
              <a:ext cx="31751" cy="126041"/>
            </a:xfrm>
            <a:custGeom>
              <a:avLst/>
              <a:gdLst/>
              <a:ahLst/>
              <a:cxnLst/>
              <a:rect l="0" t="0" r="0" b="0"/>
              <a:pathLst>
                <a:path w="31751" h="126041">
                  <a:moveTo>
                    <a:pt x="31750" y="11740"/>
                  </a:moveTo>
                  <a:lnTo>
                    <a:pt x="31750" y="11740"/>
                  </a:lnTo>
                  <a:lnTo>
                    <a:pt x="31750" y="0"/>
                  </a:lnTo>
                  <a:lnTo>
                    <a:pt x="31750" y="2696"/>
                  </a:lnTo>
                  <a:lnTo>
                    <a:pt x="20918" y="31964"/>
                  </a:lnTo>
                  <a:lnTo>
                    <a:pt x="14532" y="58304"/>
                  </a:lnTo>
                  <a:lnTo>
                    <a:pt x="11362" y="82216"/>
                  </a:lnTo>
                  <a:lnTo>
                    <a:pt x="5953" y="101531"/>
                  </a:lnTo>
                  <a:lnTo>
                    <a:pt x="2646" y="109503"/>
                  </a:lnTo>
                  <a:lnTo>
                    <a:pt x="0" y="1260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51">
              <a:extLst>
                <a:ext uri="{FF2B5EF4-FFF2-40B4-BE49-F238E27FC236}">
                  <a16:creationId xmlns:a16="http://schemas.microsoft.com/office/drawing/2014/main" id="{781C1440-C5A1-B86C-3847-F9699B991325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5511800" y="291465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0" y="38100"/>
                  </a:moveTo>
                  <a:lnTo>
                    <a:pt x="0" y="3810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52">
              <a:extLst>
                <a:ext uri="{FF2B5EF4-FFF2-40B4-BE49-F238E27FC236}">
                  <a16:creationId xmlns:a16="http://schemas.microsoft.com/office/drawing/2014/main" id="{8ED263F7-91D4-DB3E-D7AB-D503B687C81A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5543550" y="3026403"/>
              <a:ext cx="278169" cy="131907"/>
            </a:xfrm>
            <a:custGeom>
              <a:avLst/>
              <a:gdLst/>
              <a:ahLst/>
              <a:cxnLst/>
              <a:rect l="0" t="0" r="0" b="0"/>
              <a:pathLst>
                <a:path w="278169" h="131907">
                  <a:moveTo>
                    <a:pt x="0" y="40647"/>
                  </a:moveTo>
                  <a:lnTo>
                    <a:pt x="0" y="40647"/>
                  </a:lnTo>
                  <a:lnTo>
                    <a:pt x="0" y="33905"/>
                  </a:lnTo>
                  <a:lnTo>
                    <a:pt x="5645" y="26832"/>
                  </a:lnTo>
                  <a:lnTo>
                    <a:pt x="34427" y="4868"/>
                  </a:lnTo>
                  <a:lnTo>
                    <a:pt x="42583" y="521"/>
                  </a:lnTo>
                  <a:lnTo>
                    <a:pt x="52793" y="0"/>
                  </a:lnTo>
                  <a:lnTo>
                    <a:pt x="58479" y="849"/>
                  </a:lnTo>
                  <a:lnTo>
                    <a:pt x="62269" y="3532"/>
                  </a:lnTo>
                  <a:lnTo>
                    <a:pt x="64796" y="7437"/>
                  </a:lnTo>
                  <a:lnTo>
                    <a:pt x="67604" y="18126"/>
                  </a:lnTo>
                  <a:lnTo>
                    <a:pt x="68479" y="38600"/>
                  </a:lnTo>
                  <a:lnTo>
                    <a:pt x="64294" y="70124"/>
                  </a:lnTo>
                  <a:lnTo>
                    <a:pt x="63657" y="101712"/>
                  </a:lnTo>
                  <a:lnTo>
                    <a:pt x="63521" y="125463"/>
                  </a:lnTo>
                  <a:lnTo>
                    <a:pt x="62807" y="126119"/>
                  </a:lnTo>
                  <a:lnTo>
                    <a:pt x="61627" y="125851"/>
                  </a:lnTo>
                  <a:lnTo>
                    <a:pt x="60135" y="124966"/>
                  </a:lnTo>
                  <a:lnTo>
                    <a:pt x="59846" y="123671"/>
                  </a:lnTo>
                  <a:lnTo>
                    <a:pt x="61405" y="120350"/>
                  </a:lnTo>
                  <a:lnTo>
                    <a:pt x="71814" y="103036"/>
                  </a:lnTo>
                  <a:lnTo>
                    <a:pt x="82365" y="77625"/>
                  </a:lnTo>
                  <a:lnTo>
                    <a:pt x="102632" y="49387"/>
                  </a:lnTo>
                  <a:lnTo>
                    <a:pt x="121788" y="21641"/>
                  </a:lnTo>
                  <a:lnTo>
                    <a:pt x="135569" y="13771"/>
                  </a:lnTo>
                  <a:lnTo>
                    <a:pt x="149687" y="10341"/>
                  </a:lnTo>
                  <a:lnTo>
                    <a:pt x="158485" y="11420"/>
                  </a:lnTo>
                  <a:lnTo>
                    <a:pt x="162807" y="12696"/>
                  </a:lnTo>
                  <a:lnTo>
                    <a:pt x="165688" y="16369"/>
                  </a:lnTo>
                  <a:lnTo>
                    <a:pt x="168889" y="27975"/>
                  </a:lnTo>
                  <a:lnTo>
                    <a:pt x="170943" y="58422"/>
                  </a:lnTo>
                  <a:lnTo>
                    <a:pt x="171350" y="87850"/>
                  </a:lnTo>
                  <a:lnTo>
                    <a:pt x="171436" y="115798"/>
                  </a:lnTo>
                  <a:lnTo>
                    <a:pt x="171448" y="131906"/>
                  </a:lnTo>
                  <a:lnTo>
                    <a:pt x="171450" y="131066"/>
                  </a:lnTo>
                  <a:lnTo>
                    <a:pt x="193112" y="103610"/>
                  </a:lnTo>
                  <a:lnTo>
                    <a:pt x="213848" y="77701"/>
                  </a:lnTo>
                  <a:lnTo>
                    <a:pt x="234959" y="48740"/>
                  </a:lnTo>
                  <a:lnTo>
                    <a:pt x="263310" y="18741"/>
                  </a:lnTo>
                  <a:lnTo>
                    <a:pt x="267075" y="16800"/>
                  </a:lnTo>
                  <a:lnTo>
                    <a:pt x="275241" y="15554"/>
                  </a:lnTo>
                  <a:lnTo>
                    <a:pt x="276627" y="18274"/>
                  </a:lnTo>
                  <a:lnTo>
                    <a:pt x="278168" y="28822"/>
                  </a:lnTo>
                  <a:lnTo>
                    <a:pt x="274793" y="59295"/>
                  </a:lnTo>
                  <a:lnTo>
                    <a:pt x="272860" y="86938"/>
                  </a:lnTo>
                  <a:lnTo>
                    <a:pt x="266700" y="1168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53">
              <a:extLst>
                <a:ext uri="{FF2B5EF4-FFF2-40B4-BE49-F238E27FC236}">
                  <a16:creationId xmlns:a16="http://schemas.microsoft.com/office/drawing/2014/main" id="{952BAE56-3EF7-B0DC-4883-1D0D58FB5EA6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5856266" y="3020569"/>
              <a:ext cx="169885" cy="168526"/>
            </a:xfrm>
            <a:custGeom>
              <a:avLst/>
              <a:gdLst/>
              <a:ahLst/>
              <a:cxnLst/>
              <a:rect l="0" t="0" r="0" b="0"/>
              <a:pathLst>
                <a:path w="169885" h="168526">
                  <a:moveTo>
                    <a:pt x="68284" y="84581"/>
                  </a:moveTo>
                  <a:lnTo>
                    <a:pt x="68284" y="84581"/>
                  </a:lnTo>
                  <a:lnTo>
                    <a:pt x="96535" y="56329"/>
                  </a:lnTo>
                  <a:lnTo>
                    <a:pt x="113693" y="35801"/>
                  </a:lnTo>
                  <a:lnTo>
                    <a:pt x="122383" y="18945"/>
                  </a:lnTo>
                  <a:lnTo>
                    <a:pt x="124078" y="10489"/>
                  </a:lnTo>
                  <a:lnTo>
                    <a:pt x="122413" y="6965"/>
                  </a:lnTo>
                  <a:lnTo>
                    <a:pt x="114919" y="1167"/>
                  </a:lnTo>
                  <a:lnTo>
                    <a:pt x="104533" y="0"/>
                  </a:lnTo>
                  <a:lnTo>
                    <a:pt x="98800" y="677"/>
                  </a:lnTo>
                  <a:lnTo>
                    <a:pt x="77247" y="11743"/>
                  </a:lnTo>
                  <a:lnTo>
                    <a:pt x="50456" y="38104"/>
                  </a:lnTo>
                  <a:lnTo>
                    <a:pt x="26390" y="66239"/>
                  </a:lnTo>
                  <a:lnTo>
                    <a:pt x="11750" y="92348"/>
                  </a:lnTo>
                  <a:lnTo>
                    <a:pt x="1337" y="119209"/>
                  </a:lnTo>
                  <a:lnTo>
                    <a:pt x="0" y="140389"/>
                  </a:lnTo>
                  <a:lnTo>
                    <a:pt x="4014" y="166562"/>
                  </a:lnTo>
                  <a:lnTo>
                    <a:pt x="4976" y="168163"/>
                  </a:lnTo>
                  <a:lnTo>
                    <a:pt x="6323" y="168525"/>
                  </a:lnTo>
                  <a:lnTo>
                    <a:pt x="16925" y="164035"/>
                  </a:lnTo>
                  <a:lnTo>
                    <a:pt x="28529" y="155003"/>
                  </a:lnTo>
                  <a:lnTo>
                    <a:pt x="40728" y="137898"/>
                  </a:lnTo>
                  <a:lnTo>
                    <a:pt x="54112" y="110687"/>
                  </a:lnTo>
                  <a:lnTo>
                    <a:pt x="66679" y="82688"/>
                  </a:lnTo>
                  <a:lnTo>
                    <a:pt x="80794" y="53401"/>
                  </a:lnTo>
                  <a:lnTo>
                    <a:pt x="80241" y="68152"/>
                  </a:lnTo>
                  <a:lnTo>
                    <a:pt x="74069" y="93330"/>
                  </a:lnTo>
                  <a:lnTo>
                    <a:pt x="71560" y="106814"/>
                  </a:lnTo>
                  <a:lnTo>
                    <a:pt x="72797" y="115158"/>
                  </a:lnTo>
                  <a:lnTo>
                    <a:pt x="77581" y="121219"/>
                  </a:lnTo>
                  <a:lnTo>
                    <a:pt x="80832" y="123823"/>
                  </a:lnTo>
                  <a:lnTo>
                    <a:pt x="90089" y="126716"/>
                  </a:lnTo>
                  <a:lnTo>
                    <a:pt x="116649" y="128574"/>
                  </a:lnTo>
                  <a:lnTo>
                    <a:pt x="137413" y="125524"/>
                  </a:lnTo>
                  <a:lnTo>
                    <a:pt x="153600" y="116781"/>
                  </a:lnTo>
                  <a:lnTo>
                    <a:pt x="169884" y="1036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54">
              <a:extLst>
                <a:ext uri="{FF2B5EF4-FFF2-40B4-BE49-F238E27FC236}">
                  <a16:creationId xmlns:a16="http://schemas.microsoft.com/office/drawing/2014/main" id="{B9CB172A-C7C3-10C5-1926-3B4098E1CC19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6007474" y="2889250"/>
              <a:ext cx="107577" cy="282705"/>
            </a:xfrm>
            <a:custGeom>
              <a:avLst/>
              <a:gdLst/>
              <a:ahLst/>
              <a:cxnLst/>
              <a:rect l="0" t="0" r="0" b="0"/>
              <a:pathLst>
                <a:path w="107577" h="282705">
                  <a:moveTo>
                    <a:pt x="56776" y="0"/>
                  </a:moveTo>
                  <a:lnTo>
                    <a:pt x="56776" y="0"/>
                  </a:lnTo>
                  <a:lnTo>
                    <a:pt x="62864" y="0"/>
                  </a:lnTo>
                  <a:lnTo>
                    <a:pt x="54265" y="28611"/>
                  </a:lnTo>
                  <a:lnTo>
                    <a:pt x="42456" y="56504"/>
                  </a:lnTo>
                  <a:lnTo>
                    <a:pt x="37716" y="81575"/>
                  </a:lnTo>
                  <a:lnTo>
                    <a:pt x="28708" y="111032"/>
                  </a:lnTo>
                  <a:lnTo>
                    <a:pt x="21257" y="141397"/>
                  </a:lnTo>
                  <a:lnTo>
                    <a:pt x="14580" y="168582"/>
                  </a:lnTo>
                  <a:lnTo>
                    <a:pt x="8133" y="193805"/>
                  </a:lnTo>
                  <a:lnTo>
                    <a:pt x="1516" y="225412"/>
                  </a:lnTo>
                  <a:lnTo>
                    <a:pt x="187" y="251174"/>
                  </a:lnTo>
                  <a:lnTo>
                    <a:pt x="0" y="258466"/>
                  </a:lnTo>
                  <a:lnTo>
                    <a:pt x="3554" y="270331"/>
                  </a:lnTo>
                  <a:lnTo>
                    <a:pt x="9134" y="278897"/>
                  </a:lnTo>
                  <a:lnTo>
                    <a:pt x="13965" y="282704"/>
                  </a:lnTo>
                  <a:lnTo>
                    <a:pt x="22226" y="282515"/>
                  </a:lnTo>
                  <a:lnTo>
                    <a:pt x="51519" y="276644"/>
                  </a:lnTo>
                  <a:lnTo>
                    <a:pt x="77640" y="264002"/>
                  </a:lnTo>
                  <a:lnTo>
                    <a:pt x="107576" y="241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55">
              <a:extLst>
                <a:ext uri="{FF2B5EF4-FFF2-40B4-BE49-F238E27FC236}">
                  <a16:creationId xmlns:a16="http://schemas.microsoft.com/office/drawing/2014/main" id="{C78113CA-A3C8-DFF4-38FE-BEE7FB266DF5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6045200" y="3016250"/>
              <a:ext cx="95251" cy="6273"/>
            </a:xfrm>
            <a:custGeom>
              <a:avLst/>
              <a:gdLst/>
              <a:ahLst/>
              <a:cxnLst/>
              <a:rect l="0" t="0" r="0" b="0"/>
              <a:pathLst>
                <a:path w="95251" h="6273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05" y="4364"/>
                  </a:lnTo>
                  <a:lnTo>
                    <a:pt x="1882" y="5026"/>
                  </a:lnTo>
                  <a:lnTo>
                    <a:pt x="6481" y="5761"/>
                  </a:lnTo>
                  <a:lnTo>
                    <a:pt x="35975" y="6272"/>
                  </a:lnTo>
                  <a:lnTo>
                    <a:pt x="63785" y="1971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56">
              <a:extLst>
                <a:ext uri="{FF2B5EF4-FFF2-40B4-BE49-F238E27FC236}">
                  <a16:creationId xmlns:a16="http://schemas.microsoft.com/office/drawing/2014/main" id="{CC5AA7DE-1072-5799-E9BC-9E8C3685E3C5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6149299" y="3010271"/>
              <a:ext cx="89768" cy="130883"/>
            </a:xfrm>
            <a:custGeom>
              <a:avLst/>
              <a:gdLst/>
              <a:ahLst/>
              <a:cxnLst/>
              <a:rect l="0" t="0" r="0" b="0"/>
              <a:pathLst>
                <a:path w="89768" h="130883">
                  <a:moveTo>
                    <a:pt x="61001" y="31379"/>
                  </a:moveTo>
                  <a:lnTo>
                    <a:pt x="61001" y="31379"/>
                  </a:lnTo>
                  <a:lnTo>
                    <a:pt x="66777" y="26310"/>
                  </a:lnTo>
                  <a:lnTo>
                    <a:pt x="81395" y="16452"/>
                  </a:lnTo>
                  <a:lnTo>
                    <a:pt x="84177" y="12280"/>
                  </a:lnTo>
                  <a:lnTo>
                    <a:pt x="86118" y="8074"/>
                  </a:lnTo>
                  <a:lnTo>
                    <a:pt x="89333" y="3853"/>
                  </a:lnTo>
                  <a:lnTo>
                    <a:pt x="89767" y="2445"/>
                  </a:lnTo>
                  <a:lnTo>
                    <a:pt x="89351" y="1506"/>
                  </a:lnTo>
                  <a:lnTo>
                    <a:pt x="88367" y="880"/>
                  </a:lnTo>
                  <a:lnTo>
                    <a:pt x="76870" y="0"/>
                  </a:lnTo>
                  <a:lnTo>
                    <a:pt x="65937" y="5438"/>
                  </a:lnTo>
                  <a:lnTo>
                    <a:pt x="38300" y="26176"/>
                  </a:lnTo>
                  <a:lnTo>
                    <a:pt x="15804" y="51361"/>
                  </a:lnTo>
                  <a:lnTo>
                    <a:pt x="3551" y="74616"/>
                  </a:lnTo>
                  <a:lnTo>
                    <a:pt x="0" y="98674"/>
                  </a:lnTo>
                  <a:lnTo>
                    <a:pt x="1669" y="112794"/>
                  </a:lnTo>
                  <a:lnTo>
                    <a:pt x="6643" y="122361"/>
                  </a:lnTo>
                  <a:lnTo>
                    <a:pt x="9946" y="125901"/>
                  </a:lnTo>
                  <a:lnTo>
                    <a:pt x="19259" y="129833"/>
                  </a:lnTo>
                  <a:lnTo>
                    <a:pt x="24706" y="130882"/>
                  </a:lnTo>
                  <a:lnTo>
                    <a:pt x="36404" y="128284"/>
                  </a:lnTo>
                  <a:lnTo>
                    <a:pt x="64531" y="115118"/>
                  </a:lnTo>
                  <a:lnTo>
                    <a:pt x="75034" y="107167"/>
                  </a:lnTo>
                  <a:lnTo>
                    <a:pt x="78824" y="103071"/>
                  </a:lnTo>
                  <a:lnTo>
                    <a:pt x="87528" y="80451"/>
                  </a:lnTo>
                  <a:lnTo>
                    <a:pt x="87832" y="54778"/>
                  </a:lnTo>
                  <a:lnTo>
                    <a:pt x="80051" y="186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57">
              <a:extLst>
                <a:ext uri="{FF2B5EF4-FFF2-40B4-BE49-F238E27FC236}">
                  <a16:creationId xmlns:a16="http://schemas.microsoft.com/office/drawing/2014/main" id="{153127C0-A86C-DBDA-7FD3-61A7486AC575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6223000" y="2978150"/>
              <a:ext cx="279401" cy="177889"/>
            </a:xfrm>
            <a:custGeom>
              <a:avLst/>
              <a:gdLst/>
              <a:ahLst/>
              <a:cxnLst/>
              <a:rect l="0" t="0" r="0" b="0"/>
              <a:pathLst>
                <a:path w="279401" h="177889">
                  <a:moveTo>
                    <a:pt x="0" y="76200"/>
                  </a:moveTo>
                  <a:lnTo>
                    <a:pt x="0" y="76200"/>
                  </a:lnTo>
                  <a:lnTo>
                    <a:pt x="13815" y="67411"/>
                  </a:lnTo>
                  <a:lnTo>
                    <a:pt x="42399" y="43445"/>
                  </a:lnTo>
                  <a:lnTo>
                    <a:pt x="71278" y="17456"/>
                  </a:lnTo>
                  <a:lnTo>
                    <a:pt x="88618" y="9954"/>
                  </a:lnTo>
                  <a:lnTo>
                    <a:pt x="98418" y="7952"/>
                  </a:lnTo>
                  <a:lnTo>
                    <a:pt x="107477" y="8944"/>
                  </a:lnTo>
                  <a:lnTo>
                    <a:pt x="111868" y="10196"/>
                  </a:lnTo>
                  <a:lnTo>
                    <a:pt x="120510" y="19113"/>
                  </a:lnTo>
                  <a:lnTo>
                    <a:pt x="124789" y="25442"/>
                  </a:lnTo>
                  <a:lnTo>
                    <a:pt x="130814" y="54576"/>
                  </a:lnTo>
                  <a:lnTo>
                    <a:pt x="130342" y="77878"/>
                  </a:lnTo>
                  <a:lnTo>
                    <a:pt x="127989" y="107271"/>
                  </a:lnTo>
                  <a:lnTo>
                    <a:pt x="127293" y="130562"/>
                  </a:lnTo>
                  <a:lnTo>
                    <a:pt x="125205" y="156042"/>
                  </a:lnTo>
                  <a:lnTo>
                    <a:pt x="123687" y="163295"/>
                  </a:lnTo>
                  <a:lnTo>
                    <a:pt x="120557" y="168835"/>
                  </a:lnTo>
                  <a:lnTo>
                    <a:pt x="111437" y="176873"/>
                  </a:lnTo>
                  <a:lnTo>
                    <a:pt x="106747" y="177888"/>
                  </a:lnTo>
                  <a:lnTo>
                    <a:pt x="102209" y="177153"/>
                  </a:lnTo>
                  <a:lnTo>
                    <a:pt x="97773" y="175252"/>
                  </a:lnTo>
                  <a:lnTo>
                    <a:pt x="90962" y="169377"/>
                  </a:lnTo>
                  <a:lnTo>
                    <a:pt x="88157" y="165835"/>
                  </a:lnTo>
                  <a:lnTo>
                    <a:pt x="87699" y="160651"/>
                  </a:lnTo>
                  <a:lnTo>
                    <a:pt x="90954" y="147365"/>
                  </a:lnTo>
                  <a:lnTo>
                    <a:pt x="106618" y="119499"/>
                  </a:lnTo>
                  <a:lnTo>
                    <a:pt x="109179" y="113533"/>
                  </a:lnTo>
                  <a:lnTo>
                    <a:pt x="126266" y="95023"/>
                  </a:lnTo>
                  <a:lnTo>
                    <a:pt x="153666" y="74875"/>
                  </a:lnTo>
                  <a:lnTo>
                    <a:pt x="179429" y="61618"/>
                  </a:lnTo>
                  <a:lnTo>
                    <a:pt x="209903" y="40248"/>
                  </a:lnTo>
                  <a:lnTo>
                    <a:pt x="239466" y="24080"/>
                  </a:lnTo>
                  <a:lnTo>
                    <a:pt x="279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SMARTInkShape-Group26">
            <a:extLst>
              <a:ext uri="{FF2B5EF4-FFF2-40B4-BE49-F238E27FC236}">
                <a16:creationId xmlns:a16="http://schemas.microsoft.com/office/drawing/2014/main" id="{CD974E44-2843-3A9F-6766-3664AC213D74}"/>
              </a:ext>
            </a:extLst>
          </p:cNvPr>
          <p:cNvGrpSpPr/>
          <p:nvPr/>
        </p:nvGrpSpPr>
        <p:grpSpPr>
          <a:xfrm>
            <a:off x="6826250" y="2859236"/>
            <a:ext cx="825501" cy="366565"/>
            <a:chOff x="6826250" y="2859236"/>
            <a:chExt cx="825501" cy="366565"/>
          </a:xfrm>
        </p:grpSpPr>
        <p:sp>
          <p:nvSpPr>
            <p:cNvPr id="182" name="SMARTInkShape-158">
              <a:extLst>
                <a:ext uri="{FF2B5EF4-FFF2-40B4-BE49-F238E27FC236}">
                  <a16:creationId xmlns:a16="http://schemas.microsoft.com/office/drawing/2014/main" id="{F68B5719-26FD-5153-595E-86C332712113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6852312" y="2859236"/>
              <a:ext cx="107205" cy="366565"/>
            </a:xfrm>
            <a:custGeom>
              <a:avLst/>
              <a:gdLst/>
              <a:ahLst/>
              <a:cxnLst/>
              <a:rect l="0" t="0" r="0" b="0"/>
              <a:pathLst>
                <a:path w="107205" h="366565">
                  <a:moveTo>
                    <a:pt x="94588" y="87164"/>
                  </a:moveTo>
                  <a:lnTo>
                    <a:pt x="94588" y="87164"/>
                  </a:lnTo>
                  <a:lnTo>
                    <a:pt x="107204" y="87164"/>
                  </a:lnTo>
                  <a:lnTo>
                    <a:pt x="105404" y="55458"/>
                  </a:lnTo>
                  <a:lnTo>
                    <a:pt x="100820" y="24376"/>
                  </a:lnTo>
                  <a:lnTo>
                    <a:pt x="96043" y="10391"/>
                  </a:lnTo>
                  <a:lnTo>
                    <a:pt x="92177" y="4124"/>
                  </a:lnTo>
                  <a:lnTo>
                    <a:pt x="89453" y="2171"/>
                  </a:lnTo>
                  <a:lnTo>
                    <a:pt x="82663" y="0"/>
                  </a:lnTo>
                  <a:lnTo>
                    <a:pt x="78172" y="2244"/>
                  </a:lnTo>
                  <a:lnTo>
                    <a:pt x="63148" y="17474"/>
                  </a:lnTo>
                  <a:lnTo>
                    <a:pt x="45248" y="43711"/>
                  </a:lnTo>
                  <a:lnTo>
                    <a:pt x="33911" y="73381"/>
                  </a:lnTo>
                  <a:lnTo>
                    <a:pt x="27064" y="98759"/>
                  </a:lnTo>
                  <a:lnTo>
                    <a:pt x="20567" y="127602"/>
                  </a:lnTo>
                  <a:lnTo>
                    <a:pt x="14173" y="155041"/>
                  </a:lnTo>
                  <a:lnTo>
                    <a:pt x="8516" y="185201"/>
                  </a:lnTo>
                  <a:lnTo>
                    <a:pt x="5821" y="215774"/>
                  </a:lnTo>
                  <a:lnTo>
                    <a:pt x="1572" y="243020"/>
                  </a:lnTo>
                  <a:lnTo>
                    <a:pt x="0" y="268967"/>
                  </a:lnTo>
                  <a:lnTo>
                    <a:pt x="1350" y="299256"/>
                  </a:lnTo>
                  <a:lnTo>
                    <a:pt x="5823" y="329504"/>
                  </a:lnTo>
                  <a:lnTo>
                    <a:pt x="12482" y="357074"/>
                  </a:lnTo>
                  <a:lnTo>
                    <a:pt x="14450" y="362354"/>
                  </a:lnTo>
                  <a:lnTo>
                    <a:pt x="16469" y="365169"/>
                  </a:lnTo>
                  <a:lnTo>
                    <a:pt x="24738" y="3665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159">
              <a:extLst>
                <a:ext uri="{FF2B5EF4-FFF2-40B4-BE49-F238E27FC236}">
                  <a16:creationId xmlns:a16="http://schemas.microsoft.com/office/drawing/2014/main" id="{A255F125-9593-FA0B-2EF3-8F59C10EB3A9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826250" y="3049488"/>
              <a:ext cx="158751" cy="30263"/>
            </a:xfrm>
            <a:custGeom>
              <a:avLst/>
              <a:gdLst/>
              <a:ahLst/>
              <a:cxnLst/>
              <a:rect l="0" t="0" r="0" b="0"/>
              <a:pathLst>
                <a:path w="158751" h="30263">
                  <a:moveTo>
                    <a:pt x="0" y="30262"/>
                  </a:moveTo>
                  <a:lnTo>
                    <a:pt x="0" y="30262"/>
                  </a:lnTo>
                  <a:lnTo>
                    <a:pt x="0" y="26891"/>
                  </a:lnTo>
                  <a:lnTo>
                    <a:pt x="5645" y="23355"/>
                  </a:lnTo>
                  <a:lnTo>
                    <a:pt x="33570" y="11163"/>
                  </a:lnTo>
                  <a:lnTo>
                    <a:pt x="51339" y="6729"/>
                  </a:lnTo>
                  <a:lnTo>
                    <a:pt x="83049" y="1860"/>
                  </a:lnTo>
                  <a:lnTo>
                    <a:pt x="104644" y="0"/>
                  </a:lnTo>
                  <a:lnTo>
                    <a:pt x="158750" y="48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60">
              <a:extLst>
                <a:ext uri="{FF2B5EF4-FFF2-40B4-BE49-F238E27FC236}">
                  <a16:creationId xmlns:a16="http://schemas.microsoft.com/office/drawing/2014/main" id="{34E29BE5-B221-39ED-CEAB-C653C7D64DBC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6997700" y="2992477"/>
              <a:ext cx="254001" cy="115802"/>
            </a:xfrm>
            <a:custGeom>
              <a:avLst/>
              <a:gdLst/>
              <a:ahLst/>
              <a:cxnLst/>
              <a:rect l="0" t="0" r="0" b="0"/>
              <a:pathLst>
                <a:path w="254001" h="115802">
                  <a:moveTo>
                    <a:pt x="0" y="80923"/>
                  </a:moveTo>
                  <a:lnTo>
                    <a:pt x="0" y="80923"/>
                  </a:lnTo>
                  <a:lnTo>
                    <a:pt x="3372" y="70810"/>
                  </a:lnTo>
                  <a:lnTo>
                    <a:pt x="10671" y="62082"/>
                  </a:lnTo>
                  <a:lnTo>
                    <a:pt x="41066" y="33347"/>
                  </a:lnTo>
                  <a:lnTo>
                    <a:pt x="48590" y="27323"/>
                  </a:lnTo>
                  <a:lnTo>
                    <a:pt x="64727" y="20670"/>
                  </a:lnTo>
                  <a:lnTo>
                    <a:pt x="82208" y="19091"/>
                  </a:lnTo>
                  <a:lnTo>
                    <a:pt x="95932" y="22778"/>
                  </a:lnTo>
                  <a:lnTo>
                    <a:pt x="102139" y="26388"/>
                  </a:lnTo>
                  <a:lnTo>
                    <a:pt x="112970" y="42500"/>
                  </a:lnTo>
                  <a:lnTo>
                    <a:pt x="123496" y="73229"/>
                  </a:lnTo>
                  <a:lnTo>
                    <a:pt x="126308" y="102713"/>
                  </a:lnTo>
                  <a:lnTo>
                    <a:pt x="126539" y="108150"/>
                  </a:lnTo>
                  <a:lnTo>
                    <a:pt x="125282" y="111774"/>
                  </a:lnTo>
                  <a:lnTo>
                    <a:pt x="123032" y="114190"/>
                  </a:lnTo>
                  <a:lnTo>
                    <a:pt x="120121" y="115801"/>
                  </a:lnTo>
                  <a:lnTo>
                    <a:pt x="111243" y="115709"/>
                  </a:lnTo>
                  <a:lnTo>
                    <a:pt x="101653" y="113317"/>
                  </a:lnTo>
                  <a:lnTo>
                    <a:pt x="95038" y="109902"/>
                  </a:lnTo>
                  <a:lnTo>
                    <a:pt x="83977" y="97270"/>
                  </a:lnTo>
                  <a:lnTo>
                    <a:pt x="79656" y="84190"/>
                  </a:lnTo>
                  <a:lnTo>
                    <a:pt x="78442" y="68969"/>
                  </a:lnTo>
                  <a:lnTo>
                    <a:pt x="80253" y="52797"/>
                  </a:lnTo>
                  <a:lnTo>
                    <a:pt x="85292" y="39965"/>
                  </a:lnTo>
                  <a:lnTo>
                    <a:pt x="88612" y="34568"/>
                  </a:lnTo>
                  <a:lnTo>
                    <a:pt x="110138" y="20230"/>
                  </a:lnTo>
                  <a:lnTo>
                    <a:pt x="139584" y="7812"/>
                  </a:lnTo>
                  <a:lnTo>
                    <a:pt x="163576" y="1484"/>
                  </a:lnTo>
                  <a:lnTo>
                    <a:pt x="189971" y="0"/>
                  </a:lnTo>
                  <a:lnTo>
                    <a:pt x="212137" y="2154"/>
                  </a:lnTo>
                  <a:lnTo>
                    <a:pt x="254000" y="47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61">
              <a:extLst>
                <a:ext uri="{FF2B5EF4-FFF2-40B4-BE49-F238E27FC236}">
                  <a16:creationId xmlns:a16="http://schemas.microsoft.com/office/drawing/2014/main" id="{F2C8AFEF-DA5B-55C6-0851-8DA05DA1D286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7280746" y="2974965"/>
              <a:ext cx="371005" cy="136156"/>
            </a:xfrm>
            <a:custGeom>
              <a:avLst/>
              <a:gdLst/>
              <a:ahLst/>
              <a:cxnLst/>
              <a:rect l="0" t="0" r="0" b="0"/>
              <a:pathLst>
                <a:path w="371005" h="136156">
                  <a:moveTo>
                    <a:pt x="28104" y="60335"/>
                  </a:moveTo>
                  <a:lnTo>
                    <a:pt x="28104" y="60335"/>
                  </a:lnTo>
                  <a:lnTo>
                    <a:pt x="42410" y="51497"/>
                  </a:lnTo>
                  <a:lnTo>
                    <a:pt x="55577" y="39136"/>
                  </a:lnTo>
                  <a:lnTo>
                    <a:pt x="57953" y="34920"/>
                  </a:lnTo>
                  <a:lnTo>
                    <a:pt x="59290" y="26699"/>
                  </a:lnTo>
                  <a:lnTo>
                    <a:pt x="58898" y="19280"/>
                  </a:lnTo>
                  <a:lnTo>
                    <a:pt x="54354" y="5583"/>
                  </a:lnTo>
                  <a:lnTo>
                    <a:pt x="50384" y="525"/>
                  </a:lnTo>
                  <a:lnTo>
                    <a:pt x="47897" y="0"/>
                  </a:lnTo>
                  <a:lnTo>
                    <a:pt x="41369" y="1299"/>
                  </a:lnTo>
                  <a:lnTo>
                    <a:pt x="26389" y="9368"/>
                  </a:lnTo>
                  <a:lnTo>
                    <a:pt x="15289" y="20696"/>
                  </a:lnTo>
                  <a:lnTo>
                    <a:pt x="5216" y="47305"/>
                  </a:lnTo>
                  <a:lnTo>
                    <a:pt x="0" y="69331"/>
                  </a:lnTo>
                  <a:lnTo>
                    <a:pt x="2295" y="82678"/>
                  </a:lnTo>
                  <a:lnTo>
                    <a:pt x="8149" y="98705"/>
                  </a:lnTo>
                  <a:lnTo>
                    <a:pt x="17802" y="111294"/>
                  </a:lnTo>
                  <a:lnTo>
                    <a:pt x="23055" y="114733"/>
                  </a:lnTo>
                  <a:lnTo>
                    <a:pt x="26149" y="114945"/>
                  </a:lnTo>
                  <a:lnTo>
                    <a:pt x="33349" y="113299"/>
                  </a:lnTo>
                  <a:lnTo>
                    <a:pt x="39372" y="108333"/>
                  </a:lnTo>
                  <a:lnTo>
                    <a:pt x="62166" y="80463"/>
                  </a:lnTo>
                  <a:lnTo>
                    <a:pt x="91202" y="53290"/>
                  </a:lnTo>
                  <a:lnTo>
                    <a:pt x="106381" y="36140"/>
                  </a:lnTo>
                  <a:lnTo>
                    <a:pt x="132041" y="19448"/>
                  </a:lnTo>
                  <a:lnTo>
                    <a:pt x="134084" y="18966"/>
                  </a:lnTo>
                  <a:lnTo>
                    <a:pt x="136152" y="19350"/>
                  </a:lnTo>
                  <a:lnTo>
                    <a:pt x="138236" y="20312"/>
                  </a:lnTo>
                  <a:lnTo>
                    <a:pt x="139625" y="23069"/>
                  </a:lnTo>
                  <a:lnTo>
                    <a:pt x="142038" y="51952"/>
                  </a:lnTo>
                  <a:lnTo>
                    <a:pt x="137967" y="81937"/>
                  </a:lnTo>
                  <a:lnTo>
                    <a:pt x="136166" y="112485"/>
                  </a:lnTo>
                  <a:lnTo>
                    <a:pt x="136076" y="116497"/>
                  </a:lnTo>
                  <a:lnTo>
                    <a:pt x="136774" y="116827"/>
                  </a:lnTo>
                  <a:lnTo>
                    <a:pt x="139431" y="117193"/>
                  </a:lnTo>
                  <a:lnTo>
                    <a:pt x="140422" y="116584"/>
                  </a:lnTo>
                  <a:lnTo>
                    <a:pt x="141082" y="115473"/>
                  </a:lnTo>
                  <a:lnTo>
                    <a:pt x="141523" y="114027"/>
                  </a:lnTo>
                  <a:lnTo>
                    <a:pt x="154595" y="95404"/>
                  </a:lnTo>
                  <a:lnTo>
                    <a:pt x="185956" y="71544"/>
                  </a:lnTo>
                  <a:lnTo>
                    <a:pt x="204366" y="58579"/>
                  </a:lnTo>
                  <a:lnTo>
                    <a:pt x="213289" y="55346"/>
                  </a:lnTo>
                  <a:lnTo>
                    <a:pt x="215766" y="55598"/>
                  </a:lnTo>
                  <a:lnTo>
                    <a:pt x="220400" y="57759"/>
                  </a:lnTo>
                  <a:lnTo>
                    <a:pt x="226976" y="69685"/>
                  </a:lnTo>
                  <a:lnTo>
                    <a:pt x="230923" y="98306"/>
                  </a:lnTo>
                  <a:lnTo>
                    <a:pt x="225066" y="130043"/>
                  </a:lnTo>
                  <a:lnTo>
                    <a:pt x="224960" y="136155"/>
                  </a:lnTo>
                  <a:lnTo>
                    <a:pt x="239260" y="122196"/>
                  </a:lnTo>
                  <a:lnTo>
                    <a:pt x="253206" y="95185"/>
                  </a:lnTo>
                  <a:lnTo>
                    <a:pt x="278641" y="63615"/>
                  </a:lnTo>
                  <a:lnTo>
                    <a:pt x="299842" y="39555"/>
                  </a:lnTo>
                  <a:lnTo>
                    <a:pt x="309037" y="33460"/>
                  </a:lnTo>
                  <a:lnTo>
                    <a:pt x="322148" y="30030"/>
                  </a:lnTo>
                  <a:lnTo>
                    <a:pt x="330710" y="29227"/>
                  </a:lnTo>
                  <a:lnTo>
                    <a:pt x="334264" y="31130"/>
                  </a:lnTo>
                  <a:lnTo>
                    <a:pt x="340093" y="38888"/>
                  </a:lnTo>
                  <a:lnTo>
                    <a:pt x="345221" y="65480"/>
                  </a:lnTo>
                  <a:lnTo>
                    <a:pt x="351763" y="86083"/>
                  </a:lnTo>
                  <a:lnTo>
                    <a:pt x="371004" y="1174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7" name="SMARTInkShape-162">
            <a:extLst>
              <a:ext uri="{FF2B5EF4-FFF2-40B4-BE49-F238E27FC236}">
                <a16:creationId xmlns:a16="http://schemas.microsoft.com/office/drawing/2014/main" id="{B77F0F66-488B-D481-0CD4-B0F9F1343FB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815779" y="3001390"/>
            <a:ext cx="255072" cy="122811"/>
          </a:xfrm>
          <a:custGeom>
            <a:avLst/>
            <a:gdLst/>
            <a:ahLst/>
            <a:cxnLst/>
            <a:rect l="0" t="0" r="0" b="0"/>
            <a:pathLst>
              <a:path w="255072" h="122811">
                <a:moveTo>
                  <a:pt x="77271" y="78360"/>
                </a:moveTo>
                <a:lnTo>
                  <a:pt x="77271" y="78360"/>
                </a:lnTo>
                <a:lnTo>
                  <a:pt x="83047" y="73291"/>
                </a:lnTo>
                <a:lnTo>
                  <a:pt x="92466" y="66823"/>
                </a:lnTo>
                <a:lnTo>
                  <a:pt x="106046" y="49293"/>
                </a:lnTo>
                <a:lnTo>
                  <a:pt x="110314" y="40372"/>
                </a:lnTo>
                <a:lnTo>
                  <a:pt x="111999" y="38218"/>
                </a:lnTo>
                <a:lnTo>
                  <a:pt x="113873" y="32062"/>
                </a:lnTo>
                <a:lnTo>
                  <a:pt x="115075" y="19983"/>
                </a:lnTo>
                <a:lnTo>
                  <a:pt x="111477" y="13374"/>
                </a:lnTo>
                <a:lnTo>
                  <a:pt x="105173" y="6438"/>
                </a:lnTo>
                <a:lnTo>
                  <a:pt x="97667" y="1004"/>
                </a:lnTo>
                <a:lnTo>
                  <a:pt x="85866" y="0"/>
                </a:lnTo>
                <a:lnTo>
                  <a:pt x="71213" y="2611"/>
                </a:lnTo>
                <a:lnTo>
                  <a:pt x="48508" y="12014"/>
                </a:lnTo>
                <a:lnTo>
                  <a:pt x="22910" y="31976"/>
                </a:lnTo>
                <a:lnTo>
                  <a:pt x="9801" y="50174"/>
                </a:lnTo>
                <a:lnTo>
                  <a:pt x="2365" y="63951"/>
                </a:lnTo>
                <a:lnTo>
                  <a:pt x="0" y="79482"/>
                </a:lnTo>
                <a:lnTo>
                  <a:pt x="859" y="102335"/>
                </a:lnTo>
                <a:lnTo>
                  <a:pt x="4740" y="110418"/>
                </a:lnTo>
                <a:lnTo>
                  <a:pt x="7750" y="114548"/>
                </a:lnTo>
                <a:lnTo>
                  <a:pt x="18621" y="119138"/>
                </a:lnTo>
                <a:lnTo>
                  <a:pt x="25472" y="120362"/>
                </a:lnTo>
                <a:lnTo>
                  <a:pt x="38727" y="117959"/>
                </a:lnTo>
                <a:lnTo>
                  <a:pt x="67855" y="104918"/>
                </a:lnTo>
                <a:lnTo>
                  <a:pt x="98585" y="76201"/>
                </a:lnTo>
                <a:lnTo>
                  <a:pt x="100855" y="73873"/>
                </a:lnTo>
                <a:lnTo>
                  <a:pt x="101460" y="74663"/>
                </a:lnTo>
                <a:lnTo>
                  <a:pt x="103017" y="81812"/>
                </a:lnTo>
                <a:lnTo>
                  <a:pt x="109508" y="90906"/>
                </a:lnTo>
                <a:lnTo>
                  <a:pt x="124325" y="102867"/>
                </a:lnTo>
                <a:lnTo>
                  <a:pt x="152705" y="113749"/>
                </a:lnTo>
                <a:lnTo>
                  <a:pt x="177860" y="119811"/>
                </a:lnTo>
                <a:lnTo>
                  <a:pt x="205226" y="121921"/>
                </a:lnTo>
                <a:lnTo>
                  <a:pt x="255071" y="12281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0" name="SMARTInkShape-Group28">
            <a:extLst>
              <a:ext uri="{FF2B5EF4-FFF2-40B4-BE49-F238E27FC236}">
                <a16:creationId xmlns:a16="http://schemas.microsoft.com/office/drawing/2014/main" id="{68398277-CD2E-9E99-6091-6C1AF2D43267}"/>
              </a:ext>
            </a:extLst>
          </p:cNvPr>
          <p:cNvGrpSpPr/>
          <p:nvPr/>
        </p:nvGrpSpPr>
        <p:grpSpPr>
          <a:xfrm>
            <a:off x="1993900" y="3376078"/>
            <a:ext cx="1371601" cy="465673"/>
            <a:chOff x="1993900" y="3376078"/>
            <a:chExt cx="1371601" cy="465673"/>
          </a:xfrm>
        </p:grpSpPr>
        <p:sp>
          <p:nvSpPr>
            <p:cNvPr id="188" name="SMARTInkShape-163">
              <a:extLst>
                <a:ext uri="{FF2B5EF4-FFF2-40B4-BE49-F238E27FC236}">
                  <a16:creationId xmlns:a16="http://schemas.microsoft.com/office/drawing/2014/main" id="{71C62B03-A57B-78F2-2519-1FF8B313991F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1993900" y="3530600"/>
              <a:ext cx="213602" cy="158751"/>
            </a:xfrm>
            <a:custGeom>
              <a:avLst/>
              <a:gdLst/>
              <a:ahLst/>
              <a:cxnLst/>
              <a:rect l="0" t="0" r="0" b="0"/>
              <a:pathLst>
                <a:path w="213602" h="158751">
                  <a:moveTo>
                    <a:pt x="165100" y="0"/>
                  </a:moveTo>
                  <a:lnTo>
                    <a:pt x="165100" y="0"/>
                  </a:lnTo>
                  <a:lnTo>
                    <a:pt x="135607" y="14746"/>
                  </a:lnTo>
                  <a:lnTo>
                    <a:pt x="116850" y="22243"/>
                  </a:lnTo>
                  <a:lnTo>
                    <a:pt x="91129" y="31518"/>
                  </a:lnTo>
                  <a:lnTo>
                    <a:pt x="73882" y="46263"/>
                  </a:lnTo>
                  <a:lnTo>
                    <a:pt x="71126" y="51303"/>
                  </a:lnTo>
                  <a:lnTo>
                    <a:pt x="69947" y="60666"/>
                  </a:lnTo>
                  <a:lnTo>
                    <a:pt x="72737" y="64433"/>
                  </a:lnTo>
                  <a:lnTo>
                    <a:pt x="99375" y="77429"/>
                  </a:lnTo>
                  <a:lnTo>
                    <a:pt x="128222" y="87383"/>
                  </a:lnTo>
                  <a:lnTo>
                    <a:pt x="155349" y="92919"/>
                  </a:lnTo>
                  <a:lnTo>
                    <a:pt x="183478" y="98160"/>
                  </a:lnTo>
                  <a:lnTo>
                    <a:pt x="200690" y="106696"/>
                  </a:lnTo>
                  <a:lnTo>
                    <a:pt x="211257" y="113507"/>
                  </a:lnTo>
                  <a:lnTo>
                    <a:pt x="213510" y="116594"/>
                  </a:lnTo>
                  <a:lnTo>
                    <a:pt x="213601" y="119357"/>
                  </a:lnTo>
                  <a:lnTo>
                    <a:pt x="212251" y="121905"/>
                  </a:lnTo>
                  <a:lnTo>
                    <a:pt x="203225" y="126617"/>
                  </a:lnTo>
                  <a:lnTo>
                    <a:pt x="177805" y="135391"/>
                  </a:lnTo>
                  <a:lnTo>
                    <a:pt x="151695" y="143213"/>
                  </a:lnTo>
                  <a:lnTo>
                    <a:pt x="120093" y="147371"/>
                  </a:lnTo>
                  <a:lnTo>
                    <a:pt x="95085" y="152792"/>
                  </a:lnTo>
                  <a:lnTo>
                    <a:pt x="69801" y="156984"/>
                  </a:lnTo>
                  <a:lnTo>
                    <a:pt x="44435" y="158227"/>
                  </a:lnTo>
                  <a:lnTo>
                    <a:pt x="0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64">
              <a:extLst>
                <a:ext uri="{FF2B5EF4-FFF2-40B4-BE49-F238E27FC236}">
                  <a16:creationId xmlns:a16="http://schemas.microsoft.com/office/drawing/2014/main" id="{3A2BA6DD-4BAD-63DE-AD10-CD75B4966688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2235200" y="3579173"/>
              <a:ext cx="31484" cy="262578"/>
            </a:xfrm>
            <a:custGeom>
              <a:avLst/>
              <a:gdLst/>
              <a:ahLst/>
              <a:cxnLst/>
              <a:rect l="0" t="0" r="0" b="0"/>
              <a:pathLst>
                <a:path w="31484" h="262578">
                  <a:moveTo>
                    <a:pt x="12700" y="14927"/>
                  </a:moveTo>
                  <a:lnTo>
                    <a:pt x="12700" y="14927"/>
                  </a:lnTo>
                  <a:lnTo>
                    <a:pt x="18475" y="9858"/>
                  </a:lnTo>
                  <a:lnTo>
                    <a:pt x="27189" y="4096"/>
                  </a:lnTo>
                  <a:lnTo>
                    <a:pt x="29723" y="0"/>
                  </a:lnTo>
                  <a:lnTo>
                    <a:pt x="30399" y="742"/>
                  </a:lnTo>
                  <a:lnTo>
                    <a:pt x="31483" y="22787"/>
                  </a:lnTo>
                  <a:lnTo>
                    <a:pt x="29789" y="51593"/>
                  </a:lnTo>
                  <a:lnTo>
                    <a:pt x="24819" y="78002"/>
                  </a:lnTo>
                  <a:lnTo>
                    <a:pt x="20759" y="103701"/>
                  </a:lnTo>
                  <a:lnTo>
                    <a:pt x="17675" y="131071"/>
                  </a:lnTo>
                  <a:lnTo>
                    <a:pt x="12292" y="159642"/>
                  </a:lnTo>
                  <a:lnTo>
                    <a:pt x="6229" y="185982"/>
                  </a:lnTo>
                  <a:lnTo>
                    <a:pt x="1846" y="211660"/>
                  </a:lnTo>
                  <a:lnTo>
                    <a:pt x="0" y="2625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65">
              <a:extLst>
                <a:ext uri="{FF2B5EF4-FFF2-40B4-BE49-F238E27FC236}">
                  <a16:creationId xmlns:a16="http://schemas.microsoft.com/office/drawing/2014/main" id="{80F861C3-07A4-BB49-C9DE-193BBAA5EE38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2247900" y="3532634"/>
              <a:ext cx="123900" cy="110975"/>
            </a:xfrm>
            <a:custGeom>
              <a:avLst/>
              <a:gdLst/>
              <a:ahLst/>
              <a:cxnLst/>
              <a:rect l="0" t="0" r="0" b="0"/>
              <a:pathLst>
                <a:path w="123900" h="110975">
                  <a:moveTo>
                    <a:pt x="25400" y="74166"/>
                  </a:moveTo>
                  <a:lnTo>
                    <a:pt x="25400" y="74166"/>
                  </a:lnTo>
                  <a:lnTo>
                    <a:pt x="34238" y="47651"/>
                  </a:lnTo>
                  <a:lnTo>
                    <a:pt x="38748" y="28215"/>
                  </a:lnTo>
                  <a:lnTo>
                    <a:pt x="44503" y="19407"/>
                  </a:lnTo>
                  <a:lnTo>
                    <a:pt x="49883" y="14551"/>
                  </a:lnTo>
                  <a:lnTo>
                    <a:pt x="58760" y="8054"/>
                  </a:lnTo>
                  <a:lnTo>
                    <a:pt x="62456" y="4691"/>
                  </a:lnTo>
                  <a:lnTo>
                    <a:pt x="72209" y="955"/>
                  </a:lnTo>
                  <a:lnTo>
                    <a:pt x="84304" y="0"/>
                  </a:lnTo>
                  <a:lnTo>
                    <a:pt x="99087" y="1927"/>
                  </a:lnTo>
                  <a:lnTo>
                    <a:pt x="111301" y="7017"/>
                  </a:lnTo>
                  <a:lnTo>
                    <a:pt x="116534" y="10350"/>
                  </a:lnTo>
                  <a:lnTo>
                    <a:pt x="120023" y="15394"/>
                  </a:lnTo>
                  <a:lnTo>
                    <a:pt x="123899" y="28525"/>
                  </a:lnTo>
                  <a:lnTo>
                    <a:pt x="121858" y="43768"/>
                  </a:lnTo>
                  <a:lnTo>
                    <a:pt x="116248" y="58539"/>
                  </a:lnTo>
                  <a:lnTo>
                    <a:pt x="93638" y="87834"/>
                  </a:lnTo>
                  <a:lnTo>
                    <a:pt x="87948" y="93881"/>
                  </a:lnTo>
                  <a:lnTo>
                    <a:pt x="59880" y="107905"/>
                  </a:lnTo>
                  <a:lnTo>
                    <a:pt x="40006" y="110974"/>
                  </a:lnTo>
                  <a:lnTo>
                    <a:pt x="10829" y="107647"/>
                  </a:lnTo>
                  <a:lnTo>
                    <a:pt x="0" y="1059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66">
              <a:extLst>
                <a:ext uri="{FF2B5EF4-FFF2-40B4-BE49-F238E27FC236}">
                  <a16:creationId xmlns:a16="http://schemas.microsoft.com/office/drawing/2014/main" id="{DDF43CF6-ED00-6CDF-52A1-FFF043125D3F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2428606" y="3525590"/>
              <a:ext cx="130445" cy="125661"/>
            </a:xfrm>
            <a:custGeom>
              <a:avLst/>
              <a:gdLst/>
              <a:ahLst/>
              <a:cxnLst/>
              <a:rect l="0" t="0" r="0" b="0"/>
              <a:pathLst>
                <a:path w="130445" h="125661">
                  <a:moveTo>
                    <a:pt x="9794" y="74860"/>
                  </a:moveTo>
                  <a:lnTo>
                    <a:pt x="9794" y="74860"/>
                  </a:lnTo>
                  <a:lnTo>
                    <a:pt x="15569" y="69791"/>
                  </a:lnTo>
                  <a:lnTo>
                    <a:pt x="36930" y="59933"/>
                  </a:lnTo>
                  <a:lnTo>
                    <a:pt x="65883" y="49430"/>
                  </a:lnTo>
                  <a:lnTo>
                    <a:pt x="92135" y="34925"/>
                  </a:lnTo>
                  <a:lnTo>
                    <a:pt x="115821" y="22652"/>
                  </a:lnTo>
                  <a:lnTo>
                    <a:pt x="123945" y="15673"/>
                  </a:lnTo>
                  <a:lnTo>
                    <a:pt x="127556" y="10219"/>
                  </a:lnTo>
                  <a:lnTo>
                    <a:pt x="126402" y="7777"/>
                  </a:lnTo>
                  <a:lnTo>
                    <a:pt x="119475" y="3183"/>
                  </a:lnTo>
                  <a:lnTo>
                    <a:pt x="100305" y="0"/>
                  </a:lnTo>
                  <a:lnTo>
                    <a:pt x="80121" y="2428"/>
                  </a:lnTo>
                  <a:lnTo>
                    <a:pt x="53994" y="10987"/>
                  </a:lnTo>
                  <a:lnTo>
                    <a:pt x="27281" y="25831"/>
                  </a:lnTo>
                  <a:lnTo>
                    <a:pt x="8233" y="40264"/>
                  </a:lnTo>
                  <a:lnTo>
                    <a:pt x="2045" y="52899"/>
                  </a:lnTo>
                  <a:lnTo>
                    <a:pt x="0" y="67216"/>
                  </a:lnTo>
                  <a:lnTo>
                    <a:pt x="1443" y="80635"/>
                  </a:lnTo>
                  <a:lnTo>
                    <a:pt x="6317" y="91773"/>
                  </a:lnTo>
                  <a:lnTo>
                    <a:pt x="20945" y="110421"/>
                  </a:lnTo>
                  <a:lnTo>
                    <a:pt x="36617" y="120047"/>
                  </a:lnTo>
                  <a:lnTo>
                    <a:pt x="68149" y="123997"/>
                  </a:lnTo>
                  <a:lnTo>
                    <a:pt x="99115" y="125332"/>
                  </a:lnTo>
                  <a:lnTo>
                    <a:pt x="130444" y="1256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67">
              <a:extLst>
                <a:ext uri="{FF2B5EF4-FFF2-40B4-BE49-F238E27FC236}">
                  <a16:creationId xmlns:a16="http://schemas.microsoft.com/office/drawing/2014/main" id="{675EE5DB-A07F-EBFE-CCD6-711382FDA2F7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2631274" y="3512872"/>
              <a:ext cx="116871" cy="118947"/>
            </a:xfrm>
            <a:custGeom>
              <a:avLst/>
              <a:gdLst/>
              <a:ahLst/>
              <a:cxnLst/>
              <a:rect l="0" t="0" r="0" b="0"/>
              <a:pathLst>
                <a:path w="116871" h="118947">
                  <a:moveTo>
                    <a:pt x="99226" y="30428"/>
                  </a:moveTo>
                  <a:lnTo>
                    <a:pt x="99226" y="30428"/>
                  </a:lnTo>
                  <a:lnTo>
                    <a:pt x="105968" y="27057"/>
                  </a:lnTo>
                  <a:lnTo>
                    <a:pt x="111159" y="21639"/>
                  </a:lnTo>
                  <a:lnTo>
                    <a:pt x="115113" y="15233"/>
                  </a:lnTo>
                  <a:lnTo>
                    <a:pt x="116870" y="10034"/>
                  </a:lnTo>
                  <a:lnTo>
                    <a:pt x="116633" y="7660"/>
                  </a:lnTo>
                  <a:lnTo>
                    <a:pt x="114488" y="3140"/>
                  </a:lnTo>
                  <a:lnTo>
                    <a:pt x="112223" y="1653"/>
                  </a:lnTo>
                  <a:lnTo>
                    <a:pt x="105943" y="0"/>
                  </a:lnTo>
                  <a:lnTo>
                    <a:pt x="87732" y="5812"/>
                  </a:lnTo>
                  <a:lnTo>
                    <a:pt x="58079" y="26342"/>
                  </a:lnTo>
                  <a:lnTo>
                    <a:pt x="30028" y="46554"/>
                  </a:lnTo>
                  <a:lnTo>
                    <a:pt x="17261" y="56451"/>
                  </a:lnTo>
                  <a:lnTo>
                    <a:pt x="5639" y="73965"/>
                  </a:lnTo>
                  <a:lnTo>
                    <a:pt x="0" y="93657"/>
                  </a:lnTo>
                  <a:lnTo>
                    <a:pt x="620" y="99392"/>
                  </a:lnTo>
                  <a:lnTo>
                    <a:pt x="5071" y="109527"/>
                  </a:lnTo>
                  <a:lnTo>
                    <a:pt x="9645" y="112794"/>
                  </a:lnTo>
                  <a:lnTo>
                    <a:pt x="29566" y="117392"/>
                  </a:lnTo>
                  <a:lnTo>
                    <a:pt x="59700" y="118946"/>
                  </a:lnTo>
                  <a:lnTo>
                    <a:pt x="92876" y="1129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68">
              <a:extLst>
                <a:ext uri="{FF2B5EF4-FFF2-40B4-BE49-F238E27FC236}">
                  <a16:creationId xmlns:a16="http://schemas.microsoft.com/office/drawing/2014/main" id="{B7E3D877-FD1E-8CBA-E152-462C22C5D135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2825750" y="3562612"/>
              <a:ext cx="19051" cy="126739"/>
            </a:xfrm>
            <a:custGeom>
              <a:avLst/>
              <a:gdLst/>
              <a:ahLst/>
              <a:cxnLst/>
              <a:rect l="0" t="0" r="0" b="0"/>
              <a:pathLst>
                <a:path w="19051" h="126739">
                  <a:moveTo>
                    <a:pt x="19050" y="6088"/>
                  </a:moveTo>
                  <a:lnTo>
                    <a:pt x="19050" y="6088"/>
                  </a:lnTo>
                  <a:lnTo>
                    <a:pt x="19050" y="0"/>
                  </a:lnTo>
                  <a:lnTo>
                    <a:pt x="12143" y="29284"/>
                  </a:lnTo>
                  <a:lnTo>
                    <a:pt x="6185" y="56235"/>
                  </a:lnTo>
                  <a:lnTo>
                    <a:pt x="1832" y="82094"/>
                  </a:lnTo>
                  <a:lnTo>
                    <a:pt x="241" y="110093"/>
                  </a:lnTo>
                  <a:lnTo>
                    <a:pt x="0" y="126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69">
              <a:extLst>
                <a:ext uri="{FF2B5EF4-FFF2-40B4-BE49-F238E27FC236}">
                  <a16:creationId xmlns:a16="http://schemas.microsoft.com/office/drawing/2014/main" id="{DB7AC4B1-9167-C86C-2119-3A5B6F5D6183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2895600" y="3416300"/>
              <a:ext cx="11556" cy="76201"/>
            </a:xfrm>
            <a:custGeom>
              <a:avLst/>
              <a:gdLst/>
              <a:ahLst/>
              <a:cxnLst/>
              <a:rect l="0" t="0" r="0" b="0"/>
              <a:pathLst>
                <a:path w="11556" h="76201">
                  <a:moveTo>
                    <a:pt x="0" y="76200"/>
                  </a:moveTo>
                  <a:lnTo>
                    <a:pt x="0" y="76200"/>
                  </a:lnTo>
                  <a:lnTo>
                    <a:pt x="8838" y="49685"/>
                  </a:lnTo>
                  <a:lnTo>
                    <a:pt x="11555" y="31419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70">
              <a:extLst>
                <a:ext uri="{FF2B5EF4-FFF2-40B4-BE49-F238E27FC236}">
                  <a16:creationId xmlns:a16="http://schemas.microsoft.com/office/drawing/2014/main" id="{DB685C7E-99F7-B528-DFD1-EA2F80338B24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921000" y="3376078"/>
              <a:ext cx="184151" cy="402173"/>
            </a:xfrm>
            <a:custGeom>
              <a:avLst/>
              <a:gdLst/>
              <a:ahLst/>
              <a:cxnLst/>
              <a:rect l="0" t="0" r="0" b="0"/>
              <a:pathLst>
                <a:path w="184151" h="402173">
                  <a:moveTo>
                    <a:pt x="184150" y="52922"/>
                  </a:moveTo>
                  <a:lnTo>
                    <a:pt x="184150" y="52922"/>
                  </a:lnTo>
                  <a:lnTo>
                    <a:pt x="183445" y="42077"/>
                  </a:lnTo>
                  <a:lnTo>
                    <a:pt x="178192" y="13792"/>
                  </a:lnTo>
                  <a:lnTo>
                    <a:pt x="177269" y="6604"/>
                  </a:lnTo>
                  <a:lnTo>
                    <a:pt x="174506" y="1056"/>
                  </a:lnTo>
                  <a:lnTo>
                    <a:pt x="171371" y="0"/>
                  </a:lnTo>
                  <a:lnTo>
                    <a:pt x="162243" y="709"/>
                  </a:lnTo>
                  <a:lnTo>
                    <a:pt x="153012" y="5257"/>
                  </a:lnTo>
                  <a:lnTo>
                    <a:pt x="144205" y="12688"/>
                  </a:lnTo>
                  <a:lnTo>
                    <a:pt x="119432" y="44148"/>
                  </a:lnTo>
                  <a:lnTo>
                    <a:pt x="104610" y="68275"/>
                  </a:lnTo>
                  <a:lnTo>
                    <a:pt x="93766" y="88673"/>
                  </a:lnTo>
                  <a:lnTo>
                    <a:pt x="81890" y="112556"/>
                  </a:lnTo>
                  <a:lnTo>
                    <a:pt x="69557" y="139633"/>
                  </a:lnTo>
                  <a:lnTo>
                    <a:pt x="58901" y="166250"/>
                  </a:lnTo>
                  <a:lnTo>
                    <a:pt x="49462" y="192189"/>
                  </a:lnTo>
                  <a:lnTo>
                    <a:pt x="40563" y="217830"/>
                  </a:lnTo>
                  <a:lnTo>
                    <a:pt x="33785" y="243337"/>
                  </a:lnTo>
                  <a:lnTo>
                    <a:pt x="28421" y="268079"/>
                  </a:lnTo>
                  <a:lnTo>
                    <a:pt x="23686" y="290834"/>
                  </a:lnTo>
                  <a:lnTo>
                    <a:pt x="17053" y="320108"/>
                  </a:lnTo>
                  <a:lnTo>
                    <a:pt x="10619" y="346655"/>
                  </a:lnTo>
                  <a:lnTo>
                    <a:pt x="0" y="40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71">
              <a:extLst>
                <a:ext uri="{FF2B5EF4-FFF2-40B4-BE49-F238E27FC236}">
                  <a16:creationId xmlns:a16="http://schemas.microsoft.com/office/drawing/2014/main" id="{9EAACF1F-C1B1-61B7-9DE7-A831B213E0E9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959100" y="3587750"/>
              <a:ext cx="120651" cy="38101"/>
            </a:xfrm>
            <a:custGeom>
              <a:avLst/>
              <a:gdLst/>
              <a:ahLst/>
              <a:cxnLst/>
              <a:rect l="0" t="0" r="0" b="0"/>
              <a:pathLst>
                <a:path w="120651" h="38101">
                  <a:moveTo>
                    <a:pt x="0" y="38100"/>
                  </a:moveTo>
                  <a:lnTo>
                    <a:pt x="0" y="38100"/>
                  </a:lnTo>
                  <a:lnTo>
                    <a:pt x="16620" y="28666"/>
                  </a:lnTo>
                  <a:lnTo>
                    <a:pt x="46766" y="19277"/>
                  </a:lnTo>
                  <a:lnTo>
                    <a:pt x="73678" y="10628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72">
              <a:extLst>
                <a:ext uri="{FF2B5EF4-FFF2-40B4-BE49-F238E27FC236}">
                  <a16:creationId xmlns:a16="http://schemas.microsoft.com/office/drawing/2014/main" id="{8266444C-19B6-95F3-E4DD-E678BEDB5A94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3143250" y="3594100"/>
              <a:ext cx="44451" cy="88901"/>
            </a:xfrm>
            <a:custGeom>
              <a:avLst/>
              <a:gdLst/>
              <a:ahLst/>
              <a:cxnLst/>
              <a:rect l="0" t="0" r="0" b="0"/>
              <a:pathLst>
                <a:path w="44451" h="88901">
                  <a:moveTo>
                    <a:pt x="44450" y="0"/>
                  </a:moveTo>
                  <a:lnTo>
                    <a:pt x="44450" y="0"/>
                  </a:lnTo>
                  <a:lnTo>
                    <a:pt x="32241" y="15580"/>
                  </a:lnTo>
                  <a:lnTo>
                    <a:pt x="28440" y="24798"/>
                  </a:lnTo>
                  <a:lnTo>
                    <a:pt x="16367" y="55921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73">
              <a:extLst>
                <a:ext uri="{FF2B5EF4-FFF2-40B4-BE49-F238E27FC236}">
                  <a16:creationId xmlns:a16="http://schemas.microsoft.com/office/drawing/2014/main" id="{D42951E7-1A6F-215D-1B8C-DDAAEBE7140A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3194050" y="34925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74">
              <a:extLst>
                <a:ext uri="{FF2B5EF4-FFF2-40B4-BE49-F238E27FC236}">
                  <a16:creationId xmlns:a16="http://schemas.microsoft.com/office/drawing/2014/main" id="{6643ADB1-41F9-4691-B265-EC2264190440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3236081" y="3531483"/>
              <a:ext cx="129420" cy="131670"/>
            </a:xfrm>
            <a:custGeom>
              <a:avLst/>
              <a:gdLst/>
              <a:ahLst/>
              <a:cxnLst/>
              <a:rect l="0" t="0" r="0" b="0"/>
              <a:pathLst>
                <a:path w="129420" h="131670">
                  <a:moveTo>
                    <a:pt x="104019" y="5467"/>
                  </a:moveTo>
                  <a:lnTo>
                    <a:pt x="104019" y="5467"/>
                  </a:lnTo>
                  <a:lnTo>
                    <a:pt x="110761" y="5467"/>
                  </a:lnTo>
                  <a:lnTo>
                    <a:pt x="112042" y="4762"/>
                  </a:lnTo>
                  <a:lnTo>
                    <a:pt x="112190" y="3586"/>
                  </a:lnTo>
                  <a:lnTo>
                    <a:pt x="111582" y="2096"/>
                  </a:lnTo>
                  <a:lnTo>
                    <a:pt x="109767" y="1103"/>
                  </a:lnTo>
                  <a:lnTo>
                    <a:pt x="103987" y="0"/>
                  </a:lnTo>
                  <a:lnTo>
                    <a:pt x="89428" y="2749"/>
                  </a:lnTo>
                  <a:lnTo>
                    <a:pt x="58521" y="22905"/>
                  </a:lnTo>
                  <a:lnTo>
                    <a:pt x="39031" y="40139"/>
                  </a:lnTo>
                  <a:lnTo>
                    <a:pt x="17318" y="69352"/>
                  </a:lnTo>
                  <a:lnTo>
                    <a:pt x="5388" y="98102"/>
                  </a:lnTo>
                  <a:lnTo>
                    <a:pt x="681" y="109197"/>
                  </a:lnTo>
                  <a:lnTo>
                    <a:pt x="0" y="118832"/>
                  </a:lnTo>
                  <a:lnTo>
                    <a:pt x="2049" y="126407"/>
                  </a:lnTo>
                  <a:lnTo>
                    <a:pt x="3584" y="128427"/>
                  </a:lnTo>
                  <a:lnTo>
                    <a:pt x="5312" y="129774"/>
                  </a:lnTo>
                  <a:lnTo>
                    <a:pt x="24600" y="131669"/>
                  </a:lnTo>
                  <a:lnTo>
                    <a:pt x="49286" y="128859"/>
                  </a:lnTo>
                  <a:lnTo>
                    <a:pt x="77137" y="121589"/>
                  </a:lnTo>
                  <a:lnTo>
                    <a:pt x="102603" y="113359"/>
                  </a:lnTo>
                  <a:lnTo>
                    <a:pt x="129419" y="1070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SMARTInkShape-Group29">
            <a:extLst>
              <a:ext uri="{FF2B5EF4-FFF2-40B4-BE49-F238E27FC236}">
                <a16:creationId xmlns:a16="http://schemas.microsoft.com/office/drawing/2014/main" id="{3139132F-1ECA-147B-3636-662D393058CD}"/>
              </a:ext>
            </a:extLst>
          </p:cNvPr>
          <p:cNvGrpSpPr/>
          <p:nvPr/>
        </p:nvGrpSpPr>
        <p:grpSpPr>
          <a:xfrm>
            <a:off x="3803650" y="3340100"/>
            <a:ext cx="577851" cy="334693"/>
            <a:chOff x="3803650" y="3340100"/>
            <a:chExt cx="577851" cy="334693"/>
          </a:xfrm>
        </p:grpSpPr>
        <p:sp>
          <p:nvSpPr>
            <p:cNvPr id="201" name="SMARTInkShape-175">
              <a:extLst>
                <a:ext uri="{FF2B5EF4-FFF2-40B4-BE49-F238E27FC236}">
                  <a16:creationId xmlns:a16="http://schemas.microsoft.com/office/drawing/2014/main" id="{18546432-C351-A009-390C-5F4FFFC1CC65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3803650" y="3505390"/>
              <a:ext cx="175774" cy="157352"/>
            </a:xfrm>
            <a:custGeom>
              <a:avLst/>
              <a:gdLst/>
              <a:ahLst/>
              <a:cxnLst/>
              <a:rect l="0" t="0" r="0" b="0"/>
              <a:pathLst>
                <a:path w="175774" h="157352">
                  <a:moveTo>
                    <a:pt x="158750" y="12510"/>
                  </a:moveTo>
                  <a:lnTo>
                    <a:pt x="158750" y="12510"/>
                  </a:lnTo>
                  <a:lnTo>
                    <a:pt x="162121" y="12510"/>
                  </a:lnTo>
                  <a:lnTo>
                    <a:pt x="175773" y="7043"/>
                  </a:lnTo>
                  <a:lnTo>
                    <a:pt x="175744" y="6043"/>
                  </a:lnTo>
                  <a:lnTo>
                    <a:pt x="173829" y="3050"/>
                  </a:lnTo>
                  <a:lnTo>
                    <a:pt x="166863" y="1250"/>
                  </a:lnTo>
                  <a:lnTo>
                    <a:pt x="135437" y="0"/>
                  </a:lnTo>
                  <a:lnTo>
                    <a:pt x="103879" y="3206"/>
                  </a:lnTo>
                  <a:lnTo>
                    <a:pt x="83225" y="12027"/>
                  </a:lnTo>
                  <a:lnTo>
                    <a:pt x="67071" y="23577"/>
                  </a:lnTo>
                  <a:lnTo>
                    <a:pt x="64470" y="26944"/>
                  </a:lnTo>
                  <a:lnTo>
                    <a:pt x="63441" y="29893"/>
                  </a:lnTo>
                  <a:lnTo>
                    <a:pt x="64179" y="35759"/>
                  </a:lnTo>
                  <a:lnTo>
                    <a:pt x="68964" y="48376"/>
                  </a:lnTo>
                  <a:lnTo>
                    <a:pt x="99898" y="74459"/>
                  </a:lnTo>
                  <a:lnTo>
                    <a:pt x="121578" y="96706"/>
                  </a:lnTo>
                  <a:lnTo>
                    <a:pt x="124590" y="102377"/>
                  </a:lnTo>
                  <a:lnTo>
                    <a:pt x="126286" y="112907"/>
                  </a:lnTo>
                  <a:lnTo>
                    <a:pt x="124408" y="116835"/>
                  </a:lnTo>
                  <a:lnTo>
                    <a:pt x="106184" y="133280"/>
                  </a:lnTo>
                  <a:lnTo>
                    <a:pt x="94465" y="140269"/>
                  </a:lnTo>
                  <a:lnTo>
                    <a:pt x="67813" y="146637"/>
                  </a:lnTo>
                  <a:lnTo>
                    <a:pt x="38952" y="154480"/>
                  </a:lnTo>
                  <a:lnTo>
                    <a:pt x="22673" y="157351"/>
                  </a:lnTo>
                  <a:lnTo>
                    <a:pt x="0" y="1522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76">
              <a:extLst>
                <a:ext uri="{FF2B5EF4-FFF2-40B4-BE49-F238E27FC236}">
                  <a16:creationId xmlns:a16="http://schemas.microsoft.com/office/drawing/2014/main" id="{BDCF0A61-9B97-AABF-75E3-919CE2B44156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3997953" y="3528752"/>
              <a:ext cx="137250" cy="146041"/>
            </a:xfrm>
            <a:custGeom>
              <a:avLst/>
              <a:gdLst/>
              <a:ahLst/>
              <a:cxnLst/>
              <a:rect l="0" t="0" r="0" b="0"/>
              <a:pathLst>
                <a:path w="137250" h="146041">
                  <a:moveTo>
                    <a:pt x="27947" y="78048"/>
                  </a:moveTo>
                  <a:lnTo>
                    <a:pt x="27947" y="78048"/>
                  </a:lnTo>
                  <a:lnTo>
                    <a:pt x="54462" y="60371"/>
                  </a:lnTo>
                  <a:lnTo>
                    <a:pt x="79469" y="51566"/>
                  </a:lnTo>
                  <a:lnTo>
                    <a:pt x="107974" y="37905"/>
                  </a:lnTo>
                  <a:lnTo>
                    <a:pt x="131201" y="22501"/>
                  </a:lnTo>
                  <a:lnTo>
                    <a:pt x="136867" y="15496"/>
                  </a:lnTo>
                  <a:lnTo>
                    <a:pt x="137249" y="12358"/>
                  </a:lnTo>
                  <a:lnTo>
                    <a:pt x="136093" y="9560"/>
                  </a:lnTo>
                  <a:lnTo>
                    <a:pt x="133911" y="6990"/>
                  </a:lnTo>
                  <a:lnTo>
                    <a:pt x="117356" y="0"/>
                  </a:lnTo>
                  <a:lnTo>
                    <a:pt x="94577" y="203"/>
                  </a:lnTo>
                  <a:lnTo>
                    <a:pt x="69953" y="4732"/>
                  </a:lnTo>
                  <a:lnTo>
                    <a:pt x="48155" y="13913"/>
                  </a:lnTo>
                  <a:lnTo>
                    <a:pt x="31661" y="25571"/>
                  </a:lnTo>
                  <a:lnTo>
                    <a:pt x="14151" y="47221"/>
                  </a:lnTo>
                  <a:lnTo>
                    <a:pt x="3167" y="75643"/>
                  </a:lnTo>
                  <a:lnTo>
                    <a:pt x="0" y="93913"/>
                  </a:lnTo>
                  <a:lnTo>
                    <a:pt x="945" y="111440"/>
                  </a:lnTo>
                  <a:lnTo>
                    <a:pt x="4301" y="118654"/>
                  </a:lnTo>
                  <a:lnTo>
                    <a:pt x="21097" y="134843"/>
                  </a:lnTo>
                  <a:lnTo>
                    <a:pt x="31017" y="141626"/>
                  </a:lnTo>
                  <a:lnTo>
                    <a:pt x="54649" y="146040"/>
                  </a:lnTo>
                  <a:lnTo>
                    <a:pt x="83993" y="143976"/>
                  </a:lnTo>
                  <a:lnTo>
                    <a:pt x="123197" y="1351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77">
              <a:extLst>
                <a:ext uri="{FF2B5EF4-FFF2-40B4-BE49-F238E27FC236}">
                  <a16:creationId xmlns:a16="http://schemas.microsoft.com/office/drawing/2014/main" id="{71C92689-0F06-DFCF-FADD-0B9D3E6C33C9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4249413" y="3340100"/>
              <a:ext cx="93988" cy="317209"/>
            </a:xfrm>
            <a:custGeom>
              <a:avLst/>
              <a:gdLst/>
              <a:ahLst/>
              <a:cxnLst/>
              <a:rect l="0" t="0" r="0" b="0"/>
              <a:pathLst>
                <a:path w="93988" h="317209">
                  <a:moveTo>
                    <a:pt x="74937" y="0"/>
                  </a:moveTo>
                  <a:lnTo>
                    <a:pt x="74937" y="0"/>
                  </a:lnTo>
                  <a:lnTo>
                    <a:pt x="73055" y="12552"/>
                  </a:lnTo>
                  <a:lnTo>
                    <a:pt x="66148" y="31706"/>
                  </a:lnTo>
                  <a:lnTo>
                    <a:pt x="54543" y="60512"/>
                  </a:lnTo>
                  <a:lnTo>
                    <a:pt x="44278" y="88407"/>
                  </a:lnTo>
                  <a:lnTo>
                    <a:pt x="32300" y="119014"/>
                  </a:lnTo>
                  <a:lnTo>
                    <a:pt x="23185" y="150426"/>
                  </a:lnTo>
                  <a:lnTo>
                    <a:pt x="16015" y="178705"/>
                  </a:lnTo>
                  <a:lnTo>
                    <a:pt x="9423" y="204958"/>
                  </a:lnTo>
                  <a:lnTo>
                    <a:pt x="3001" y="230610"/>
                  </a:lnTo>
                  <a:lnTo>
                    <a:pt x="0" y="259456"/>
                  </a:lnTo>
                  <a:lnTo>
                    <a:pt x="5853" y="286975"/>
                  </a:lnTo>
                  <a:lnTo>
                    <a:pt x="16525" y="306260"/>
                  </a:lnTo>
                  <a:lnTo>
                    <a:pt x="24517" y="312505"/>
                  </a:lnTo>
                  <a:lnTo>
                    <a:pt x="36950" y="316020"/>
                  </a:lnTo>
                  <a:lnTo>
                    <a:pt x="60535" y="317208"/>
                  </a:lnTo>
                  <a:lnTo>
                    <a:pt x="74180" y="313607"/>
                  </a:lnTo>
                  <a:lnTo>
                    <a:pt x="93987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78">
              <a:extLst>
                <a:ext uri="{FF2B5EF4-FFF2-40B4-BE49-F238E27FC236}">
                  <a16:creationId xmlns:a16="http://schemas.microsoft.com/office/drawing/2014/main" id="{57F37401-5389-7952-5BCF-44D1825F087C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4235450" y="3486150"/>
              <a:ext cx="146051" cy="44451"/>
            </a:xfrm>
            <a:custGeom>
              <a:avLst/>
              <a:gdLst/>
              <a:ahLst/>
              <a:cxnLst/>
              <a:rect l="0" t="0" r="0" b="0"/>
              <a:pathLst>
                <a:path w="146051" h="44451">
                  <a:moveTo>
                    <a:pt x="0" y="44450"/>
                  </a:moveTo>
                  <a:lnTo>
                    <a:pt x="0" y="44450"/>
                  </a:lnTo>
                  <a:lnTo>
                    <a:pt x="3371" y="44450"/>
                  </a:lnTo>
                  <a:lnTo>
                    <a:pt x="30404" y="35016"/>
                  </a:lnTo>
                  <a:lnTo>
                    <a:pt x="55261" y="27857"/>
                  </a:lnTo>
                  <a:lnTo>
                    <a:pt x="79795" y="21268"/>
                  </a:lnTo>
                  <a:lnTo>
                    <a:pt x="109288" y="12720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SMARTInkShape-Group30">
            <a:extLst>
              <a:ext uri="{FF2B5EF4-FFF2-40B4-BE49-F238E27FC236}">
                <a16:creationId xmlns:a16="http://schemas.microsoft.com/office/drawing/2014/main" id="{B47FC5D5-E945-0E9D-B84B-D518285E93C6}"/>
              </a:ext>
            </a:extLst>
          </p:cNvPr>
          <p:cNvGrpSpPr/>
          <p:nvPr/>
        </p:nvGrpSpPr>
        <p:grpSpPr>
          <a:xfrm>
            <a:off x="4713159" y="3382827"/>
            <a:ext cx="264219" cy="433524"/>
            <a:chOff x="4713159" y="3382827"/>
            <a:chExt cx="264219" cy="433524"/>
          </a:xfrm>
        </p:grpSpPr>
        <p:sp>
          <p:nvSpPr>
            <p:cNvPr id="206" name="SMARTInkShape-179">
              <a:extLst>
                <a:ext uri="{FF2B5EF4-FFF2-40B4-BE49-F238E27FC236}">
                  <a16:creationId xmlns:a16="http://schemas.microsoft.com/office/drawing/2014/main" id="{0CFC59FD-B7CF-09C9-6C87-B43CAD696C69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4713159" y="3528118"/>
              <a:ext cx="83603" cy="112685"/>
            </a:xfrm>
            <a:custGeom>
              <a:avLst/>
              <a:gdLst/>
              <a:ahLst/>
              <a:cxnLst/>
              <a:rect l="0" t="0" r="0" b="0"/>
              <a:pathLst>
                <a:path w="83603" h="112685">
                  <a:moveTo>
                    <a:pt x="55691" y="15182"/>
                  </a:moveTo>
                  <a:lnTo>
                    <a:pt x="55691" y="15182"/>
                  </a:lnTo>
                  <a:lnTo>
                    <a:pt x="61779" y="15182"/>
                  </a:lnTo>
                  <a:lnTo>
                    <a:pt x="61964" y="8440"/>
                  </a:lnTo>
                  <a:lnTo>
                    <a:pt x="60579" y="5748"/>
                  </a:lnTo>
                  <a:lnTo>
                    <a:pt x="55277" y="876"/>
                  </a:lnTo>
                  <a:lnTo>
                    <a:pt x="51181" y="0"/>
                  </a:lnTo>
                  <a:lnTo>
                    <a:pt x="40986" y="909"/>
                  </a:lnTo>
                  <a:lnTo>
                    <a:pt x="23347" y="8758"/>
                  </a:lnTo>
                  <a:lnTo>
                    <a:pt x="14740" y="16090"/>
                  </a:lnTo>
                  <a:lnTo>
                    <a:pt x="11457" y="20021"/>
                  </a:lnTo>
                  <a:lnTo>
                    <a:pt x="3466" y="42408"/>
                  </a:lnTo>
                  <a:lnTo>
                    <a:pt x="0" y="68012"/>
                  </a:lnTo>
                  <a:lnTo>
                    <a:pt x="4834" y="83112"/>
                  </a:lnTo>
                  <a:lnTo>
                    <a:pt x="18442" y="103311"/>
                  </a:lnTo>
                  <a:lnTo>
                    <a:pt x="29022" y="109148"/>
                  </a:lnTo>
                  <a:lnTo>
                    <a:pt x="42428" y="112684"/>
                  </a:lnTo>
                  <a:lnTo>
                    <a:pt x="55441" y="111903"/>
                  </a:lnTo>
                  <a:lnTo>
                    <a:pt x="66398" y="107323"/>
                  </a:lnTo>
                  <a:lnTo>
                    <a:pt x="71296" y="104126"/>
                  </a:lnTo>
                  <a:lnTo>
                    <a:pt x="76738" y="96811"/>
                  </a:lnTo>
                  <a:lnTo>
                    <a:pt x="83602" y="77246"/>
                  </a:lnTo>
                  <a:lnTo>
                    <a:pt x="82932" y="55835"/>
                  </a:lnTo>
                  <a:lnTo>
                    <a:pt x="74741" y="151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80">
              <a:extLst>
                <a:ext uri="{FF2B5EF4-FFF2-40B4-BE49-F238E27FC236}">
                  <a16:creationId xmlns:a16="http://schemas.microsoft.com/office/drawing/2014/main" id="{70FA337B-7817-A745-6578-9F3D9F019DF7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4820219" y="3382827"/>
              <a:ext cx="157159" cy="433524"/>
            </a:xfrm>
            <a:custGeom>
              <a:avLst/>
              <a:gdLst/>
              <a:ahLst/>
              <a:cxnLst/>
              <a:rect l="0" t="0" r="0" b="0"/>
              <a:pathLst>
                <a:path w="157159" h="433524">
                  <a:moveTo>
                    <a:pt x="113731" y="116023"/>
                  </a:moveTo>
                  <a:lnTo>
                    <a:pt x="113731" y="116023"/>
                  </a:lnTo>
                  <a:lnTo>
                    <a:pt x="123870" y="104473"/>
                  </a:lnTo>
                  <a:lnTo>
                    <a:pt x="143585" y="75235"/>
                  </a:lnTo>
                  <a:lnTo>
                    <a:pt x="152759" y="54705"/>
                  </a:lnTo>
                  <a:lnTo>
                    <a:pt x="157110" y="23896"/>
                  </a:lnTo>
                  <a:lnTo>
                    <a:pt x="157158" y="8214"/>
                  </a:lnTo>
                  <a:lnTo>
                    <a:pt x="154668" y="1551"/>
                  </a:lnTo>
                  <a:lnTo>
                    <a:pt x="152312" y="197"/>
                  </a:lnTo>
                  <a:lnTo>
                    <a:pt x="149329" y="0"/>
                  </a:lnTo>
                  <a:lnTo>
                    <a:pt x="131032" y="4754"/>
                  </a:lnTo>
                  <a:lnTo>
                    <a:pt x="116584" y="13832"/>
                  </a:lnTo>
                  <a:lnTo>
                    <a:pt x="94778" y="40581"/>
                  </a:lnTo>
                  <a:lnTo>
                    <a:pt x="77766" y="68744"/>
                  </a:lnTo>
                  <a:lnTo>
                    <a:pt x="68424" y="96527"/>
                  </a:lnTo>
                  <a:lnTo>
                    <a:pt x="57817" y="123730"/>
                  </a:lnTo>
                  <a:lnTo>
                    <a:pt x="49839" y="144848"/>
                  </a:lnTo>
                  <a:lnTo>
                    <a:pt x="42295" y="167640"/>
                  </a:lnTo>
                  <a:lnTo>
                    <a:pt x="36591" y="189529"/>
                  </a:lnTo>
                  <a:lnTo>
                    <a:pt x="29822" y="211016"/>
                  </a:lnTo>
                  <a:lnTo>
                    <a:pt x="22816" y="232326"/>
                  </a:lnTo>
                  <a:lnTo>
                    <a:pt x="17350" y="253556"/>
                  </a:lnTo>
                  <a:lnTo>
                    <a:pt x="12569" y="274751"/>
                  </a:lnTo>
                  <a:lnTo>
                    <a:pt x="5911" y="304635"/>
                  </a:lnTo>
                  <a:lnTo>
                    <a:pt x="1351" y="331363"/>
                  </a:lnTo>
                  <a:lnTo>
                    <a:pt x="0" y="357157"/>
                  </a:lnTo>
                  <a:lnTo>
                    <a:pt x="12131" y="433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81">
              <a:extLst>
                <a:ext uri="{FF2B5EF4-FFF2-40B4-BE49-F238E27FC236}">
                  <a16:creationId xmlns:a16="http://schemas.microsoft.com/office/drawing/2014/main" id="{C56F23E2-1E5D-AB3E-BCA5-EA8E0D4B8CE1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4826000" y="3625850"/>
              <a:ext cx="133351" cy="44451"/>
            </a:xfrm>
            <a:custGeom>
              <a:avLst/>
              <a:gdLst/>
              <a:ahLst/>
              <a:cxnLst/>
              <a:rect l="0" t="0" r="0" b="0"/>
              <a:pathLst>
                <a:path w="133351" h="44451">
                  <a:moveTo>
                    <a:pt x="0" y="44450"/>
                  </a:moveTo>
                  <a:lnTo>
                    <a:pt x="0" y="44450"/>
                  </a:lnTo>
                  <a:lnTo>
                    <a:pt x="27630" y="32517"/>
                  </a:lnTo>
                  <a:lnTo>
                    <a:pt x="51461" y="25627"/>
                  </a:lnTo>
                  <a:lnTo>
                    <a:pt x="76395" y="19117"/>
                  </a:lnTo>
                  <a:lnTo>
                    <a:pt x="106735" y="10597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SMARTInkShape-Group31">
            <a:extLst>
              <a:ext uri="{FF2B5EF4-FFF2-40B4-BE49-F238E27FC236}">
                <a16:creationId xmlns:a16="http://schemas.microsoft.com/office/drawing/2014/main" id="{AE216C0A-0EF4-C2AD-FF2D-3621B087385B}"/>
              </a:ext>
            </a:extLst>
          </p:cNvPr>
          <p:cNvGrpSpPr/>
          <p:nvPr/>
        </p:nvGrpSpPr>
        <p:grpSpPr>
          <a:xfrm>
            <a:off x="5297511" y="3331974"/>
            <a:ext cx="855640" cy="379906"/>
            <a:chOff x="5297511" y="3331974"/>
            <a:chExt cx="855640" cy="379906"/>
          </a:xfrm>
        </p:grpSpPr>
        <p:sp>
          <p:nvSpPr>
            <p:cNvPr id="210" name="SMARTInkShape-182">
              <a:extLst>
                <a:ext uri="{FF2B5EF4-FFF2-40B4-BE49-F238E27FC236}">
                  <a16:creationId xmlns:a16="http://schemas.microsoft.com/office/drawing/2014/main" id="{5E341AE5-7EAC-43D3-5D3F-5C189CF44F88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5297511" y="3359150"/>
              <a:ext cx="207940" cy="352730"/>
            </a:xfrm>
            <a:custGeom>
              <a:avLst/>
              <a:gdLst/>
              <a:ahLst/>
              <a:cxnLst/>
              <a:rect l="0" t="0" r="0" b="0"/>
              <a:pathLst>
                <a:path w="207940" h="352730">
                  <a:moveTo>
                    <a:pt x="112689" y="209550"/>
                  </a:moveTo>
                  <a:lnTo>
                    <a:pt x="112689" y="209550"/>
                  </a:lnTo>
                  <a:lnTo>
                    <a:pt x="118157" y="209550"/>
                  </a:lnTo>
                  <a:lnTo>
                    <a:pt x="118451" y="208845"/>
                  </a:lnTo>
                  <a:lnTo>
                    <a:pt x="118961" y="204083"/>
                  </a:lnTo>
                  <a:lnTo>
                    <a:pt x="101736" y="193126"/>
                  </a:lnTo>
                  <a:lnTo>
                    <a:pt x="94651" y="191667"/>
                  </a:lnTo>
                  <a:lnTo>
                    <a:pt x="79357" y="194217"/>
                  </a:lnTo>
                  <a:lnTo>
                    <a:pt x="48168" y="214296"/>
                  </a:lnTo>
                  <a:lnTo>
                    <a:pt x="33021" y="231523"/>
                  </a:lnTo>
                  <a:lnTo>
                    <a:pt x="13028" y="260735"/>
                  </a:lnTo>
                  <a:lnTo>
                    <a:pt x="3824" y="289627"/>
                  </a:lnTo>
                  <a:lnTo>
                    <a:pt x="0" y="311515"/>
                  </a:lnTo>
                  <a:lnTo>
                    <a:pt x="4749" y="324012"/>
                  </a:lnTo>
                  <a:lnTo>
                    <a:pt x="19323" y="341067"/>
                  </a:lnTo>
                  <a:lnTo>
                    <a:pt x="33285" y="351294"/>
                  </a:lnTo>
                  <a:lnTo>
                    <a:pt x="36470" y="352729"/>
                  </a:lnTo>
                  <a:lnTo>
                    <a:pt x="54436" y="351379"/>
                  </a:lnTo>
                  <a:lnTo>
                    <a:pt x="65867" y="346433"/>
                  </a:lnTo>
                  <a:lnTo>
                    <a:pt x="93431" y="323603"/>
                  </a:lnTo>
                  <a:lnTo>
                    <a:pt x="110531" y="306868"/>
                  </a:lnTo>
                  <a:lnTo>
                    <a:pt x="123134" y="279835"/>
                  </a:lnTo>
                  <a:lnTo>
                    <a:pt x="133737" y="254913"/>
                  </a:lnTo>
                  <a:lnTo>
                    <a:pt x="143070" y="224794"/>
                  </a:lnTo>
                  <a:lnTo>
                    <a:pt x="153003" y="201509"/>
                  </a:lnTo>
                  <a:lnTo>
                    <a:pt x="160710" y="177048"/>
                  </a:lnTo>
                  <a:lnTo>
                    <a:pt x="167193" y="151361"/>
                  </a:lnTo>
                  <a:lnTo>
                    <a:pt x="174778" y="123480"/>
                  </a:lnTo>
                  <a:lnTo>
                    <a:pt x="180971" y="96508"/>
                  </a:lnTo>
                  <a:lnTo>
                    <a:pt x="186075" y="71820"/>
                  </a:lnTo>
                  <a:lnTo>
                    <a:pt x="193622" y="42055"/>
                  </a:lnTo>
                  <a:lnTo>
                    <a:pt x="2079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83">
              <a:extLst>
                <a:ext uri="{FF2B5EF4-FFF2-40B4-BE49-F238E27FC236}">
                  <a16:creationId xmlns:a16="http://schemas.microsoft.com/office/drawing/2014/main" id="{41F451CC-652A-B754-49F4-8F078E70FBD3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5500925" y="3557168"/>
              <a:ext cx="220426" cy="121160"/>
            </a:xfrm>
            <a:custGeom>
              <a:avLst/>
              <a:gdLst/>
              <a:ahLst/>
              <a:cxnLst/>
              <a:rect l="0" t="0" r="0" b="0"/>
              <a:pathLst>
                <a:path w="220426" h="121160">
                  <a:moveTo>
                    <a:pt x="87075" y="30582"/>
                  </a:moveTo>
                  <a:lnTo>
                    <a:pt x="87075" y="30582"/>
                  </a:lnTo>
                  <a:lnTo>
                    <a:pt x="105709" y="18221"/>
                  </a:lnTo>
                  <a:lnTo>
                    <a:pt x="111556" y="12444"/>
                  </a:lnTo>
                  <a:lnTo>
                    <a:pt x="111157" y="11435"/>
                  </a:lnTo>
                  <a:lnTo>
                    <a:pt x="108832" y="8431"/>
                  </a:lnTo>
                  <a:lnTo>
                    <a:pt x="96814" y="2774"/>
                  </a:lnTo>
                  <a:lnTo>
                    <a:pt x="83218" y="0"/>
                  </a:lnTo>
                  <a:lnTo>
                    <a:pt x="66882" y="2549"/>
                  </a:lnTo>
                  <a:lnTo>
                    <a:pt x="38741" y="19165"/>
                  </a:lnTo>
                  <a:lnTo>
                    <a:pt x="22817" y="33863"/>
                  </a:lnTo>
                  <a:lnTo>
                    <a:pt x="9866" y="55465"/>
                  </a:lnTo>
                  <a:lnTo>
                    <a:pt x="693" y="86167"/>
                  </a:lnTo>
                  <a:lnTo>
                    <a:pt x="0" y="99031"/>
                  </a:lnTo>
                  <a:lnTo>
                    <a:pt x="2043" y="109452"/>
                  </a:lnTo>
                  <a:lnTo>
                    <a:pt x="7185" y="116905"/>
                  </a:lnTo>
                  <a:lnTo>
                    <a:pt x="10532" y="119881"/>
                  </a:lnTo>
                  <a:lnTo>
                    <a:pt x="14174" y="121159"/>
                  </a:lnTo>
                  <a:lnTo>
                    <a:pt x="21984" y="120698"/>
                  </a:lnTo>
                  <a:lnTo>
                    <a:pt x="30159" y="116259"/>
                  </a:lnTo>
                  <a:lnTo>
                    <a:pt x="59572" y="95127"/>
                  </a:lnTo>
                  <a:lnTo>
                    <a:pt x="81589" y="65237"/>
                  </a:lnTo>
                  <a:lnTo>
                    <a:pt x="104052" y="34156"/>
                  </a:lnTo>
                  <a:lnTo>
                    <a:pt x="122862" y="6135"/>
                  </a:lnTo>
                  <a:lnTo>
                    <a:pt x="124718" y="274"/>
                  </a:lnTo>
                  <a:lnTo>
                    <a:pt x="125040" y="6001"/>
                  </a:lnTo>
                  <a:lnTo>
                    <a:pt x="119406" y="33576"/>
                  </a:lnTo>
                  <a:lnTo>
                    <a:pt x="119084" y="44613"/>
                  </a:lnTo>
                  <a:lnTo>
                    <a:pt x="122702" y="54692"/>
                  </a:lnTo>
                  <a:lnTo>
                    <a:pt x="125643" y="59355"/>
                  </a:lnTo>
                  <a:lnTo>
                    <a:pt x="129015" y="62464"/>
                  </a:lnTo>
                  <a:lnTo>
                    <a:pt x="152056" y="71234"/>
                  </a:lnTo>
                  <a:lnTo>
                    <a:pt x="163322" y="73906"/>
                  </a:lnTo>
                  <a:lnTo>
                    <a:pt x="191399" y="67977"/>
                  </a:lnTo>
                  <a:lnTo>
                    <a:pt x="220425" y="559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84">
              <a:extLst>
                <a:ext uri="{FF2B5EF4-FFF2-40B4-BE49-F238E27FC236}">
                  <a16:creationId xmlns:a16="http://schemas.microsoft.com/office/drawing/2014/main" id="{D1782FED-20F1-4B03-4819-0DF3170CA8AC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5759563" y="3331974"/>
              <a:ext cx="139588" cy="323741"/>
            </a:xfrm>
            <a:custGeom>
              <a:avLst/>
              <a:gdLst/>
              <a:ahLst/>
              <a:cxnLst/>
              <a:rect l="0" t="0" r="0" b="0"/>
              <a:pathLst>
                <a:path w="139588" h="323741">
                  <a:moveTo>
                    <a:pt x="63387" y="14476"/>
                  </a:moveTo>
                  <a:lnTo>
                    <a:pt x="63387" y="14476"/>
                  </a:lnTo>
                  <a:lnTo>
                    <a:pt x="77692" y="170"/>
                  </a:lnTo>
                  <a:lnTo>
                    <a:pt x="78569" y="0"/>
                  </a:lnTo>
                  <a:lnTo>
                    <a:pt x="78447" y="1297"/>
                  </a:lnTo>
                  <a:lnTo>
                    <a:pt x="71328" y="31163"/>
                  </a:lnTo>
                  <a:lnTo>
                    <a:pt x="61402" y="62222"/>
                  </a:lnTo>
                  <a:lnTo>
                    <a:pt x="51980" y="89771"/>
                  </a:lnTo>
                  <a:lnTo>
                    <a:pt x="42838" y="117690"/>
                  </a:lnTo>
                  <a:lnTo>
                    <a:pt x="31192" y="148304"/>
                  </a:lnTo>
                  <a:lnTo>
                    <a:pt x="20687" y="179717"/>
                  </a:lnTo>
                  <a:lnTo>
                    <a:pt x="13106" y="209487"/>
                  </a:lnTo>
                  <a:lnTo>
                    <a:pt x="6390" y="234299"/>
                  </a:lnTo>
                  <a:lnTo>
                    <a:pt x="1172" y="265018"/>
                  </a:lnTo>
                  <a:lnTo>
                    <a:pt x="56" y="294745"/>
                  </a:lnTo>
                  <a:lnTo>
                    <a:pt x="0" y="300805"/>
                  </a:lnTo>
                  <a:lnTo>
                    <a:pt x="3700" y="311302"/>
                  </a:lnTo>
                  <a:lnTo>
                    <a:pt x="6662" y="316077"/>
                  </a:lnTo>
                  <a:lnTo>
                    <a:pt x="11460" y="319259"/>
                  </a:lnTo>
                  <a:lnTo>
                    <a:pt x="31695" y="323740"/>
                  </a:lnTo>
                  <a:lnTo>
                    <a:pt x="56270" y="323656"/>
                  </a:lnTo>
                  <a:lnTo>
                    <a:pt x="84875" y="315321"/>
                  </a:lnTo>
                  <a:lnTo>
                    <a:pt x="116419" y="301745"/>
                  </a:lnTo>
                  <a:lnTo>
                    <a:pt x="122025" y="299122"/>
                  </a:lnTo>
                  <a:lnTo>
                    <a:pt x="130135" y="290563"/>
                  </a:lnTo>
                  <a:lnTo>
                    <a:pt x="139587" y="2748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85">
              <a:extLst>
                <a:ext uri="{FF2B5EF4-FFF2-40B4-BE49-F238E27FC236}">
                  <a16:creationId xmlns:a16="http://schemas.microsoft.com/office/drawing/2014/main" id="{1BDDFB5D-ECBF-8360-1663-ED88712A692A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5765800" y="3536950"/>
              <a:ext cx="114301" cy="18973"/>
            </a:xfrm>
            <a:custGeom>
              <a:avLst/>
              <a:gdLst/>
              <a:ahLst/>
              <a:cxnLst/>
              <a:rect l="0" t="0" r="0" b="0"/>
              <a:pathLst>
                <a:path w="114301" h="18973">
                  <a:moveTo>
                    <a:pt x="0" y="12700"/>
                  </a:moveTo>
                  <a:lnTo>
                    <a:pt x="0" y="12700"/>
                  </a:lnTo>
                  <a:lnTo>
                    <a:pt x="3371" y="16071"/>
                  </a:lnTo>
                  <a:lnTo>
                    <a:pt x="6908" y="17726"/>
                  </a:lnTo>
                  <a:lnTo>
                    <a:pt x="24571" y="18972"/>
                  </a:lnTo>
                  <a:lnTo>
                    <a:pt x="52167" y="10205"/>
                  </a:lnTo>
                  <a:lnTo>
                    <a:pt x="76997" y="4121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86">
              <a:extLst>
                <a:ext uri="{FF2B5EF4-FFF2-40B4-BE49-F238E27FC236}">
                  <a16:creationId xmlns:a16="http://schemas.microsoft.com/office/drawing/2014/main" id="{6F448DDB-8C13-5108-C5B5-14F132CA6C5A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5902773" y="3516058"/>
              <a:ext cx="250378" cy="173341"/>
            </a:xfrm>
            <a:custGeom>
              <a:avLst/>
              <a:gdLst/>
              <a:ahLst/>
              <a:cxnLst/>
              <a:rect l="0" t="0" r="0" b="0"/>
              <a:pathLst>
                <a:path w="250378" h="173341">
                  <a:moveTo>
                    <a:pt x="142427" y="39942"/>
                  </a:moveTo>
                  <a:lnTo>
                    <a:pt x="142427" y="39942"/>
                  </a:lnTo>
                  <a:lnTo>
                    <a:pt x="151265" y="39942"/>
                  </a:lnTo>
                  <a:lnTo>
                    <a:pt x="152552" y="38531"/>
                  </a:lnTo>
                  <a:lnTo>
                    <a:pt x="154364" y="30508"/>
                  </a:lnTo>
                  <a:lnTo>
                    <a:pt x="154788" y="25636"/>
                  </a:lnTo>
                  <a:lnTo>
                    <a:pt x="151656" y="15556"/>
                  </a:lnTo>
                  <a:lnTo>
                    <a:pt x="146293" y="9583"/>
                  </a:lnTo>
                  <a:lnTo>
                    <a:pt x="137796" y="4577"/>
                  </a:lnTo>
                  <a:lnTo>
                    <a:pt x="124611" y="0"/>
                  </a:lnTo>
                  <a:lnTo>
                    <a:pt x="109344" y="1258"/>
                  </a:lnTo>
                  <a:lnTo>
                    <a:pt x="79918" y="13564"/>
                  </a:lnTo>
                  <a:lnTo>
                    <a:pt x="53723" y="34654"/>
                  </a:lnTo>
                  <a:lnTo>
                    <a:pt x="25174" y="62111"/>
                  </a:lnTo>
                  <a:lnTo>
                    <a:pt x="14944" y="82337"/>
                  </a:lnTo>
                  <a:lnTo>
                    <a:pt x="7445" y="109575"/>
                  </a:lnTo>
                  <a:lnTo>
                    <a:pt x="0" y="140245"/>
                  </a:lnTo>
                  <a:lnTo>
                    <a:pt x="1045" y="153666"/>
                  </a:lnTo>
                  <a:lnTo>
                    <a:pt x="5742" y="164804"/>
                  </a:lnTo>
                  <a:lnTo>
                    <a:pt x="8970" y="169750"/>
                  </a:lnTo>
                  <a:lnTo>
                    <a:pt x="13240" y="172342"/>
                  </a:lnTo>
                  <a:lnTo>
                    <a:pt x="23626" y="173340"/>
                  </a:lnTo>
                  <a:lnTo>
                    <a:pt x="46836" y="168232"/>
                  </a:lnTo>
                  <a:lnTo>
                    <a:pt x="61266" y="161758"/>
                  </a:lnTo>
                  <a:lnTo>
                    <a:pt x="92399" y="142109"/>
                  </a:lnTo>
                  <a:lnTo>
                    <a:pt x="120108" y="113377"/>
                  </a:lnTo>
                  <a:lnTo>
                    <a:pt x="130248" y="96273"/>
                  </a:lnTo>
                  <a:lnTo>
                    <a:pt x="135565" y="79967"/>
                  </a:lnTo>
                  <a:lnTo>
                    <a:pt x="135031" y="79326"/>
                  </a:lnTo>
                  <a:lnTo>
                    <a:pt x="132555" y="78613"/>
                  </a:lnTo>
                  <a:lnTo>
                    <a:pt x="127221" y="82059"/>
                  </a:lnTo>
                  <a:lnTo>
                    <a:pt x="120852" y="88294"/>
                  </a:lnTo>
                  <a:lnTo>
                    <a:pt x="113299" y="100443"/>
                  </a:lnTo>
                  <a:lnTo>
                    <a:pt x="102276" y="129283"/>
                  </a:lnTo>
                  <a:lnTo>
                    <a:pt x="101769" y="139857"/>
                  </a:lnTo>
                  <a:lnTo>
                    <a:pt x="102622" y="144652"/>
                  </a:lnTo>
                  <a:lnTo>
                    <a:pt x="105307" y="147849"/>
                  </a:lnTo>
                  <a:lnTo>
                    <a:pt x="113935" y="151400"/>
                  </a:lnTo>
                  <a:lnTo>
                    <a:pt x="130692" y="153400"/>
                  </a:lnTo>
                  <a:lnTo>
                    <a:pt x="159175" y="150622"/>
                  </a:lnTo>
                  <a:lnTo>
                    <a:pt x="187153" y="143362"/>
                  </a:lnTo>
                  <a:lnTo>
                    <a:pt x="218663" y="133036"/>
                  </a:lnTo>
                  <a:lnTo>
                    <a:pt x="250377" y="1224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940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D6CF7-8DBE-4087-A23C-D1691A852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Estimator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49FCE-BD65-45B8-885B-C62826EEB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619A55-5DAA-453A-B5B7-93D67C772C42}"/>
              </a:ext>
            </a:extLst>
          </p:cNvPr>
          <p:cNvPicPr>
            <a:picLocks noChangeAspect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37" y="2447788"/>
            <a:ext cx="6811326" cy="1962424"/>
          </a:xfrm>
          <a:prstGeom prst="rect">
            <a:avLst/>
          </a:prstGeom>
        </p:spPr>
      </p:pic>
      <p:grpSp>
        <p:nvGrpSpPr>
          <p:cNvPr id="78" name="SMARTInkShape-Group41">
            <a:extLst>
              <a:ext uri="{FF2B5EF4-FFF2-40B4-BE49-F238E27FC236}">
                <a16:creationId xmlns:a16="http://schemas.microsoft.com/office/drawing/2014/main" id="{595756BF-DE5E-FCC4-4FE5-7F688EB3D0D2}"/>
              </a:ext>
            </a:extLst>
          </p:cNvPr>
          <p:cNvGrpSpPr/>
          <p:nvPr/>
        </p:nvGrpSpPr>
        <p:grpSpPr>
          <a:xfrm>
            <a:off x="3695700" y="1902678"/>
            <a:ext cx="1187451" cy="313473"/>
            <a:chOff x="3695700" y="1902678"/>
            <a:chExt cx="1187451" cy="313473"/>
          </a:xfrm>
        </p:grpSpPr>
        <p:sp>
          <p:nvSpPr>
            <p:cNvPr id="73" name="SMARTInkShape-247">
              <a:extLst>
                <a:ext uri="{FF2B5EF4-FFF2-40B4-BE49-F238E27FC236}">
                  <a16:creationId xmlns:a16="http://schemas.microsoft.com/office/drawing/2014/main" id="{9B80C35A-7ABB-2551-50C5-29148138CC7D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4857750" y="2038350"/>
              <a:ext cx="25401" cy="25401"/>
            </a:xfrm>
            <a:custGeom>
              <a:avLst/>
              <a:gdLst/>
              <a:ahLst/>
              <a:cxnLst/>
              <a:rect l="0" t="0" r="0" b="0"/>
              <a:pathLst>
                <a:path w="25401" h="25401">
                  <a:moveTo>
                    <a:pt x="0" y="25400"/>
                  </a:moveTo>
                  <a:lnTo>
                    <a:pt x="0" y="25400"/>
                  </a:lnTo>
                  <a:lnTo>
                    <a:pt x="10113" y="25400"/>
                  </a:lnTo>
                  <a:lnTo>
                    <a:pt x="13798" y="23989"/>
                  </a:lnTo>
                  <a:lnTo>
                    <a:pt x="19772" y="18658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48">
              <a:extLst>
                <a:ext uri="{FF2B5EF4-FFF2-40B4-BE49-F238E27FC236}">
                  <a16:creationId xmlns:a16="http://schemas.microsoft.com/office/drawing/2014/main" id="{5DC05745-5F45-89EF-BC46-DF199104CCA0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4331996" y="1902678"/>
              <a:ext cx="455905" cy="166532"/>
            </a:xfrm>
            <a:custGeom>
              <a:avLst/>
              <a:gdLst/>
              <a:ahLst/>
              <a:cxnLst/>
              <a:rect l="0" t="0" r="0" b="0"/>
              <a:pathLst>
                <a:path w="455905" h="166532">
                  <a:moveTo>
                    <a:pt x="93954" y="53122"/>
                  </a:moveTo>
                  <a:lnTo>
                    <a:pt x="93954" y="53122"/>
                  </a:lnTo>
                  <a:lnTo>
                    <a:pt x="102792" y="44284"/>
                  </a:lnTo>
                  <a:lnTo>
                    <a:pt x="104938" y="38375"/>
                  </a:lnTo>
                  <a:lnTo>
                    <a:pt x="106315" y="19713"/>
                  </a:lnTo>
                  <a:lnTo>
                    <a:pt x="104622" y="11698"/>
                  </a:lnTo>
                  <a:lnTo>
                    <a:pt x="103183" y="8573"/>
                  </a:lnTo>
                  <a:lnTo>
                    <a:pt x="97821" y="3219"/>
                  </a:lnTo>
                  <a:lnTo>
                    <a:pt x="94415" y="803"/>
                  </a:lnTo>
                  <a:lnTo>
                    <a:pt x="84987" y="0"/>
                  </a:lnTo>
                  <a:lnTo>
                    <a:pt x="61687" y="5234"/>
                  </a:lnTo>
                  <a:lnTo>
                    <a:pt x="37407" y="22496"/>
                  </a:lnTo>
                  <a:lnTo>
                    <a:pt x="20174" y="40226"/>
                  </a:lnTo>
                  <a:lnTo>
                    <a:pt x="9765" y="60688"/>
                  </a:lnTo>
                  <a:lnTo>
                    <a:pt x="3079" y="85624"/>
                  </a:lnTo>
                  <a:lnTo>
                    <a:pt x="0" y="115355"/>
                  </a:lnTo>
                  <a:lnTo>
                    <a:pt x="2459" y="139765"/>
                  </a:lnTo>
                  <a:lnTo>
                    <a:pt x="7664" y="149956"/>
                  </a:lnTo>
                  <a:lnTo>
                    <a:pt x="11027" y="153661"/>
                  </a:lnTo>
                  <a:lnTo>
                    <a:pt x="14680" y="155426"/>
                  </a:lnTo>
                  <a:lnTo>
                    <a:pt x="22503" y="155505"/>
                  </a:lnTo>
                  <a:lnTo>
                    <a:pt x="38211" y="148212"/>
                  </a:lnTo>
                  <a:lnTo>
                    <a:pt x="66858" y="123996"/>
                  </a:lnTo>
                  <a:lnTo>
                    <a:pt x="75561" y="114255"/>
                  </a:lnTo>
                  <a:lnTo>
                    <a:pt x="89250" y="87931"/>
                  </a:lnTo>
                  <a:lnTo>
                    <a:pt x="98043" y="56718"/>
                  </a:lnTo>
                  <a:lnTo>
                    <a:pt x="99299" y="51663"/>
                  </a:lnTo>
                  <a:lnTo>
                    <a:pt x="100340" y="50033"/>
                  </a:lnTo>
                  <a:lnTo>
                    <a:pt x="101738" y="48946"/>
                  </a:lnTo>
                  <a:lnTo>
                    <a:pt x="103377" y="48221"/>
                  </a:lnTo>
                  <a:lnTo>
                    <a:pt x="103764" y="49149"/>
                  </a:lnTo>
                  <a:lnTo>
                    <a:pt x="99995" y="74294"/>
                  </a:lnTo>
                  <a:lnTo>
                    <a:pt x="95356" y="100996"/>
                  </a:lnTo>
                  <a:lnTo>
                    <a:pt x="94844" y="129773"/>
                  </a:lnTo>
                  <a:lnTo>
                    <a:pt x="102817" y="157760"/>
                  </a:lnTo>
                  <a:lnTo>
                    <a:pt x="105507" y="160275"/>
                  </a:lnTo>
                  <a:lnTo>
                    <a:pt x="108711" y="161246"/>
                  </a:lnTo>
                  <a:lnTo>
                    <a:pt x="116035" y="160444"/>
                  </a:lnTo>
                  <a:lnTo>
                    <a:pt x="123994" y="157735"/>
                  </a:lnTo>
                  <a:lnTo>
                    <a:pt x="136408" y="148873"/>
                  </a:lnTo>
                  <a:lnTo>
                    <a:pt x="141044" y="143185"/>
                  </a:lnTo>
                  <a:lnTo>
                    <a:pt x="155110" y="121453"/>
                  </a:lnTo>
                  <a:lnTo>
                    <a:pt x="180011" y="91022"/>
                  </a:lnTo>
                  <a:lnTo>
                    <a:pt x="195139" y="67410"/>
                  </a:lnTo>
                  <a:lnTo>
                    <a:pt x="200779" y="63000"/>
                  </a:lnTo>
                  <a:lnTo>
                    <a:pt x="207921" y="60517"/>
                  </a:lnTo>
                  <a:lnTo>
                    <a:pt x="210148" y="60169"/>
                  </a:lnTo>
                  <a:lnTo>
                    <a:pt x="211634" y="62053"/>
                  </a:lnTo>
                  <a:lnTo>
                    <a:pt x="213724" y="74818"/>
                  </a:lnTo>
                  <a:lnTo>
                    <a:pt x="214430" y="99976"/>
                  </a:lnTo>
                  <a:lnTo>
                    <a:pt x="213875" y="127130"/>
                  </a:lnTo>
                  <a:lnTo>
                    <a:pt x="210939" y="146703"/>
                  </a:lnTo>
                  <a:lnTo>
                    <a:pt x="214420" y="166531"/>
                  </a:lnTo>
                  <a:lnTo>
                    <a:pt x="221292" y="163787"/>
                  </a:lnTo>
                  <a:lnTo>
                    <a:pt x="232265" y="148392"/>
                  </a:lnTo>
                  <a:lnTo>
                    <a:pt x="248614" y="119317"/>
                  </a:lnTo>
                  <a:lnTo>
                    <a:pt x="265432" y="94760"/>
                  </a:lnTo>
                  <a:lnTo>
                    <a:pt x="282210" y="65713"/>
                  </a:lnTo>
                  <a:lnTo>
                    <a:pt x="294907" y="54919"/>
                  </a:lnTo>
                  <a:lnTo>
                    <a:pt x="296361" y="55026"/>
                  </a:lnTo>
                  <a:lnTo>
                    <a:pt x="299859" y="57025"/>
                  </a:lnTo>
                  <a:lnTo>
                    <a:pt x="305795" y="72231"/>
                  </a:lnTo>
                  <a:lnTo>
                    <a:pt x="311201" y="103930"/>
                  </a:lnTo>
                  <a:lnTo>
                    <a:pt x="313275" y="116625"/>
                  </a:lnTo>
                  <a:lnTo>
                    <a:pt x="310029" y="146374"/>
                  </a:lnTo>
                  <a:lnTo>
                    <a:pt x="310676" y="146335"/>
                  </a:lnTo>
                  <a:lnTo>
                    <a:pt x="318708" y="139358"/>
                  </a:lnTo>
                  <a:lnTo>
                    <a:pt x="337744" y="113554"/>
                  </a:lnTo>
                  <a:lnTo>
                    <a:pt x="357775" y="85520"/>
                  </a:lnTo>
                  <a:lnTo>
                    <a:pt x="380500" y="55667"/>
                  </a:lnTo>
                  <a:lnTo>
                    <a:pt x="395096" y="39096"/>
                  </a:lnTo>
                  <a:lnTo>
                    <a:pt x="423630" y="20085"/>
                  </a:lnTo>
                  <a:lnTo>
                    <a:pt x="433327" y="16522"/>
                  </a:lnTo>
                  <a:lnTo>
                    <a:pt x="438344" y="15689"/>
                  </a:lnTo>
                  <a:lnTo>
                    <a:pt x="442925" y="17200"/>
                  </a:lnTo>
                  <a:lnTo>
                    <a:pt x="445135" y="18591"/>
                  </a:lnTo>
                  <a:lnTo>
                    <a:pt x="451616" y="37403"/>
                  </a:lnTo>
                  <a:lnTo>
                    <a:pt x="451262" y="61948"/>
                  </a:lnTo>
                  <a:lnTo>
                    <a:pt x="450061" y="87095"/>
                  </a:lnTo>
                  <a:lnTo>
                    <a:pt x="453075" y="112420"/>
                  </a:lnTo>
                  <a:lnTo>
                    <a:pt x="455904" y="1483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49">
              <a:extLst>
                <a:ext uri="{FF2B5EF4-FFF2-40B4-BE49-F238E27FC236}">
                  <a16:creationId xmlns:a16="http://schemas.microsoft.com/office/drawing/2014/main" id="{68708EA0-3199-E727-98DA-B4FB410D8211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3886513" y="1905000"/>
              <a:ext cx="425138" cy="176105"/>
            </a:xfrm>
            <a:custGeom>
              <a:avLst/>
              <a:gdLst/>
              <a:ahLst/>
              <a:cxnLst/>
              <a:rect l="0" t="0" r="0" b="0"/>
              <a:pathLst>
                <a:path w="425138" h="176105">
                  <a:moveTo>
                    <a:pt x="82237" y="88900"/>
                  </a:moveTo>
                  <a:lnTo>
                    <a:pt x="82237" y="88900"/>
                  </a:lnTo>
                  <a:lnTo>
                    <a:pt x="86601" y="78761"/>
                  </a:lnTo>
                  <a:lnTo>
                    <a:pt x="88325" y="55675"/>
                  </a:lnTo>
                  <a:lnTo>
                    <a:pt x="87001" y="51228"/>
                  </a:lnTo>
                  <a:lnTo>
                    <a:pt x="81768" y="44405"/>
                  </a:lnTo>
                  <a:lnTo>
                    <a:pt x="70887" y="36597"/>
                  </a:lnTo>
                  <a:lnTo>
                    <a:pt x="58727" y="33186"/>
                  </a:lnTo>
                  <a:lnTo>
                    <a:pt x="42815" y="35546"/>
                  </a:lnTo>
                  <a:lnTo>
                    <a:pt x="28066" y="44085"/>
                  </a:lnTo>
                  <a:lnTo>
                    <a:pt x="22884" y="51579"/>
                  </a:lnTo>
                  <a:lnTo>
                    <a:pt x="19169" y="59613"/>
                  </a:lnTo>
                  <a:lnTo>
                    <a:pt x="10555" y="72069"/>
                  </a:lnTo>
                  <a:lnTo>
                    <a:pt x="2069" y="103151"/>
                  </a:lnTo>
                  <a:lnTo>
                    <a:pt x="0" y="132187"/>
                  </a:lnTo>
                  <a:lnTo>
                    <a:pt x="14021" y="162184"/>
                  </a:lnTo>
                  <a:lnTo>
                    <a:pt x="20711" y="172076"/>
                  </a:lnTo>
                  <a:lnTo>
                    <a:pt x="25023" y="175256"/>
                  </a:lnTo>
                  <a:lnTo>
                    <a:pt x="27161" y="176104"/>
                  </a:lnTo>
                  <a:lnTo>
                    <a:pt x="33300" y="175165"/>
                  </a:lnTo>
                  <a:lnTo>
                    <a:pt x="40732" y="171690"/>
                  </a:lnTo>
                  <a:lnTo>
                    <a:pt x="61179" y="153991"/>
                  </a:lnTo>
                  <a:lnTo>
                    <a:pt x="70432" y="141661"/>
                  </a:lnTo>
                  <a:lnTo>
                    <a:pt x="82076" y="113722"/>
                  </a:lnTo>
                  <a:lnTo>
                    <a:pt x="93505" y="83179"/>
                  </a:lnTo>
                  <a:lnTo>
                    <a:pt x="107003" y="58883"/>
                  </a:lnTo>
                  <a:lnTo>
                    <a:pt x="107920" y="59717"/>
                  </a:lnTo>
                  <a:lnTo>
                    <a:pt x="110820" y="64405"/>
                  </a:lnTo>
                  <a:lnTo>
                    <a:pt x="117080" y="95887"/>
                  </a:lnTo>
                  <a:lnTo>
                    <a:pt x="126816" y="122058"/>
                  </a:lnTo>
                  <a:lnTo>
                    <a:pt x="131683" y="133270"/>
                  </a:lnTo>
                  <a:lnTo>
                    <a:pt x="150350" y="156344"/>
                  </a:lnTo>
                  <a:lnTo>
                    <a:pt x="156724" y="161208"/>
                  </a:lnTo>
                  <a:lnTo>
                    <a:pt x="164280" y="163947"/>
                  </a:lnTo>
                  <a:lnTo>
                    <a:pt x="166566" y="164331"/>
                  </a:lnTo>
                  <a:lnTo>
                    <a:pt x="179896" y="158130"/>
                  </a:lnTo>
                  <a:lnTo>
                    <a:pt x="197588" y="143393"/>
                  </a:lnTo>
                  <a:lnTo>
                    <a:pt x="218260" y="112711"/>
                  </a:lnTo>
                  <a:lnTo>
                    <a:pt x="234747" y="81818"/>
                  </a:lnTo>
                  <a:lnTo>
                    <a:pt x="251593" y="51910"/>
                  </a:lnTo>
                  <a:lnTo>
                    <a:pt x="266037" y="21636"/>
                  </a:lnTo>
                  <a:lnTo>
                    <a:pt x="274123" y="11977"/>
                  </a:lnTo>
                  <a:lnTo>
                    <a:pt x="277189" y="10807"/>
                  </a:lnTo>
                  <a:lnTo>
                    <a:pt x="284358" y="11388"/>
                  </a:lnTo>
                  <a:lnTo>
                    <a:pt x="286835" y="13942"/>
                  </a:lnTo>
                  <a:lnTo>
                    <a:pt x="292690" y="37013"/>
                  </a:lnTo>
                  <a:lnTo>
                    <a:pt x="296523" y="65059"/>
                  </a:lnTo>
                  <a:lnTo>
                    <a:pt x="297818" y="96028"/>
                  </a:lnTo>
                  <a:lnTo>
                    <a:pt x="294672" y="114531"/>
                  </a:lnTo>
                  <a:lnTo>
                    <a:pt x="285900" y="130047"/>
                  </a:lnTo>
                  <a:lnTo>
                    <a:pt x="278352" y="135410"/>
                  </a:lnTo>
                  <a:lnTo>
                    <a:pt x="274364" y="136840"/>
                  </a:lnTo>
                  <a:lnTo>
                    <a:pt x="266169" y="136547"/>
                  </a:lnTo>
                  <a:lnTo>
                    <a:pt x="262009" y="135482"/>
                  </a:lnTo>
                  <a:lnTo>
                    <a:pt x="255504" y="130534"/>
                  </a:lnTo>
                  <a:lnTo>
                    <a:pt x="252782" y="127240"/>
                  </a:lnTo>
                  <a:lnTo>
                    <a:pt x="251672" y="122926"/>
                  </a:lnTo>
                  <a:lnTo>
                    <a:pt x="252321" y="112490"/>
                  </a:lnTo>
                  <a:lnTo>
                    <a:pt x="262405" y="81508"/>
                  </a:lnTo>
                  <a:lnTo>
                    <a:pt x="275739" y="62014"/>
                  </a:lnTo>
                  <a:lnTo>
                    <a:pt x="299508" y="40300"/>
                  </a:lnTo>
                  <a:lnTo>
                    <a:pt x="330068" y="25968"/>
                  </a:lnTo>
                  <a:lnTo>
                    <a:pt x="357297" y="14892"/>
                  </a:lnTo>
                  <a:lnTo>
                    <a:pt x="387302" y="4243"/>
                  </a:lnTo>
                  <a:lnTo>
                    <a:pt x="4251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50">
              <a:extLst>
                <a:ext uri="{FF2B5EF4-FFF2-40B4-BE49-F238E27FC236}">
                  <a16:creationId xmlns:a16="http://schemas.microsoft.com/office/drawing/2014/main" id="{982BC79F-F092-9D7C-2A87-08BF98CC42C4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3695700" y="1913073"/>
              <a:ext cx="152120" cy="101183"/>
            </a:xfrm>
            <a:custGeom>
              <a:avLst/>
              <a:gdLst/>
              <a:ahLst/>
              <a:cxnLst/>
              <a:rect l="0" t="0" r="0" b="0"/>
              <a:pathLst>
                <a:path w="152120" h="101183">
                  <a:moveTo>
                    <a:pt x="19050" y="49077"/>
                  </a:moveTo>
                  <a:lnTo>
                    <a:pt x="19050" y="49077"/>
                  </a:lnTo>
                  <a:lnTo>
                    <a:pt x="24517" y="29304"/>
                  </a:lnTo>
                  <a:lnTo>
                    <a:pt x="26928" y="26723"/>
                  </a:lnTo>
                  <a:lnTo>
                    <a:pt x="58547" y="8811"/>
                  </a:lnTo>
                  <a:lnTo>
                    <a:pt x="85831" y="567"/>
                  </a:lnTo>
                  <a:lnTo>
                    <a:pt x="97414" y="0"/>
                  </a:lnTo>
                  <a:lnTo>
                    <a:pt x="111969" y="2100"/>
                  </a:lnTo>
                  <a:lnTo>
                    <a:pt x="136031" y="13991"/>
                  </a:lnTo>
                  <a:lnTo>
                    <a:pt x="147007" y="26898"/>
                  </a:lnTo>
                  <a:lnTo>
                    <a:pt x="150921" y="34291"/>
                  </a:lnTo>
                  <a:lnTo>
                    <a:pt x="152119" y="41336"/>
                  </a:lnTo>
                  <a:lnTo>
                    <a:pt x="149688" y="54809"/>
                  </a:lnTo>
                  <a:lnTo>
                    <a:pt x="140386" y="70923"/>
                  </a:lnTo>
                  <a:lnTo>
                    <a:pt x="128693" y="81263"/>
                  </a:lnTo>
                  <a:lnTo>
                    <a:pt x="100987" y="93306"/>
                  </a:lnTo>
                  <a:lnTo>
                    <a:pt x="82369" y="97930"/>
                  </a:lnTo>
                  <a:lnTo>
                    <a:pt x="57802" y="101182"/>
                  </a:lnTo>
                  <a:lnTo>
                    <a:pt x="0" y="998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51">
              <a:extLst>
                <a:ext uri="{FF2B5EF4-FFF2-40B4-BE49-F238E27FC236}">
                  <a16:creationId xmlns:a16="http://schemas.microsoft.com/office/drawing/2014/main" id="{75FECF9B-5B98-5B1D-69B5-B0D520C022A2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3708400" y="1921568"/>
              <a:ext cx="41026" cy="294583"/>
            </a:xfrm>
            <a:custGeom>
              <a:avLst/>
              <a:gdLst/>
              <a:ahLst/>
              <a:cxnLst/>
              <a:rect l="0" t="0" r="0" b="0"/>
              <a:pathLst>
                <a:path w="41026" h="294583">
                  <a:moveTo>
                    <a:pt x="12700" y="15182"/>
                  </a:moveTo>
                  <a:lnTo>
                    <a:pt x="12700" y="15182"/>
                  </a:lnTo>
                  <a:lnTo>
                    <a:pt x="34349" y="0"/>
                  </a:lnTo>
                  <a:lnTo>
                    <a:pt x="35599" y="122"/>
                  </a:lnTo>
                  <a:lnTo>
                    <a:pt x="36433" y="909"/>
                  </a:lnTo>
                  <a:lnTo>
                    <a:pt x="40977" y="12129"/>
                  </a:lnTo>
                  <a:lnTo>
                    <a:pt x="41025" y="21116"/>
                  </a:lnTo>
                  <a:lnTo>
                    <a:pt x="33416" y="52783"/>
                  </a:lnTo>
                  <a:lnTo>
                    <a:pt x="27383" y="77750"/>
                  </a:lnTo>
                  <a:lnTo>
                    <a:pt x="21833" y="107177"/>
                  </a:lnTo>
                  <a:lnTo>
                    <a:pt x="18463" y="138238"/>
                  </a:lnTo>
                  <a:lnTo>
                    <a:pt x="10566" y="169079"/>
                  </a:lnTo>
                  <a:lnTo>
                    <a:pt x="7600" y="196404"/>
                  </a:lnTo>
                  <a:lnTo>
                    <a:pt x="6014" y="222375"/>
                  </a:lnTo>
                  <a:lnTo>
                    <a:pt x="2096" y="247239"/>
                  </a:lnTo>
                  <a:lnTo>
                    <a:pt x="0" y="2945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SMARTInkShape-Group42">
            <a:extLst>
              <a:ext uri="{FF2B5EF4-FFF2-40B4-BE49-F238E27FC236}">
                <a16:creationId xmlns:a16="http://schemas.microsoft.com/office/drawing/2014/main" id="{5DBF0F42-1ED7-FEDC-4A92-CDD266AB3FE2}"/>
              </a:ext>
            </a:extLst>
          </p:cNvPr>
          <p:cNvGrpSpPr/>
          <p:nvPr/>
        </p:nvGrpSpPr>
        <p:grpSpPr>
          <a:xfrm>
            <a:off x="2584450" y="1845942"/>
            <a:ext cx="793751" cy="363859"/>
            <a:chOff x="2584450" y="1845942"/>
            <a:chExt cx="793751" cy="363859"/>
          </a:xfrm>
        </p:grpSpPr>
        <p:sp>
          <p:nvSpPr>
            <p:cNvPr id="79" name="SMARTInkShape-252">
              <a:extLst>
                <a:ext uri="{FF2B5EF4-FFF2-40B4-BE49-F238E27FC236}">
                  <a16:creationId xmlns:a16="http://schemas.microsoft.com/office/drawing/2014/main" id="{E18F0DC6-9A06-5C09-439F-9A5B36FBE06A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3346450" y="2032000"/>
              <a:ext cx="31751" cy="38101"/>
            </a:xfrm>
            <a:custGeom>
              <a:avLst/>
              <a:gdLst/>
              <a:ahLst/>
              <a:cxnLst/>
              <a:rect l="0" t="0" r="0" b="0"/>
              <a:pathLst>
                <a:path w="31751" h="38101">
                  <a:moveTo>
                    <a:pt x="0" y="38100"/>
                  </a:moveTo>
                  <a:lnTo>
                    <a:pt x="0" y="38100"/>
                  </a:lnTo>
                  <a:lnTo>
                    <a:pt x="13798" y="27961"/>
                  </a:lnTo>
                  <a:lnTo>
                    <a:pt x="28653" y="9156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53">
              <a:extLst>
                <a:ext uri="{FF2B5EF4-FFF2-40B4-BE49-F238E27FC236}">
                  <a16:creationId xmlns:a16="http://schemas.microsoft.com/office/drawing/2014/main" id="{BA0F4359-238F-8305-9AE2-775A2DC378EB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3238500" y="1845942"/>
              <a:ext cx="35092" cy="243209"/>
            </a:xfrm>
            <a:custGeom>
              <a:avLst/>
              <a:gdLst/>
              <a:ahLst/>
              <a:cxnLst/>
              <a:rect l="0" t="0" r="0" b="0"/>
              <a:pathLst>
                <a:path w="35092" h="243209">
                  <a:moveTo>
                    <a:pt x="19050" y="52708"/>
                  </a:moveTo>
                  <a:lnTo>
                    <a:pt x="19050" y="52708"/>
                  </a:lnTo>
                  <a:lnTo>
                    <a:pt x="27888" y="26193"/>
                  </a:lnTo>
                  <a:lnTo>
                    <a:pt x="31524" y="105"/>
                  </a:lnTo>
                  <a:lnTo>
                    <a:pt x="31600" y="0"/>
                  </a:lnTo>
                  <a:lnTo>
                    <a:pt x="31650" y="636"/>
                  </a:lnTo>
                  <a:lnTo>
                    <a:pt x="35091" y="4902"/>
                  </a:lnTo>
                  <a:lnTo>
                    <a:pt x="34881" y="14293"/>
                  </a:lnTo>
                  <a:lnTo>
                    <a:pt x="31457" y="41953"/>
                  </a:lnTo>
                  <a:lnTo>
                    <a:pt x="26337" y="72014"/>
                  </a:lnTo>
                  <a:lnTo>
                    <a:pt x="18616" y="103542"/>
                  </a:lnTo>
                  <a:lnTo>
                    <a:pt x="14453" y="124450"/>
                  </a:lnTo>
                  <a:lnTo>
                    <a:pt x="9675" y="153427"/>
                  </a:lnTo>
                  <a:lnTo>
                    <a:pt x="6301" y="179534"/>
                  </a:lnTo>
                  <a:lnTo>
                    <a:pt x="970" y="208064"/>
                  </a:lnTo>
                  <a:lnTo>
                    <a:pt x="0" y="2432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54">
              <a:extLst>
                <a:ext uri="{FF2B5EF4-FFF2-40B4-BE49-F238E27FC236}">
                  <a16:creationId xmlns:a16="http://schemas.microsoft.com/office/drawing/2014/main" id="{C97BEFF8-9F61-5CAC-E89B-90CD86E8CDC3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3092450" y="1974850"/>
              <a:ext cx="95251" cy="105574"/>
            </a:xfrm>
            <a:custGeom>
              <a:avLst/>
              <a:gdLst/>
              <a:ahLst/>
              <a:cxnLst/>
              <a:rect l="0" t="0" r="0" b="0"/>
              <a:pathLst>
                <a:path w="95251" h="105574">
                  <a:moveTo>
                    <a:pt x="0" y="31750"/>
                  </a:moveTo>
                  <a:lnTo>
                    <a:pt x="0" y="31750"/>
                  </a:lnTo>
                  <a:lnTo>
                    <a:pt x="3371" y="31750"/>
                  </a:lnTo>
                  <a:lnTo>
                    <a:pt x="6907" y="29869"/>
                  </a:lnTo>
                  <a:lnTo>
                    <a:pt x="10831" y="25975"/>
                  </a:lnTo>
                  <a:lnTo>
                    <a:pt x="14927" y="19541"/>
                  </a:lnTo>
                  <a:lnTo>
                    <a:pt x="15595" y="16555"/>
                  </a:lnTo>
                  <a:lnTo>
                    <a:pt x="15336" y="13859"/>
                  </a:lnTo>
                  <a:lnTo>
                    <a:pt x="14458" y="11356"/>
                  </a:lnTo>
                  <a:lnTo>
                    <a:pt x="14577" y="9687"/>
                  </a:lnTo>
                  <a:lnTo>
                    <a:pt x="15363" y="8575"/>
                  </a:lnTo>
                  <a:lnTo>
                    <a:pt x="16592" y="7833"/>
                  </a:lnTo>
                  <a:lnTo>
                    <a:pt x="17411" y="9455"/>
                  </a:lnTo>
                  <a:lnTo>
                    <a:pt x="19611" y="39636"/>
                  </a:lnTo>
                  <a:lnTo>
                    <a:pt x="25929" y="68690"/>
                  </a:lnTo>
                  <a:lnTo>
                    <a:pt x="32394" y="92014"/>
                  </a:lnTo>
                  <a:lnTo>
                    <a:pt x="40956" y="102601"/>
                  </a:lnTo>
                  <a:lnTo>
                    <a:pt x="45955" y="105573"/>
                  </a:lnTo>
                  <a:lnTo>
                    <a:pt x="48981" y="104954"/>
                  </a:lnTo>
                  <a:lnTo>
                    <a:pt x="56106" y="100504"/>
                  </a:lnTo>
                  <a:lnTo>
                    <a:pt x="80528" y="69196"/>
                  </a:lnTo>
                  <a:lnTo>
                    <a:pt x="91610" y="40663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55">
              <a:extLst>
                <a:ext uri="{FF2B5EF4-FFF2-40B4-BE49-F238E27FC236}">
                  <a16:creationId xmlns:a16="http://schemas.microsoft.com/office/drawing/2014/main" id="{C34F80A4-F251-16E3-20B1-2F0E198CD7A2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2914650" y="1958021"/>
              <a:ext cx="154182" cy="91331"/>
            </a:xfrm>
            <a:custGeom>
              <a:avLst/>
              <a:gdLst/>
              <a:ahLst/>
              <a:cxnLst/>
              <a:rect l="0" t="0" r="0" b="0"/>
              <a:pathLst>
                <a:path w="154182" h="91331">
                  <a:moveTo>
                    <a:pt x="44450" y="54929"/>
                  </a:moveTo>
                  <a:lnTo>
                    <a:pt x="44450" y="54929"/>
                  </a:lnTo>
                  <a:lnTo>
                    <a:pt x="44450" y="41445"/>
                  </a:lnTo>
                  <a:lnTo>
                    <a:pt x="48213" y="31062"/>
                  </a:lnTo>
                  <a:lnTo>
                    <a:pt x="54589" y="22449"/>
                  </a:lnTo>
                  <a:lnTo>
                    <a:pt x="74304" y="5453"/>
                  </a:lnTo>
                  <a:lnTo>
                    <a:pt x="86411" y="1190"/>
                  </a:lnTo>
                  <a:lnTo>
                    <a:pt x="99788" y="0"/>
                  </a:lnTo>
                  <a:lnTo>
                    <a:pt x="127737" y="6817"/>
                  </a:lnTo>
                  <a:lnTo>
                    <a:pt x="142897" y="16136"/>
                  </a:lnTo>
                  <a:lnTo>
                    <a:pt x="152956" y="27834"/>
                  </a:lnTo>
                  <a:lnTo>
                    <a:pt x="154181" y="32632"/>
                  </a:lnTo>
                  <a:lnTo>
                    <a:pt x="153663" y="43608"/>
                  </a:lnTo>
                  <a:lnTo>
                    <a:pt x="147317" y="55542"/>
                  </a:lnTo>
                  <a:lnTo>
                    <a:pt x="142661" y="61688"/>
                  </a:lnTo>
                  <a:lnTo>
                    <a:pt x="119253" y="77079"/>
                  </a:lnTo>
                  <a:lnTo>
                    <a:pt x="87762" y="85488"/>
                  </a:lnTo>
                  <a:lnTo>
                    <a:pt x="66522" y="89207"/>
                  </a:lnTo>
                  <a:lnTo>
                    <a:pt x="44853" y="91330"/>
                  </a:lnTo>
                  <a:lnTo>
                    <a:pt x="0" y="866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56">
              <a:extLst>
                <a:ext uri="{FF2B5EF4-FFF2-40B4-BE49-F238E27FC236}">
                  <a16:creationId xmlns:a16="http://schemas.microsoft.com/office/drawing/2014/main" id="{5F8051D6-713D-0171-D26E-5E207C8767FB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2959100" y="1966367"/>
              <a:ext cx="21772" cy="230734"/>
            </a:xfrm>
            <a:custGeom>
              <a:avLst/>
              <a:gdLst/>
              <a:ahLst/>
              <a:cxnLst/>
              <a:rect l="0" t="0" r="0" b="0"/>
              <a:pathLst>
                <a:path w="21772" h="230734">
                  <a:moveTo>
                    <a:pt x="0" y="27533"/>
                  </a:moveTo>
                  <a:lnTo>
                    <a:pt x="0" y="27533"/>
                  </a:lnTo>
                  <a:lnTo>
                    <a:pt x="11933" y="13718"/>
                  </a:lnTo>
                  <a:lnTo>
                    <a:pt x="21771" y="0"/>
                  </a:lnTo>
                  <a:lnTo>
                    <a:pt x="21569" y="5"/>
                  </a:lnTo>
                  <a:lnTo>
                    <a:pt x="20730" y="714"/>
                  </a:lnTo>
                  <a:lnTo>
                    <a:pt x="17390" y="27695"/>
                  </a:lnTo>
                  <a:lnTo>
                    <a:pt x="13626" y="52965"/>
                  </a:lnTo>
                  <a:lnTo>
                    <a:pt x="9603" y="75364"/>
                  </a:lnTo>
                  <a:lnTo>
                    <a:pt x="5914" y="97239"/>
                  </a:lnTo>
                  <a:lnTo>
                    <a:pt x="2629" y="123425"/>
                  </a:lnTo>
                  <a:lnTo>
                    <a:pt x="1168" y="151526"/>
                  </a:lnTo>
                  <a:lnTo>
                    <a:pt x="6350" y="2307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57">
              <a:extLst>
                <a:ext uri="{FF2B5EF4-FFF2-40B4-BE49-F238E27FC236}">
                  <a16:creationId xmlns:a16="http://schemas.microsoft.com/office/drawing/2014/main" id="{7B11481D-B950-169E-86B5-A5C0247B2840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2784401" y="1981200"/>
              <a:ext cx="78177" cy="106856"/>
            </a:xfrm>
            <a:custGeom>
              <a:avLst/>
              <a:gdLst/>
              <a:ahLst/>
              <a:cxnLst/>
              <a:rect l="0" t="0" r="0" b="0"/>
              <a:pathLst>
                <a:path w="78177" h="106856">
                  <a:moveTo>
                    <a:pt x="28649" y="31750"/>
                  </a:moveTo>
                  <a:lnTo>
                    <a:pt x="28649" y="31750"/>
                  </a:lnTo>
                  <a:lnTo>
                    <a:pt x="32020" y="28379"/>
                  </a:lnTo>
                  <a:lnTo>
                    <a:pt x="33674" y="24842"/>
                  </a:lnTo>
                  <a:lnTo>
                    <a:pt x="34737" y="16823"/>
                  </a:lnTo>
                  <a:lnTo>
                    <a:pt x="33413" y="14743"/>
                  </a:lnTo>
                  <a:lnTo>
                    <a:pt x="24041" y="7595"/>
                  </a:lnTo>
                  <a:lnTo>
                    <a:pt x="22755" y="7885"/>
                  </a:lnTo>
                  <a:lnTo>
                    <a:pt x="16868" y="12371"/>
                  </a:lnTo>
                  <a:lnTo>
                    <a:pt x="10242" y="18669"/>
                  </a:lnTo>
                  <a:lnTo>
                    <a:pt x="6357" y="26171"/>
                  </a:lnTo>
                  <a:lnTo>
                    <a:pt x="0" y="52443"/>
                  </a:lnTo>
                  <a:lnTo>
                    <a:pt x="2678" y="73081"/>
                  </a:lnTo>
                  <a:lnTo>
                    <a:pt x="6053" y="81399"/>
                  </a:lnTo>
                  <a:lnTo>
                    <a:pt x="15290" y="93419"/>
                  </a:lnTo>
                  <a:lnTo>
                    <a:pt x="21066" y="97964"/>
                  </a:lnTo>
                  <a:lnTo>
                    <a:pt x="37264" y="104253"/>
                  </a:lnTo>
                  <a:lnTo>
                    <a:pt x="58091" y="106855"/>
                  </a:lnTo>
                  <a:lnTo>
                    <a:pt x="66429" y="105582"/>
                  </a:lnTo>
                  <a:lnTo>
                    <a:pt x="68653" y="104254"/>
                  </a:lnTo>
                  <a:lnTo>
                    <a:pt x="75152" y="92273"/>
                  </a:lnTo>
                  <a:lnTo>
                    <a:pt x="78176" y="75318"/>
                  </a:lnTo>
                  <a:lnTo>
                    <a:pt x="75701" y="56889"/>
                  </a:lnTo>
                  <a:lnTo>
                    <a:pt x="64179" y="27334"/>
                  </a:lnTo>
                  <a:lnTo>
                    <a:pt x="5404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58">
              <a:extLst>
                <a:ext uri="{FF2B5EF4-FFF2-40B4-BE49-F238E27FC236}">
                  <a16:creationId xmlns:a16="http://schemas.microsoft.com/office/drawing/2014/main" id="{9416B1EE-9C42-8EEA-4C46-4F5FF8F08B18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2584450" y="1953795"/>
              <a:ext cx="125140" cy="108265"/>
            </a:xfrm>
            <a:custGeom>
              <a:avLst/>
              <a:gdLst/>
              <a:ahLst/>
              <a:cxnLst/>
              <a:rect l="0" t="0" r="0" b="0"/>
              <a:pathLst>
                <a:path w="125140" h="108265">
                  <a:moveTo>
                    <a:pt x="19050" y="71855"/>
                  </a:moveTo>
                  <a:lnTo>
                    <a:pt x="19050" y="71855"/>
                  </a:lnTo>
                  <a:lnTo>
                    <a:pt x="25957" y="54896"/>
                  </a:lnTo>
                  <a:lnTo>
                    <a:pt x="31915" y="43312"/>
                  </a:lnTo>
                  <a:lnTo>
                    <a:pt x="36762" y="33064"/>
                  </a:lnTo>
                  <a:lnTo>
                    <a:pt x="48130" y="19361"/>
                  </a:lnTo>
                  <a:lnTo>
                    <a:pt x="64591" y="7069"/>
                  </a:lnTo>
                  <a:lnTo>
                    <a:pt x="76684" y="1198"/>
                  </a:lnTo>
                  <a:lnTo>
                    <a:pt x="89115" y="0"/>
                  </a:lnTo>
                  <a:lnTo>
                    <a:pt x="100991" y="2525"/>
                  </a:lnTo>
                  <a:lnTo>
                    <a:pt x="121153" y="16193"/>
                  </a:lnTo>
                  <a:lnTo>
                    <a:pt x="124401" y="26420"/>
                  </a:lnTo>
                  <a:lnTo>
                    <a:pt x="125139" y="39667"/>
                  </a:lnTo>
                  <a:lnTo>
                    <a:pt x="121589" y="57614"/>
                  </a:lnTo>
                  <a:lnTo>
                    <a:pt x="118010" y="65055"/>
                  </a:lnTo>
                  <a:lnTo>
                    <a:pt x="91482" y="94402"/>
                  </a:lnTo>
                  <a:lnTo>
                    <a:pt x="64970" y="104249"/>
                  </a:lnTo>
                  <a:lnTo>
                    <a:pt x="37046" y="108264"/>
                  </a:lnTo>
                  <a:lnTo>
                    <a:pt x="0" y="1036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59">
              <a:extLst>
                <a:ext uri="{FF2B5EF4-FFF2-40B4-BE49-F238E27FC236}">
                  <a16:creationId xmlns:a16="http://schemas.microsoft.com/office/drawing/2014/main" id="{669B6C6C-9278-0863-0D08-BCBF99D9927F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2597150" y="1963372"/>
              <a:ext cx="36821" cy="246429"/>
            </a:xfrm>
            <a:custGeom>
              <a:avLst/>
              <a:gdLst/>
              <a:ahLst/>
              <a:cxnLst/>
              <a:rect l="0" t="0" r="0" b="0"/>
              <a:pathLst>
                <a:path w="36821" h="246429">
                  <a:moveTo>
                    <a:pt x="12700" y="17828"/>
                  </a:moveTo>
                  <a:lnTo>
                    <a:pt x="12700" y="17828"/>
                  </a:lnTo>
                  <a:lnTo>
                    <a:pt x="12700" y="14457"/>
                  </a:lnTo>
                  <a:lnTo>
                    <a:pt x="14581" y="10920"/>
                  </a:lnTo>
                  <a:lnTo>
                    <a:pt x="16071" y="8990"/>
                  </a:lnTo>
                  <a:lnTo>
                    <a:pt x="35191" y="0"/>
                  </a:lnTo>
                  <a:lnTo>
                    <a:pt x="36160" y="2415"/>
                  </a:lnTo>
                  <a:lnTo>
                    <a:pt x="36820" y="20709"/>
                  </a:lnTo>
                  <a:lnTo>
                    <a:pt x="32861" y="51607"/>
                  </a:lnTo>
                  <a:lnTo>
                    <a:pt x="27218" y="82713"/>
                  </a:lnTo>
                  <a:lnTo>
                    <a:pt x="21784" y="110118"/>
                  </a:lnTo>
                  <a:lnTo>
                    <a:pt x="19155" y="136111"/>
                  </a:lnTo>
                  <a:lnTo>
                    <a:pt x="14221" y="160982"/>
                  </a:lnTo>
                  <a:lnTo>
                    <a:pt x="8114" y="190587"/>
                  </a:lnTo>
                  <a:lnTo>
                    <a:pt x="0" y="2464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SMARTInkShape-260">
            <a:extLst>
              <a:ext uri="{FF2B5EF4-FFF2-40B4-BE49-F238E27FC236}">
                <a16:creationId xmlns:a16="http://schemas.microsoft.com/office/drawing/2014/main" id="{2CCE3F91-0638-9F2A-13BE-B8600D0AAAC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907337" y="1950963"/>
            <a:ext cx="296114" cy="140117"/>
          </a:xfrm>
          <a:custGeom>
            <a:avLst/>
            <a:gdLst/>
            <a:ahLst/>
            <a:cxnLst/>
            <a:rect l="0" t="0" r="0" b="0"/>
            <a:pathLst>
              <a:path w="296114" h="140117">
                <a:moveTo>
                  <a:pt x="118313" y="42937"/>
                </a:moveTo>
                <a:lnTo>
                  <a:pt x="118313" y="42937"/>
                </a:lnTo>
                <a:lnTo>
                  <a:pt x="121684" y="39566"/>
                </a:lnTo>
                <a:lnTo>
                  <a:pt x="125220" y="37911"/>
                </a:lnTo>
                <a:lnTo>
                  <a:pt x="129868" y="36849"/>
                </a:lnTo>
                <a:lnTo>
                  <a:pt x="134045" y="33293"/>
                </a:lnTo>
                <a:lnTo>
                  <a:pt x="135888" y="29714"/>
                </a:lnTo>
                <a:lnTo>
                  <a:pt x="137072" y="21667"/>
                </a:lnTo>
                <a:lnTo>
                  <a:pt x="133471" y="15610"/>
                </a:lnTo>
                <a:lnTo>
                  <a:pt x="127166" y="8919"/>
                </a:lnTo>
                <a:lnTo>
                  <a:pt x="119661" y="3594"/>
                </a:lnTo>
                <a:lnTo>
                  <a:pt x="104131" y="0"/>
                </a:lnTo>
                <a:lnTo>
                  <a:pt x="79382" y="2307"/>
                </a:lnTo>
                <a:lnTo>
                  <a:pt x="48847" y="10112"/>
                </a:lnTo>
                <a:lnTo>
                  <a:pt x="32876" y="16824"/>
                </a:lnTo>
                <a:lnTo>
                  <a:pt x="22015" y="26392"/>
                </a:lnTo>
                <a:lnTo>
                  <a:pt x="3170" y="53014"/>
                </a:lnTo>
                <a:lnTo>
                  <a:pt x="0" y="78457"/>
                </a:lnTo>
                <a:lnTo>
                  <a:pt x="4893" y="108933"/>
                </a:lnTo>
                <a:lnTo>
                  <a:pt x="6716" y="114451"/>
                </a:lnTo>
                <a:lnTo>
                  <a:pt x="14386" y="124345"/>
                </a:lnTo>
                <a:lnTo>
                  <a:pt x="24851" y="132741"/>
                </a:lnTo>
                <a:lnTo>
                  <a:pt x="36558" y="138824"/>
                </a:lnTo>
                <a:lnTo>
                  <a:pt x="50698" y="140116"/>
                </a:lnTo>
                <a:lnTo>
                  <a:pt x="65684" y="137633"/>
                </a:lnTo>
                <a:lnTo>
                  <a:pt x="79400" y="131826"/>
                </a:lnTo>
                <a:lnTo>
                  <a:pt x="95651" y="117252"/>
                </a:lnTo>
                <a:lnTo>
                  <a:pt x="101185" y="107481"/>
                </a:lnTo>
                <a:lnTo>
                  <a:pt x="108109" y="89710"/>
                </a:lnTo>
                <a:lnTo>
                  <a:pt x="112132" y="84892"/>
                </a:lnTo>
                <a:lnTo>
                  <a:pt x="114192" y="83607"/>
                </a:lnTo>
                <a:lnTo>
                  <a:pt x="120463" y="75056"/>
                </a:lnTo>
                <a:lnTo>
                  <a:pt x="124294" y="63460"/>
                </a:lnTo>
                <a:lnTo>
                  <a:pt x="124417" y="63674"/>
                </a:lnTo>
                <a:lnTo>
                  <a:pt x="128412" y="92488"/>
                </a:lnTo>
                <a:lnTo>
                  <a:pt x="138966" y="120615"/>
                </a:lnTo>
                <a:lnTo>
                  <a:pt x="147247" y="128731"/>
                </a:lnTo>
                <a:lnTo>
                  <a:pt x="158690" y="133984"/>
                </a:lnTo>
                <a:lnTo>
                  <a:pt x="185268" y="137357"/>
                </a:lnTo>
                <a:lnTo>
                  <a:pt x="196049" y="137112"/>
                </a:lnTo>
                <a:lnTo>
                  <a:pt x="223094" y="132671"/>
                </a:lnTo>
                <a:lnTo>
                  <a:pt x="254669" y="122568"/>
                </a:lnTo>
                <a:lnTo>
                  <a:pt x="282580" y="110844"/>
                </a:lnTo>
                <a:lnTo>
                  <a:pt x="296113" y="10008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SMARTInkShape-Group44">
            <a:extLst>
              <a:ext uri="{FF2B5EF4-FFF2-40B4-BE49-F238E27FC236}">
                <a16:creationId xmlns:a16="http://schemas.microsoft.com/office/drawing/2014/main" id="{E9673AF0-7412-DD52-FE84-3E02E89BA86E}"/>
              </a:ext>
            </a:extLst>
          </p:cNvPr>
          <p:cNvGrpSpPr/>
          <p:nvPr/>
        </p:nvGrpSpPr>
        <p:grpSpPr>
          <a:xfrm>
            <a:off x="6869558" y="1339850"/>
            <a:ext cx="1499743" cy="393228"/>
            <a:chOff x="6869558" y="1339850"/>
            <a:chExt cx="1499743" cy="393228"/>
          </a:xfrm>
        </p:grpSpPr>
        <p:sp>
          <p:nvSpPr>
            <p:cNvPr id="89" name="SMARTInkShape-261">
              <a:extLst>
                <a:ext uri="{FF2B5EF4-FFF2-40B4-BE49-F238E27FC236}">
                  <a16:creationId xmlns:a16="http://schemas.microsoft.com/office/drawing/2014/main" id="{CB914707-D7AE-4AE0-9739-A8B4892F8C4B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8113347" y="1551958"/>
              <a:ext cx="255954" cy="175243"/>
            </a:xfrm>
            <a:custGeom>
              <a:avLst/>
              <a:gdLst/>
              <a:ahLst/>
              <a:cxnLst/>
              <a:rect l="0" t="0" r="0" b="0"/>
              <a:pathLst>
                <a:path w="255954" h="175243">
                  <a:moveTo>
                    <a:pt x="78153" y="35542"/>
                  </a:moveTo>
                  <a:lnTo>
                    <a:pt x="78153" y="35542"/>
                  </a:lnTo>
                  <a:lnTo>
                    <a:pt x="85060" y="52501"/>
                  </a:lnTo>
                  <a:lnTo>
                    <a:pt x="96450" y="66017"/>
                  </a:lnTo>
                  <a:lnTo>
                    <a:pt x="111561" y="74754"/>
                  </a:lnTo>
                  <a:lnTo>
                    <a:pt x="132816" y="81811"/>
                  </a:lnTo>
                  <a:lnTo>
                    <a:pt x="146897" y="82447"/>
                  </a:lnTo>
                  <a:lnTo>
                    <a:pt x="176556" y="77106"/>
                  </a:lnTo>
                  <a:lnTo>
                    <a:pt x="204175" y="64046"/>
                  </a:lnTo>
                  <a:lnTo>
                    <a:pt x="208734" y="63011"/>
                  </a:lnTo>
                  <a:lnTo>
                    <a:pt x="217563" y="56217"/>
                  </a:lnTo>
                  <a:lnTo>
                    <a:pt x="224780" y="46848"/>
                  </a:lnTo>
                  <a:lnTo>
                    <a:pt x="227987" y="37980"/>
                  </a:lnTo>
                  <a:lnTo>
                    <a:pt x="226422" y="21683"/>
                  </a:lnTo>
                  <a:lnTo>
                    <a:pt x="219545" y="11508"/>
                  </a:lnTo>
                  <a:lnTo>
                    <a:pt x="214748" y="6819"/>
                  </a:lnTo>
                  <a:lnTo>
                    <a:pt x="196247" y="1610"/>
                  </a:lnTo>
                  <a:lnTo>
                    <a:pt x="173678" y="0"/>
                  </a:lnTo>
                  <a:lnTo>
                    <a:pt x="145105" y="3061"/>
                  </a:lnTo>
                  <a:lnTo>
                    <a:pt x="118060" y="9141"/>
                  </a:lnTo>
                  <a:lnTo>
                    <a:pt x="88018" y="20272"/>
                  </a:lnTo>
                  <a:lnTo>
                    <a:pt x="58184" y="36662"/>
                  </a:lnTo>
                  <a:lnTo>
                    <a:pt x="30308" y="61163"/>
                  </a:lnTo>
                  <a:lnTo>
                    <a:pt x="7281" y="88357"/>
                  </a:lnTo>
                  <a:lnTo>
                    <a:pt x="1264" y="99938"/>
                  </a:lnTo>
                  <a:lnTo>
                    <a:pt x="0" y="114022"/>
                  </a:lnTo>
                  <a:lnTo>
                    <a:pt x="652" y="121728"/>
                  </a:lnTo>
                  <a:lnTo>
                    <a:pt x="7019" y="135936"/>
                  </a:lnTo>
                  <a:lnTo>
                    <a:pt x="16904" y="147895"/>
                  </a:lnTo>
                  <a:lnTo>
                    <a:pt x="40497" y="161321"/>
                  </a:lnTo>
                  <a:lnTo>
                    <a:pt x="68911" y="170767"/>
                  </a:lnTo>
                  <a:lnTo>
                    <a:pt x="96738" y="173916"/>
                  </a:lnTo>
                  <a:lnTo>
                    <a:pt x="127325" y="174849"/>
                  </a:lnTo>
                  <a:lnTo>
                    <a:pt x="158732" y="175126"/>
                  </a:lnTo>
                  <a:lnTo>
                    <a:pt x="181699" y="175190"/>
                  </a:lnTo>
                  <a:lnTo>
                    <a:pt x="206018" y="175219"/>
                  </a:lnTo>
                  <a:lnTo>
                    <a:pt x="230937" y="175232"/>
                  </a:lnTo>
                  <a:lnTo>
                    <a:pt x="255953" y="175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62">
              <a:extLst>
                <a:ext uri="{FF2B5EF4-FFF2-40B4-BE49-F238E27FC236}">
                  <a16:creationId xmlns:a16="http://schemas.microsoft.com/office/drawing/2014/main" id="{504097DC-0397-3B24-2BE2-2AD3D209FC6C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8007350" y="1600200"/>
              <a:ext cx="114301" cy="46123"/>
            </a:xfrm>
            <a:custGeom>
              <a:avLst/>
              <a:gdLst/>
              <a:ahLst/>
              <a:cxnLst/>
              <a:rect l="0" t="0" r="0" b="0"/>
              <a:pathLst>
                <a:path w="114301" h="46123">
                  <a:moveTo>
                    <a:pt x="0" y="38100"/>
                  </a:moveTo>
                  <a:lnTo>
                    <a:pt x="0" y="38100"/>
                  </a:lnTo>
                  <a:lnTo>
                    <a:pt x="0" y="44842"/>
                  </a:lnTo>
                  <a:lnTo>
                    <a:pt x="2117" y="46122"/>
                  </a:lnTo>
                  <a:lnTo>
                    <a:pt x="10113" y="45664"/>
                  </a:lnTo>
                  <a:lnTo>
                    <a:pt x="36857" y="35256"/>
                  </a:lnTo>
                  <a:lnTo>
                    <a:pt x="63255" y="25674"/>
                  </a:lnTo>
                  <a:lnTo>
                    <a:pt x="90853" y="14147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63">
              <a:extLst>
                <a:ext uri="{FF2B5EF4-FFF2-40B4-BE49-F238E27FC236}">
                  <a16:creationId xmlns:a16="http://schemas.microsoft.com/office/drawing/2014/main" id="{5F9F0EBB-82E1-84EE-52FE-C4DCF08D6EE4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7951772" y="1339850"/>
              <a:ext cx="201629" cy="393228"/>
            </a:xfrm>
            <a:custGeom>
              <a:avLst/>
              <a:gdLst/>
              <a:ahLst/>
              <a:cxnLst/>
              <a:rect l="0" t="0" r="0" b="0"/>
              <a:pathLst>
                <a:path w="201629" h="393228">
                  <a:moveTo>
                    <a:pt x="119078" y="0"/>
                  </a:moveTo>
                  <a:lnTo>
                    <a:pt x="119078" y="0"/>
                  </a:lnTo>
                  <a:lnTo>
                    <a:pt x="131287" y="0"/>
                  </a:lnTo>
                  <a:lnTo>
                    <a:pt x="133568" y="1411"/>
                  </a:lnTo>
                  <a:lnTo>
                    <a:pt x="135088" y="3763"/>
                  </a:lnTo>
                  <a:lnTo>
                    <a:pt x="136101" y="6742"/>
                  </a:lnTo>
                  <a:lnTo>
                    <a:pt x="131583" y="17578"/>
                  </a:lnTo>
                  <a:lnTo>
                    <a:pt x="114806" y="47530"/>
                  </a:lnTo>
                  <a:lnTo>
                    <a:pt x="102133" y="72252"/>
                  </a:lnTo>
                  <a:lnTo>
                    <a:pt x="92813" y="100822"/>
                  </a:lnTo>
                  <a:lnTo>
                    <a:pt x="78840" y="131630"/>
                  </a:lnTo>
                  <a:lnTo>
                    <a:pt x="64666" y="163101"/>
                  </a:lnTo>
                  <a:lnTo>
                    <a:pt x="51529" y="194768"/>
                  </a:lnTo>
                  <a:lnTo>
                    <a:pt x="35328" y="226494"/>
                  </a:lnTo>
                  <a:lnTo>
                    <a:pt x="23864" y="254865"/>
                  </a:lnTo>
                  <a:lnTo>
                    <a:pt x="12628" y="281146"/>
                  </a:lnTo>
                  <a:lnTo>
                    <a:pt x="1964" y="311652"/>
                  </a:lnTo>
                  <a:lnTo>
                    <a:pt x="0" y="330188"/>
                  </a:lnTo>
                  <a:lnTo>
                    <a:pt x="2890" y="346422"/>
                  </a:lnTo>
                  <a:lnTo>
                    <a:pt x="12871" y="367349"/>
                  </a:lnTo>
                  <a:lnTo>
                    <a:pt x="32968" y="379229"/>
                  </a:lnTo>
                  <a:lnTo>
                    <a:pt x="55172" y="385622"/>
                  </a:lnTo>
                  <a:lnTo>
                    <a:pt x="81503" y="390110"/>
                  </a:lnTo>
                  <a:lnTo>
                    <a:pt x="109668" y="392104"/>
                  </a:lnTo>
                  <a:lnTo>
                    <a:pt x="139809" y="393227"/>
                  </a:lnTo>
                  <a:lnTo>
                    <a:pt x="168250" y="389243"/>
                  </a:lnTo>
                  <a:lnTo>
                    <a:pt x="178797" y="388191"/>
                  </a:lnTo>
                  <a:lnTo>
                    <a:pt x="183585" y="385089"/>
                  </a:lnTo>
                  <a:lnTo>
                    <a:pt x="201628" y="361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64">
              <a:extLst>
                <a:ext uri="{FF2B5EF4-FFF2-40B4-BE49-F238E27FC236}">
                  <a16:creationId xmlns:a16="http://schemas.microsoft.com/office/drawing/2014/main" id="{0F10DE28-3086-629E-7487-E8872160D038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7801788" y="1565471"/>
              <a:ext cx="142063" cy="113692"/>
            </a:xfrm>
            <a:custGeom>
              <a:avLst/>
              <a:gdLst/>
              <a:ahLst/>
              <a:cxnLst/>
              <a:rect l="0" t="0" r="0" b="0"/>
              <a:pathLst>
                <a:path w="142063" h="113692">
                  <a:moveTo>
                    <a:pt x="65862" y="34729"/>
                  </a:moveTo>
                  <a:lnTo>
                    <a:pt x="65862" y="34729"/>
                  </a:lnTo>
                  <a:lnTo>
                    <a:pt x="69234" y="34729"/>
                  </a:lnTo>
                  <a:lnTo>
                    <a:pt x="72769" y="32847"/>
                  </a:lnTo>
                  <a:lnTo>
                    <a:pt x="102633" y="4301"/>
                  </a:lnTo>
                  <a:lnTo>
                    <a:pt x="101665" y="3155"/>
                  </a:lnTo>
                  <a:lnTo>
                    <a:pt x="96827" y="0"/>
                  </a:lnTo>
                  <a:lnTo>
                    <a:pt x="86209" y="1890"/>
                  </a:lnTo>
                  <a:lnTo>
                    <a:pt x="56397" y="14601"/>
                  </a:lnTo>
                  <a:lnTo>
                    <a:pt x="26864" y="36747"/>
                  </a:lnTo>
                  <a:lnTo>
                    <a:pt x="16074" y="49032"/>
                  </a:lnTo>
                  <a:lnTo>
                    <a:pt x="3398" y="78032"/>
                  </a:lnTo>
                  <a:lnTo>
                    <a:pt x="0" y="90664"/>
                  </a:lnTo>
                  <a:lnTo>
                    <a:pt x="843" y="100982"/>
                  </a:lnTo>
                  <a:lnTo>
                    <a:pt x="2054" y="104297"/>
                  </a:lnTo>
                  <a:lnTo>
                    <a:pt x="3568" y="106508"/>
                  </a:lnTo>
                  <a:lnTo>
                    <a:pt x="5284" y="107982"/>
                  </a:lnTo>
                  <a:lnTo>
                    <a:pt x="7838" y="108258"/>
                  </a:lnTo>
                  <a:lnTo>
                    <a:pt x="14438" y="106685"/>
                  </a:lnTo>
                  <a:lnTo>
                    <a:pt x="32829" y="95090"/>
                  </a:lnTo>
                  <a:lnTo>
                    <a:pt x="54189" y="68551"/>
                  </a:lnTo>
                  <a:lnTo>
                    <a:pt x="79822" y="38119"/>
                  </a:lnTo>
                  <a:lnTo>
                    <a:pt x="89002" y="25207"/>
                  </a:lnTo>
                  <a:lnTo>
                    <a:pt x="89755" y="24853"/>
                  </a:lnTo>
                  <a:lnTo>
                    <a:pt x="90257" y="25323"/>
                  </a:lnTo>
                  <a:lnTo>
                    <a:pt x="90592" y="26342"/>
                  </a:lnTo>
                  <a:lnTo>
                    <a:pt x="85355" y="48255"/>
                  </a:lnTo>
                  <a:lnTo>
                    <a:pt x="75227" y="77879"/>
                  </a:lnTo>
                  <a:lnTo>
                    <a:pt x="72807" y="104322"/>
                  </a:lnTo>
                  <a:lnTo>
                    <a:pt x="74020" y="108641"/>
                  </a:lnTo>
                  <a:lnTo>
                    <a:pt x="76240" y="111520"/>
                  </a:lnTo>
                  <a:lnTo>
                    <a:pt x="79129" y="113440"/>
                  </a:lnTo>
                  <a:lnTo>
                    <a:pt x="87986" y="113691"/>
                  </a:lnTo>
                  <a:lnTo>
                    <a:pt x="115657" y="106223"/>
                  </a:lnTo>
                  <a:lnTo>
                    <a:pt x="142062" y="918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65">
              <a:extLst>
                <a:ext uri="{FF2B5EF4-FFF2-40B4-BE49-F238E27FC236}">
                  <a16:creationId xmlns:a16="http://schemas.microsoft.com/office/drawing/2014/main" id="{0341E2E6-582D-E465-6524-E7D3BB8280B5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7473950" y="1513674"/>
              <a:ext cx="302972" cy="152170"/>
            </a:xfrm>
            <a:custGeom>
              <a:avLst/>
              <a:gdLst/>
              <a:ahLst/>
              <a:cxnLst/>
              <a:rect l="0" t="0" r="0" b="0"/>
              <a:pathLst>
                <a:path w="302972" h="152170">
                  <a:moveTo>
                    <a:pt x="0" y="61126"/>
                  </a:moveTo>
                  <a:lnTo>
                    <a:pt x="0" y="61126"/>
                  </a:lnTo>
                  <a:lnTo>
                    <a:pt x="3372" y="54384"/>
                  </a:lnTo>
                  <a:lnTo>
                    <a:pt x="34699" y="31272"/>
                  </a:lnTo>
                  <a:lnTo>
                    <a:pt x="63888" y="10297"/>
                  </a:lnTo>
                  <a:lnTo>
                    <a:pt x="78902" y="1380"/>
                  </a:lnTo>
                  <a:lnTo>
                    <a:pt x="82235" y="129"/>
                  </a:lnTo>
                  <a:lnTo>
                    <a:pt x="85162" y="0"/>
                  </a:lnTo>
                  <a:lnTo>
                    <a:pt x="90296" y="1739"/>
                  </a:lnTo>
                  <a:lnTo>
                    <a:pt x="94930" y="6744"/>
                  </a:lnTo>
                  <a:lnTo>
                    <a:pt x="97154" y="10055"/>
                  </a:lnTo>
                  <a:lnTo>
                    <a:pt x="97742" y="21259"/>
                  </a:lnTo>
                  <a:lnTo>
                    <a:pt x="92225" y="43434"/>
                  </a:lnTo>
                  <a:lnTo>
                    <a:pt x="83534" y="67878"/>
                  </a:lnTo>
                  <a:lnTo>
                    <a:pt x="76491" y="87351"/>
                  </a:lnTo>
                  <a:lnTo>
                    <a:pt x="67791" y="106993"/>
                  </a:lnTo>
                  <a:lnTo>
                    <a:pt x="63877" y="128220"/>
                  </a:lnTo>
                  <a:lnTo>
                    <a:pt x="64457" y="128433"/>
                  </a:lnTo>
                  <a:lnTo>
                    <a:pt x="75743" y="121896"/>
                  </a:lnTo>
                  <a:lnTo>
                    <a:pt x="100156" y="94017"/>
                  </a:lnTo>
                  <a:lnTo>
                    <a:pt x="121620" y="67910"/>
                  </a:lnTo>
                  <a:lnTo>
                    <a:pt x="133781" y="56380"/>
                  </a:lnTo>
                  <a:lnTo>
                    <a:pt x="153191" y="43229"/>
                  </a:lnTo>
                  <a:lnTo>
                    <a:pt x="155044" y="40728"/>
                  </a:lnTo>
                  <a:lnTo>
                    <a:pt x="157690" y="39061"/>
                  </a:lnTo>
                  <a:lnTo>
                    <a:pt x="164395" y="37208"/>
                  </a:lnTo>
                  <a:lnTo>
                    <a:pt x="167452" y="37420"/>
                  </a:lnTo>
                  <a:lnTo>
                    <a:pt x="172731" y="39536"/>
                  </a:lnTo>
                  <a:lnTo>
                    <a:pt x="177429" y="46592"/>
                  </a:lnTo>
                  <a:lnTo>
                    <a:pt x="182158" y="60583"/>
                  </a:lnTo>
                  <a:lnTo>
                    <a:pt x="182559" y="70762"/>
                  </a:lnTo>
                  <a:lnTo>
                    <a:pt x="177067" y="98412"/>
                  </a:lnTo>
                  <a:lnTo>
                    <a:pt x="169188" y="127836"/>
                  </a:lnTo>
                  <a:lnTo>
                    <a:pt x="165458" y="151124"/>
                  </a:lnTo>
                  <a:lnTo>
                    <a:pt x="166750" y="152169"/>
                  </a:lnTo>
                  <a:lnTo>
                    <a:pt x="169022" y="152160"/>
                  </a:lnTo>
                  <a:lnTo>
                    <a:pt x="171948" y="151449"/>
                  </a:lnTo>
                  <a:lnTo>
                    <a:pt x="186784" y="140168"/>
                  </a:lnTo>
                  <a:lnTo>
                    <a:pt x="216077" y="115332"/>
                  </a:lnTo>
                  <a:lnTo>
                    <a:pt x="245670" y="86138"/>
                  </a:lnTo>
                  <a:lnTo>
                    <a:pt x="276317" y="66824"/>
                  </a:lnTo>
                  <a:lnTo>
                    <a:pt x="287672" y="60601"/>
                  </a:lnTo>
                  <a:lnTo>
                    <a:pt x="291970" y="60071"/>
                  </a:lnTo>
                  <a:lnTo>
                    <a:pt x="295541" y="61128"/>
                  </a:lnTo>
                  <a:lnTo>
                    <a:pt x="298628" y="63244"/>
                  </a:lnTo>
                  <a:lnTo>
                    <a:pt x="300685" y="66066"/>
                  </a:lnTo>
                  <a:lnTo>
                    <a:pt x="302971" y="72964"/>
                  </a:lnTo>
                  <a:lnTo>
                    <a:pt x="299533" y="99949"/>
                  </a:lnTo>
                  <a:lnTo>
                    <a:pt x="298226" y="110836"/>
                  </a:lnTo>
                  <a:lnTo>
                    <a:pt x="292100" y="1246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66">
              <a:extLst>
                <a:ext uri="{FF2B5EF4-FFF2-40B4-BE49-F238E27FC236}">
                  <a16:creationId xmlns:a16="http://schemas.microsoft.com/office/drawing/2014/main" id="{0EDD6CEE-0ED3-4CC8-20EA-673ECB62ECC2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7429500" y="14097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0" y="25400"/>
                  </a:moveTo>
                  <a:lnTo>
                    <a:pt x="0" y="25400"/>
                  </a:lnTo>
                  <a:lnTo>
                    <a:pt x="0" y="22029"/>
                  </a:lnTo>
                  <a:lnTo>
                    <a:pt x="3372" y="13191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67">
              <a:extLst>
                <a:ext uri="{FF2B5EF4-FFF2-40B4-BE49-F238E27FC236}">
                  <a16:creationId xmlns:a16="http://schemas.microsoft.com/office/drawing/2014/main" id="{51ABC135-BDA1-27A6-2E9D-85AE2E3DB761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7392414" y="1530350"/>
              <a:ext cx="37087" cy="133351"/>
            </a:xfrm>
            <a:custGeom>
              <a:avLst/>
              <a:gdLst/>
              <a:ahLst/>
              <a:cxnLst/>
              <a:rect l="0" t="0" r="0" b="0"/>
              <a:pathLst>
                <a:path w="37087" h="133351">
                  <a:moveTo>
                    <a:pt x="37086" y="0"/>
                  </a:moveTo>
                  <a:lnTo>
                    <a:pt x="37086" y="0"/>
                  </a:lnTo>
                  <a:lnTo>
                    <a:pt x="36381" y="27146"/>
                  </a:lnTo>
                  <a:lnTo>
                    <a:pt x="28249" y="54009"/>
                  </a:lnTo>
                  <a:lnTo>
                    <a:pt x="8726" y="80243"/>
                  </a:lnTo>
                  <a:lnTo>
                    <a:pt x="508" y="108063"/>
                  </a:lnTo>
                  <a:lnTo>
                    <a:pt x="0" y="112258"/>
                  </a:lnTo>
                  <a:lnTo>
                    <a:pt x="1318" y="118802"/>
                  </a:lnTo>
                  <a:lnTo>
                    <a:pt x="11686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68">
              <a:extLst>
                <a:ext uri="{FF2B5EF4-FFF2-40B4-BE49-F238E27FC236}">
                  <a16:creationId xmlns:a16="http://schemas.microsoft.com/office/drawing/2014/main" id="{5D435A46-1547-6991-D7E2-49396BF2F136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7232650" y="1498600"/>
              <a:ext cx="165101" cy="38101"/>
            </a:xfrm>
            <a:custGeom>
              <a:avLst/>
              <a:gdLst/>
              <a:ahLst/>
              <a:cxnLst/>
              <a:rect l="0" t="0" r="0" b="0"/>
              <a:pathLst>
                <a:path w="165101" h="38101">
                  <a:moveTo>
                    <a:pt x="0" y="38100"/>
                  </a:moveTo>
                  <a:lnTo>
                    <a:pt x="0" y="38100"/>
                  </a:lnTo>
                  <a:lnTo>
                    <a:pt x="6741" y="38100"/>
                  </a:lnTo>
                  <a:lnTo>
                    <a:pt x="36871" y="28666"/>
                  </a:lnTo>
                  <a:lnTo>
                    <a:pt x="65095" y="21507"/>
                  </a:lnTo>
                  <a:lnTo>
                    <a:pt x="96193" y="12767"/>
                  </a:lnTo>
                  <a:lnTo>
                    <a:pt x="120929" y="6370"/>
                  </a:lnTo>
                  <a:lnTo>
                    <a:pt x="1651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69">
              <a:extLst>
                <a:ext uri="{FF2B5EF4-FFF2-40B4-BE49-F238E27FC236}">
                  <a16:creationId xmlns:a16="http://schemas.microsoft.com/office/drawing/2014/main" id="{C61DDDAA-C64C-6790-4F65-39771BD0F7AE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7227299" y="1348892"/>
              <a:ext cx="151402" cy="281378"/>
            </a:xfrm>
            <a:custGeom>
              <a:avLst/>
              <a:gdLst/>
              <a:ahLst/>
              <a:cxnLst/>
              <a:rect l="0" t="0" r="0" b="0"/>
              <a:pathLst>
                <a:path w="151402" h="281378">
                  <a:moveTo>
                    <a:pt x="49801" y="3658"/>
                  </a:moveTo>
                  <a:lnTo>
                    <a:pt x="49801" y="3658"/>
                  </a:lnTo>
                  <a:lnTo>
                    <a:pt x="56542" y="287"/>
                  </a:lnTo>
                  <a:lnTo>
                    <a:pt x="59234" y="0"/>
                  </a:lnTo>
                  <a:lnTo>
                    <a:pt x="64107" y="1562"/>
                  </a:lnTo>
                  <a:lnTo>
                    <a:pt x="64983" y="5083"/>
                  </a:lnTo>
                  <a:lnTo>
                    <a:pt x="61319" y="32893"/>
                  </a:lnTo>
                  <a:lnTo>
                    <a:pt x="55801" y="58181"/>
                  </a:lnTo>
                  <a:lnTo>
                    <a:pt x="44245" y="89060"/>
                  </a:lnTo>
                  <a:lnTo>
                    <a:pt x="35846" y="113942"/>
                  </a:lnTo>
                  <a:lnTo>
                    <a:pt x="22324" y="142565"/>
                  </a:lnTo>
                  <a:lnTo>
                    <a:pt x="12127" y="168601"/>
                  </a:lnTo>
                  <a:lnTo>
                    <a:pt x="7359" y="187761"/>
                  </a:lnTo>
                  <a:lnTo>
                    <a:pt x="2376" y="213199"/>
                  </a:lnTo>
                  <a:lnTo>
                    <a:pt x="0" y="235626"/>
                  </a:lnTo>
                  <a:lnTo>
                    <a:pt x="3208" y="248101"/>
                  </a:lnTo>
                  <a:lnTo>
                    <a:pt x="10043" y="258349"/>
                  </a:lnTo>
                  <a:lnTo>
                    <a:pt x="20136" y="267608"/>
                  </a:lnTo>
                  <a:lnTo>
                    <a:pt x="41090" y="277383"/>
                  </a:lnTo>
                  <a:lnTo>
                    <a:pt x="58430" y="281377"/>
                  </a:lnTo>
                  <a:lnTo>
                    <a:pt x="82618" y="279189"/>
                  </a:lnTo>
                  <a:lnTo>
                    <a:pt x="112258" y="272128"/>
                  </a:lnTo>
                  <a:lnTo>
                    <a:pt x="125537" y="268087"/>
                  </a:lnTo>
                  <a:lnTo>
                    <a:pt x="151401" y="2449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70">
              <a:extLst>
                <a:ext uri="{FF2B5EF4-FFF2-40B4-BE49-F238E27FC236}">
                  <a16:creationId xmlns:a16="http://schemas.microsoft.com/office/drawing/2014/main" id="{FDB042E8-F86A-7812-7BA7-A0B30D7E8D74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7080250" y="1486454"/>
              <a:ext cx="107280" cy="119206"/>
            </a:xfrm>
            <a:custGeom>
              <a:avLst/>
              <a:gdLst/>
              <a:ahLst/>
              <a:cxnLst/>
              <a:rect l="0" t="0" r="0" b="0"/>
              <a:pathLst>
                <a:path w="107280" h="119206">
                  <a:moveTo>
                    <a:pt x="76200" y="50246"/>
                  </a:moveTo>
                  <a:lnTo>
                    <a:pt x="76200" y="50246"/>
                  </a:lnTo>
                  <a:lnTo>
                    <a:pt x="88133" y="36431"/>
                  </a:lnTo>
                  <a:lnTo>
                    <a:pt x="90506" y="32569"/>
                  </a:lnTo>
                  <a:lnTo>
                    <a:pt x="91260" y="22634"/>
                  </a:lnTo>
                  <a:lnTo>
                    <a:pt x="89243" y="12574"/>
                  </a:lnTo>
                  <a:lnTo>
                    <a:pt x="85995" y="5751"/>
                  </a:lnTo>
                  <a:lnTo>
                    <a:pt x="82200" y="2248"/>
                  </a:lnTo>
                  <a:lnTo>
                    <a:pt x="80200" y="1314"/>
                  </a:lnTo>
                  <a:lnTo>
                    <a:pt x="67272" y="0"/>
                  </a:lnTo>
                  <a:lnTo>
                    <a:pt x="50036" y="2981"/>
                  </a:lnTo>
                  <a:lnTo>
                    <a:pt x="38265" y="8333"/>
                  </a:lnTo>
                  <a:lnTo>
                    <a:pt x="18015" y="26117"/>
                  </a:lnTo>
                  <a:lnTo>
                    <a:pt x="17655" y="29221"/>
                  </a:lnTo>
                  <a:lnTo>
                    <a:pt x="21017" y="36433"/>
                  </a:lnTo>
                  <a:lnTo>
                    <a:pt x="27473" y="45056"/>
                  </a:lnTo>
                  <a:lnTo>
                    <a:pt x="56935" y="65259"/>
                  </a:lnTo>
                  <a:lnTo>
                    <a:pt x="70460" y="75263"/>
                  </a:lnTo>
                  <a:lnTo>
                    <a:pt x="100313" y="89855"/>
                  </a:lnTo>
                  <a:lnTo>
                    <a:pt x="102859" y="92880"/>
                  </a:lnTo>
                  <a:lnTo>
                    <a:pt x="105687" y="100004"/>
                  </a:lnTo>
                  <a:lnTo>
                    <a:pt x="107279" y="108577"/>
                  </a:lnTo>
                  <a:lnTo>
                    <a:pt x="105387" y="111005"/>
                  </a:lnTo>
                  <a:lnTo>
                    <a:pt x="97638" y="115585"/>
                  </a:lnTo>
                  <a:lnTo>
                    <a:pt x="69642" y="119205"/>
                  </a:lnTo>
                  <a:lnTo>
                    <a:pt x="41018" y="119127"/>
                  </a:lnTo>
                  <a:lnTo>
                    <a:pt x="13722" y="115654"/>
                  </a:lnTo>
                  <a:lnTo>
                    <a:pt x="0" y="1137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71">
              <a:extLst>
                <a:ext uri="{FF2B5EF4-FFF2-40B4-BE49-F238E27FC236}">
                  <a16:creationId xmlns:a16="http://schemas.microsoft.com/office/drawing/2014/main" id="{A2360059-4C03-F57D-D47D-6913517FF230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6869558" y="1490511"/>
              <a:ext cx="159781" cy="141440"/>
            </a:xfrm>
            <a:custGeom>
              <a:avLst/>
              <a:gdLst/>
              <a:ahLst/>
              <a:cxnLst/>
              <a:rect l="0" t="0" r="0" b="0"/>
              <a:pathLst>
                <a:path w="159781" h="141440">
                  <a:moveTo>
                    <a:pt x="1142" y="52539"/>
                  </a:moveTo>
                  <a:lnTo>
                    <a:pt x="1142" y="52539"/>
                  </a:lnTo>
                  <a:lnTo>
                    <a:pt x="13694" y="54421"/>
                  </a:lnTo>
                  <a:lnTo>
                    <a:pt x="39213" y="58006"/>
                  </a:lnTo>
                  <a:lnTo>
                    <a:pt x="69706" y="58715"/>
                  </a:lnTo>
                  <a:lnTo>
                    <a:pt x="99143" y="58855"/>
                  </a:lnTo>
                  <a:lnTo>
                    <a:pt x="116257" y="56997"/>
                  </a:lnTo>
                  <a:lnTo>
                    <a:pt x="144374" y="53420"/>
                  </a:lnTo>
                  <a:lnTo>
                    <a:pt x="150252" y="51009"/>
                  </a:lnTo>
                  <a:lnTo>
                    <a:pt x="158665" y="42687"/>
                  </a:lnTo>
                  <a:lnTo>
                    <a:pt x="159780" y="38210"/>
                  </a:lnTo>
                  <a:lnTo>
                    <a:pt x="159111" y="33814"/>
                  </a:lnTo>
                  <a:lnTo>
                    <a:pt x="157256" y="29472"/>
                  </a:lnTo>
                  <a:lnTo>
                    <a:pt x="144529" y="16620"/>
                  </a:lnTo>
                  <a:lnTo>
                    <a:pt x="113243" y="4705"/>
                  </a:lnTo>
                  <a:lnTo>
                    <a:pt x="101294" y="0"/>
                  </a:lnTo>
                  <a:lnTo>
                    <a:pt x="73150" y="126"/>
                  </a:lnTo>
                  <a:lnTo>
                    <a:pt x="51960" y="4785"/>
                  </a:lnTo>
                  <a:lnTo>
                    <a:pt x="32194" y="12265"/>
                  </a:lnTo>
                  <a:lnTo>
                    <a:pt x="10578" y="27671"/>
                  </a:lnTo>
                  <a:lnTo>
                    <a:pt x="2278" y="37018"/>
                  </a:lnTo>
                  <a:lnTo>
                    <a:pt x="0" y="49639"/>
                  </a:lnTo>
                  <a:lnTo>
                    <a:pt x="2046" y="64656"/>
                  </a:lnTo>
                  <a:lnTo>
                    <a:pt x="11131" y="87566"/>
                  </a:lnTo>
                  <a:lnTo>
                    <a:pt x="23465" y="103918"/>
                  </a:lnTo>
                  <a:lnTo>
                    <a:pt x="52374" y="126420"/>
                  </a:lnTo>
                  <a:lnTo>
                    <a:pt x="67749" y="132520"/>
                  </a:lnTo>
                  <a:lnTo>
                    <a:pt x="121792" y="1414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45">
            <a:extLst>
              <a:ext uri="{FF2B5EF4-FFF2-40B4-BE49-F238E27FC236}">
                <a16:creationId xmlns:a16="http://schemas.microsoft.com/office/drawing/2014/main" id="{CF4A8967-3128-2195-B705-6760AD468BAD}"/>
              </a:ext>
            </a:extLst>
          </p:cNvPr>
          <p:cNvGrpSpPr/>
          <p:nvPr/>
        </p:nvGrpSpPr>
        <p:grpSpPr>
          <a:xfrm>
            <a:off x="6283091" y="1328556"/>
            <a:ext cx="229768" cy="264645"/>
            <a:chOff x="6283091" y="1328556"/>
            <a:chExt cx="229768" cy="264645"/>
          </a:xfrm>
        </p:grpSpPr>
        <p:sp>
          <p:nvSpPr>
            <p:cNvPr id="101" name="SMARTInkShape-272">
              <a:extLst>
                <a:ext uri="{FF2B5EF4-FFF2-40B4-BE49-F238E27FC236}">
                  <a16:creationId xmlns:a16="http://schemas.microsoft.com/office/drawing/2014/main" id="{4DBF1843-45C1-EA17-124D-04F2C1379F66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6305550" y="1454150"/>
              <a:ext cx="207309" cy="139051"/>
            </a:xfrm>
            <a:custGeom>
              <a:avLst/>
              <a:gdLst/>
              <a:ahLst/>
              <a:cxnLst/>
              <a:rect l="0" t="0" r="0" b="0"/>
              <a:pathLst>
                <a:path w="207309" h="139051">
                  <a:moveTo>
                    <a:pt x="0" y="25400"/>
                  </a:moveTo>
                  <a:lnTo>
                    <a:pt x="0" y="25400"/>
                  </a:lnTo>
                  <a:lnTo>
                    <a:pt x="24484" y="25400"/>
                  </a:lnTo>
                  <a:lnTo>
                    <a:pt x="52343" y="25400"/>
                  </a:lnTo>
                  <a:lnTo>
                    <a:pt x="80871" y="20374"/>
                  </a:lnTo>
                  <a:lnTo>
                    <a:pt x="112224" y="14860"/>
                  </a:lnTo>
                  <a:lnTo>
                    <a:pt x="133661" y="12984"/>
                  </a:lnTo>
                  <a:lnTo>
                    <a:pt x="135674" y="13595"/>
                  </a:lnTo>
                  <a:lnTo>
                    <a:pt x="137015" y="14708"/>
                  </a:lnTo>
                  <a:lnTo>
                    <a:pt x="137910" y="16155"/>
                  </a:lnTo>
                  <a:lnTo>
                    <a:pt x="137097" y="18531"/>
                  </a:lnTo>
                  <a:lnTo>
                    <a:pt x="122298" y="47023"/>
                  </a:lnTo>
                  <a:lnTo>
                    <a:pt x="112828" y="73983"/>
                  </a:lnTo>
                  <a:lnTo>
                    <a:pt x="110118" y="94030"/>
                  </a:lnTo>
                  <a:lnTo>
                    <a:pt x="112677" y="110935"/>
                  </a:lnTo>
                  <a:lnTo>
                    <a:pt x="115334" y="118407"/>
                  </a:lnTo>
                  <a:lnTo>
                    <a:pt x="119928" y="124094"/>
                  </a:lnTo>
                  <a:lnTo>
                    <a:pt x="132559" y="132293"/>
                  </a:lnTo>
                  <a:lnTo>
                    <a:pt x="161547" y="138237"/>
                  </a:lnTo>
                  <a:lnTo>
                    <a:pt x="170106" y="139050"/>
                  </a:lnTo>
                  <a:lnTo>
                    <a:pt x="178143" y="135648"/>
                  </a:lnTo>
                  <a:lnTo>
                    <a:pt x="191430" y="125337"/>
                  </a:lnTo>
                  <a:lnTo>
                    <a:pt x="201985" y="108555"/>
                  </a:lnTo>
                  <a:lnTo>
                    <a:pt x="207308" y="82337"/>
                  </a:lnTo>
                  <a:lnTo>
                    <a:pt x="204038" y="55671"/>
                  </a:lnTo>
                  <a:lnTo>
                    <a:pt x="197882" y="34213"/>
                  </a:lnTo>
                  <a:lnTo>
                    <a:pt x="191196" y="23202"/>
                  </a:lnTo>
                  <a:lnTo>
                    <a:pt x="181636" y="15486"/>
                  </a:lnTo>
                  <a:lnTo>
                    <a:pt x="152775" y="3189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73">
              <a:extLst>
                <a:ext uri="{FF2B5EF4-FFF2-40B4-BE49-F238E27FC236}">
                  <a16:creationId xmlns:a16="http://schemas.microsoft.com/office/drawing/2014/main" id="{69DEF7B3-8CC8-3CF6-350E-3C2D2D4616DE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6283091" y="1328556"/>
              <a:ext cx="130410" cy="247969"/>
            </a:xfrm>
            <a:custGeom>
              <a:avLst/>
              <a:gdLst/>
              <a:ahLst/>
              <a:cxnLst/>
              <a:rect l="0" t="0" r="0" b="0"/>
              <a:pathLst>
                <a:path w="130410" h="247969">
                  <a:moveTo>
                    <a:pt x="28809" y="17644"/>
                  </a:moveTo>
                  <a:lnTo>
                    <a:pt x="28809" y="17644"/>
                  </a:lnTo>
                  <a:lnTo>
                    <a:pt x="37647" y="3338"/>
                  </a:lnTo>
                  <a:lnTo>
                    <a:pt x="41673" y="702"/>
                  </a:lnTo>
                  <a:lnTo>
                    <a:pt x="43736" y="0"/>
                  </a:lnTo>
                  <a:lnTo>
                    <a:pt x="45816" y="942"/>
                  </a:lnTo>
                  <a:lnTo>
                    <a:pt x="50009" y="5752"/>
                  </a:lnTo>
                  <a:lnTo>
                    <a:pt x="52965" y="23136"/>
                  </a:lnTo>
                  <a:lnTo>
                    <a:pt x="48188" y="51341"/>
                  </a:lnTo>
                  <a:lnTo>
                    <a:pt x="38942" y="81486"/>
                  </a:lnTo>
                  <a:lnTo>
                    <a:pt x="29138" y="111707"/>
                  </a:lnTo>
                  <a:lnTo>
                    <a:pt x="20408" y="138060"/>
                  </a:lnTo>
                  <a:lnTo>
                    <a:pt x="9768" y="168132"/>
                  </a:lnTo>
                  <a:lnTo>
                    <a:pt x="6235" y="179072"/>
                  </a:lnTo>
                  <a:lnTo>
                    <a:pt x="2086" y="209091"/>
                  </a:lnTo>
                  <a:lnTo>
                    <a:pt x="0" y="224087"/>
                  </a:lnTo>
                  <a:lnTo>
                    <a:pt x="1423" y="235456"/>
                  </a:lnTo>
                  <a:lnTo>
                    <a:pt x="4201" y="239757"/>
                  </a:lnTo>
                  <a:lnTo>
                    <a:pt x="12934" y="246418"/>
                  </a:lnTo>
                  <a:lnTo>
                    <a:pt x="25752" y="247968"/>
                  </a:lnTo>
                  <a:lnTo>
                    <a:pt x="56976" y="246585"/>
                  </a:lnTo>
                  <a:lnTo>
                    <a:pt x="75176" y="242974"/>
                  </a:lnTo>
                  <a:lnTo>
                    <a:pt x="103403" y="230363"/>
                  </a:lnTo>
                  <a:lnTo>
                    <a:pt x="130409" y="2144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SMARTInkShape-Group46">
            <a:extLst>
              <a:ext uri="{FF2B5EF4-FFF2-40B4-BE49-F238E27FC236}">
                <a16:creationId xmlns:a16="http://schemas.microsoft.com/office/drawing/2014/main" id="{723F6932-97C9-4C7C-E861-7198E51B4AA4}"/>
              </a:ext>
            </a:extLst>
          </p:cNvPr>
          <p:cNvGrpSpPr/>
          <p:nvPr/>
        </p:nvGrpSpPr>
        <p:grpSpPr>
          <a:xfrm>
            <a:off x="5099050" y="1299029"/>
            <a:ext cx="768351" cy="305990"/>
            <a:chOff x="5099050" y="1299029"/>
            <a:chExt cx="768351" cy="305990"/>
          </a:xfrm>
        </p:grpSpPr>
        <p:sp>
          <p:nvSpPr>
            <p:cNvPr id="104" name="SMARTInkShape-274">
              <a:extLst>
                <a:ext uri="{FF2B5EF4-FFF2-40B4-BE49-F238E27FC236}">
                  <a16:creationId xmlns:a16="http://schemas.microsoft.com/office/drawing/2014/main" id="{DAB2ADB9-D3E7-DD63-D4B1-D5600BB68611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5706661" y="1461438"/>
              <a:ext cx="160740" cy="121335"/>
            </a:xfrm>
            <a:custGeom>
              <a:avLst/>
              <a:gdLst/>
              <a:ahLst/>
              <a:cxnLst/>
              <a:rect l="0" t="0" r="0" b="0"/>
              <a:pathLst>
                <a:path w="160740" h="121335">
                  <a:moveTo>
                    <a:pt x="27389" y="49862"/>
                  </a:moveTo>
                  <a:lnTo>
                    <a:pt x="27389" y="49862"/>
                  </a:lnTo>
                  <a:lnTo>
                    <a:pt x="30760" y="46491"/>
                  </a:lnTo>
                  <a:lnTo>
                    <a:pt x="34296" y="44836"/>
                  </a:lnTo>
                  <a:lnTo>
                    <a:pt x="64374" y="37446"/>
                  </a:lnTo>
                  <a:lnTo>
                    <a:pt x="94328" y="31720"/>
                  </a:lnTo>
                  <a:lnTo>
                    <a:pt x="101355" y="29334"/>
                  </a:lnTo>
                  <a:lnTo>
                    <a:pt x="106829" y="26627"/>
                  </a:lnTo>
                  <a:lnTo>
                    <a:pt x="121646" y="21376"/>
                  </a:lnTo>
                  <a:lnTo>
                    <a:pt x="124094" y="19582"/>
                  </a:lnTo>
                  <a:lnTo>
                    <a:pt x="126814" y="15708"/>
                  </a:lnTo>
                  <a:lnTo>
                    <a:pt x="126128" y="12982"/>
                  </a:lnTo>
                  <a:lnTo>
                    <a:pt x="121602" y="6189"/>
                  </a:lnTo>
                  <a:lnTo>
                    <a:pt x="114889" y="2230"/>
                  </a:lnTo>
                  <a:lnTo>
                    <a:pt x="99412" y="0"/>
                  </a:lnTo>
                  <a:lnTo>
                    <a:pt x="78832" y="1222"/>
                  </a:lnTo>
                  <a:lnTo>
                    <a:pt x="66480" y="4961"/>
                  </a:lnTo>
                  <a:lnTo>
                    <a:pt x="39244" y="22843"/>
                  </a:lnTo>
                  <a:lnTo>
                    <a:pt x="10753" y="47789"/>
                  </a:lnTo>
                  <a:lnTo>
                    <a:pt x="1214" y="67200"/>
                  </a:lnTo>
                  <a:lnTo>
                    <a:pt x="0" y="80851"/>
                  </a:lnTo>
                  <a:lnTo>
                    <a:pt x="3281" y="98555"/>
                  </a:lnTo>
                  <a:lnTo>
                    <a:pt x="4967" y="103491"/>
                  </a:lnTo>
                  <a:lnTo>
                    <a:pt x="10604" y="110856"/>
                  </a:lnTo>
                  <a:lnTo>
                    <a:pt x="18517" y="116482"/>
                  </a:lnTo>
                  <a:lnTo>
                    <a:pt x="29091" y="121334"/>
                  </a:lnTo>
                  <a:lnTo>
                    <a:pt x="53685" y="121290"/>
                  </a:lnTo>
                  <a:lnTo>
                    <a:pt x="84873" y="119318"/>
                  </a:lnTo>
                  <a:lnTo>
                    <a:pt x="112703" y="114029"/>
                  </a:lnTo>
                  <a:lnTo>
                    <a:pt x="137726" y="103839"/>
                  </a:lnTo>
                  <a:lnTo>
                    <a:pt x="160739" y="879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75">
              <a:extLst>
                <a:ext uri="{FF2B5EF4-FFF2-40B4-BE49-F238E27FC236}">
                  <a16:creationId xmlns:a16="http://schemas.microsoft.com/office/drawing/2014/main" id="{C8AF5AC2-4603-0AA6-263F-D013AE50BBDC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5626284" y="1458868"/>
              <a:ext cx="82367" cy="146151"/>
            </a:xfrm>
            <a:custGeom>
              <a:avLst/>
              <a:gdLst/>
              <a:ahLst/>
              <a:cxnLst/>
              <a:rect l="0" t="0" r="0" b="0"/>
              <a:pathLst>
                <a:path w="82367" h="146151">
                  <a:moveTo>
                    <a:pt x="12516" y="52432"/>
                  </a:moveTo>
                  <a:lnTo>
                    <a:pt x="12516" y="52432"/>
                  </a:lnTo>
                  <a:lnTo>
                    <a:pt x="18984" y="24303"/>
                  </a:lnTo>
                  <a:lnTo>
                    <a:pt x="24255" y="1665"/>
                  </a:lnTo>
                  <a:lnTo>
                    <a:pt x="23869" y="243"/>
                  </a:lnTo>
                  <a:lnTo>
                    <a:pt x="22906" y="0"/>
                  </a:lnTo>
                  <a:lnTo>
                    <a:pt x="21559" y="544"/>
                  </a:lnTo>
                  <a:lnTo>
                    <a:pt x="16293" y="8052"/>
                  </a:lnTo>
                  <a:lnTo>
                    <a:pt x="2962" y="37372"/>
                  </a:lnTo>
                  <a:lnTo>
                    <a:pt x="437" y="66312"/>
                  </a:lnTo>
                  <a:lnTo>
                    <a:pt x="0" y="95742"/>
                  </a:lnTo>
                  <a:lnTo>
                    <a:pt x="3661" y="112603"/>
                  </a:lnTo>
                  <a:lnTo>
                    <a:pt x="14138" y="133933"/>
                  </a:lnTo>
                  <a:lnTo>
                    <a:pt x="20836" y="142511"/>
                  </a:lnTo>
                  <a:lnTo>
                    <a:pt x="27032" y="145384"/>
                  </a:lnTo>
                  <a:lnTo>
                    <a:pt x="30659" y="146150"/>
                  </a:lnTo>
                  <a:lnTo>
                    <a:pt x="34490" y="143838"/>
                  </a:lnTo>
                  <a:lnTo>
                    <a:pt x="45917" y="127807"/>
                  </a:lnTo>
                  <a:lnTo>
                    <a:pt x="56456" y="101188"/>
                  </a:lnTo>
                  <a:lnTo>
                    <a:pt x="68703" y="72332"/>
                  </a:lnTo>
                  <a:lnTo>
                    <a:pt x="82366" y="460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76">
              <a:extLst>
                <a:ext uri="{FF2B5EF4-FFF2-40B4-BE49-F238E27FC236}">
                  <a16:creationId xmlns:a16="http://schemas.microsoft.com/office/drawing/2014/main" id="{C7542AD0-9967-FDE3-43DD-265BA1AA10D9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5511800" y="1299029"/>
              <a:ext cx="38022" cy="263072"/>
            </a:xfrm>
            <a:custGeom>
              <a:avLst/>
              <a:gdLst/>
              <a:ahLst/>
              <a:cxnLst/>
              <a:rect l="0" t="0" r="0" b="0"/>
              <a:pathLst>
                <a:path w="38022" h="263072">
                  <a:moveTo>
                    <a:pt x="31750" y="21771"/>
                  </a:moveTo>
                  <a:lnTo>
                    <a:pt x="31750" y="21771"/>
                  </a:lnTo>
                  <a:lnTo>
                    <a:pt x="36776" y="9838"/>
                  </a:lnTo>
                  <a:lnTo>
                    <a:pt x="37926" y="0"/>
                  </a:lnTo>
                  <a:lnTo>
                    <a:pt x="37984" y="201"/>
                  </a:lnTo>
                  <a:lnTo>
                    <a:pt x="38021" y="1041"/>
                  </a:lnTo>
                  <a:lnTo>
                    <a:pt x="33015" y="24079"/>
                  </a:lnTo>
                  <a:lnTo>
                    <a:pt x="27969" y="54675"/>
                  </a:lnTo>
                  <a:lnTo>
                    <a:pt x="25457" y="81536"/>
                  </a:lnTo>
                  <a:lnTo>
                    <a:pt x="18644" y="111815"/>
                  </a:lnTo>
                  <a:lnTo>
                    <a:pt x="12579" y="136410"/>
                  </a:lnTo>
                  <a:lnTo>
                    <a:pt x="7581" y="166634"/>
                  </a:lnTo>
                  <a:lnTo>
                    <a:pt x="2228" y="197350"/>
                  </a:lnTo>
                  <a:lnTo>
                    <a:pt x="660" y="220080"/>
                  </a:lnTo>
                  <a:lnTo>
                    <a:pt x="196" y="248451"/>
                  </a:lnTo>
                  <a:lnTo>
                    <a:pt x="0" y="2630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77">
              <a:extLst>
                <a:ext uri="{FF2B5EF4-FFF2-40B4-BE49-F238E27FC236}">
                  <a16:creationId xmlns:a16="http://schemas.microsoft.com/office/drawing/2014/main" id="{997418D4-AF17-7544-314F-8627E24AE710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5309693" y="1415179"/>
              <a:ext cx="144958" cy="131547"/>
            </a:xfrm>
            <a:custGeom>
              <a:avLst/>
              <a:gdLst/>
              <a:ahLst/>
              <a:cxnLst/>
              <a:rect l="0" t="0" r="0" b="0"/>
              <a:pathLst>
                <a:path w="144958" h="131547">
                  <a:moveTo>
                    <a:pt x="75107" y="70721"/>
                  </a:moveTo>
                  <a:lnTo>
                    <a:pt x="75107" y="70721"/>
                  </a:lnTo>
                  <a:lnTo>
                    <a:pt x="87317" y="58512"/>
                  </a:lnTo>
                  <a:lnTo>
                    <a:pt x="91117" y="50948"/>
                  </a:lnTo>
                  <a:lnTo>
                    <a:pt x="93756" y="22387"/>
                  </a:lnTo>
                  <a:lnTo>
                    <a:pt x="93979" y="14432"/>
                  </a:lnTo>
                  <a:lnTo>
                    <a:pt x="90314" y="6663"/>
                  </a:lnTo>
                  <a:lnTo>
                    <a:pt x="87362" y="2616"/>
                  </a:lnTo>
                  <a:lnTo>
                    <a:pt x="84689" y="623"/>
                  </a:lnTo>
                  <a:lnTo>
                    <a:pt x="82201" y="0"/>
                  </a:lnTo>
                  <a:lnTo>
                    <a:pt x="79837" y="290"/>
                  </a:lnTo>
                  <a:lnTo>
                    <a:pt x="61539" y="10895"/>
                  </a:lnTo>
                  <a:lnTo>
                    <a:pt x="35706" y="34874"/>
                  </a:lnTo>
                  <a:lnTo>
                    <a:pt x="16672" y="60150"/>
                  </a:lnTo>
                  <a:lnTo>
                    <a:pt x="8844" y="77073"/>
                  </a:lnTo>
                  <a:lnTo>
                    <a:pt x="1852" y="87890"/>
                  </a:lnTo>
                  <a:lnTo>
                    <a:pt x="215" y="95285"/>
                  </a:lnTo>
                  <a:lnTo>
                    <a:pt x="0" y="113904"/>
                  </a:lnTo>
                  <a:lnTo>
                    <a:pt x="2450" y="124251"/>
                  </a:lnTo>
                  <a:lnTo>
                    <a:pt x="5891" y="129790"/>
                  </a:lnTo>
                  <a:lnTo>
                    <a:pt x="7796" y="131267"/>
                  </a:lnTo>
                  <a:lnTo>
                    <a:pt x="10477" y="131546"/>
                  </a:lnTo>
                  <a:lnTo>
                    <a:pt x="20994" y="128568"/>
                  </a:lnTo>
                  <a:lnTo>
                    <a:pt x="33046" y="122511"/>
                  </a:lnTo>
                  <a:lnTo>
                    <a:pt x="63281" y="95132"/>
                  </a:lnTo>
                  <a:lnTo>
                    <a:pt x="80170" y="66178"/>
                  </a:lnTo>
                  <a:lnTo>
                    <a:pt x="69867" y="94272"/>
                  </a:lnTo>
                  <a:lnTo>
                    <a:pt x="69086" y="110155"/>
                  </a:lnTo>
                  <a:lnTo>
                    <a:pt x="70388" y="114649"/>
                  </a:lnTo>
                  <a:lnTo>
                    <a:pt x="75597" y="121524"/>
                  </a:lnTo>
                  <a:lnTo>
                    <a:pt x="86463" y="129362"/>
                  </a:lnTo>
                  <a:lnTo>
                    <a:pt x="90438" y="130276"/>
                  </a:lnTo>
                  <a:lnTo>
                    <a:pt x="115369" y="127470"/>
                  </a:lnTo>
                  <a:lnTo>
                    <a:pt x="144957" y="1151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78">
              <a:extLst>
                <a:ext uri="{FF2B5EF4-FFF2-40B4-BE49-F238E27FC236}">
                  <a16:creationId xmlns:a16="http://schemas.microsoft.com/office/drawing/2014/main" id="{01531862-B5AA-F458-34E8-351BA2D9C9B6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5099050" y="1429089"/>
              <a:ext cx="139701" cy="150138"/>
            </a:xfrm>
            <a:custGeom>
              <a:avLst/>
              <a:gdLst/>
              <a:ahLst/>
              <a:cxnLst/>
              <a:rect l="0" t="0" r="0" b="0"/>
              <a:pathLst>
                <a:path w="139701" h="150138">
                  <a:moveTo>
                    <a:pt x="0" y="12361"/>
                  </a:moveTo>
                  <a:lnTo>
                    <a:pt x="0" y="12361"/>
                  </a:lnTo>
                  <a:lnTo>
                    <a:pt x="0" y="8990"/>
                  </a:lnTo>
                  <a:lnTo>
                    <a:pt x="1882" y="5454"/>
                  </a:lnTo>
                  <a:lnTo>
                    <a:pt x="6089" y="0"/>
                  </a:lnTo>
                  <a:lnTo>
                    <a:pt x="6316" y="24191"/>
                  </a:lnTo>
                  <a:lnTo>
                    <a:pt x="8221" y="50203"/>
                  </a:lnTo>
                  <a:lnTo>
                    <a:pt x="13255" y="75785"/>
                  </a:lnTo>
                  <a:lnTo>
                    <a:pt x="22977" y="103120"/>
                  </a:lnTo>
                  <a:lnTo>
                    <a:pt x="41855" y="133849"/>
                  </a:lnTo>
                  <a:lnTo>
                    <a:pt x="51521" y="145567"/>
                  </a:lnTo>
                  <a:lnTo>
                    <a:pt x="58412" y="149175"/>
                  </a:lnTo>
                  <a:lnTo>
                    <a:pt x="62224" y="150137"/>
                  </a:lnTo>
                  <a:lnTo>
                    <a:pt x="65472" y="149367"/>
                  </a:lnTo>
                  <a:lnTo>
                    <a:pt x="70962" y="144749"/>
                  </a:lnTo>
                  <a:lnTo>
                    <a:pt x="89325" y="117467"/>
                  </a:lnTo>
                  <a:lnTo>
                    <a:pt x="102547" y="89253"/>
                  </a:lnTo>
                  <a:lnTo>
                    <a:pt x="111952" y="63298"/>
                  </a:lnTo>
                  <a:lnTo>
                    <a:pt x="119171" y="44857"/>
                  </a:lnTo>
                  <a:lnTo>
                    <a:pt x="139700" y="187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SMARTInkShape-Group47">
            <a:extLst>
              <a:ext uri="{FF2B5EF4-FFF2-40B4-BE49-F238E27FC236}">
                <a16:creationId xmlns:a16="http://schemas.microsoft.com/office/drawing/2014/main" id="{0B61DBE2-E3CA-FACB-1A9E-934CE4373745}"/>
              </a:ext>
            </a:extLst>
          </p:cNvPr>
          <p:cNvGrpSpPr/>
          <p:nvPr/>
        </p:nvGrpSpPr>
        <p:grpSpPr>
          <a:xfrm>
            <a:off x="3651250" y="1312674"/>
            <a:ext cx="1060451" cy="357995"/>
            <a:chOff x="3651250" y="1312674"/>
            <a:chExt cx="1060451" cy="357995"/>
          </a:xfrm>
        </p:grpSpPr>
        <p:sp>
          <p:nvSpPr>
            <p:cNvPr id="110" name="SMARTInkShape-279">
              <a:extLst>
                <a:ext uri="{FF2B5EF4-FFF2-40B4-BE49-F238E27FC236}">
                  <a16:creationId xmlns:a16="http://schemas.microsoft.com/office/drawing/2014/main" id="{272B4458-BD8C-C367-611F-8FDB376A75A3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4541725" y="1433060"/>
              <a:ext cx="169976" cy="141089"/>
            </a:xfrm>
            <a:custGeom>
              <a:avLst/>
              <a:gdLst/>
              <a:ahLst/>
              <a:cxnLst/>
              <a:rect l="0" t="0" r="0" b="0"/>
              <a:pathLst>
                <a:path w="169976" h="141089">
                  <a:moveTo>
                    <a:pt x="42975" y="84590"/>
                  </a:moveTo>
                  <a:lnTo>
                    <a:pt x="42975" y="84590"/>
                  </a:lnTo>
                  <a:lnTo>
                    <a:pt x="55217" y="83885"/>
                  </a:lnTo>
                  <a:lnTo>
                    <a:pt x="81851" y="75751"/>
                  </a:lnTo>
                  <a:lnTo>
                    <a:pt x="105923" y="62514"/>
                  </a:lnTo>
                  <a:lnTo>
                    <a:pt x="136887" y="34989"/>
                  </a:lnTo>
                  <a:lnTo>
                    <a:pt x="138744" y="31061"/>
                  </a:lnTo>
                  <a:lnTo>
                    <a:pt x="138927" y="22935"/>
                  </a:lnTo>
                  <a:lnTo>
                    <a:pt x="134774" y="14619"/>
                  </a:lnTo>
                  <a:lnTo>
                    <a:pt x="128224" y="6925"/>
                  </a:lnTo>
                  <a:lnTo>
                    <a:pt x="120610" y="1154"/>
                  </a:lnTo>
                  <a:lnTo>
                    <a:pt x="108759" y="0"/>
                  </a:lnTo>
                  <a:lnTo>
                    <a:pt x="81527" y="5008"/>
                  </a:lnTo>
                  <a:lnTo>
                    <a:pt x="55765" y="17861"/>
                  </a:lnTo>
                  <a:lnTo>
                    <a:pt x="36653" y="31265"/>
                  </a:lnTo>
                  <a:lnTo>
                    <a:pt x="18994" y="51778"/>
                  </a:lnTo>
                  <a:lnTo>
                    <a:pt x="3503" y="81079"/>
                  </a:lnTo>
                  <a:lnTo>
                    <a:pt x="0" y="98131"/>
                  </a:lnTo>
                  <a:lnTo>
                    <a:pt x="2333" y="116589"/>
                  </a:lnTo>
                  <a:lnTo>
                    <a:pt x="7493" y="128722"/>
                  </a:lnTo>
                  <a:lnTo>
                    <a:pt x="15211" y="134308"/>
                  </a:lnTo>
                  <a:lnTo>
                    <a:pt x="20232" y="136785"/>
                  </a:lnTo>
                  <a:lnTo>
                    <a:pt x="47525" y="140272"/>
                  </a:lnTo>
                  <a:lnTo>
                    <a:pt x="70397" y="141088"/>
                  </a:lnTo>
                  <a:lnTo>
                    <a:pt x="99548" y="139665"/>
                  </a:lnTo>
                  <a:lnTo>
                    <a:pt x="128782" y="136235"/>
                  </a:lnTo>
                  <a:lnTo>
                    <a:pt x="169975" y="1226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80">
              <a:extLst>
                <a:ext uri="{FF2B5EF4-FFF2-40B4-BE49-F238E27FC236}">
                  <a16:creationId xmlns:a16="http://schemas.microsoft.com/office/drawing/2014/main" id="{814DC045-61B8-84E4-67B1-61F8F2B3FBE3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4490817" y="1312674"/>
              <a:ext cx="42201" cy="243077"/>
            </a:xfrm>
            <a:custGeom>
              <a:avLst/>
              <a:gdLst/>
              <a:ahLst/>
              <a:cxnLst/>
              <a:rect l="0" t="0" r="0" b="0"/>
              <a:pathLst>
                <a:path w="42201" h="243077">
                  <a:moveTo>
                    <a:pt x="36733" y="14476"/>
                  </a:moveTo>
                  <a:lnTo>
                    <a:pt x="36733" y="14476"/>
                  </a:lnTo>
                  <a:lnTo>
                    <a:pt x="41759" y="2543"/>
                  </a:lnTo>
                  <a:lnTo>
                    <a:pt x="42200" y="170"/>
                  </a:lnTo>
                  <a:lnTo>
                    <a:pt x="41790" y="0"/>
                  </a:lnTo>
                  <a:lnTo>
                    <a:pt x="39451" y="3574"/>
                  </a:lnTo>
                  <a:lnTo>
                    <a:pt x="30183" y="33275"/>
                  </a:lnTo>
                  <a:lnTo>
                    <a:pt x="21877" y="62247"/>
                  </a:lnTo>
                  <a:lnTo>
                    <a:pt x="13443" y="90078"/>
                  </a:lnTo>
                  <a:lnTo>
                    <a:pt x="6863" y="115958"/>
                  </a:lnTo>
                  <a:lnTo>
                    <a:pt x="1984" y="141453"/>
                  </a:lnTo>
                  <a:lnTo>
                    <a:pt x="0" y="172647"/>
                  </a:lnTo>
                  <a:lnTo>
                    <a:pt x="3899" y="201825"/>
                  </a:lnTo>
                  <a:lnTo>
                    <a:pt x="8817" y="229286"/>
                  </a:lnTo>
                  <a:lnTo>
                    <a:pt x="11333" y="2430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81">
              <a:extLst>
                <a:ext uri="{FF2B5EF4-FFF2-40B4-BE49-F238E27FC236}">
                  <a16:creationId xmlns:a16="http://schemas.microsoft.com/office/drawing/2014/main" id="{74B7014E-52FF-5F59-AB9A-6357CEA118EA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4308838" y="1435208"/>
              <a:ext cx="174263" cy="235461"/>
            </a:xfrm>
            <a:custGeom>
              <a:avLst/>
              <a:gdLst/>
              <a:ahLst/>
              <a:cxnLst/>
              <a:rect l="0" t="0" r="0" b="0"/>
              <a:pathLst>
                <a:path w="174263" h="235461">
                  <a:moveTo>
                    <a:pt x="47262" y="50692"/>
                  </a:moveTo>
                  <a:lnTo>
                    <a:pt x="47262" y="50692"/>
                  </a:lnTo>
                  <a:lnTo>
                    <a:pt x="52332" y="44917"/>
                  </a:lnTo>
                  <a:lnTo>
                    <a:pt x="57387" y="35497"/>
                  </a:lnTo>
                  <a:lnTo>
                    <a:pt x="59454" y="25635"/>
                  </a:lnTo>
                  <a:lnTo>
                    <a:pt x="59861" y="20264"/>
                  </a:lnTo>
                  <a:lnTo>
                    <a:pt x="63303" y="15963"/>
                  </a:lnTo>
                  <a:lnTo>
                    <a:pt x="63600" y="14134"/>
                  </a:lnTo>
                  <a:lnTo>
                    <a:pt x="63092" y="12209"/>
                  </a:lnTo>
                  <a:lnTo>
                    <a:pt x="59009" y="6128"/>
                  </a:lnTo>
                  <a:lnTo>
                    <a:pt x="54677" y="1124"/>
                  </a:lnTo>
                  <a:lnTo>
                    <a:pt x="52204" y="440"/>
                  </a:lnTo>
                  <a:lnTo>
                    <a:pt x="48238" y="0"/>
                  </a:lnTo>
                  <a:lnTo>
                    <a:pt x="32951" y="5689"/>
                  </a:lnTo>
                  <a:lnTo>
                    <a:pt x="11345" y="23660"/>
                  </a:lnTo>
                  <a:lnTo>
                    <a:pt x="6604" y="29976"/>
                  </a:lnTo>
                  <a:lnTo>
                    <a:pt x="190" y="43151"/>
                  </a:lnTo>
                  <a:lnTo>
                    <a:pt x="0" y="52985"/>
                  </a:lnTo>
                  <a:lnTo>
                    <a:pt x="5628" y="73174"/>
                  </a:lnTo>
                  <a:lnTo>
                    <a:pt x="8217" y="76263"/>
                  </a:lnTo>
                  <a:lnTo>
                    <a:pt x="14857" y="79696"/>
                  </a:lnTo>
                  <a:lnTo>
                    <a:pt x="29899" y="81628"/>
                  </a:lnTo>
                  <a:lnTo>
                    <a:pt x="44390" y="78830"/>
                  </a:lnTo>
                  <a:lnTo>
                    <a:pt x="61224" y="67199"/>
                  </a:lnTo>
                  <a:lnTo>
                    <a:pt x="71016" y="58519"/>
                  </a:lnTo>
                  <a:lnTo>
                    <a:pt x="72445" y="86748"/>
                  </a:lnTo>
                  <a:lnTo>
                    <a:pt x="70716" y="115468"/>
                  </a:lnTo>
                  <a:lnTo>
                    <a:pt x="66859" y="136631"/>
                  </a:lnTo>
                  <a:lnTo>
                    <a:pt x="60441" y="160148"/>
                  </a:lnTo>
                  <a:lnTo>
                    <a:pt x="55635" y="187075"/>
                  </a:lnTo>
                  <a:lnTo>
                    <a:pt x="46971" y="214798"/>
                  </a:lnTo>
                  <a:lnTo>
                    <a:pt x="38944" y="228197"/>
                  </a:lnTo>
                  <a:lnTo>
                    <a:pt x="35367" y="232529"/>
                  </a:lnTo>
                  <a:lnTo>
                    <a:pt x="31570" y="234711"/>
                  </a:lnTo>
                  <a:lnTo>
                    <a:pt x="27629" y="235460"/>
                  </a:lnTo>
                  <a:lnTo>
                    <a:pt x="23590" y="235254"/>
                  </a:lnTo>
                  <a:lnTo>
                    <a:pt x="20192" y="233706"/>
                  </a:lnTo>
                  <a:lnTo>
                    <a:pt x="14535" y="228222"/>
                  </a:lnTo>
                  <a:lnTo>
                    <a:pt x="10754" y="207088"/>
                  </a:lnTo>
                  <a:lnTo>
                    <a:pt x="14545" y="177776"/>
                  </a:lnTo>
                  <a:lnTo>
                    <a:pt x="22089" y="147422"/>
                  </a:lnTo>
                  <a:lnTo>
                    <a:pt x="33745" y="120834"/>
                  </a:lnTo>
                  <a:lnTo>
                    <a:pt x="48902" y="104950"/>
                  </a:lnTo>
                  <a:lnTo>
                    <a:pt x="79227" y="82618"/>
                  </a:lnTo>
                  <a:lnTo>
                    <a:pt x="110085" y="62004"/>
                  </a:lnTo>
                  <a:lnTo>
                    <a:pt x="137048" y="48950"/>
                  </a:lnTo>
                  <a:lnTo>
                    <a:pt x="174262" y="316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82">
              <a:extLst>
                <a:ext uri="{FF2B5EF4-FFF2-40B4-BE49-F238E27FC236}">
                  <a16:creationId xmlns:a16="http://schemas.microsoft.com/office/drawing/2014/main" id="{18BE1397-4554-370F-9BEF-9B126D474416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4057650" y="1423829"/>
              <a:ext cx="190195" cy="144622"/>
            </a:xfrm>
            <a:custGeom>
              <a:avLst/>
              <a:gdLst/>
              <a:ahLst/>
              <a:cxnLst/>
              <a:rect l="0" t="0" r="0" b="0"/>
              <a:pathLst>
                <a:path w="190195" h="144622">
                  <a:moveTo>
                    <a:pt x="0" y="49371"/>
                  </a:moveTo>
                  <a:lnTo>
                    <a:pt x="0" y="49371"/>
                  </a:lnTo>
                  <a:lnTo>
                    <a:pt x="29232" y="22235"/>
                  </a:lnTo>
                  <a:lnTo>
                    <a:pt x="42124" y="8367"/>
                  </a:lnTo>
                  <a:lnTo>
                    <a:pt x="52776" y="1787"/>
                  </a:lnTo>
                  <a:lnTo>
                    <a:pt x="58263" y="0"/>
                  </a:lnTo>
                  <a:lnTo>
                    <a:pt x="60715" y="230"/>
                  </a:lnTo>
                  <a:lnTo>
                    <a:pt x="65320" y="2365"/>
                  </a:lnTo>
                  <a:lnTo>
                    <a:pt x="66829" y="5334"/>
                  </a:lnTo>
                  <a:lnTo>
                    <a:pt x="68508" y="14277"/>
                  </a:lnTo>
                  <a:lnTo>
                    <a:pt x="64647" y="45298"/>
                  </a:lnTo>
                  <a:lnTo>
                    <a:pt x="63651" y="76221"/>
                  </a:lnTo>
                  <a:lnTo>
                    <a:pt x="63520" y="106712"/>
                  </a:lnTo>
                  <a:lnTo>
                    <a:pt x="63502" y="137678"/>
                  </a:lnTo>
                  <a:lnTo>
                    <a:pt x="63500" y="143249"/>
                  </a:lnTo>
                  <a:lnTo>
                    <a:pt x="72289" y="125599"/>
                  </a:lnTo>
                  <a:lnTo>
                    <a:pt x="92749" y="94975"/>
                  </a:lnTo>
                  <a:lnTo>
                    <a:pt x="123160" y="65594"/>
                  </a:lnTo>
                  <a:lnTo>
                    <a:pt x="153503" y="38911"/>
                  </a:lnTo>
                  <a:lnTo>
                    <a:pt x="172243" y="23996"/>
                  </a:lnTo>
                  <a:lnTo>
                    <a:pt x="175506" y="23282"/>
                  </a:lnTo>
                  <a:lnTo>
                    <a:pt x="178388" y="23512"/>
                  </a:lnTo>
                  <a:lnTo>
                    <a:pt x="180309" y="25076"/>
                  </a:lnTo>
                  <a:lnTo>
                    <a:pt x="187015" y="44978"/>
                  </a:lnTo>
                  <a:lnTo>
                    <a:pt x="190194" y="75826"/>
                  </a:lnTo>
                  <a:lnTo>
                    <a:pt x="186075" y="101790"/>
                  </a:lnTo>
                  <a:lnTo>
                    <a:pt x="184150" y="1446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83">
              <a:extLst>
                <a:ext uri="{FF2B5EF4-FFF2-40B4-BE49-F238E27FC236}">
                  <a16:creationId xmlns:a16="http://schemas.microsoft.com/office/drawing/2014/main" id="{1DEB970C-017F-7B16-43CD-EF74A81A5B2C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3988683" y="1339850"/>
              <a:ext cx="5468" cy="25401"/>
            </a:xfrm>
            <a:custGeom>
              <a:avLst/>
              <a:gdLst/>
              <a:ahLst/>
              <a:cxnLst/>
              <a:rect l="0" t="0" r="0" b="0"/>
              <a:pathLst>
                <a:path w="5468" h="25401">
                  <a:moveTo>
                    <a:pt x="5467" y="25400"/>
                  </a:moveTo>
                  <a:lnTo>
                    <a:pt x="5467" y="25400"/>
                  </a:lnTo>
                  <a:lnTo>
                    <a:pt x="5467" y="22029"/>
                  </a:lnTo>
                  <a:lnTo>
                    <a:pt x="0" y="5006"/>
                  </a:lnTo>
                  <a:lnTo>
                    <a:pt x="411" y="3337"/>
                  </a:lnTo>
                  <a:lnTo>
                    <a:pt x="1391" y="2225"/>
                  </a:lnTo>
                  <a:lnTo>
                    <a:pt x="54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84">
              <a:extLst>
                <a:ext uri="{FF2B5EF4-FFF2-40B4-BE49-F238E27FC236}">
                  <a16:creationId xmlns:a16="http://schemas.microsoft.com/office/drawing/2014/main" id="{090B5478-D26C-C3B7-3119-A42D327622B1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956050" y="1432430"/>
              <a:ext cx="31234" cy="129671"/>
            </a:xfrm>
            <a:custGeom>
              <a:avLst/>
              <a:gdLst/>
              <a:ahLst/>
              <a:cxnLst/>
              <a:rect l="0" t="0" r="0" b="0"/>
              <a:pathLst>
                <a:path w="31234" h="129671">
                  <a:moveTo>
                    <a:pt x="0" y="28070"/>
                  </a:moveTo>
                  <a:lnTo>
                    <a:pt x="0" y="28070"/>
                  </a:lnTo>
                  <a:lnTo>
                    <a:pt x="27824" y="5302"/>
                  </a:lnTo>
                  <a:lnTo>
                    <a:pt x="30587" y="0"/>
                  </a:lnTo>
                  <a:lnTo>
                    <a:pt x="30974" y="185"/>
                  </a:lnTo>
                  <a:lnTo>
                    <a:pt x="31233" y="1013"/>
                  </a:lnTo>
                  <a:lnTo>
                    <a:pt x="30942" y="18257"/>
                  </a:lnTo>
                  <a:lnTo>
                    <a:pt x="26704" y="48108"/>
                  </a:lnTo>
                  <a:lnTo>
                    <a:pt x="23905" y="69050"/>
                  </a:lnTo>
                  <a:lnTo>
                    <a:pt x="22287" y="74440"/>
                  </a:lnTo>
                  <a:lnTo>
                    <a:pt x="24053" y="102663"/>
                  </a:lnTo>
                  <a:lnTo>
                    <a:pt x="25400" y="1296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85">
              <a:extLst>
                <a:ext uri="{FF2B5EF4-FFF2-40B4-BE49-F238E27FC236}">
                  <a16:creationId xmlns:a16="http://schemas.microsoft.com/office/drawing/2014/main" id="{5FD11156-6064-0728-162A-F75A70775145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3651250" y="1410046"/>
              <a:ext cx="235684" cy="164755"/>
            </a:xfrm>
            <a:custGeom>
              <a:avLst/>
              <a:gdLst/>
              <a:ahLst/>
              <a:cxnLst/>
              <a:rect l="0" t="0" r="0" b="0"/>
              <a:pathLst>
                <a:path w="235684" h="164755">
                  <a:moveTo>
                    <a:pt x="177800" y="18704"/>
                  </a:moveTo>
                  <a:lnTo>
                    <a:pt x="177800" y="18704"/>
                  </a:lnTo>
                  <a:lnTo>
                    <a:pt x="186638" y="18704"/>
                  </a:lnTo>
                  <a:lnTo>
                    <a:pt x="187925" y="17998"/>
                  </a:lnTo>
                  <a:lnTo>
                    <a:pt x="188783" y="16823"/>
                  </a:lnTo>
                  <a:lnTo>
                    <a:pt x="189355" y="15333"/>
                  </a:lnTo>
                  <a:lnTo>
                    <a:pt x="190442" y="14340"/>
                  </a:lnTo>
                  <a:lnTo>
                    <a:pt x="193532" y="13237"/>
                  </a:lnTo>
                  <a:lnTo>
                    <a:pt x="194638" y="12237"/>
                  </a:lnTo>
                  <a:lnTo>
                    <a:pt x="195867" y="9244"/>
                  </a:lnTo>
                  <a:lnTo>
                    <a:pt x="194783" y="7459"/>
                  </a:lnTo>
                  <a:lnTo>
                    <a:pt x="189816" y="3593"/>
                  </a:lnTo>
                  <a:lnTo>
                    <a:pt x="182906" y="1405"/>
                  </a:lnTo>
                  <a:lnTo>
                    <a:pt x="166971" y="0"/>
                  </a:lnTo>
                  <a:lnTo>
                    <a:pt x="135965" y="6607"/>
                  </a:lnTo>
                  <a:lnTo>
                    <a:pt x="123306" y="12533"/>
                  </a:lnTo>
                  <a:lnTo>
                    <a:pt x="102618" y="30552"/>
                  </a:lnTo>
                  <a:lnTo>
                    <a:pt x="98525" y="36435"/>
                  </a:lnTo>
                  <a:lnTo>
                    <a:pt x="97433" y="38991"/>
                  </a:lnTo>
                  <a:lnTo>
                    <a:pt x="98116" y="41401"/>
                  </a:lnTo>
                  <a:lnTo>
                    <a:pt x="102639" y="45960"/>
                  </a:lnTo>
                  <a:lnTo>
                    <a:pt x="131543" y="59000"/>
                  </a:lnTo>
                  <a:lnTo>
                    <a:pt x="157431" y="67489"/>
                  </a:lnTo>
                  <a:lnTo>
                    <a:pt x="186425" y="78628"/>
                  </a:lnTo>
                  <a:lnTo>
                    <a:pt x="216218" y="91271"/>
                  </a:lnTo>
                  <a:lnTo>
                    <a:pt x="224508" y="94700"/>
                  </a:lnTo>
                  <a:lnTo>
                    <a:pt x="232896" y="100928"/>
                  </a:lnTo>
                  <a:lnTo>
                    <a:pt x="234991" y="104565"/>
                  </a:lnTo>
                  <a:lnTo>
                    <a:pt x="235683" y="108400"/>
                  </a:lnTo>
                  <a:lnTo>
                    <a:pt x="235439" y="112368"/>
                  </a:lnTo>
                  <a:lnTo>
                    <a:pt x="231748" y="116424"/>
                  </a:lnTo>
                  <a:lnTo>
                    <a:pt x="204240" y="131192"/>
                  </a:lnTo>
                  <a:lnTo>
                    <a:pt x="178006" y="141113"/>
                  </a:lnTo>
                  <a:lnTo>
                    <a:pt x="147371" y="149867"/>
                  </a:lnTo>
                  <a:lnTo>
                    <a:pt x="122531" y="155561"/>
                  </a:lnTo>
                  <a:lnTo>
                    <a:pt x="98003" y="158267"/>
                  </a:lnTo>
                  <a:lnTo>
                    <a:pt x="68512" y="163264"/>
                  </a:lnTo>
                  <a:lnTo>
                    <a:pt x="42461" y="164459"/>
                  </a:lnTo>
                  <a:lnTo>
                    <a:pt x="0" y="1647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SMARTInkShape-Group48">
            <a:extLst>
              <a:ext uri="{FF2B5EF4-FFF2-40B4-BE49-F238E27FC236}">
                <a16:creationId xmlns:a16="http://schemas.microsoft.com/office/drawing/2014/main" id="{9B692879-81A9-C146-2EC2-0165996ED5B4}"/>
              </a:ext>
            </a:extLst>
          </p:cNvPr>
          <p:cNvGrpSpPr/>
          <p:nvPr/>
        </p:nvGrpSpPr>
        <p:grpSpPr>
          <a:xfrm>
            <a:off x="1594668" y="1272471"/>
            <a:ext cx="1604327" cy="330805"/>
            <a:chOff x="1594668" y="1272471"/>
            <a:chExt cx="1604327" cy="330805"/>
          </a:xfrm>
        </p:grpSpPr>
        <p:sp>
          <p:nvSpPr>
            <p:cNvPr id="118" name="SMARTInkShape-286">
              <a:extLst>
                <a:ext uri="{FF2B5EF4-FFF2-40B4-BE49-F238E27FC236}">
                  <a16:creationId xmlns:a16="http://schemas.microsoft.com/office/drawing/2014/main" id="{9AE640DE-71B9-3E54-02E1-D64DD035C794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3098800" y="1568450"/>
              <a:ext cx="12701" cy="3660"/>
            </a:xfrm>
            <a:custGeom>
              <a:avLst/>
              <a:gdLst/>
              <a:ahLst/>
              <a:cxnLst/>
              <a:rect l="0" t="0" r="0" b="0"/>
              <a:pathLst>
                <a:path w="12701" h="3660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69" y="3659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87">
              <a:extLst>
                <a:ext uri="{FF2B5EF4-FFF2-40B4-BE49-F238E27FC236}">
                  <a16:creationId xmlns:a16="http://schemas.microsoft.com/office/drawing/2014/main" id="{BE226802-0C6C-78A3-6072-6CFDD17350D4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3181350" y="1397000"/>
              <a:ext cx="17645" cy="25401"/>
            </a:xfrm>
            <a:custGeom>
              <a:avLst/>
              <a:gdLst/>
              <a:ahLst/>
              <a:cxnLst/>
              <a:rect l="0" t="0" r="0" b="0"/>
              <a:pathLst>
                <a:path w="17645" h="25401">
                  <a:moveTo>
                    <a:pt x="0" y="25400"/>
                  </a:moveTo>
                  <a:lnTo>
                    <a:pt x="0" y="25400"/>
                  </a:lnTo>
                  <a:lnTo>
                    <a:pt x="14306" y="16562"/>
                  </a:lnTo>
                  <a:lnTo>
                    <a:pt x="16942" y="12535"/>
                  </a:lnTo>
                  <a:lnTo>
                    <a:pt x="17644" y="10473"/>
                  </a:lnTo>
                  <a:lnTo>
                    <a:pt x="17407" y="8393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88">
              <a:extLst>
                <a:ext uri="{FF2B5EF4-FFF2-40B4-BE49-F238E27FC236}">
                  <a16:creationId xmlns:a16="http://schemas.microsoft.com/office/drawing/2014/main" id="{A52131B4-7B21-371D-AD1B-CE6C45D6CAA4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2876550" y="1416050"/>
              <a:ext cx="215901" cy="180152"/>
            </a:xfrm>
            <a:custGeom>
              <a:avLst/>
              <a:gdLst/>
              <a:ahLst/>
              <a:cxnLst/>
              <a:rect l="0" t="0" r="0" b="0"/>
              <a:pathLst>
                <a:path w="215901" h="180152">
                  <a:moveTo>
                    <a:pt x="0" y="88900"/>
                  </a:moveTo>
                  <a:lnTo>
                    <a:pt x="0" y="88900"/>
                  </a:lnTo>
                  <a:lnTo>
                    <a:pt x="8789" y="75085"/>
                  </a:lnTo>
                  <a:lnTo>
                    <a:pt x="34030" y="46501"/>
                  </a:lnTo>
                  <a:lnTo>
                    <a:pt x="61276" y="21944"/>
                  </a:lnTo>
                  <a:lnTo>
                    <a:pt x="65569" y="20336"/>
                  </a:lnTo>
                  <a:lnTo>
                    <a:pt x="67701" y="20613"/>
                  </a:lnTo>
                  <a:lnTo>
                    <a:pt x="71953" y="22802"/>
                  </a:lnTo>
                  <a:lnTo>
                    <a:pt x="74312" y="29890"/>
                  </a:lnTo>
                  <a:lnTo>
                    <a:pt x="75640" y="51425"/>
                  </a:lnTo>
                  <a:lnTo>
                    <a:pt x="74153" y="82735"/>
                  </a:lnTo>
                  <a:lnTo>
                    <a:pt x="71125" y="110592"/>
                  </a:lnTo>
                  <a:lnTo>
                    <a:pt x="69005" y="124646"/>
                  </a:lnTo>
                  <a:lnTo>
                    <a:pt x="57671" y="154830"/>
                  </a:lnTo>
                  <a:lnTo>
                    <a:pt x="51844" y="174357"/>
                  </a:lnTo>
                  <a:lnTo>
                    <a:pt x="47501" y="178151"/>
                  </a:lnTo>
                  <a:lnTo>
                    <a:pt x="44367" y="180151"/>
                  </a:lnTo>
                  <a:lnTo>
                    <a:pt x="41573" y="180073"/>
                  </a:lnTo>
                  <a:lnTo>
                    <a:pt x="39004" y="178610"/>
                  </a:lnTo>
                  <a:lnTo>
                    <a:pt x="36586" y="176223"/>
                  </a:lnTo>
                  <a:lnTo>
                    <a:pt x="29812" y="162751"/>
                  </a:lnTo>
                  <a:lnTo>
                    <a:pt x="26707" y="148725"/>
                  </a:lnTo>
                  <a:lnTo>
                    <a:pt x="26364" y="117546"/>
                  </a:lnTo>
                  <a:lnTo>
                    <a:pt x="32358" y="89541"/>
                  </a:lnTo>
                  <a:lnTo>
                    <a:pt x="36960" y="77191"/>
                  </a:lnTo>
                  <a:lnTo>
                    <a:pt x="55441" y="53326"/>
                  </a:lnTo>
                  <a:lnTo>
                    <a:pt x="67854" y="43709"/>
                  </a:lnTo>
                  <a:lnTo>
                    <a:pt x="99194" y="29775"/>
                  </a:lnTo>
                  <a:lnTo>
                    <a:pt x="129529" y="21377"/>
                  </a:lnTo>
                  <a:lnTo>
                    <a:pt x="159083" y="14287"/>
                  </a:lnTo>
                  <a:lnTo>
                    <a:pt x="190544" y="4163"/>
                  </a:lnTo>
                  <a:lnTo>
                    <a:pt x="2159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89">
              <a:extLst>
                <a:ext uri="{FF2B5EF4-FFF2-40B4-BE49-F238E27FC236}">
                  <a16:creationId xmlns:a16="http://schemas.microsoft.com/office/drawing/2014/main" id="{20448937-4D8F-5806-8065-CC1FEBDD578D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2726842" y="1466850"/>
              <a:ext cx="142545" cy="110732"/>
            </a:xfrm>
            <a:custGeom>
              <a:avLst/>
              <a:gdLst/>
              <a:ahLst/>
              <a:cxnLst/>
              <a:rect l="0" t="0" r="0" b="0"/>
              <a:pathLst>
                <a:path w="142545" h="110732">
                  <a:moveTo>
                    <a:pt x="3658" y="12700"/>
                  </a:moveTo>
                  <a:lnTo>
                    <a:pt x="3658" y="12700"/>
                  </a:lnTo>
                  <a:lnTo>
                    <a:pt x="287" y="16071"/>
                  </a:lnTo>
                  <a:lnTo>
                    <a:pt x="0" y="17064"/>
                  </a:lnTo>
                  <a:lnTo>
                    <a:pt x="513" y="17726"/>
                  </a:lnTo>
                  <a:lnTo>
                    <a:pt x="1561" y="18167"/>
                  </a:lnTo>
                  <a:lnTo>
                    <a:pt x="9779" y="18788"/>
                  </a:lnTo>
                  <a:lnTo>
                    <a:pt x="38924" y="13560"/>
                  </a:lnTo>
                  <a:lnTo>
                    <a:pt x="66572" y="12164"/>
                  </a:lnTo>
                  <a:lnTo>
                    <a:pt x="90895" y="8386"/>
                  </a:lnTo>
                  <a:lnTo>
                    <a:pt x="118753" y="4871"/>
                  </a:lnTo>
                  <a:lnTo>
                    <a:pt x="129961" y="285"/>
                  </a:lnTo>
                  <a:lnTo>
                    <a:pt x="115422" y="17328"/>
                  </a:lnTo>
                  <a:lnTo>
                    <a:pt x="107172" y="35865"/>
                  </a:lnTo>
                  <a:lnTo>
                    <a:pt x="96810" y="48884"/>
                  </a:lnTo>
                  <a:lnTo>
                    <a:pt x="89663" y="68969"/>
                  </a:lnTo>
                  <a:lnTo>
                    <a:pt x="87744" y="82158"/>
                  </a:lnTo>
                  <a:lnTo>
                    <a:pt x="90653" y="95076"/>
                  </a:lnTo>
                  <a:lnTo>
                    <a:pt x="93405" y="101484"/>
                  </a:lnTo>
                  <a:lnTo>
                    <a:pt x="96651" y="105756"/>
                  </a:lnTo>
                  <a:lnTo>
                    <a:pt x="104020" y="110503"/>
                  </a:lnTo>
                  <a:lnTo>
                    <a:pt x="113880" y="110731"/>
                  </a:lnTo>
                  <a:lnTo>
                    <a:pt x="124612" y="107775"/>
                  </a:lnTo>
                  <a:lnTo>
                    <a:pt x="134086" y="101757"/>
                  </a:lnTo>
                  <a:lnTo>
                    <a:pt x="139237" y="88735"/>
                  </a:lnTo>
                  <a:lnTo>
                    <a:pt x="142544" y="58372"/>
                  </a:lnTo>
                  <a:lnTo>
                    <a:pt x="141786" y="27627"/>
                  </a:lnTo>
                  <a:lnTo>
                    <a:pt x="132402" y="4056"/>
                  </a:lnTo>
                  <a:lnTo>
                    <a:pt x="129705" y="2704"/>
                  </a:lnTo>
                  <a:lnTo>
                    <a:pt x="1116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90">
              <a:extLst>
                <a:ext uri="{FF2B5EF4-FFF2-40B4-BE49-F238E27FC236}">
                  <a16:creationId xmlns:a16="http://schemas.microsoft.com/office/drawing/2014/main" id="{B18FA7D5-2417-4A44-C391-9256D3D33FF7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2712117" y="1276350"/>
              <a:ext cx="94584" cy="325111"/>
            </a:xfrm>
            <a:custGeom>
              <a:avLst/>
              <a:gdLst/>
              <a:ahLst/>
              <a:cxnLst/>
              <a:rect l="0" t="0" r="0" b="0"/>
              <a:pathLst>
                <a:path w="94584" h="325111">
                  <a:moveTo>
                    <a:pt x="81883" y="0"/>
                  </a:moveTo>
                  <a:lnTo>
                    <a:pt x="81883" y="0"/>
                  </a:lnTo>
                  <a:lnTo>
                    <a:pt x="66688" y="31096"/>
                  </a:lnTo>
                  <a:lnTo>
                    <a:pt x="56826" y="58902"/>
                  </a:lnTo>
                  <a:lnTo>
                    <a:pt x="48084" y="87992"/>
                  </a:lnTo>
                  <a:lnTo>
                    <a:pt x="38315" y="114423"/>
                  </a:lnTo>
                  <a:lnTo>
                    <a:pt x="26484" y="141226"/>
                  </a:lnTo>
                  <a:lnTo>
                    <a:pt x="17413" y="170413"/>
                  </a:lnTo>
                  <a:lnTo>
                    <a:pt x="10256" y="194661"/>
                  </a:lnTo>
                  <a:lnTo>
                    <a:pt x="7038" y="218622"/>
                  </a:lnTo>
                  <a:lnTo>
                    <a:pt x="2714" y="243596"/>
                  </a:lnTo>
                  <a:lnTo>
                    <a:pt x="0" y="269296"/>
                  </a:lnTo>
                  <a:lnTo>
                    <a:pt x="236" y="294829"/>
                  </a:lnTo>
                  <a:lnTo>
                    <a:pt x="2792" y="309541"/>
                  </a:lnTo>
                  <a:lnTo>
                    <a:pt x="6578" y="315016"/>
                  </a:lnTo>
                  <a:lnTo>
                    <a:pt x="18311" y="322981"/>
                  </a:lnTo>
                  <a:lnTo>
                    <a:pt x="31050" y="325110"/>
                  </a:lnTo>
                  <a:lnTo>
                    <a:pt x="61418" y="319652"/>
                  </a:lnTo>
                  <a:lnTo>
                    <a:pt x="68789" y="318456"/>
                  </a:lnTo>
                  <a:lnTo>
                    <a:pt x="80276" y="311041"/>
                  </a:lnTo>
                  <a:lnTo>
                    <a:pt x="94583" y="298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91">
              <a:extLst>
                <a:ext uri="{FF2B5EF4-FFF2-40B4-BE49-F238E27FC236}">
                  <a16:creationId xmlns:a16="http://schemas.microsoft.com/office/drawing/2014/main" id="{52D86988-AEEA-5153-D081-AD3F9397A076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2550284" y="1462061"/>
              <a:ext cx="186567" cy="141215"/>
            </a:xfrm>
            <a:custGeom>
              <a:avLst/>
              <a:gdLst/>
              <a:ahLst/>
              <a:cxnLst/>
              <a:rect l="0" t="0" r="0" b="0"/>
              <a:pathLst>
                <a:path w="186567" h="141215">
                  <a:moveTo>
                    <a:pt x="72266" y="30189"/>
                  </a:moveTo>
                  <a:lnTo>
                    <a:pt x="72266" y="30189"/>
                  </a:lnTo>
                  <a:lnTo>
                    <a:pt x="84199" y="16374"/>
                  </a:lnTo>
                  <a:lnTo>
                    <a:pt x="94037" y="1951"/>
                  </a:lnTo>
                  <a:lnTo>
                    <a:pt x="93836" y="780"/>
                  </a:lnTo>
                  <a:lnTo>
                    <a:pt x="92996" y="0"/>
                  </a:lnTo>
                  <a:lnTo>
                    <a:pt x="78329" y="5644"/>
                  </a:lnTo>
                  <a:lnTo>
                    <a:pt x="62593" y="15829"/>
                  </a:lnTo>
                  <a:lnTo>
                    <a:pt x="48509" y="30697"/>
                  </a:lnTo>
                  <a:lnTo>
                    <a:pt x="25521" y="59397"/>
                  </a:lnTo>
                  <a:lnTo>
                    <a:pt x="15507" y="74215"/>
                  </a:lnTo>
                  <a:lnTo>
                    <a:pt x="3329" y="104842"/>
                  </a:lnTo>
                  <a:lnTo>
                    <a:pt x="0" y="118401"/>
                  </a:lnTo>
                  <a:lnTo>
                    <a:pt x="872" y="131483"/>
                  </a:lnTo>
                  <a:lnTo>
                    <a:pt x="2797" y="135819"/>
                  </a:lnTo>
                  <a:lnTo>
                    <a:pt x="5493" y="138709"/>
                  </a:lnTo>
                  <a:lnTo>
                    <a:pt x="8700" y="140635"/>
                  </a:lnTo>
                  <a:lnTo>
                    <a:pt x="11545" y="141214"/>
                  </a:lnTo>
                  <a:lnTo>
                    <a:pt x="14146" y="140895"/>
                  </a:lnTo>
                  <a:lnTo>
                    <a:pt x="16586" y="139976"/>
                  </a:lnTo>
                  <a:lnTo>
                    <a:pt x="43862" y="115625"/>
                  </a:lnTo>
                  <a:lnTo>
                    <a:pt x="52587" y="105555"/>
                  </a:lnTo>
                  <a:lnTo>
                    <a:pt x="68387" y="75326"/>
                  </a:lnTo>
                  <a:lnTo>
                    <a:pt x="76386" y="62911"/>
                  </a:lnTo>
                  <a:lnTo>
                    <a:pt x="77625" y="59549"/>
                  </a:lnTo>
                  <a:lnTo>
                    <a:pt x="77955" y="59640"/>
                  </a:lnTo>
                  <a:lnTo>
                    <a:pt x="78175" y="60406"/>
                  </a:lnTo>
                  <a:lnTo>
                    <a:pt x="72828" y="79853"/>
                  </a:lnTo>
                  <a:lnTo>
                    <a:pt x="73138" y="94528"/>
                  </a:lnTo>
                  <a:lnTo>
                    <a:pt x="75711" y="103705"/>
                  </a:lnTo>
                  <a:lnTo>
                    <a:pt x="82969" y="112487"/>
                  </a:lnTo>
                  <a:lnTo>
                    <a:pt x="87868" y="116804"/>
                  </a:lnTo>
                  <a:lnTo>
                    <a:pt x="98956" y="121601"/>
                  </a:lnTo>
                  <a:lnTo>
                    <a:pt x="123320" y="124681"/>
                  </a:lnTo>
                  <a:lnTo>
                    <a:pt x="147811" y="120220"/>
                  </a:lnTo>
                  <a:lnTo>
                    <a:pt x="186566" y="1000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92">
              <a:extLst>
                <a:ext uri="{FF2B5EF4-FFF2-40B4-BE49-F238E27FC236}">
                  <a16:creationId xmlns:a16="http://schemas.microsoft.com/office/drawing/2014/main" id="{78E0EFE4-164B-BADE-EF6A-4CB1DF2C5BDE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2247900" y="1441949"/>
              <a:ext cx="264121" cy="137623"/>
            </a:xfrm>
            <a:custGeom>
              <a:avLst/>
              <a:gdLst/>
              <a:ahLst/>
              <a:cxnLst/>
              <a:rect l="0" t="0" r="0" b="0"/>
              <a:pathLst>
                <a:path w="264121" h="137623">
                  <a:moveTo>
                    <a:pt x="0" y="50301"/>
                  </a:moveTo>
                  <a:lnTo>
                    <a:pt x="0" y="50301"/>
                  </a:lnTo>
                  <a:lnTo>
                    <a:pt x="6480" y="39456"/>
                  </a:lnTo>
                  <a:lnTo>
                    <a:pt x="37258" y="11232"/>
                  </a:lnTo>
                  <a:lnTo>
                    <a:pt x="47885" y="3290"/>
                  </a:lnTo>
                  <a:lnTo>
                    <a:pt x="61165" y="0"/>
                  </a:lnTo>
                  <a:lnTo>
                    <a:pt x="62648" y="1245"/>
                  </a:lnTo>
                  <a:lnTo>
                    <a:pt x="66179" y="6391"/>
                  </a:lnTo>
                  <a:lnTo>
                    <a:pt x="69367" y="35303"/>
                  </a:lnTo>
                  <a:lnTo>
                    <a:pt x="66384" y="60822"/>
                  </a:lnTo>
                  <a:lnTo>
                    <a:pt x="64354" y="88147"/>
                  </a:lnTo>
                  <a:lnTo>
                    <a:pt x="63753" y="115215"/>
                  </a:lnTo>
                  <a:lnTo>
                    <a:pt x="63522" y="136770"/>
                  </a:lnTo>
                  <a:lnTo>
                    <a:pt x="64220" y="136169"/>
                  </a:lnTo>
                  <a:lnTo>
                    <a:pt x="78427" y="105913"/>
                  </a:lnTo>
                  <a:lnTo>
                    <a:pt x="88071" y="84574"/>
                  </a:lnTo>
                  <a:lnTo>
                    <a:pt x="99585" y="72354"/>
                  </a:lnTo>
                  <a:lnTo>
                    <a:pt x="126602" y="56382"/>
                  </a:lnTo>
                  <a:lnTo>
                    <a:pt x="139190" y="48732"/>
                  </a:lnTo>
                  <a:lnTo>
                    <a:pt x="142888" y="48549"/>
                  </a:lnTo>
                  <a:lnTo>
                    <a:pt x="150759" y="52110"/>
                  </a:lnTo>
                  <a:lnTo>
                    <a:pt x="153423" y="55740"/>
                  </a:lnTo>
                  <a:lnTo>
                    <a:pt x="161420" y="82767"/>
                  </a:lnTo>
                  <a:lnTo>
                    <a:pt x="161583" y="95069"/>
                  </a:lnTo>
                  <a:lnTo>
                    <a:pt x="159304" y="106181"/>
                  </a:lnTo>
                  <a:lnTo>
                    <a:pt x="153973" y="120945"/>
                  </a:lnTo>
                  <a:lnTo>
                    <a:pt x="152492" y="137622"/>
                  </a:lnTo>
                  <a:lnTo>
                    <a:pt x="156204" y="136618"/>
                  </a:lnTo>
                  <a:lnTo>
                    <a:pt x="159169" y="135362"/>
                  </a:lnTo>
                  <a:lnTo>
                    <a:pt x="174068" y="118138"/>
                  </a:lnTo>
                  <a:lnTo>
                    <a:pt x="194800" y="88136"/>
                  </a:lnTo>
                  <a:lnTo>
                    <a:pt x="220935" y="58498"/>
                  </a:lnTo>
                  <a:lnTo>
                    <a:pt x="238923" y="43453"/>
                  </a:lnTo>
                  <a:lnTo>
                    <a:pt x="251806" y="39335"/>
                  </a:lnTo>
                  <a:lnTo>
                    <a:pt x="258434" y="40253"/>
                  </a:lnTo>
                  <a:lnTo>
                    <a:pt x="261190" y="41486"/>
                  </a:lnTo>
                  <a:lnTo>
                    <a:pt x="262321" y="44424"/>
                  </a:lnTo>
                  <a:lnTo>
                    <a:pt x="262830" y="62467"/>
                  </a:lnTo>
                  <a:lnTo>
                    <a:pt x="264120" y="66879"/>
                  </a:lnTo>
                  <a:lnTo>
                    <a:pt x="261790" y="77424"/>
                  </a:lnTo>
                  <a:lnTo>
                    <a:pt x="247650" y="1138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93">
              <a:extLst>
                <a:ext uri="{FF2B5EF4-FFF2-40B4-BE49-F238E27FC236}">
                  <a16:creationId xmlns:a16="http://schemas.microsoft.com/office/drawing/2014/main" id="{541CF720-D86E-7156-95EF-DA2B0800AC37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2165350" y="135255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0" y="25400"/>
                  </a:moveTo>
                  <a:lnTo>
                    <a:pt x="0" y="25400"/>
                  </a:lnTo>
                  <a:lnTo>
                    <a:pt x="4363" y="15261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94">
              <a:extLst>
                <a:ext uri="{FF2B5EF4-FFF2-40B4-BE49-F238E27FC236}">
                  <a16:creationId xmlns:a16="http://schemas.microsoft.com/office/drawing/2014/main" id="{6593D929-F958-FA76-6EB0-A4CC7BAE01A3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2168093" y="1473723"/>
              <a:ext cx="9958" cy="82028"/>
            </a:xfrm>
            <a:custGeom>
              <a:avLst/>
              <a:gdLst/>
              <a:ahLst/>
              <a:cxnLst/>
              <a:rect l="0" t="0" r="0" b="0"/>
              <a:pathLst>
                <a:path w="9958" h="82028">
                  <a:moveTo>
                    <a:pt x="9957" y="12177"/>
                  </a:moveTo>
                  <a:lnTo>
                    <a:pt x="9957" y="12177"/>
                  </a:lnTo>
                  <a:lnTo>
                    <a:pt x="9957" y="0"/>
                  </a:lnTo>
                  <a:lnTo>
                    <a:pt x="6586" y="3003"/>
                  </a:lnTo>
                  <a:lnTo>
                    <a:pt x="4932" y="8335"/>
                  </a:lnTo>
                  <a:lnTo>
                    <a:pt x="3076" y="33099"/>
                  </a:lnTo>
                  <a:lnTo>
                    <a:pt x="0" y="53576"/>
                  </a:lnTo>
                  <a:lnTo>
                    <a:pt x="3607" y="820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95">
              <a:extLst>
                <a:ext uri="{FF2B5EF4-FFF2-40B4-BE49-F238E27FC236}">
                  <a16:creationId xmlns:a16="http://schemas.microsoft.com/office/drawing/2014/main" id="{2B742522-E1E5-7947-6317-251E87FC0C82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1974850" y="1441450"/>
              <a:ext cx="127001" cy="19051"/>
            </a:xfrm>
            <a:custGeom>
              <a:avLst/>
              <a:gdLst/>
              <a:ahLst/>
              <a:cxnLst/>
              <a:rect l="0" t="0" r="0" b="0"/>
              <a:pathLst>
                <a:path w="127001" h="19051">
                  <a:moveTo>
                    <a:pt x="0" y="19050"/>
                  </a:moveTo>
                  <a:lnTo>
                    <a:pt x="0" y="19050"/>
                  </a:lnTo>
                  <a:lnTo>
                    <a:pt x="10845" y="18345"/>
                  </a:lnTo>
                  <a:lnTo>
                    <a:pt x="41186" y="12583"/>
                  </a:lnTo>
                  <a:lnTo>
                    <a:pt x="72759" y="5909"/>
                  </a:lnTo>
                  <a:lnTo>
                    <a:pt x="100581" y="1751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96">
              <a:extLst>
                <a:ext uri="{FF2B5EF4-FFF2-40B4-BE49-F238E27FC236}">
                  <a16:creationId xmlns:a16="http://schemas.microsoft.com/office/drawing/2014/main" id="{7238A976-7EDC-82D1-387F-B7B242567B9D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2000250" y="1272471"/>
              <a:ext cx="114301" cy="295097"/>
            </a:xfrm>
            <a:custGeom>
              <a:avLst/>
              <a:gdLst/>
              <a:ahLst/>
              <a:cxnLst/>
              <a:rect l="0" t="0" r="0" b="0"/>
              <a:pathLst>
                <a:path w="114301" h="295097">
                  <a:moveTo>
                    <a:pt x="0" y="16579"/>
                  </a:moveTo>
                  <a:lnTo>
                    <a:pt x="0" y="16579"/>
                  </a:lnTo>
                  <a:lnTo>
                    <a:pt x="9434" y="3487"/>
                  </a:lnTo>
                  <a:lnTo>
                    <a:pt x="14306" y="177"/>
                  </a:lnTo>
                  <a:lnTo>
                    <a:pt x="15887" y="0"/>
                  </a:lnTo>
                  <a:lnTo>
                    <a:pt x="16942" y="587"/>
                  </a:lnTo>
                  <a:lnTo>
                    <a:pt x="17644" y="1685"/>
                  </a:lnTo>
                  <a:lnTo>
                    <a:pt x="18067" y="25135"/>
                  </a:lnTo>
                  <a:lnTo>
                    <a:pt x="14604" y="55803"/>
                  </a:lnTo>
                  <a:lnTo>
                    <a:pt x="12559" y="82686"/>
                  </a:lnTo>
                  <a:lnTo>
                    <a:pt x="7786" y="112971"/>
                  </a:lnTo>
                  <a:lnTo>
                    <a:pt x="4894" y="137567"/>
                  </a:lnTo>
                  <a:lnTo>
                    <a:pt x="967" y="167791"/>
                  </a:lnTo>
                  <a:lnTo>
                    <a:pt x="286" y="197790"/>
                  </a:lnTo>
                  <a:lnTo>
                    <a:pt x="85" y="223377"/>
                  </a:lnTo>
                  <a:lnTo>
                    <a:pt x="25" y="247734"/>
                  </a:lnTo>
                  <a:lnTo>
                    <a:pt x="7" y="269455"/>
                  </a:lnTo>
                  <a:lnTo>
                    <a:pt x="3766" y="280898"/>
                  </a:lnTo>
                  <a:lnTo>
                    <a:pt x="9435" y="289276"/>
                  </a:lnTo>
                  <a:lnTo>
                    <a:pt x="14306" y="293000"/>
                  </a:lnTo>
                  <a:lnTo>
                    <a:pt x="27757" y="295096"/>
                  </a:lnTo>
                  <a:lnTo>
                    <a:pt x="52677" y="290735"/>
                  </a:lnTo>
                  <a:lnTo>
                    <a:pt x="82581" y="283079"/>
                  </a:lnTo>
                  <a:lnTo>
                    <a:pt x="114300" y="2642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97">
              <a:extLst>
                <a:ext uri="{FF2B5EF4-FFF2-40B4-BE49-F238E27FC236}">
                  <a16:creationId xmlns:a16="http://schemas.microsoft.com/office/drawing/2014/main" id="{AF44E71A-A14D-3466-34F3-A64EE152AEE3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1835150" y="1423492"/>
              <a:ext cx="111218" cy="144959"/>
            </a:xfrm>
            <a:custGeom>
              <a:avLst/>
              <a:gdLst/>
              <a:ahLst/>
              <a:cxnLst/>
              <a:rect l="0" t="0" r="0" b="0"/>
              <a:pathLst>
                <a:path w="111218" h="144959">
                  <a:moveTo>
                    <a:pt x="69850" y="43358"/>
                  </a:moveTo>
                  <a:lnTo>
                    <a:pt x="69850" y="43358"/>
                  </a:lnTo>
                  <a:lnTo>
                    <a:pt x="92994" y="34519"/>
                  </a:lnTo>
                  <a:lnTo>
                    <a:pt x="99657" y="28611"/>
                  </a:lnTo>
                  <a:lnTo>
                    <a:pt x="102421" y="25060"/>
                  </a:lnTo>
                  <a:lnTo>
                    <a:pt x="102853" y="21282"/>
                  </a:lnTo>
                  <a:lnTo>
                    <a:pt x="96530" y="7647"/>
                  </a:lnTo>
                  <a:lnTo>
                    <a:pt x="85516" y="2595"/>
                  </a:lnTo>
                  <a:lnTo>
                    <a:pt x="68847" y="0"/>
                  </a:lnTo>
                  <a:lnTo>
                    <a:pt x="41299" y="3488"/>
                  </a:lnTo>
                  <a:lnTo>
                    <a:pt x="32937" y="4471"/>
                  </a:lnTo>
                  <a:lnTo>
                    <a:pt x="24987" y="8671"/>
                  </a:lnTo>
                  <a:lnTo>
                    <a:pt x="8385" y="22866"/>
                  </a:lnTo>
                  <a:lnTo>
                    <a:pt x="6295" y="27580"/>
                  </a:lnTo>
                  <a:lnTo>
                    <a:pt x="5855" y="38462"/>
                  </a:lnTo>
                  <a:lnTo>
                    <a:pt x="7432" y="42916"/>
                  </a:lnTo>
                  <a:lnTo>
                    <a:pt x="12945" y="49747"/>
                  </a:lnTo>
                  <a:lnTo>
                    <a:pt x="40850" y="69042"/>
                  </a:lnTo>
                  <a:lnTo>
                    <a:pt x="72067" y="89256"/>
                  </a:lnTo>
                  <a:lnTo>
                    <a:pt x="98693" y="101839"/>
                  </a:lnTo>
                  <a:lnTo>
                    <a:pt x="107363" y="109566"/>
                  </a:lnTo>
                  <a:lnTo>
                    <a:pt x="111217" y="117704"/>
                  </a:lnTo>
                  <a:lnTo>
                    <a:pt x="110834" y="121144"/>
                  </a:lnTo>
                  <a:lnTo>
                    <a:pt x="109167" y="124143"/>
                  </a:lnTo>
                  <a:lnTo>
                    <a:pt x="106645" y="126848"/>
                  </a:lnTo>
                  <a:lnTo>
                    <a:pt x="89611" y="134026"/>
                  </a:lnTo>
                  <a:lnTo>
                    <a:pt x="59948" y="137250"/>
                  </a:lnTo>
                  <a:lnTo>
                    <a:pt x="34460" y="141577"/>
                  </a:lnTo>
                  <a:lnTo>
                    <a:pt x="0" y="1449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98">
              <a:extLst>
                <a:ext uri="{FF2B5EF4-FFF2-40B4-BE49-F238E27FC236}">
                  <a16:creationId xmlns:a16="http://schemas.microsoft.com/office/drawing/2014/main" id="{07814259-E670-4B6A-9962-206FCBB417AB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1594668" y="1422601"/>
              <a:ext cx="167430" cy="150934"/>
            </a:xfrm>
            <a:custGeom>
              <a:avLst/>
              <a:gdLst/>
              <a:ahLst/>
              <a:cxnLst/>
              <a:rect l="0" t="0" r="0" b="0"/>
              <a:pathLst>
                <a:path w="167430" h="150934">
                  <a:moveTo>
                    <a:pt x="24582" y="63299"/>
                  </a:moveTo>
                  <a:lnTo>
                    <a:pt x="24582" y="63299"/>
                  </a:lnTo>
                  <a:lnTo>
                    <a:pt x="51262" y="61417"/>
                  </a:lnTo>
                  <a:lnTo>
                    <a:pt x="79006" y="54460"/>
                  </a:lnTo>
                  <a:lnTo>
                    <a:pt x="109979" y="49226"/>
                  </a:lnTo>
                  <a:lnTo>
                    <a:pt x="141561" y="41861"/>
                  </a:lnTo>
                  <a:lnTo>
                    <a:pt x="154419" y="34016"/>
                  </a:lnTo>
                  <a:lnTo>
                    <a:pt x="165828" y="21461"/>
                  </a:lnTo>
                  <a:lnTo>
                    <a:pt x="167429" y="18474"/>
                  </a:lnTo>
                  <a:lnTo>
                    <a:pt x="167086" y="15071"/>
                  </a:lnTo>
                  <a:lnTo>
                    <a:pt x="162941" y="7528"/>
                  </a:lnTo>
                  <a:lnTo>
                    <a:pt x="150751" y="3234"/>
                  </a:lnTo>
                  <a:lnTo>
                    <a:pt x="124293" y="477"/>
                  </a:lnTo>
                  <a:lnTo>
                    <a:pt x="96459" y="0"/>
                  </a:lnTo>
                  <a:lnTo>
                    <a:pt x="73461" y="3651"/>
                  </a:lnTo>
                  <a:lnTo>
                    <a:pt x="44239" y="13640"/>
                  </a:lnTo>
                  <a:lnTo>
                    <a:pt x="14981" y="33029"/>
                  </a:lnTo>
                  <a:lnTo>
                    <a:pt x="4322" y="46788"/>
                  </a:lnTo>
                  <a:lnTo>
                    <a:pt x="492" y="54408"/>
                  </a:lnTo>
                  <a:lnTo>
                    <a:pt x="0" y="72283"/>
                  </a:lnTo>
                  <a:lnTo>
                    <a:pt x="7810" y="102390"/>
                  </a:lnTo>
                  <a:lnTo>
                    <a:pt x="17417" y="117371"/>
                  </a:lnTo>
                  <a:lnTo>
                    <a:pt x="29201" y="127377"/>
                  </a:lnTo>
                  <a:lnTo>
                    <a:pt x="56940" y="139296"/>
                  </a:lnTo>
                  <a:lnTo>
                    <a:pt x="81852" y="147926"/>
                  </a:lnTo>
                  <a:lnTo>
                    <a:pt x="110931" y="150933"/>
                  </a:lnTo>
                  <a:lnTo>
                    <a:pt x="164282" y="1458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SMARTInkShape-Group49">
            <a:extLst>
              <a:ext uri="{FF2B5EF4-FFF2-40B4-BE49-F238E27FC236}">
                <a16:creationId xmlns:a16="http://schemas.microsoft.com/office/drawing/2014/main" id="{C628A0AC-119F-5EFB-D2F5-F8270CB6D235}"/>
              </a:ext>
            </a:extLst>
          </p:cNvPr>
          <p:cNvGrpSpPr/>
          <p:nvPr/>
        </p:nvGrpSpPr>
        <p:grpSpPr>
          <a:xfrm>
            <a:off x="387350" y="1301750"/>
            <a:ext cx="831851" cy="290621"/>
            <a:chOff x="387350" y="1301750"/>
            <a:chExt cx="831851" cy="290621"/>
          </a:xfrm>
        </p:grpSpPr>
        <p:sp>
          <p:nvSpPr>
            <p:cNvPr id="132" name="SMARTInkShape-299">
              <a:extLst>
                <a:ext uri="{FF2B5EF4-FFF2-40B4-BE49-F238E27FC236}">
                  <a16:creationId xmlns:a16="http://schemas.microsoft.com/office/drawing/2014/main" id="{F01690D9-0F90-770D-8A57-ECEC4404C75B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1111250" y="1469768"/>
              <a:ext cx="107951" cy="16133"/>
            </a:xfrm>
            <a:custGeom>
              <a:avLst/>
              <a:gdLst/>
              <a:ahLst/>
              <a:cxnLst/>
              <a:rect l="0" t="0" r="0" b="0"/>
              <a:pathLst>
                <a:path w="107951" h="16133">
                  <a:moveTo>
                    <a:pt x="0" y="16132"/>
                  </a:moveTo>
                  <a:lnTo>
                    <a:pt x="0" y="16132"/>
                  </a:lnTo>
                  <a:lnTo>
                    <a:pt x="24419" y="7293"/>
                  </a:lnTo>
                  <a:lnTo>
                    <a:pt x="54970" y="3489"/>
                  </a:lnTo>
                  <a:lnTo>
                    <a:pt x="75554" y="0"/>
                  </a:lnTo>
                  <a:lnTo>
                    <a:pt x="107950" y="34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00">
              <a:extLst>
                <a:ext uri="{FF2B5EF4-FFF2-40B4-BE49-F238E27FC236}">
                  <a16:creationId xmlns:a16="http://schemas.microsoft.com/office/drawing/2014/main" id="{B13751FF-494F-F808-D8AF-1034657CA583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098635" y="1301750"/>
              <a:ext cx="101516" cy="287479"/>
            </a:xfrm>
            <a:custGeom>
              <a:avLst/>
              <a:gdLst/>
              <a:ahLst/>
              <a:cxnLst/>
              <a:rect l="0" t="0" r="0" b="0"/>
              <a:pathLst>
                <a:path w="101516" h="287479">
                  <a:moveTo>
                    <a:pt x="31665" y="0"/>
                  </a:moveTo>
                  <a:lnTo>
                    <a:pt x="31665" y="0"/>
                  </a:lnTo>
                  <a:lnTo>
                    <a:pt x="24757" y="24485"/>
                  </a:lnTo>
                  <a:lnTo>
                    <a:pt x="18800" y="56173"/>
                  </a:lnTo>
                  <a:lnTo>
                    <a:pt x="15364" y="79999"/>
                  </a:lnTo>
                  <a:lnTo>
                    <a:pt x="12724" y="106018"/>
                  </a:lnTo>
                  <a:lnTo>
                    <a:pt x="8492" y="131288"/>
                  </a:lnTo>
                  <a:lnTo>
                    <a:pt x="6219" y="158061"/>
                  </a:lnTo>
                  <a:lnTo>
                    <a:pt x="3188" y="180316"/>
                  </a:lnTo>
                  <a:lnTo>
                    <a:pt x="1369" y="204318"/>
                  </a:lnTo>
                  <a:lnTo>
                    <a:pt x="346" y="234105"/>
                  </a:lnTo>
                  <a:lnTo>
                    <a:pt x="0" y="260183"/>
                  </a:lnTo>
                  <a:lnTo>
                    <a:pt x="3311" y="275980"/>
                  </a:lnTo>
                  <a:lnTo>
                    <a:pt x="8715" y="283289"/>
                  </a:lnTo>
                  <a:lnTo>
                    <a:pt x="12132" y="286226"/>
                  </a:lnTo>
                  <a:lnTo>
                    <a:pt x="16526" y="287478"/>
                  </a:lnTo>
                  <a:lnTo>
                    <a:pt x="32824" y="285870"/>
                  </a:lnTo>
                  <a:lnTo>
                    <a:pt x="63568" y="280391"/>
                  </a:lnTo>
                  <a:lnTo>
                    <a:pt x="82510" y="272952"/>
                  </a:lnTo>
                  <a:lnTo>
                    <a:pt x="101515" y="260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01">
              <a:extLst>
                <a:ext uri="{FF2B5EF4-FFF2-40B4-BE49-F238E27FC236}">
                  <a16:creationId xmlns:a16="http://schemas.microsoft.com/office/drawing/2014/main" id="{48CD7CE1-09B9-6B49-8553-630612E52AA8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838200" y="1449314"/>
              <a:ext cx="174058" cy="143057"/>
            </a:xfrm>
            <a:custGeom>
              <a:avLst/>
              <a:gdLst/>
              <a:ahLst/>
              <a:cxnLst/>
              <a:rect l="0" t="0" r="0" b="0"/>
              <a:pathLst>
                <a:path w="174058" h="143057">
                  <a:moveTo>
                    <a:pt x="0" y="61986"/>
                  </a:moveTo>
                  <a:lnTo>
                    <a:pt x="0" y="61986"/>
                  </a:lnTo>
                  <a:lnTo>
                    <a:pt x="14747" y="32493"/>
                  </a:lnTo>
                  <a:lnTo>
                    <a:pt x="26666" y="12024"/>
                  </a:lnTo>
                  <a:lnTo>
                    <a:pt x="36986" y="3595"/>
                  </a:lnTo>
                  <a:lnTo>
                    <a:pt x="45609" y="0"/>
                  </a:lnTo>
                  <a:lnTo>
                    <a:pt x="48045" y="906"/>
                  </a:lnTo>
                  <a:lnTo>
                    <a:pt x="52633" y="5676"/>
                  </a:lnTo>
                  <a:lnTo>
                    <a:pt x="55142" y="14382"/>
                  </a:lnTo>
                  <a:lnTo>
                    <a:pt x="60124" y="40588"/>
                  </a:lnTo>
                  <a:lnTo>
                    <a:pt x="63055" y="71232"/>
                  </a:lnTo>
                  <a:lnTo>
                    <a:pt x="63412" y="99404"/>
                  </a:lnTo>
                  <a:lnTo>
                    <a:pt x="68514" y="127983"/>
                  </a:lnTo>
                  <a:lnTo>
                    <a:pt x="69772" y="143056"/>
                  </a:lnTo>
                  <a:lnTo>
                    <a:pt x="76569" y="137356"/>
                  </a:lnTo>
                  <a:lnTo>
                    <a:pt x="99701" y="105805"/>
                  </a:lnTo>
                  <a:lnTo>
                    <a:pt x="111390" y="77959"/>
                  </a:lnTo>
                  <a:lnTo>
                    <a:pt x="129883" y="48978"/>
                  </a:lnTo>
                  <a:lnTo>
                    <a:pt x="156271" y="20115"/>
                  </a:lnTo>
                  <a:lnTo>
                    <a:pt x="159530" y="18682"/>
                  </a:lnTo>
                  <a:lnTo>
                    <a:pt x="161387" y="18300"/>
                  </a:lnTo>
                  <a:lnTo>
                    <a:pt x="163330" y="18751"/>
                  </a:lnTo>
                  <a:lnTo>
                    <a:pt x="167371" y="21133"/>
                  </a:lnTo>
                  <a:lnTo>
                    <a:pt x="173612" y="33183"/>
                  </a:lnTo>
                  <a:lnTo>
                    <a:pt x="174057" y="42364"/>
                  </a:lnTo>
                  <a:lnTo>
                    <a:pt x="171793" y="69803"/>
                  </a:lnTo>
                  <a:lnTo>
                    <a:pt x="169636" y="100794"/>
                  </a:lnTo>
                  <a:lnTo>
                    <a:pt x="165100" y="1254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02">
              <a:extLst>
                <a:ext uri="{FF2B5EF4-FFF2-40B4-BE49-F238E27FC236}">
                  <a16:creationId xmlns:a16="http://schemas.microsoft.com/office/drawing/2014/main" id="{FB2591E9-B67F-B18A-570F-6A29A5443258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781050" y="1371600"/>
              <a:ext cx="6351" cy="38101"/>
            </a:xfrm>
            <a:custGeom>
              <a:avLst/>
              <a:gdLst/>
              <a:ahLst/>
              <a:cxnLst/>
              <a:rect l="0" t="0" r="0" b="0"/>
              <a:pathLst>
                <a:path w="6351" h="38101">
                  <a:moveTo>
                    <a:pt x="6350" y="38100"/>
                  </a:moveTo>
                  <a:lnTo>
                    <a:pt x="6350" y="38100"/>
                  </a:lnTo>
                  <a:lnTo>
                    <a:pt x="6350" y="2379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03">
              <a:extLst>
                <a:ext uri="{FF2B5EF4-FFF2-40B4-BE49-F238E27FC236}">
                  <a16:creationId xmlns:a16="http://schemas.microsoft.com/office/drawing/2014/main" id="{7A8DD9AF-DCCD-FE1D-DAC9-E29E987F993E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762000" y="1454259"/>
              <a:ext cx="19025" cy="126892"/>
            </a:xfrm>
            <a:custGeom>
              <a:avLst/>
              <a:gdLst/>
              <a:ahLst/>
              <a:cxnLst/>
              <a:rect l="0" t="0" r="0" b="0"/>
              <a:pathLst>
                <a:path w="19025" h="126892">
                  <a:moveTo>
                    <a:pt x="0" y="25291"/>
                  </a:moveTo>
                  <a:lnTo>
                    <a:pt x="0" y="25291"/>
                  </a:lnTo>
                  <a:lnTo>
                    <a:pt x="10126" y="14460"/>
                  </a:lnTo>
                  <a:lnTo>
                    <a:pt x="14073" y="6192"/>
                  </a:lnTo>
                  <a:lnTo>
                    <a:pt x="18964" y="0"/>
                  </a:lnTo>
                  <a:lnTo>
                    <a:pt x="19024" y="3294"/>
                  </a:lnTo>
                  <a:lnTo>
                    <a:pt x="10209" y="33772"/>
                  </a:lnTo>
                  <a:lnTo>
                    <a:pt x="4123" y="59162"/>
                  </a:lnTo>
                  <a:lnTo>
                    <a:pt x="1221" y="84559"/>
                  </a:lnTo>
                  <a:lnTo>
                    <a:pt x="947" y="115602"/>
                  </a:lnTo>
                  <a:lnTo>
                    <a:pt x="6350" y="126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04">
              <a:extLst>
                <a:ext uri="{FF2B5EF4-FFF2-40B4-BE49-F238E27FC236}">
                  <a16:creationId xmlns:a16="http://schemas.microsoft.com/office/drawing/2014/main" id="{CD7B416F-3EB6-C1DF-0E95-794072B82064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572208" y="1423369"/>
              <a:ext cx="114405" cy="111576"/>
            </a:xfrm>
            <a:custGeom>
              <a:avLst/>
              <a:gdLst/>
              <a:ahLst/>
              <a:cxnLst/>
              <a:rect l="0" t="0" r="0" b="0"/>
              <a:pathLst>
                <a:path w="114405" h="111576">
                  <a:moveTo>
                    <a:pt x="31042" y="24431"/>
                  </a:moveTo>
                  <a:lnTo>
                    <a:pt x="31042" y="24431"/>
                  </a:lnTo>
                  <a:lnTo>
                    <a:pt x="31042" y="21060"/>
                  </a:lnTo>
                  <a:lnTo>
                    <a:pt x="32923" y="17523"/>
                  </a:lnTo>
                  <a:lnTo>
                    <a:pt x="40501" y="8699"/>
                  </a:lnTo>
                  <a:lnTo>
                    <a:pt x="40876" y="7593"/>
                  </a:lnTo>
                  <a:lnTo>
                    <a:pt x="40420" y="6856"/>
                  </a:lnTo>
                  <a:lnTo>
                    <a:pt x="39411" y="6364"/>
                  </a:lnTo>
                  <a:lnTo>
                    <a:pt x="38738" y="5331"/>
                  </a:lnTo>
                  <a:lnTo>
                    <a:pt x="37990" y="2301"/>
                  </a:lnTo>
                  <a:lnTo>
                    <a:pt x="37085" y="1211"/>
                  </a:lnTo>
                  <a:lnTo>
                    <a:pt x="34198" y="0"/>
                  </a:lnTo>
                  <a:lnTo>
                    <a:pt x="32441" y="383"/>
                  </a:lnTo>
                  <a:lnTo>
                    <a:pt x="28606" y="2689"/>
                  </a:lnTo>
                  <a:lnTo>
                    <a:pt x="7359" y="22821"/>
                  </a:lnTo>
                  <a:lnTo>
                    <a:pt x="2877" y="32888"/>
                  </a:lnTo>
                  <a:lnTo>
                    <a:pt x="0" y="59968"/>
                  </a:lnTo>
                  <a:lnTo>
                    <a:pt x="2873" y="80822"/>
                  </a:lnTo>
                  <a:lnTo>
                    <a:pt x="10056" y="92062"/>
                  </a:lnTo>
                  <a:lnTo>
                    <a:pt x="28543" y="107405"/>
                  </a:lnTo>
                  <a:lnTo>
                    <a:pt x="48254" y="111575"/>
                  </a:lnTo>
                  <a:lnTo>
                    <a:pt x="75339" y="109440"/>
                  </a:lnTo>
                  <a:lnTo>
                    <a:pt x="98966" y="100968"/>
                  </a:lnTo>
                  <a:lnTo>
                    <a:pt x="112629" y="92891"/>
                  </a:lnTo>
                  <a:lnTo>
                    <a:pt x="114361" y="87710"/>
                  </a:lnTo>
                  <a:lnTo>
                    <a:pt x="114404" y="72546"/>
                  </a:lnTo>
                  <a:lnTo>
                    <a:pt x="107091" y="47546"/>
                  </a:lnTo>
                  <a:lnTo>
                    <a:pt x="98002" y="34469"/>
                  </a:lnTo>
                  <a:lnTo>
                    <a:pt x="85497" y="23953"/>
                  </a:lnTo>
                  <a:lnTo>
                    <a:pt x="43742" y="53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305">
              <a:extLst>
                <a:ext uri="{FF2B5EF4-FFF2-40B4-BE49-F238E27FC236}">
                  <a16:creationId xmlns:a16="http://schemas.microsoft.com/office/drawing/2014/main" id="{E29A237B-4B67-4711-95CB-7DBB31F6DE58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387350" y="1309441"/>
              <a:ext cx="135689" cy="81210"/>
            </a:xfrm>
            <a:custGeom>
              <a:avLst/>
              <a:gdLst/>
              <a:ahLst/>
              <a:cxnLst/>
              <a:rect l="0" t="0" r="0" b="0"/>
              <a:pathLst>
                <a:path w="135689" h="81210">
                  <a:moveTo>
                    <a:pt x="38100" y="74859"/>
                  </a:moveTo>
                  <a:lnTo>
                    <a:pt x="38100" y="74859"/>
                  </a:lnTo>
                  <a:lnTo>
                    <a:pt x="38806" y="46607"/>
                  </a:lnTo>
                  <a:lnTo>
                    <a:pt x="43170" y="35130"/>
                  </a:lnTo>
                  <a:lnTo>
                    <a:pt x="64766" y="10227"/>
                  </a:lnTo>
                  <a:lnTo>
                    <a:pt x="78457" y="3184"/>
                  </a:lnTo>
                  <a:lnTo>
                    <a:pt x="95919" y="0"/>
                  </a:lnTo>
                  <a:lnTo>
                    <a:pt x="108247" y="3018"/>
                  </a:lnTo>
                  <a:lnTo>
                    <a:pt x="126667" y="13082"/>
                  </a:lnTo>
                  <a:lnTo>
                    <a:pt x="134741" y="23080"/>
                  </a:lnTo>
                  <a:lnTo>
                    <a:pt x="135688" y="26934"/>
                  </a:lnTo>
                  <a:lnTo>
                    <a:pt x="134860" y="34979"/>
                  </a:lnTo>
                  <a:lnTo>
                    <a:pt x="128376" y="43259"/>
                  </a:lnTo>
                  <a:lnTo>
                    <a:pt x="110339" y="56701"/>
                  </a:lnTo>
                  <a:lnTo>
                    <a:pt x="79223" y="70518"/>
                  </a:lnTo>
                  <a:lnTo>
                    <a:pt x="47765" y="74707"/>
                  </a:lnTo>
                  <a:lnTo>
                    <a:pt x="16508" y="80213"/>
                  </a:lnTo>
                  <a:lnTo>
                    <a:pt x="0" y="812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306">
              <a:extLst>
                <a:ext uri="{FF2B5EF4-FFF2-40B4-BE49-F238E27FC236}">
                  <a16:creationId xmlns:a16="http://schemas.microsoft.com/office/drawing/2014/main" id="{D9AFE3BC-5A30-D0F9-1779-D364E3157A0E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412750" y="1335788"/>
              <a:ext cx="28098" cy="232663"/>
            </a:xfrm>
            <a:custGeom>
              <a:avLst/>
              <a:gdLst/>
              <a:ahLst/>
              <a:cxnLst/>
              <a:rect l="0" t="0" r="0" b="0"/>
              <a:pathLst>
                <a:path w="28098" h="232663">
                  <a:moveTo>
                    <a:pt x="0" y="23112"/>
                  </a:moveTo>
                  <a:lnTo>
                    <a:pt x="0" y="23112"/>
                  </a:lnTo>
                  <a:lnTo>
                    <a:pt x="11933" y="9297"/>
                  </a:lnTo>
                  <a:lnTo>
                    <a:pt x="17644" y="0"/>
                  </a:lnTo>
                  <a:lnTo>
                    <a:pt x="18818" y="649"/>
                  </a:lnTo>
                  <a:lnTo>
                    <a:pt x="22004" y="5132"/>
                  </a:lnTo>
                  <a:lnTo>
                    <a:pt x="27765" y="22332"/>
                  </a:lnTo>
                  <a:lnTo>
                    <a:pt x="28097" y="35465"/>
                  </a:lnTo>
                  <a:lnTo>
                    <a:pt x="25933" y="61143"/>
                  </a:lnTo>
                  <a:lnTo>
                    <a:pt x="22187" y="90355"/>
                  </a:lnTo>
                  <a:lnTo>
                    <a:pt x="19979" y="119079"/>
                  </a:lnTo>
                  <a:lnTo>
                    <a:pt x="15954" y="148835"/>
                  </a:lnTo>
                  <a:lnTo>
                    <a:pt x="13664" y="179994"/>
                  </a:lnTo>
                  <a:lnTo>
                    <a:pt x="12986" y="208198"/>
                  </a:lnTo>
                  <a:lnTo>
                    <a:pt x="6350" y="2326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8721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1BD22-EF9A-4F57-995F-2F021038B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Estimator</a:t>
            </a:r>
          </a:p>
        </p:txBody>
      </p:sp>
      <p:grpSp>
        <p:nvGrpSpPr>
          <p:cNvPr id="13" name="SMARTInkShape-Group50">
            <a:extLst>
              <a:ext uri="{FF2B5EF4-FFF2-40B4-BE49-F238E27FC236}">
                <a16:creationId xmlns:a16="http://schemas.microsoft.com/office/drawing/2014/main" id="{EEAE5C72-F4D4-A36B-3479-A502847DA00C}"/>
              </a:ext>
            </a:extLst>
          </p:cNvPr>
          <p:cNvGrpSpPr/>
          <p:nvPr/>
        </p:nvGrpSpPr>
        <p:grpSpPr>
          <a:xfrm>
            <a:off x="438150" y="1461644"/>
            <a:ext cx="1314112" cy="282695"/>
            <a:chOff x="438150" y="1461644"/>
            <a:chExt cx="1314112" cy="282695"/>
          </a:xfrm>
        </p:grpSpPr>
        <p:sp>
          <p:nvSpPr>
            <p:cNvPr id="3" name="SMARTInkShape-307">
              <a:extLst>
                <a:ext uri="{FF2B5EF4-FFF2-40B4-BE49-F238E27FC236}">
                  <a16:creationId xmlns:a16="http://schemas.microsoft.com/office/drawing/2014/main" id="{E06514DA-9B85-17B5-B30A-D53D420BE922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1714602" y="1461644"/>
              <a:ext cx="37660" cy="250496"/>
            </a:xfrm>
            <a:custGeom>
              <a:avLst/>
              <a:gdLst/>
              <a:ahLst/>
              <a:cxnLst/>
              <a:rect l="0" t="0" r="0" b="0"/>
              <a:pathLst>
                <a:path w="37660" h="250496">
                  <a:moveTo>
                    <a:pt x="25298" y="11556"/>
                  </a:moveTo>
                  <a:lnTo>
                    <a:pt x="25298" y="11556"/>
                  </a:lnTo>
                  <a:lnTo>
                    <a:pt x="36854" y="0"/>
                  </a:lnTo>
                  <a:lnTo>
                    <a:pt x="37659" y="12679"/>
                  </a:lnTo>
                  <a:lnTo>
                    <a:pt x="34527" y="41052"/>
                  </a:lnTo>
                  <a:lnTo>
                    <a:pt x="25759" y="69528"/>
                  </a:lnTo>
                  <a:lnTo>
                    <a:pt x="15930" y="100070"/>
                  </a:lnTo>
                  <a:lnTo>
                    <a:pt x="13585" y="124252"/>
                  </a:lnTo>
                  <a:lnTo>
                    <a:pt x="10912" y="155826"/>
                  </a:lnTo>
                  <a:lnTo>
                    <a:pt x="5748" y="179891"/>
                  </a:lnTo>
                  <a:lnTo>
                    <a:pt x="1631" y="207483"/>
                  </a:lnTo>
                  <a:lnTo>
                    <a:pt x="126" y="236115"/>
                  </a:lnTo>
                  <a:lnTo>
                    <a:pt x="0" y="244475"/>
                  </a:lnTo>
                  <a:lnTo>
                    <a:pt x="671" y="247269"/>
                  </a:lnTo>
                  <a:lnTo>
                    <a:pt x="1824" y="249131"/>
                  </a:lnTo>
                  <a:lnTo>
                    <a:pt x="3299" y="250373"/>
                  </a:lnTo>
                  <a:lnTo>
                    <a:pt x="5693" y="250495"/>
                  </a:lnTo>
                  <a:lnTo>
                    <a:pt x="25298" y="2465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308">
              <a:extLst>
                <a:ext uri="{FF2B5EF4-FFF2-40B4-BE49-F238E27FC236}">
                  <a16:creationId xmlns:a16="http://schemas.microsoft.com/office/drawing/2014/main" id="{AF245483-A515-D086-4ABE-4449B0FF7211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1559130" y="1582056"/>
              <a:ext cx="123621" cy="132217"/>
            </a:xfrm>
            <a:custGeom>
              <a:avLst/>
              <a:gdLst/>
              <a:ahLst/>
              <a:cxnLst/>
              <a:rect l="0" t="0" r="0" b="0"/>
              <a:pathLst>
                <a:path w="123621" h="132217">
                  <a:moveTo>
                    <a:pt x="60120" y="24494"/>
                  </a:moveTo>
                  <a:lnTo>
                    <a:pt x="60120" y="24494"/>
                  </a:lnTo>
                  <a:lnTo>
                    <a:pt x="76107" y="8507"/>
                  </a:lnTo>
                  <a:lnTo>
                    <a:pt x="76422" y="7486"/>
                  </a:lnTo>
                  <a:lnTo>
                    <a:pt x="75927" y="6806"/>
                  </a:lnTo>
                  <a:lnTo>
                    <a:pt x="73434" y="5713"/>
                  </a:lnTo>
                  <a:lnTo>
                    <a:pt x="67872" y="1133"/>
                  </a:lnTo>
                  <a:lnTo>
                    <a:pt x="64036" y="0"/>
                  </a:lnTo>
                  <a:lnTo>
                    <a:pt x="35223" y="10108"/>
                  </a:lnTo>
                  <a:lnTo>
                    <a:pt x="20290" y="20895"/>
                  </a:lnTo>
                  <a:lnTo>
                    <a:pt x="14666" y="25952"/>
                  </a:lnTo>
                  <a:lnTo>
                    <a:pt x="7533" y="39507"/>
                  </a:lnTo>
                  <a:lnTo>
                    <a:pt x="1689" y="70512"/>
                  </a:lnTo>
                  <a:lnTo>
                    <a:pt x="0" y="74223"/>
                  </a:lnTo>
                  <a:lnTo>
                    <a:pt x="4" y="83990"/>
                  </a:lnTo>
                  <a:lnTo>
                    <a:pt x="2357" y="93976"/>
                  </a:lnTo>
                  <a:lnTo>
                    <a:pt x="7649" y="103564"/>
                  </a:lnTo>
                  <a:lnTo>
                    <a:pt x="11635" y="108555"/>
                  </a:lnTo>
                  <a:lnTo>
                    <a:pt x="14391" y="109462"/>
                  </a:lnTo>
                  <a:lnTo>
                    <a:pt x="21216" y="108589"/>
                  </a:lnTo>
                  <a:lnTo>
                    <a:pt x="28954" y="102086"/>
                  </a:lnTo>
                  <a:lnTo>
                    <a:pt x="48908" y="70983"/>
                  </a:lnTo>
                  <a:lnTo>
                    <a:pt x="56484" y="55359"/>
                  </a:lnTo>
                  <a:lnTo>
                    <a:pt x="59978" y="37985"/>
                  </a:lnTo>
                  <a:lnTo>
                    <a:pt x="53194" y="54876"/>
                  </a:lnTo>
                  <a:lnTo>
                    <a:pt x="48180" y="83450"/>
                  </a:lnTo>
                  <a:lnTo>
                    <a:pt x="47758" y="95147"/>
                  </a:lnTo>
                  <a:lnTo>
                    <a:pt x="51333" y="105519"/>
                  </a:lnTo>
                  <a:lnTo>
                    <a:pt x="61756" y="123676"/>
                  </a:lnTo>
                  <a:lnTo>
                    <a:pt x="64738" y="126599"/>
                  </a:lnTo>
                  <a:lnTo>
                    <a:pt x="71815" y="129846"/>
                  </a:lnTo>
                  <a:lnTo>
                    <a:pt x="100187" y="132102"/>
                  </a:lnTo>
                  <a:lnTo>
                    <a:pt x="103765" y="132216"/>
                  </a:lnTo>
                  <a:lnTo>
                    <a:pt x="123620" y="1197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09">
              <a:extLst>
                <a:ext uri="{FF2B5EF4-FFF2-40B4-BE49-F238E27FC236}">
                  <a16:creationId xmlns:a16="http://schemas.microsoft.com/office/drawing/2014/main" id="{0E2D4083-C6E1-3B81-B925-A3DEC468CF3D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1409700" y="1587500"/>
              <a:ext cx="120651" cy="121182"/>
            </a:xfrm>
            <a:custGeom>
              <a:avLst/>
              <a:gdLst/>
              <a:ahLst/>
              <a:cxnLst/>
              <a:rect l="0" t="0" r="0" b="0"/>
              <a:pathLst>
                <a:path w="120651" h="121182">
                  <a:moveTo>
                    <a:pt x="0" y="25400"/>
                  </a:moveTo>
                  <a:lnTo>
                    <a:pt x="0" y="25400"/>
                  </a:lnTo>
                  <a:lnTo>
                    <a:pt x="5026" y="13467"/>
                  </a:lnTo>
                  <a:lnTo>
                    <a:pt x="5761" y="10218"/>
                  </a:lnTo>
                  <a:lnTo>
                    <a:pt x="5958" y="10340"/>
                  </a:lnTo>
                  <a:lnTo>
                    <a:pt x="6881" y="13062"/>
                  </a:lnTo>
                  <a:lnTo>
                    <a:pt x="9644" y="18976"/>
                  </a:lnTo>
                  <a:lnTo>
                    <a:pt x="12802" y="44409"/>
                  </a:lnTo>
                  <a:lnTo>
                    <a:pt x="18088" y="74827"/>
                  </a:lnTo>
                  <a:lnTo>
                    <a:pt x="32738" y="102255"/>
                  </a:lnTo>
                  <a:lnTo>
                    <a:pt x="40656" y="113180"/>
                  </a:lnTo>
                  <a:lnTo>
                    <a:pt x="48879" y="120387"/>
                  </a:lnTo>
                  <a:lnTo>
                    <a:pt x="53047" y="121181"/>
                  </a:lnTo>
                  <a:lnTo>
                    <a:pt x="57237" y="120298"/>
                  </a:lnTo>
                  <a:lnTo>
                    <a:pt x="61441" y="118299"/>
                  </a:lnTo>
                  <a:lnTo>
                    <a:pt x="74101" y="102001"/>
                  </a:lnTo>
                  <a:lnTo>
                    <a:pt x="86789" y="72556"/>
                  </a:lnTo>
                  <a:lnTo>
                    <a:pt x="94284" y="44253"/>
                  </a:lnTo>
                  <a:lnTo>
                    <a:pt x="101827" y="22774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10">
              <a:extLst>
                <a:ext uri="{FF2B5EF4-FFF2-40B4-BE49-F238E27FC236}">
                  <a16:creationId xmlns:a16="http://schemas.microsoft.com/office/drawing/2014/main" id="{FDE7A4DB-B8D1-FBB1-49A3-022F082D083C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1093988" y="1576058"/>
              <a:ext cx="315713" cy="162372"/>
            </a:xfrm>
            <a:custGeom>
              <a:avLst/>
              <a:gdLst/>
              <a:ahLst/>
              <a:cxnLst/>
              <a:rect l="0" t="0" r="0" b="0"/>
              <a:pathLst>
                <a:path w="315713" h="162372">
                  <a:moveTo>
                    <a:pt x="17262" y="55892"/>
                  </a:moveTo>
                  <a:lnTo>
                    <a:pt x="17262" y="55892"/>
                  </a:lnTo>
                  <a:lnTo>
                    <a:pt x="27401" y="55186"/>
                  </a:lnTo>
                  <a:lnTo>
                    <a:pt x="58604" y="44908"/>
                  </a:lnTo>
                  <a:lnTo>
                    <a:pt x="88650" y="37497"/>
                  </a:lnTo>
                  <a:lnTo>
                    <a:pt x="94381" y="37133"/>
                  </a:lnTo>
                  <a:lnTo>
                    <a:pt x="96897" y="35625"/>
                  </a:lnTo>
                  <a:lnTo>
                    <a:pt x="108174" y="22562"/>
                  </a:lnTo>
                  <a:lnTo>
                    <a:pt x="108914" y="20266"/>
                  </a:lnTo>
                  <a:lnTo>
                    <a:pt x="108702" y="18030"/>
                  </a:lnTo>
                  <a:lnTo>
                    <a:pt x="106586" y="13665"/>
                  </a:lnTo>
                  <a:lnTo>
                    <a:pt x="97473" y="2989"/>
                  </a:lnTo>
                  <a:lnTo>
                    <a:pt x="89600" y="630"/>
                  </a:lnTo>
                  <a:lnTo>
                    <a:pt x="84537" y="0"/>
                  </a:lnTo>
                  <a:lnTo>
                    <a:pt x="63928" y="5857"/>
                  </a:lnTo>
                  <a:lnTo>
                    <a:pt x="50061" y="13158"/>
                  </a:lnTo>
                  <a:lnTo>
                    <a:pt x="21433" y="39889"/>
                  </a:lnTo>
                  <a:lnTo>
                    <a:pt x="9482" y="57500"/>
                  </a:lnTo>
                  <a:lnTo>
                    <a:pt x="647" y="84615"/>
                  </a:lnTo>
                  <a:lnTo>
                    <a:pt x="0" y="96174"/>
                  </a:lnTo>
                  <a:lnTo>
                    <a:pt x="2064" y="110719"/>
                  </a:lnTo>
                  <a:lnTo>
                    <a:pt x="9096" y="122828"/>
                  </a:lnTo>
                  <a:lnTo>
                    <a:pt x="36204" y="145819"/>
                  </a:lnTo>
                  <a:lnTo>
                    <a:pt x="45906" y="151834"/>
                  </a:lnTo>
                  <a:lnTo>
                    <a:pt x="62673" y="155816"/>
                  </a:lnTo>
                  <a:lnTo>
                    <a:pt x="74839" y="152984"/>
                  </a:lnTo>
                  <a:lnTo>
                    <a:pt x="91707" y="143456"/>
                  </a:lnTo>
                  <a:lnTo>
                    <a:pt x="110034" y="127108"/>
                  </a:lnTo>
                  <a:lnTo>
                    <a:pt x="129676" y="99686"/>
                  </a:lnTo>
                  <a:lnTo>
                    <a:pt x="143735" y="70387"/>
                  </a:lnTo>
                  <a:lnTo>
                    <a:pt x="152337" y="56424"/>
                  </a:lnTo>
                  <a:lnTo>
                    <a:pt x="166936" y="40570"/>
                  </a:lnTo>
                  <a:lnTo>
                    <a:pt x="171508" y="38499"/>
                  </a:lnTo>
                  <a:lnTo>
                    <a:pt x="173715" y="39358"/>
                  </a:lnTo>
                  <a:lnTo>
                    <a:pt x="178048" y="44075"/>
                  </a:lnTo>
                  <a:lnTo>
                    <a:pt x="185874" y="67329"/>
                  </a:lnTo>
                  <a:lnTo>
                    <a:pt x="191709" y="98172"/>
                  </a:lnTo>
                  <a:lnTo>
                    <a:pt x="194068" y="122120"/>
                  </a:lnTo>
                  <a:lnTo>
                    <a:pt x="191397" y="147090"/>
                  </a:lnTo>
                  <a:lnTo>
                    <a:pt x="189091" y="152674"/>
                  </a:lnTo>
                  <a:lnTo>
                    <a:pt x="186142" y="156397"/>
                  </a:lnTo>
                  <a:lnTo>
                    <a:pt x="179809" y="160533"/>
                  </a:lnTo>
                  <a:lnTo>
                    <a:pt x="174642" y="162371"/>
                  </a:lnTo>
                  <a:lnTo>
                    <a:pt x="172982" y="161450"/>
                  </a:lnTo>
                  <a:lnTo>
                    <a:pt x="171875" y="159425"/>
                  </a:lnTo>
                  <a:lnTo>
                    <a:pt x="170099" y="146036"/>
                  </a:lnTo>
                  <a:lnTo>
                    <a:pt x="173163" y="127208"/>
                  </a:lnTo>
                  <a:lnTo>
                    <a:pt x="181910" y="107126"/>
                  </a:lnTo>
                  <a:lnTo>
                    <a:pt x="196810" y="91142"/>
                  </a:lnTo>
                  <a:lnTo>
                    <a:pt x="227042" y="70656"/>
                  </a:lnTo>
                  <a:lnTo>
                    <a:pt x="255629" y="57162"/>
                  </a:lnTo>
                  <a:lnTo>
                    <a:pt x="280114" y="45058"/>
                  </a:lnTo>
                  <a:lnTo>
                    <a:pt x="315712" y="304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11">
              <a:extLst>
                <a:ext uri="{FF2B5EF4-FFF2-40B4-BE49-F238E27FC236}">
                  <a16:creationId xmlns:a16="http://schemas.microsoft.com/office/drawing/2014/main" id="{E7E7288B-D776-6B1F-FC6E-DD890C6CCB54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952500" y="1619250"/>
              <a:ext cx="120651" cy="44451"/>
            </a:xfrm>
            <a:custGeom>
              <a:avLst/>
              <a:gdLst/>
              <a:ahLst/>
              <a:cxnLst/>
              <a:rect l="0" t="0" r="0" b="0"/>
              <a:pathLst>
                <a:path w="120651" h="44451">
                  <a:moveTo>
                    <a:pt x="0" y="44450"/>
                  </a:moveTo>
                  <a:lnTo>
                    <a:pt x="0" y="44450"/>
                  </a:lnTo>
                  <a:lnTo>
                    <a:pt x="11550" y="34311"/>
                  </a:lnTo>
                  <a:lnTo>
                    <a:pt x="39545" y="20601"/>
                  </a:lnTo>
                  <a:lnTo>
                    <a:pt x="65810" y="13160"/>
                  </a:lnTo>
                  <a:lnTo>
                    <a:pt x="94053" y="6486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12">
              <a:extLst>
                <a:ext uri="{FF2B5EF4-FFF2-40B4-BE49-F238E27FC236}">
                  <a16:creationId xmlns:a16="http://schemas.microsoft.com/office/drawing/2014/main" id="{F5B4D99E-4A7C-39ED-6FC4-6866A2AD82A0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965200" y="1496824"/>
              <a:ext cx="88901" cy="247515"/>
            </a:xfrm>
            <a:custGeom>
              <a:avLst/>
              <a:gdLst/>
              <a:ahLst/>
              <a:cxnLst/>
              <a:rect l="0" t="0" r="0" b="0"/>
              <a:pathLst>
                <a:path w="88901" h="247515">
                  <a:moveTo>
                    <a:pt x="0" y="14476"/>
                  </a:moveTo>
                  <a:lnTo>
                    <a:pt x="0" y="14476"/>
                  </a:lnTo>
                  <a:lnTo>
                    <a:pt x="3371" y="7734"/>
                  </a:lnTo>
                  <a:lnTo>
                    <a:pt x="8789" y="2543"/>
                  </a:lnTo>
                  <a:lnTo>
                    <a:pt x="12209" y="170"/>
                  </a:lnTo>
                  <a:lnTo>
                    <a:pt x="15195" y="0"/>
                  </a:lnTo>
                  <a:lnTo>
                    <a:pt x="17891" y="1298"/>
                  </a:lnTo>
                  <a:lnTo>
                    <a:pt x="20394" y="3574"/>
                  </a:lnTo>
                  <a:lnTo>
                    <a:pt x="23175" y="15510"/>
                  </a:lnTo>
                  <a:lnTo>
                    <a:pt x="24741" y="45827"/>
                  </a:lnTo>
                  <a:lnTo>
                    <a:pt x="25107" y="72154"/>
                  </a:lnTo>
                  <a:lnTo>
                    <a:pt x="25270" y="100318"/>
                  </a:lnTo>
                  <a:lnTo>
                    <a:pt x="25361" y="130457"/>
                  </a:lnTo>
                  <a:lnTo>
                    <a:pt x="23501" y="151395"/>
                  </a:lnTo>
                  <a:lnTo>
                    <a:pt x="20323" y="174107"/>
                  </a:lnTo>
                  <a:lnTo>
                    <a:pt x="15272" y="203904"/>
                  </a:lnTo>
                  <a:lnTo>
                    <a:pt x="13039" y="231350"/>
                  </a:lnTo>
                  <a:lnTo>
                    <a:pt x="12730" y="247514"/>
                  </a:lnTo>
                  <a:lnTo>
                    <a:pt x="14131" y="247446"/>
                  </a:lnTo>
                  <a:lnTo>
                    <a:pt x="22139" y="243979"/>
                  </a:lnTo>
                  <a:lnTo>
                    <a:pt x="35287" y="236486"/>
                  </a:lnTo>
                  <a:lnTo>
                    <a:pt x="65135" y="222123"/>
                  </a:lnTo>
                  <a:lnTo>
                    <a:pt x="88900" y="2049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13">
              <a:extLst>
                <a:ext uri="{FF2B5EF4-FFF2-40B4-BE49-F238E27FC236}">
                  <a16:creationId xmlns:a16="http://schemas.microsoft.com/office/drawing/2014/main" id="{12875F1E-05BA-AB55-1A55-577BB931C4BE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673100" y="1635741"/>
              <a:ext cx="190501" cy="104160"/>
            </a:xfrm>
            <a:custGeom>
              <a:avLst/>
              <a:gdLst/>
              <a:ahLst/>
              <a:cxnLst/>
              <a:rect l="0" t="0" r="0" b="0"/>
              <a:pathLst>
                <a:path w="190501" h="104160">
                  <a:moveTo>
                    <a:pt x="0" y="40659"/>
                  </a:moveTo>
                  <a:lnTo>
                    <a:pt x="0" y="40659"/>
                  </a:lnTo>
                  <a:lnTo>
                    <a:pt x="5775" y="35589"/>
                  </a:lnTo>
                  <a:lnTo>
                    <a:pt x="35242" y="17354"/>
                  </a:lnTo>
                  <a:lnTo>
                    <a:pt x="42114" y="11725"/>
                  </a:lnTo>
                  <a:lnTo>
                    <a:pt x="46469" y="10160"/>
                  </a:lnTo>
                  <a:lnTo>
                    <a:pt x="52638" y="11347"/>
                  </a:lnTo>
                  <a:lnTo>
                    <a:pt x="56259" y="12651"/>
                  </a:lnTo>
                  <a:lnTo>
                    <a:pt x="62163" y="17863"/>
                  </a:lnTo>
                  <a:lnTo>
                    <a:pt x="69454" y="30612"/>
                  </a:lnTo>
                  <a:lnTo>
                    <a:pt x="74868" y="47141"/>
                  </a:lnTo>
                  <a:lnTo>
                    <a:pt x="76083" y="75957"/>
                  </a:lnTo>
                  <a:lnTo>
                    <a:pt x="76190" y="89773"/>
                  </a:lnTo>
                  <a:lnTo>
                    <a:pt x="76899" y="89629"/>
                  </a:lnTo>
                  <a:lnTo>
                    <a:pt x="79568" y="87588"/>
                  </a:lnTo>
                  <a:lnTo>
                    <a:pt x="104743" y="57125"/>
                  </a:lnTo>
                  <a:lnTo>
                    <a:pt x="133764" y="30990"/>
                  </a:lnTo>
                  <a:lnTo>
                    <a:pt x="162629" y="5565"/>
                  </a:lnTo>
                  <a:lnTo>
                    <a:pt x="170117" y="838"/>
                  </a:lnTo>
                  <a:lnTo>
                    <a:pt x="172678" y="0"/>
                  </a:lnTo>
                  <a:lnTo>
                    <a:pt x="174385" y="148"/>
                  </a:lnTo>
                  <a:lnTo>
                    <a:pt x="180496" y="5454"/>
                  </a:lnTo>
                  <a:lnTo>
                    <a:pt x="183428" y="32163"/>
                  </a:lnTo>
                  <a:lnTo>
                    <a:pt x="184008" y="59285"/>
                  </a:lnTo>
                  <a:lnTo>
                    <a:pt x="188495" y="89992"/>
                  </a:lnTo>
                  <a:lnTo>
                    <a:pt x="190500" y="1041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14">
              <a:extLst>
                <a:ext uri="{FF2B5EF4-FFF2-40B4-BE49-F238E27FC236}">
                  <a16:creationId xmlns:a16="http://schemas.microsoft.com/office/drawing/2014/main" id="{D9026ACE-9FB4-C492-534C-EB1499A9F2A1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472592" y="1701800"/>
              <a:ext cx="117959" cy="19051"/>
            </a:xfrm>
            <a:custGeom>
              <a:avLst/>
              <a:gdLst/>
              <a:ahLst/>
              <a:cxnLst/>
              <a:rect l="0" t="0" r="0" b="0"/>
              <a:pathLst>
                <a:path w="117959" h="19051">
                  <a:moveTo>
                    <a:pt x="3658" y="19050"/>
                  </a:moveTo>
                  <a:lnTo>
                    <a:pt x="3658" y="19050"/>
                  </a:lnTo>
                  <a:lnTo>
                    <a:pt x="0" y="19050"/>
                  </a:lnTo>
                  <a:lnTo>
                    <a:pt x="1562" y="19050"/>
                  </a:lnTo>
                  <a:lnTo>
                    <a:pt x="29561" y="8924"/>
                  </a:lnTo>
                  <a:lnTo>
                    <a:pt x="42691" y="6407"/>
                  </a:lnTo>
                  <a:lnTo>
                    <a:pt x="53480" y="2212"/>
                  </a:lnTo>
                  <a:lnTo>
                    <a:pt x="82569" y="291"/>
                  </a:lnTo>
                  <a:lnTo>
                    <a:pt x="11795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15">
              <a:extLst>
                <a:ext uri="{FF2B5EF4-FFF2-40B4-BE49-F238E27FC236}">
                  <a16:creationId xmlns:a16="http://schemas.microsoft.com/office/drawing/2014/main" id="{F97ACD3C-5F6D-C436-C780-912542029B9A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553090" y="1507816"/>
              <a:ext cx="18411" cy="136835"/>
            </a:xfrm>
            <a:custGeom>
              <a:avLst/>
              <a:gdLst/>
              <a:ahLst/>
              <a:cxnLst/>
              <a:rect l="0" t="0" r="0" b="0"/>
              <a:pathLst>
                <a:path w="18411" h="136835">
                  <a:moveTo>
                    <a:pt x="18410" y="9834"/>
                  </a:moveTo>
                  <a:lnTo>
                    <a:pt x="18410" y="9834"/>
                  </a:lnTo>
                  <a:lnTo>
                    <a:pt x="12943" y="4367"/>
                  </a:lnTo>
                  <a:lnTo>
                    <a:pt x="12234" y="0"/>
                  </a:lnTo>
                  <a:lnTo>
                    <a:pt x="6599" y="26451"/>
                  </a:lnTo>
                  <a:lnTo>
                    <a:pt x="1522" y="58141"/>
                  </a:lnTo>
                  <a:lnTo>
                    <a:pt x="0" y="83806"/>
                  </a:lnTo>
                  <a:lnTo>
                    <a:pt x="1368" y="113999"/>
                  </a:lnTo>
                  <a:lnTo>
                    <a:pt x="5710" y="1368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16">
              <a:extLst>
                <a:ext uri="{FF2B5EF4-FFF2-40B4-BE49-F238E27FC236}">
                  <a16:creationId xmlns:a16="http://schemas.microsoft.com/office/drawing/2014/main" id="{31B528CC-612B-F1E2-4A46-FDD371F1DD11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438150" y="1461993"/>
              <a:ext cx="241301" cy="62008"/>
            </a:xfrm>
            <a:custGeom>
              <a:avLst/>
              <a:gdLst/>
              <a:ahLst/>
              <a:cxnLst/>
              <a:rect l="0" t="0" r="0" b="0"/>
              <a:pathLst>
                <a:path w="241301" h="62008">
                  <a:moveTo>
                    <a:pt x="0" y="62007"/>
                  </a:moveTo>
                  <a:lnTo>
                    <a:pt x="0" y="62007"/>
                  </a:lnTo>
                  <a:lnTo>
                    <a:pt x="0" y="58636"/>
                  </a:lnTo>
                  <a:lnTo>
                    <a:pt x="1881" y="55099"/>
                  </a:lnTo>
                  <a:lnTo>
                    <a:pt x="3371" y="53168"/>
                  </a:lnTo>
                  <a:lnTo>
                    <a:pt x="33588" y="36001"/>
                  </a:lnTo>
                  <a:lnTo>
                    <a:pt x="62609" y="22925"/>
                  </a:lnTo>
                  <a:lnTo>
                    <a:pt x="83330" y="18061"/>
                  </a:lnTo>
                  <a:lnTo>
                    <a:pt x="106180" y="13548"/>
                  </a:lnTo>
                  <a:lnTo>
                    <a:pt x="131650" y="7746"/>
                  </a:lnTo>
                  <a:lnTo>
                    <a:pt x="163301" y="3546"/>
                  </a:lnTo>
                  <a:lnTo>
                    <a:pt x="187380" y="0"/>
                  </a:lnTo>
                  <a:lnTo>
                    <a:pt x="213094" y="831"/>
                  </a:lnTo>
                  <a:lnTo>
                    <a:pt x="241300" y="112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51">
            <a:extLst>
              <a:ext uri="{FF2B5EF4-FFF2-40B4-BE49-F238E27FC236}">
                <a16:creationId xmlns:a16="http://schemas.microsoft.com/office/drawing/2014/main" id="{E20DE55E-8D59-3077-F39F-DD4885AC5FFA}"/>
              </a:ext>
            </a:extLst>
          </p:cNvPr>
          <p:cNvGrpSpPr/>
          <p:nvPr/>
        </p:nvGrpSpPr>
        <p:grpSpPr>
          <a:xfrm>
            <a:off x="2113220" y="1441450"/>
            <a:ext cx="1569781" cy="298451"/>
            <a:chOff x="2113220" y="1441450"/>
            <a:chExt cx="1569781" cy="298451"/>
          </a:xfrm>
        </p:grpSpPr>
        <p:sp>
          <p:nvSpPr>
            <p:cNvPr id="14" name="SMARTInkShape-317">
              <a:extLst>
                <a:ext uri="{FF2B5EF4-FFF2-40B4-BE49-F238E27FC236}">
                  <a16:creationId xmlns:a16="http://schemas.microsoft.com/office/drawing/2014/main" id="{DE1E7897-E647-B51B-5B0B-676068AB249A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3530600" y="1543050"/>
              <a:ext cx="152401" cy="140301"/>
            </a:xfrm>
            <a:custGeom>
              <a:avLst/>
              <a:gdLst/>
              <a:ahLst/>
              <a:cxnLst/>
              <a:rect l="0" t="0" r="0" b="0"/>
              <a:pathLst>
                <a:path w="152401" h="140301">
                  <a:moveTo>
                    <a:pt x="0" y="50800"/>
                  </a:moveTo>
                  <a:lnTo>
                    <a:pt x="0" y="50800"/>
                  </a:lnTo>
                  <a:lnTo>
                    <a:pt x="3371" y="44058"/>
                  </a:lnTo>
                  <a:lnTo>
                    <a:pt x="32894" y="17492"/>
                  </a:lnTo>
                  <a:lnTo>
                    <a:pt x="41418" y="9965"/>
                  </a:lnTo>
                  <a:lnTo>
                    <a:pt x="46160" y="7957"/>
                  </a:lnTo>
                  <a:lnTo>
                    <a:pt x="56167" y="6826"/>
                  </a:lnTo>
                  <a:lnTo>
                    <a:pt x="59317" y="8784"/>
                  </a:lnTo>
                  <a:lnTo>
                    <a:pt x="64698" y="16604"/>
                  </a:lnTo>
                  <a:lnTo>
                    <a:pt x="71695" y="36278"/>
                  </a:lnTo>
                  <a:lnTo>
                    <a:pt x="71494" y="63352"/>
                  </a:lnTo>
                  <a:lnTo>
                    <a:pt x="70337" y="90346"/>
                  </a:lnTo>
                  <a:lnTo>
                    <a:pt x="64877" y="114612"/>
                  </a:lnTo>
                  <a:lnTo>
                    <a:pt x="58342" y="128582"/>
                  </a:lnTo>
                  <a:lnTo>
                    <a:pt x="51565" y="137346"/>
                  </a:lnTo>
                  <a:lnTo>
                    <a:pt x="48488" y="139542"/>
                  </a:lnTo>
                  <a:lnTo>
                    <a:pt x="45731" y="140300"/>
                  </a:lnTo>
                  <a:lnTo>
                    <a:pt x="43187" y="140100"/>
                  </a:lnTo>
                  <a:lnTo>
                    <a:pt x="40785" y="138556"/>
                  </a:lnTo>
                  <a:lnTo>
                    <a:pt x="36236" y="133077"/>
                  </a:lnTo>
                  <a:lnTo>
                    <a:pt x="35625" y="122175"/>
                  </a:lnTo>
                  <a:lnTo>
                    <a:pt x="39248" y="98289"/>
                  </a:lnTo>
                  <a:lnTo>
                    <a:pt x="44790" y="72632"/>
                  </a:lnTo>
                  <a:lnTo>
                    <a:pt x="49540" y="59092"/>
                  </a:lnTo>
                  <a:lnTo>
                    <a:pt x="68125" y="34401"/>
                  </a:lnTo>
                  <a:lnTo>
                    <a:pt x="94178" y="17745"/>
                  </a:lnTo>
                  <a:lnTo>
                    <a:pt x="123488" y="4619"/>
                  </a:lnTo>
                  <a:lnTo>
                    <a:pt x="133799" y="1369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18">
              <a:extLst>
                <a:ext uri="{FF2B5EF4-FFF2-40B4-BE49-F238E27FC236}">
                  <a16:creationId xmlns:a16="http://schemas.microsoft.com/office/drawing/2014/main" id="{B65D595F-32A9-141F-B7D1-8C8E809558DD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3365500" y="1552463"/>
              <a:ext cx="134874" cy="126092"/>
            </a:xfrm>
            <a:custGeom>
              <a:avLst/>
              <a:gdLst/>
              <a:ahLst/>
              <a:cxnLst/>
              <a:rect l="0" t="0" r="0" b="0"/>
              <a:pathLst>
                <a:path w="134874" h="126092">
                  <a:moveTo>
                    <a:pt x="0" y="15987"/>
                  </a:moveTo>
                  <a:lnTo>
                    <a:pt x="0" y="15987"/>
                  </a:lnTo>
                  <a:lnTo>
                    <a:pt x="29232" y="15987"/>
                  </a:lnTo>
                  <a:lnTo>
                    <a:pt x="46487" y="15281"/>
                  </a:lnTo>
                  <a:lnTo>
                    <a:pt x="76800" y="5447"/>
                  </a:lnTo>
                  <a:lnTo>
                    <a:pt x="100063" y="1532"/>
                  </a:lnTo>
                  <a:lnTo>
                    <a:pt x="102692" y="0"/>
                  </a:lnTo>
                  <a:lnTo>
                    <a:pt x="103739" y="390"/>
                  </a:lnTo>
                  <a:lnTo>
                    <a:pt x="103732" y="2061"/>
                  </a:lnTo>
                  <a:lnTo>
                    <a:pt x="100469" y="14415"/>
                  </a:lnTo>
                  <a:lnTo>
                    <a:pt x="89722" y="31094"/>
                  </a:lnTo>
                  <a:lnTo>
                    <a:pt x="80912" y="46569"/>
                  </a:lnTo>
                  <a:lnTo>
                    <a:pt x="74766" y="55684"/>
                  </a:lnTo>
                  <a:lnTo>
                    <a:pt x="71307" y="69456"/>
                  </a:lnTo>
                  <a:lnTo>
                    <a:pt x="70497" y="80673"/>
                  </a:lnTo>
                  <a:lnTo>
                    <a:pt x="76783" y="102259"/>
                  </a:lnTo>
                  <a:lnTo>
                    <a:pt x="84212" y="116417"/>
                  </a:lnTo>
                  <a:lnTo>
                    <a:pt x="92461" y="122476"/>
                  </a:lnTo>
                  <a:lnTo>
                    <a:pt x="97624" y="125080"/>
                  </a:lnTo>
                  <a:lnTo>
                    <a:pt x="109005" y="126091"/>
                  </a:lnTo>
                  <a:lnTo>
                    <a:pt x="115004" y="125373"/>
                  </a:lnTo>
                  <a:lnTo>
                    <a:pt x="119708" y="122072"/>
                  </a:lnTo>
                  <a:lnTo>
                    <a:pt x="126816" y="110879"/>
                  </a:lnTo>
                  <a:lnTo>
                    <a:pt x="134785" y="88710"/>
                  </a:lnTo>
                  <a:lnTo>
                    <a:pt x="134873" y="60896"/>
                  </a:lnTo>
                  <a:lnTo>
                    <a:pt x="127059" y="37055"/>
                  </a:lnTo>
                  <a:lnTo>
                    <a:pt x="121617" y="28878"/>
                  </a:lnTo>
                  <a:lnTo>
                    <a:pt x="101600" y="159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19">
              <a:extLst>
                <a:ext uri="{FF2B5EF4-FFF2-40B4-BE49-F238E27FC236}">
                  <a16:creationId xmlns:a16="http://schemas.microsoft.com/office/drawing/2014/main" id="{70CE5A22-39D2-BD6F-5F63-4CECB920D3D6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3335291" y="1441450"/>
              <a:ext cx="81010" cy="226819"/>
            </a:xfrm>
            <a:custGeom>
              <a:avLst/>
              <a:gdLst/>
              <a:ahLst/>
              <a:cxnLst/>
              <a:rect l="0" t="0" r="0" b="0"/>
              <a:pathLst>
                <a:path w="81010" h="226819">
                  <a:moveTo>
                    <a:pt x="61959" y="0"/>
                  </a:moveTo>
                  <a:lnTo>
                    <a:pt x="61959" y="0"/>
                  </a:lnTo>
                  <a:lnTo>
                    <a:pt x="61959" y="3371"/>
                  </a:lnTo>
                  <a:lnTo>
                    <a:pt x="49750" y="30507"/>
                  </a:lnTo>
                  <a:lnTo>
                    <a:pt x="39191" y="56904"/>
                  </a:lnTo>
                  <a:lnTo>
                    <a:pt x="30311" y="82501"/>
                  </a:lnTo>
                  <a:lnTo>
                    <a:pt x="21763" y="107940"/>
                  </a:lnTo>
                  <a:lnTo>
                    <a:pt x="13280" y="133348"/>
                  </a:lnTo>
                  <a:lnTo>
                    <a:pt x="4810" y="162513"/>
                  </a:lnTo>
                  <a:lnTo>
                    <a:pt x="340" y="187852"/>
                  </a:lnTo>
                  <a:lnTo>
                    <a:pt x="0" y="201318"/>
                  </a:lnTo>
                  <a:lnTo>
                    <a:pt x="2202" y="212006"/>
                  </a:lnTo>
                  <a:lnTo>
                    <a:pt x="5188" y="216126"/>
                  </a:lnTo>
                  <a:lnTo>
                    <a:pt x="14150" y="222586"/>
                  </a:lnTo>
                  <a:lnTo>
                    <a:pt x="31095" y="226818"/>
                  </a:lnTo>
                  <a:lnTo>
                    <a:pt x="49522" y="224701"/>
                  </a:lnTo>
                  <a:lnTo>
                    <a:pt x="68387" y="216234"/>
                  </a:lnTo>
                  <a:lnTo>
                    <a:pt x="75399" y="210639"/>
                  </a:lnTo>
                  <a:lnTo>
                    <a:pt x="81009" y="203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20">
              <a:extLst>
                <a:ext uri="{FF2B5EF4-FFF2-40B4-BE49-F238E27FC236}">
                  <a16:creationId xmlns:a16="http://schemas.microsoft.com/office/drawing/2014/main" id="{6923EF3F-D8E3-9698-03B0-A8FF7353C702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3162786" y="1567157"/>
              <a:ext cx="158265" cy="130189"/>
            </a:xfrm>
            <a:custGeom>
              <a:avLst/>
              <a:gdLst/>
              <a:ahLst/>
              <a:cxnLst/>
              <a:rect l="0" t="0" r="0" b="0"/>
              <a:pathLst>
                <a:path w="158265" h="130189">
                  <a:moveTo>
                    <a:pt x="69364" y="52093"/>
                  </a:moveTo>
                  <a:lnTo>
                    <a:pt x="69364" y="52093"/>
                  </a:lnTo>
                  <a:lnTo>
                    <a:pt x="95846" y="22239"/>
                  </a:lnTo>
                  <a:lnTo>
                    <a:pt x="96896" y="18080"/>
                  </a:lnTo>
                  <a:lnTo>
                    <a:pt x="96183" y="9694"/>
                  </a:lnTo>
                  <a:lnTo>
                    <a:pt x="94299" y="6188"/>
                  </a:lnTo>
                  <a:lnTo>
                    <a:pt x="88442" y="411"/>
                  </a:lnTo>
                  <a:lnTo>
                    <a:pt x="84905" y="0"/>
                  </a:lnTo>
                  <a:lnTo>
                    <a:pt x="58206" y="13100"/>
                  </a:lnTo>
                  <a:lnTo>
                    <a:pt x="41442" y="24939"/>
                  </a:lnTo>
                  <a:lnTo>
                    <a:pt x="23136" y="51720"/>
                  </a:lnTo>
                  <a:lnTo>
                    <a:pt x="7813" y="82306"/>
                  </a:lnTo>
                  <a:lnTo>
                    <a:pt x="1153" y="105568"/>
                  </a:lnTo>
                  <a:lnTo>
                    <a:pt x="0" y="119365"/>
                  </a:lnTo>
                  <a:lnTo>
                    <a:pt x="1611" y="126206"/>
                  </a:lnTo>
                  <a:lnTo>
                    <a:pt x="3029" y="129019"/>
                  </a:lnTo>
                  <a:lnTo>
                    <a:pt x="6091" y="130188"/>
                  </a:lnTo>
                  <a:lnTo>
                    <a:pt x="15137" y="129606"/>
                  </a:lnTo>
                  <a:lnTo>
                    <a:pt x="44349" y="114651"/>
                  </a:lnTo>
                  <a:lnTo>
                    <a:pt x="56129" y="106002"/>
                  </a:lnTo>
                  <a:lnTo>
                    <a:pt x="69284" y="90644"/>
                  </a:lnTo>
                  <a:lnTo>
                    <a:pt x="74514" y="81703"/>
                  </a:lnTo>
                  <a:lnTo>
                    <a:pt x="80930" y="78047"/>
                  </a:lnTo>
                  <a:lnTo>
                    <a:pt x="80603" y="77863"/>
                  </a:lnTo>
                  <a:lnTo>
                    <a:pt x="78357" y="77657"/>
                  </a:lnTo>
                  <a:lnTo>
                    <a:pt x="77476" y="79014"/>
                  </a:lnTo>
                  <a:lnTo>
                    <a:pt x="75868" y="90437"/>
                  </a:lnTo>
                  <a:lnTo>
                    <a:pt x="75783" y="96416"/>
                  </a:lnTo>
                  <a:lnTo>
                    <a:pt x="77171" y="98575"/>
                  </a:lnTo>
                  <a:lnTo>
                    <a:pt x="79508" y="100014"/>
                  </a:lnTo>
                  <a:lnTo>
                    <a:pt x="82476" y="100974"/>
                  </a:lnTo>
                  <a:lnTo>
                    <a:pt x="110236" y="95733"/>
                  </a:lnTo>
                  <a:lnTo>
                    <a:pt x="138507" y="87916"/>
                  </a:lnTo>
                  <a:lnTo>
                    <a:pt x="158264" y="774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21">
              <a:extLst>
                <a:ext uri="{FF2B5EF4-FFF2-40B4-BE49-F238E27FC236}">
                  <a16:creationId xmlns:a16="http://schemas.microsoft.com/office/drawing/2014/main" id="{617298DD-A4FB-4429-22E1-2E3F9839A9FE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2851150" y="1600592"/>
              <a:ext cx="265927" cy="105619"/>
            </a:xfrm>
            <a:custGeom>
              <a:avLst/>
              <a:gdLst/>
              <a:ahLst/>
              <a:cxnLst/>
              <a:rect l="0" t="0" r="0" b="0"/>
              <a:pathLst>
                <a:path w="265927" h="105619">
                  <a:moveTo>
                    <a:pt x="0" y="31358"/>
                  </a:moveTo>
                  <a:lnTo>
                    <a:pt x="0" y="31358"/>
                  </a:lnTo>
                  <a:lnTo>
                    <a:pt x="5069" y="25583"/>
                  </a:lnTo>
                  <a:lnTo>
                    <a:pt x="14927" y="10964"/>
                  </a:lnTo>
                  <a:lnTo>
                    <a:pt x="35090" y="930"/>
                  </a:lnTo>
                  <a:lnTo>
                    <a:pt x="43950" y="0"/>
                  </a:lnTo>
                  <a:lnTo>
                    <a:pt x="46939" y="1280"/>
                  </a:lnTo>
                  <a:lnTo>
                    <a:pt x="52142" y="6466"/>
                  </a:lnTo>
                  <a:lnTo>
                    <a:pt x="59037" y="17319"/>
                  </a:lnTo>
                  <a:lnTo>
                    <a:pt x="59635" y="27235"/>
                  </a:lnTo>
                  <a:lnTo>
                    <a:pt x="54270" y="54219"/>
                  </a:lnTo>
                  <a:lnTo>
                    <a:pt x="49375" y="83148"/>
                  </a:lnTo>
                  <a:lnTo>
                    <a:pt x="44393" y="103194"/>
                  </a:lnTo>
                  <a:lnTo>
                    <a:pt x="43001" y="104648"/>
                  </a:lnTo>
                  <a:lnTo>
                    <a:pt x="41367" y="105618"/>
                  </a:lnTo>
                  <a:lnTo>
                    <a:pt x="40278" y="104854"/>
                  </a:lnTo>
                  <a:lnTo>
                    <a:pt x="39068" y="100241"/>
                  </a:lnTo>
                  <a:lnTo>
                    <a:pt x="41758" y="89711"/>
                  </a:lnTo>
                  <a:lnTo>
                    <a:pt x="56423" y="61773"/>
                  </a:lnTo>
                  <a:lnTo>
                    <a:pt x="64774" y="47034"/>
                  </a:lnTo>
                  <a:lnTo>
                    <a:pt x="93048" y="25121"/>
                  </a:lnTo>
                  <a:lnTo>
                    <a:pt x="109179" y="14223"/>
                  </a:lnTo>
                  <a:lnTo>
                    <a:pt x="126851" y="7590"/>
                  </a:lnTo>
                  <a:lnTo>
                    <a:pt x="134795" y="6442"/>
                  </a:lnTo>
                  <a:lnTo>
                    <a:pt x="139402" y="8054"/>
                  </a:lnTo>
                  <a:lnTo>
                    <a:pt x="141618" y="9472"/>
                  </a:lnTo>
                  <a:lnTo>
                    <a:pt x="144080" y="18574"/>
                  </a:lnTo>
                  <a:lnTo>
                    <a:pt x="145661" y="44041"/>
                  </a:lnTo>
                  <a:lnTo>
                    <a:pt x="145973" y="73819"/>
                  </a:lnTo>
                  <a:lnTo>
                    <a:pt x="146047" y="105483"/>
                  </a:lnTo>
                  <a:lnTo>
                    <a:pt x="149812" y="102873"/>
                  </a:lnTo>
                  <a:lnTo>
                    <a:pt x="173662" y="74839"/>
                  </a:lnTo>
                  <a:lnTo>
                    <a:pt x="199127" y="44636"/>
                  </a:lnTo>
                  <a:lnTo>
                    <a:pt x="216575" y="30745"/>
                  </a:lnTo>
                  <a:lnTo>
                    <a:pt x="244368" y="17018"/>
                  </a:lnTo>
                  <a:lnTo>
                    <a:pt x="257888" y="13704"/>
                  </a:lnTo>
                  <a:lnTo>
                    <a:pt x="260825" y="13944"/>
                  </a:lnTo>
                  <a:lnTo>
                    <a:pt x="262783" y="14810"/>
                  </a:lnTo>
                  <a:lnTo>
                    <a:pt x="264089" y="16093"/>
                  </a:lnTo>
                  <a:lnTo>
                    <a:pt x="265926" y="28011"/>
                  </a:lnTo>
                  <a:lnTo>
                    <a:pt x="262183" y="55365"/>
                  </a:lnTo>
                  <a:lnTo>
                    <a:pt x="254000" y="1012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22">
              <a:extLst>
                <a:ext uri="{FF2B5EF4-FFF2-40B4-BE49-F238E27FC236}">
                  <a16:creationId xmlns:a16="http://schemas.microsoft.com/office/drawing/2014/main" id="{D592F3F0-5A7D-6283-70FD-C45137DAA23A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2762250" y="1479550"/>
              <a:ext cx="12701" cy="44451"/>
            </a:xfrm>
            <a:custGeom>
              <a:avLst/>
              <a:gdLst/>
              <a:ahLst/>
              <a:cxnLst/>
              <a:rect l="0" t="0" r="0" b="0"/>
              <a:pathLst>
                <a:path w="12701" h="44451">
                  <a:moveTo>
                    <a:pt x="0" y="44450"/>
                  </a:moveTo>
                  <a:lnTo>
                    <a:pt x="0" y="44450"/>
                  </a:lnTo>
                  <a:lnTo>
                    <a:pt x="5467" y="24677"/>
                  </a:lnTo>
                  <a:lnTo>
                    <a:pt x="6881" y="10728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23">
              <a:extLst>
                <a:ext uri="{FF2B5EF4-FFF2-40B4-BE49-F238E27FC236}">
                  <a16:creationId xmlns:a16="http://schemas.microsoft.com/office/drawing/2014/main" id="{6D3CA524-434F-29EA-50BB-C1C5A69CADFF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2717800" y="1614665"/>
              <a:ext cx="36956" cy="125236"/>
            </a:xfrm>
            <a:custGeom>
              <a:avLst/>
              <a:gdLst/>
              <a:ahLst/>
              <a:cxnLst/>
              <a:rect l="0" t="0" r="0" b="0"/>
              <a:pathLst>
                <a:path w="36956" h="125236">
                  <a:moveTo>
                    <a:pt x="25400" y="10935"/>
                  </a:moveTo>
                  <a:lnTo>
                    <a:pt x="25400" y="10935"/>
                  </a:lnTo>
                  <a:lnTo>
                    <a:pt x="28771" y="4193"/>
                  </a:lnTo>
                  <a:lnTo>
                    <a:pt x="30469" y="2207"/>
                  </a:lnTo>
                  <a:lnTo>
                    <a:pt x="34238" y="0"/>
                  </a:lnTo>
                  <a:lnTo>
                    <a:pt x="35525" y="117"/>
                  </a:lnTo>
                  <a:lnTo>
                    <a:pt x="36383" y="901"/>
                  </a:lnTo>
                  <a:lnTo>
                    <a:pt x="36955" y="2129"/>
                  </a:lnTo>
                  <a:lnTo>
                    <a:pt x="34390" y="17341"/>
                  </a:lnTo>
                  <a:lnTo>
                    <a:pt x="22838" y="48471"/>
                  </a:lnTo>
                  <a:lnTo>
                    <a:pt x="14606" y="76228"/>
                  </a:lnTo>
                  <a:lnTo>
                    <a:pt x="3303" y="103403"/>
                  </a:lnTo>
                  <a:lnTo>
                    <a:pt x="0" y="1252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24">
              <a:extLst>
                <a:ext uri="{FF2B5EF4-FFF2-40B4-BE49-F238E27FC236}">
                  <a16:creationId xmlns:a16="http://schemas.microsoft.com/office/drawing/2014/main" id="{62DC6723-F03F-7F05-1060-4D040A029611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2540000" y="1593850"/>
              <a:ext cx="120651" cy="44451"/>
            </a:xfrm>
            <a:custGeom>
              <a:avLst/>
              <a:gdLst/>
              <a:ahLst/>
              <a:cxnLst/>
              <a:rect l="0" t="0" r="0" b="0"/>
              <a:pathLst>
                <a:path w="120651" h="44451">
                  <a:moveTo>
                    <a:pt x="0" y="44450"/>
                  </a:moveTo>
                  <a:lnTo>
                    <a:pt x="0" y="44450"/>
                  </a:lnTo>
                  <a:lnTo>
                    <a:pt x="12209" y="32241"/>
                  </a:lnTo>
                  <a:lnTo>
                    <a:pt x="38682" y="20976"/>
                  </a:lnTo>
                  <a:lnTo>
                    <a:pt x="64927" y="11311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25">
              <a:extLst>
                <a:ext uri="{FF2B5EF4-FFF2-40B4-BE49-F238E27FC236}">
                  <a16:creationId xmlns:a16="http://schemas.microsoft.com/office/drawing/2014/main" id="{7FD4EC89-EE0A-2995-4105-9D80CBCBA614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2572406" y="1445318"/>
              <a:ext cx="94595" cy="279095"/>
            </a:xfrm>
            <a:custGeom>
              <a:avLst/>
              <a:gdLst/>
              <a:ahLst/>
              <a:cxnLst/>
              <a:rect l="0" t="0" r="0" b="0"/>
              <a:pathLst>
                <a:path w="94595" h="279095">
                  <a:moveTo>
                    <a:pt x="5694" y="15182"/>
                  </a:moveTo>
                  <a:lnTo>
                    <a:pt x="5694" y="15182"/>
                  </a:lnTo>
                  <a:lnTo>
                    <a:pt x="5694" y="876"/>
                  </a:lnTo>
                  <a:lnTo>
                    <a:pt x="6399" y="0"/>
                  </a:lnTo>
                  <a:lnTo>
                    <a:pt x="7575" y="122"/>
                  </a:lnTo>
                  <a:lnTo>
                    <a:pt x="9065" y="909"/>
                  </a:lnTo>
                  <a:lnTo>
                    <a:pt x="16525" y="17380"/>
                  </a:lnTo>
                  <a:lnTo>
                    <a:pt x="20621" y="28859"/>
                  </a:lnTo>
                  <a:lnTo>
                    <a:pt x="21030" y="41016"/>
                  </a:lnTo>
                  <a:lnTo>
                    <a:pt x="18915" y="69439"/>
                  </a:lnTo>
                  <a:lnTo>
                    <a:pt x="17792" y="97866"/>
                  </a:lnTo>
                  <a:lnTo>
                    <a:pt x="13355" y="121682"/>
                  </a:lnTo>
                  <a:lnTo>
                    <a:pt x="8277" y="146613"/>
                  </a:lnTo>
                  <a:lnTo>
                    <a:pt x="5754" y="172579"/>
                  </a:lnTo>
                  <a:lnTo>
                    <a:pt x="1557" y="202302"/>
                  </a:lnTo>
                  <a:lnTo>
                    <a:pt x="0" y="230629"/>
                  </a:lnTo>
                  <a:lnTo>
                    <a:pt x="244" y="246156"/>
                  </a:lnTo>
                  <a:lnTo>
                    <a:pt x="8208" y="272474"/>
                  </a:lnTo>
                  <a:lnTo>
                    <a:pt x="10898" y="275610"/>
                  </a:lnTo>
                  <a:lnTo>
                    <a:pt x="17649" y="279094"/>
                  </a:lnTo>
                  <a:lnTo>
                    <a:pt x="27235" y="278761"/>
                  </a:lnTo>
                  <a:lnTo>
                    <a:pt x="37846" y="275556"/>
                  </a:lnTo>
                  <a:lnTo>
                    <a:pt x="67244" y="258044"/>
                  </a:lnTo>
                  <a:lnTo>
                    <a:pt x="94594" y="2374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26">
              <a:extLst>
                <a:ext uri="{FF2B5EF4-FFF2-40B4-BE49-F238E27FC236}">
                  <a16:creationId xmlns:a16="http://schemas.microsoft.com/office/drawing/2014/main" id="{3EADB8F3-386F-0A3D-BABB-7534ED709EF5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2362200" y="1579120"/>
              <a:ext cx="112236" cy="135381"/>
            </a:xfrm>
            <a:custGeom>
              <a:avLst/>
              <a:gdLst/>
              <a:ahLst/>
              <a:cxnLst/>
              <a:rect l="0" t="0" r="0" b="0"/>
              <a:pathLst>
                <a:path w="112236" h="135381">
                  <a:moveTo>
                    <a:pt x="76200" y="40130"/>
                  </a:moveTo>
                  <a:lnTo>
                    <a:pt x="76200" y="40130"/>
                  </a:lnTo>
                  <a:lnTo>
                    <a:pt x="85038" y="22453"/>
                  </a:lnTo>
                  <a:lnTo>
                    <a:pt x="85302" y="14399"/>
                  </a:lnTo>
                  <a:lnTo>
                    <a:pt x="84385" y="10276"/>
                  </a:lnTo>
                  <a:lnTo>
                    <a:pt x="79602" y="3814"/>
                  </a:lnTo>
                  <a:lnTo>
                    <a:pt x="76351" y="1102"/>
                  </a:lnTo>
                  <a:lnTo>
                    <a:pt x="72773" y="0"/>
                  </a:lnTo>
                  <a:lnTo>
                    <a:pt x="65034" y="658"/>
                  </a:lnTo>
                  <a:lnTo>
                    <a:pt x="43499" y="7534"/>
                  </a:lnTo>
                  <a:lnTo>
                    <a:pt x="15946" y="25759"/>
                  </a:lnTo>
                  <a:lnTo>
                    <a:pt x="10615" y="33978"/>
                  </a:lnTo>
                  <a:lnTo>
                    <a:pt x="9193" y="38146"/>
                  </a:lnTo>
                  <a:lnTo>
                    <a:pt x="9657" y="42335"/>
                  </a:lnTo>
                  <a:lnTo>
                    <a:pt x="13935" y="50752"/>
                  </a:lnTo>
                  <a:lnTo>
                    <a:pt x="28179" y="66949"/>
                  </a:lnTo>
                  <a:lnTo>
                    <a:pt x="58750" y="87286"/>
                  </a:lnTo>
                  <a:lnTo>
                    <a:pt x="87753" y="103746"/>
                  </a:lnTo>
                  <a:lnTo>
                    <a:pt x="107332" y="117215"/>
                  </a:lnTo>
                  <a:lnTo>
                    <a:pt x="111203" y="122133"/>
                  </a:lnTo>
                  <a:lnTo>
                    <a:pt x="112235" y="124432"/>
                  </a:lnTo>
                  <a:lnTo>
                    <a:pt x="110807" y="126670"/>
                  </a:lnTo>
                  <a:lnTo>
                    <a:pt x="103575" y="131039"/>
                  </a:lnTo>
                  <a:lnTo>
                    <a:pt x="75911" y="134522"/>
                  </a:lnTo>
                  <a:lnTo>
                    <a:pt x="49460" y="135126"/>
                  </a:lnTo>
                  <a:lnTo>
                    <a:pt x="0" y="1353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27">
              <a:extLst>
                <a:ext uri="{FF2B5EF4-FFF2-40B4-BE49-F238E27FC236}">
                  <a16:creationId xmlns:a16="http://schemas.microsoft.com/office/drawing/2014/main" id="{8E6A1BA8-D5AC-6325-FB18-B16BCBD1AF81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2113220" y="1606889"/>
              <a:ext cx="164659" cy="113041"/>
            </a:xfrm>
            <a:custGeom>
              <a:avLst/>
              <a:gdLst/>
              <a:ahLst/>
              <a:cxnLst/>
              <a:rect l="0" t="0" r="0" b="0"/>
              <a:pathLst>
                <a:path w="164659" h="113041">
                  <a:moveTo>
                    <a:pt x="14030" y="44111"/>
                  </a:moveTo>
                  <a:lnTo>
                    <a:pt x="14030" y="44111"/>
                  </a:lnTo>
                  <a:lnTo>
                    <a:pt x="14030" y="38022"/>
                  </a:lnTo>
                  <a:lnTo>
                    <a:pt x="26239" y="37784"/>
                  </a:lnTo>
                  <a:lnTo>
                    <a:pt x="52902" y="42790"/>
                  </a:lnTo>
                  <a:lnTo>
                    <a:pt x="84424" y="43850"/>
                  </a:lnTo>
                  <a:lnTo>
                    <a:pt x="110931" y="44034"/>
                  </a:lnTo>
                  <a:lnTo>
                    <a:pt x="139397" y="39732"/>
                  </a:lnTo>
                  <a:lnTo>
                    <a:pt x="154030" y="37639"/>
                  </a:lnTo>
                  <a:lnTo>
                    <a:pt x="160449" y="34650"/>
                  </a:lnTo>
                  <a:lnTo>
                    <a:pt x="162442" y="32864"/>
                  </a:lnTo>
                  <a:lnTo>
                    <a:pt x="164658" y="29000"/>
                  </a:lnTo>
                  <a:lnTo>
                    <a:pt x="162534" y="16115"/>
                  </a:lnTo>
                  <a:lnTo>
                    <a:pt x="160305" y="12747"/>
                  </a:lnTo>
                  <a:lnTo>
                    <a:pt x="157408" y="10502"/>
                  </a:lnTo>
                  <a:lnTo>
                    <a:pt x="139248" y="3527"/>
                  </a:lnTo>
                  <a:lnTo>
                    <a:pt x="114710" y="806"/>
                  </a:lnTo>
                  <a:lnTo>
                    <a:pt x="85097" y="0"/>
                  </a:lnTo>
                  <a:lnTo>
                    <a:pt x="60722" y="3133"/>
                  </a:lnTo>
                  <a:lnTo>
                    <a:pt x="36723" y="15271"/>
                  </a:lnTo>
                  <a:lnTo>
                    <a:pt x="15109" y="32273"/>
                  </a:lnTo>
                  <a:lnTo>
                    <a:pt x="2042" y="50717"/>
                  </a:lnTo>
                  <a:lnTo>
                    <a:pt x="0" y="65156"/>
                  </a:lnTo>
                  <a:lnTo>
                    <a:pt x="444" y="72958"/>
                  </a:lnTo>
                  <a:lnTo>
                    <a:pt x="6580" y="87271"/>
                  </a:lnTo>
                  <a:lnTo>
                    <a:pt x="11180" y="94051"/>
                  </a:lnTo>
                  <a:lnTo>
                    <a:pt x="23817" y="103466"/>
                  </a:lnTo>
                  <a:lnTo>
                    <a:pt x="43035" y="110851"/>
                  </a:lnTo>
                  <a:lnTo>
                    <a:pt x="65192" y="113040"/>
                  </a:lnTo>
                  <a:lnTo>
                    <a:pt x="128330" y="1076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52">
            <a:extLst>
              <a:ext uri="{FF2B5EF4-FFF2-40B4-BE49-F238E27FC236}">
                <a16:creationId xmlns:a16="http://schemas.microsoft.com/office/drawing/2014/main" id="{4D2ABCA2-0686-A5AB-097E-91F010B047C5}"/>
              </a:ext>
            </a:extLst>
          </p:cNvPr>
          <p:cNvGrpSpPr/>
          <p:nvPr/>
        </p:nvGrpSpPr>
        <p:grpSpPr>
          <a:xfrm>
            <a:off x="3924300" y="1466850"/>
            <a:ext cx="44451" cy="157868"/>
            <a:chOff x="3924300" y="1466850"/>
            <a:chExt cx="44451" cy="157868"/>
          </a:xfrm>
        </p:grpSpPr>
        <p:sp>
          <p:nvSpPr>
            <p:cNvPr id="26" name="SMARTInkShape-328">
              <a:extLst>
                <a:ext uri="{FF2B5EF4-FFF2-40B4-BE49-F238E27FC236}">
                  <a16:creationId xmlns:a16="http://schemas.microsoft.com/office/drawing/2014/main" id="{03C9C073-66F4-DD1D-4E0F-1D07F6C34FB6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3924300" y="1612900"/>
              <a:ext cx="6351" cy="11818"/>
            </a:xfrm>
            <a:custGeom>
              <a:avLst/>
              <a:gdLst/>
              <a:ahLst/>
              <a:cxnLst/>
              <a:rect l="0" t="0" r="0" b="0"/>
              <a:pathLst>
                <a:path w="6351" h="11818">
                  <a:moveTo>
                    <a:pt x="6350" y="6350"/>
                  </a:moveTo>
                  <a:lnTo>
                    <a:pt x="6350" y="6350"/>
                  </a:lnTo>
                  <a:lnTo>
                    <a:pt x="883" y="1181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29">
              <a:extLst>
                <a:ext uri="{FF2B5EF4-FFF2-40B4-BE49-F238E27FC236}">
                  <a16:creationId xmlns:a16="http://schemas.microsoft.com/office/drawing/2014/main" id="{07D6BF00-45E0-829A-7D9B-C07B97352A75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3962400" y="1466850"/>
              <a:ext cx="6351" cy="5468"/>
            </a:xfrm>
            <a:custGeom>
              <a:avLst/>
              <a:gdLst/>
              <a:ahLst/>
              <a:cxnLst/>
              <a:rect l="0" t="0" r="0" b="0"/>
              <a:pathLst>
                <a:path w="6351" h="5468">
                  <a:moveTo>
                    <a:pt x="0" y="0"/>
                  </a:moveTo>
                  <a:lnTo>
                    <a:pt x="0" y="0"/>
                  </a:lnTo>
                  <a:lnTo>
                    <a:pt x="0" y="5467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53">
            <a:extLst>
              <a:ext uri="{FF2B5EF4-FFF2-40B4-BE49-F238E27FC236}">
                <a16:creationId xmlns:a16="http://schemas.microsoft.com/office/drawing/2014/main" id="{E655E2DE-F3A8-8D78-DB0A-5F3892AF9D2B}"/>
              </a:ext>
            </a:extLst>
          </p:cNvPr>
          <p:cNvGrpSpPr/>
          <p:nvPr/>
        </p:nvGrpSpPr>
        <p:grpSpPr>
          <a:xfrm>
            <a:off x="4445077" y="1476959"/>
            <a:ext cx="958774" cy="267494"/>
            <a:chOff x="4445077" y="1476959"/>
            <a:chExt cx="958774" cy="267494"/>
          </a:xfrm>
        </p:grpSpPr>
        <p:sp>
          <p:nvSpPr>
            <p:cNvPr id="29" name="SMARTInkShape-330">
              <a:extLst>
                <a:ext uri="{FF2B5EF4-FFF2-40B4-BE49-F238E27FC236}">
                  <a16:creationId xmlns:a16="http://schemas.microsoft.com/office/drawing/2014/main" id="{9B76F2D0-579E-6D84-61D7-9667F7644900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5240392" y="1487154"/>
              <a:ext cx="163459" cy="100707"/>
            </a:xfrm>
            <a:custGeom>
              <a:avLst/>
              <a:gdLst/>
              <a:ahLst/>
              <a:cxnLst/>
              <a:rect l="0" t="0" r="0" b="0"/>
              <a:pathLst>
                <a:path w="163459" h="100707">
                  <a:moveTo>
                    <a:pt x="42808" y="36846"/>
                  </a:moveTo>
                  <a:lnTo>
                    <a:pt x="42808" y="36846"/>
                  </a:lnTo>
                  <a:lnTo>
                    <a:pt x="72693" y="36846"/>
                  </a:lnTo>
                  <a:lnTo>
                    <a:pt x="99589" y="31776"/>
                  </a:lnTo>
                  <a:lnTo>
                    <a:pt x="116783" y="26015"/>
                  </a:lnTo>
                  <a:lnTo>
                    <a:pt x="127600" y="15647"/>
                  </a:lnTo>
                  <a:lnTo>
                    <a:pt x="128263" y="13541"/>
                  </a:lnTo>
                  <a:lnTo>
                    <a:pt x="128001" y="11432"/>
                  </a:lnTo>
                  <a:lnTo>
                    <a:pt x="127120" y="9320"/>
                  </a:lnTo>
                  <a:lnTo>
                    <a:pt x="118615" y="5092"/>
                  </a:lnTo>
                  <a:lnTo>
                    <a:pt x="96901" y="0"/>
                  </a:lnTo>
                  <a:lnTo>
                    <a:pt x="65924" y="3937"/>
                  </a:lnTo>
                  <a:lnTo>
                    <a:pt x="51671" y="5992"/>
                  </a:lnTo>
                  <a:lnTo>
                    <a:pt x="22048" y="22349"/>
                  </a:lnTo>
                  <a:lnTo>
                    <a:pt x="9767" y="33334"/>
                  </a:lnTo>
                  <a:lnTo>
                    <a:pt x="3899" y="41400"/>
                  </a:lnTo>
                  <a:lnTo>
                    <a:pt x="0" y="63987"/>
                  </a:lnTo>
                  <a:lnTo>
                    <a:pt x="2216" y="82909"/>
                  </a:lnTo>
                  <a:lnTo>
                    <a:pt x="11126" y="92831"/>
                  </a:lnTo>
                  <a:lnTo>
                    <a:pt x="17454" y="97453"/>
                  </a:lnTo>
                  <a:lnTo>
                    <a:pt x="33891" y="100706"/>
                  </a:lnTo>
                  <a:lnTo>
                    <a:pt x="62979" y="100453"/>
                  </a:lnTo>
                  <a:lnTo>
                    <a:pt x="93940" y="98496"/>
                  </a:lnTo>
                  <a:lnTo>
                    <a:pt x="123575" y="95329"/>
                  </a:lnTo>
                  <a:lnTo>
                    <a:pt x="152130" y="94259"/>
                  </a:lnTo>
                  <a:lnTo>
                    <a:pt x="163458" y="939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31">
              <a:extLst>
                <a:ext uri="{FF2B5EF4-FFF2-40B4-BE49-F238E27FC236}">
                  <a16:creationId xmlns:a16="http://schemas.microsoft.com/office/drawing/2014/main" id="{CF26D61A-EF0D-967E-F247-2DE820D3D573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5048519" y="1522119"/>
              <a:ext cx="126732" cy="222334"/>
            </a:xfrm>
            <a:custGeom>
              <a:avLst/>
              <a:gdLst/>
              <a:ahLst/>
              <a:cxnLst/>
              <a:rect l="0" t="0" r="0" b="0"/>
              <a:pathLst>
                <a:path w="126732" h="222334">
                  <a:moveTo>
                    <a:pt x="69581" y="65381"/>
                  </a:moveTo>
                  <a:lnTo>
                    <a:pt x="69581" y="65381"/>
                  </a:lnTo>
                  <a:lnTo>
                    <a:pt x="74652" y="59606"/>
                  </a:lnTo>
                  <a:lnTo>
                    <a:pt x="79706" y="50186"/>
                  </a:lnTo>
                  <a:lnTo>
                    <a:pt x="82224" y="42613"/>
                  </a:lnTo>
                  <a:lnTo>
                    <a:pt x="85312" y="38093"/>
                  </a:lnTo>
                  <a:lnTo>
                    <a:pt x="87648" y="24840"/>
                  </a:lnTo>
                  <a:lnTo>
                    <a:pt x="84968" y="10879"/>
                  </a:lnTo>
                  <a:lnTo>
                    <a:pt x="79707" y="1176"/>
                  </a:lnTo>
                  <a:lnTo>
                    <a:pt x="75626" y="0"/>
                  </a:lnTo>
                  <a:lnTo>
                    <a:pt x="63566" y="574"/>
                  </a:lnTo>
                  <a:lnTo>
                    <a:pt x="52561" y="5063"/>
                  </a:lnTo>
                  <a:lnTo>
                    <a:pt x="20904" y="24878"/>
                  </a:lnTo>
                  <a:lnTo>
                    <a:pt x="6631" y="43894"/>
                  </a:lnTo>
                  <a:lnTo>
                    <a:pt x="2799" y="51833"/>
                  </a:lnTo>
                  <a:lnTo>
                    <a:pt x="0" y="72705"/>
                  </a:lnTo>
                  <a:lnTo>
                    <a:pt x="3182" y="83230"/>
                  </a:lnTo>
                  <a:lnTo>
                    <a:pt x="10577" y="94359"/>
                  </a:lnTo>
                  <a:lnTo>
                    <a:pt x="20933" y="105511"/>
                  </a:lnTo>
                  <a:lnTo>
                    <a:pt x="25147" y="107911"/>
                  </a:lnTo>
                  <a:lnTo>
                    <a:pt x="42045" y="115186"/>
                  </a:lnTo>
                  <a:lnTo>
                    <a:pt x="50290" y="112515"/>
                  </a:lnTo>
                  <a:lnTo>
                    <a:pt x="67947" y="103277"/>
                  </a:lnTo>
                  <a:lnTo>
                    <a:pt x="73088" y="99863"/>
                  </a:lnTo>
                  <a:lnTo>
                    <a:pt x="81881" y="97238"/>
                  </a:lnTo>
                  <a:lnTo>
                    <a:pt x="85534" y="100534"/>
                  </a:lnTo>
                  <a:lnTo>
                    <a:pt x="91084" y="109350"/>
                  </a:lnTo>
                  <a:lnTo>
                    <a:pt x="94211" y="135110"/>
                  </a:lnTo>
                  <a:lnTo>
                    <a:pt x="94829" y="163612"/>
                  </a:lnTo>
                  <a:lnTo>
                    <a:pt x="93502" y="175362"/>
                  </a:lnTo>
                  <a:lnTo>
                    <a:pt x="88209" y="189991"/>
                  </a:lnTo>
                  <a:lnTo>
                    <a:pt x="79270" y="202137"/>
                  </a:lnTo>
                  <a:lnTo>
                    <a:pt x="68243" y="211534"/>
                  </a:lnTo>
                  <a:lnTo>
                    <a:pt x="47680" y="221434"/>
                  </a:lnTo>
                  <a:lnTo>
                    <a:pt x="44398" y="222333"/>
                  </a:lnTo>
                  <a:lnTo>
                    <a:pt x="41503" y="222226"/>
                  </a:lnTo>
                  <a:lnTo>
                    <a:pt x="36406" y="220227"/>
                  </a:lnTo>
                  <a:lnTo>
                    <a:pt x="26199" y="211764"/>
                  </a:lnTo>
                  <a:lnTo>
                    <a:pt x="22078" y="198644"/>
                  </a:lnTo>
                  <a:lnTo>
                    <a:pt x="19432" y="174960"/>
                  </a:lnTo>
                  <a:lnTo>
                    <a:pt x="22344" y="159232"/>
                  </a:lnTo>
                  <a:lnTo>
                    <a:pt x="40460" y="131841"/>
                  </a:lnTo>
                  <a:lnTo>
                    <a:pt x="57660" y="112590"/>
                  </a:lnTo>
                  <a:lnTo>
                    <a:pt x="84369" y="89028"/>
                  </a:lnTo>
                  <a:lnTo>
                    <a:pt x="114306" y="67546"/>
                  </a:lnTo>
                  <a:lnTo>
                    <a:pt x="126731" y="59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32">
              <a:extLst>
                <a:ext uri="{FF2B5EF4-FFF2-40B4-BE49-F238E27FC236}">
                  <a16:creationId xmlns:a16="http://schemas.microsoft.com/office/drawing/2014/main" id="{AD0EFAC8-68E9-E410-BF67-1181BB092D03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4655235" y="1487233"/>
              <a:ext cx="348287" cy="157418"/>
            </a:xfrm>
            <a:custGeom>
              <a:avLst/>
              <a:gdLst/>
              <a:ahLst/>
              <a:cxnLst/>
              <a:rect l="0" t="0" r="0" b="0"/>
              <a:pathLst>
                <a:path w="348287" h="157418">
                  <a:moveTo>
                    <a:pt x="100915" y="49467"/>
                  </a:moveTo>
                  <a:lnTo>
                    <a:pt x="100915" y="49467"/>
                  </a:lnTo>
                  <a:lnTo>
                    <a:pt x="105941" y="37534"/>
                  </a:lnTo>
                  <a:lnTo>
                    <a:pt x="106382" y="35161"/>
                  </a:lnTo>
                  <a:lnTo>
                    <a:pt x="108755" y="30644"/>
                  </a:lnTo>
                  <a:lnTo>
                    <a:pt x="110375" y="28452"/>
                  </a:lnTo>
                  <a:lnTo>
                    <a:pt x="110750" y="25579"/>
                  </a:lnTo>
                  <a:lnTo>
                    <a:pt x="109284" y="18624"/>
                  </a:lnTo>
                  <a:lnTo>
                    <a:pt x="104492" y="10146"/>
                  </a:lnTo>
                  <a:lnTo>
                    <a:pt x="95233" y="3166"/>
                  </a:lnTo>
                  <a:lnTo>
                    <a:pt x="73439" y="0"/>
                  </a:lnTo>
                  <a:lnTo>
                    <a:pt x="48010" y="5804"/>
                  </a:lnTo>
                  <a:lnTo>
                    <a:pt x="29344" y="16461"/>
                  </a:lnTo>
                  <a:lnTo>
                    <a:pt x="18247" y="28555"/>
                  </a:lnTo>
                  <a:lnTo>
                    <a:pt x="4519" y="54012"/>
                  </a:lnTo>
                  <a:lnTo>
                    <a:pt x="857" y="70883"/>
                  </a:lnTo>
                  <a:lnTo>
                    <a:pt x="0" y="85326"/>
                  </a:lnTo>
                  <a:lnTo>
                    <a:pt x="6260" y="109324"/>
                  </a:lnTo>
                  <a:lnTo>
                    <a:pt x="20311" y="131872"/>
                  </a:lnTo>
                  <a:lnTo>
                    <a:pt x="28976" y="141303"/>
                  </a:lnTo>
                  <a:lnTo>
                    <a:pt x="36252" y="146257"/>
                  </a:lnTo>
                  <a:lnTo>
                    <a:pt x="40168" y="147155"/>
                  </a:lnTo>
                  <a:lnTo>
                    <a:pt x="48281" y="146271"/>
                  </a:lnTo>
                  <a:lnTo>
                    <a:pt x="51009" y="145047"/>
                  </a:lnTo>
                  <a:lnTo>
                    <a:pt x="52828" y="143526"/>
                  </a:lnTo>
                  <a:lnTo>
                    <a:pt x="78691" y="112542"/>
                  </a:lnTo>
                  <a:lnTo>
                    <a:pt x="100941" y="89906"/>
                  </a:lnTo>
                  <a:lnTo>
                    <a:pt x="118919" y="58836"/>
                  </a:lnTo>
                  <a:lnTo>
                    <a:pt x="126123" y="49711"/>
                  </a:lnTo>
                  <a:lnTo>
                    <a:pt x="122619" y="69088"/>
                  </a:lnTo>
                  <a:lnTo>
                    <a:pt x="125689" y="100342"/>
                  </a:lnTo>
                  <a:lnTo>
                    <a:pt x="129500" y="122710"/>
                  </a:lnTo>
                  <a:lnTo>
                    <a:pt x="138469" y="140470"/>
                  </a:lnTo>
                  <a:lnTo>
                    <a:pt x="144182" y="146357"/>
                  </a:lnTo>
                  <a:lnTo>
                    <a:pt x="150227" y="150137"/>
                  </a:lnTo>
                  <a:lnTo>
                    <a:pt x="161387" y="147420"/>
                  </a:lnTo>
                  <a:lnTo>
                    <a:pt x="171357" y="142147"/>
                  </a:lnTo>
                  <a:lnTo>
                    <a:pt x="198440" y="111870"/>
                  </a:lnTo>
                  <a:lnTo>
                    <a:pt x="222990" y="91239"/>
                  </a:lnTo>
                  <a:lnTo>
                    <a:pt x="239251" y="70121"/>
                  </a:lnTo>
                  <a:lnTo>
                    <a:pt x="240412" y="70292"/>
                  </a:lnTo>
                  <a:lnTo>
                    <a:pt x="243582" y="72363"/>
                  </a:lnTo>
                  <a:lnTo>
                    <a:pt x="245462" y="75636"/>
                  </a:lnTo>
                  <a:lnTo>
                    <a:pt x="246520" y="87089"/>
                  </a:lnTo>
                  <a:lnTo>
                    <a:pt x="247611" y="118548"/>
                  </a:lnTo>
                  <a:lnTo>
                    <a:pt x="252722" y="149533"/>
                  </a:lnTo>
                  <a:lnTo>
                    <a:pt x="253237" y="156379"/>
                  </a:lnTo>
                  <a:lnTo>
                    <a:pt x="279321" y="125165"/>
                  </a:lnTo>
                  <a:lnTo>
                    <a:pt x="302917" y="96004"/>
                  </a:lnTo>
                  <a:lnTo>
                    <a:pt x="318407" y="80506"/>
                  </a:lnTo>
                  <a:lnTo>
                    <a:pt x="339975" y="64152"/>
                  </a:lnTo>
                  <a:lnTo>
                    <a:pt x="340722" y="64902"/>
                  </a:lnTo>
                  <a:lnTo>
                    <a:pt x="347154" y="94882"/>
                  </a:lnTo>
                  <a:lnTo>
                    <a:pt x="348286" y="122879"/>
                  </a:lnTo>
                  <a:lnTo>
                    <a:pt x="347804" y="144741"/>
                  </a:lnTo>
                  <a:lnTo>
                    <a:pt x="342215" y="1574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333">
              <a:extLst>
                <a:ext uri="{FF2B5EF4-FFF2-40B4-BE49-F238E27FC236}">
                  <a16:creationId xmlns:a16="http://schemas.microsoft.com/office/drawing/2014/main" id="{E343C247-255D-F9B1-C0A7-665D5EB91858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4445077" y="1476959"/>
              <a:ext cx="171374" cy="155847"/>
            </a:xfrm>
            <a:custGeom>
              <a:avLst/>
              <a:gdLst/>
              <a:ahLst/>
              <a:cxnLst/>
              <a:rect l="0" t="0" r="0" b="0"/>
              <a:pathLst>
                <a:path w="171374" h="155847">
                  <a:moveTo>
                    <a:pt x="6273" y="27991"/>
                  </a:moveTo>
                  <a:lnTo>
                    <a:pt x="6273" y="27991"/>
                  </a:lnTo>
                  <a:lnTo>
                    <a:pt x="806" y="27991"/>
                  </a:lnTo>
                  <a:lnTo>
                    <a:pt x="511" y="27285"/>
                  </a:lnTo>
                  <a:lnTo>
                    <a:pt x="0" y="19152"/>
                  </a:lnTo>
                  <a:lnTo>
                    <a:pt x="1385" y="17160"/>
                  </a:lnTo>
                  <a:lnTo>
                    <a:pt x="17607" y="6792"/>
                  </a:lnTo>
                  <a:lnTo>
                    <a:pt x="29779" y="465"/>
                  </a:lnTo>
                  <a:lnTo>
                    <a:pt x="40003" y="0"/>
                  </a:lnTo>
                  <a:lnTo>
                    <a:pt x="45693" y="863"/>
                  </a:lnTo>
                  <a:lnTo>
                    <a:pt x="57660" y="9349"/>
                  </a:lnTo>
                  <a:lnTo>
                    <a:pt x="69328" y="23233"/>
                  </a:lnTo>
                  <a:lnTo>
                    <a:pt x="82420" y="48767"/>
                  </a:lnTo>
                  <a:lnTo>
                    <a:pt x="91351" y="79158"/>
                  </a:lnTo>
                  <a:lnTo>
                    <a:pt x="94041" y="94579"/>
                  </a:lnTo>
                  <a:lnTo>
                    <a:pt x="88096" y="118198"/>
                  </a:lnTo>
                  <a:lnTo>
                    <a:pt x="77397" y="140797"/>
                  </a:lnTo>
                  <a:lnTo>
                    <a:pt x="65290" y="154156"/>
                  </a:lnTo>
                  <a:lnTo>
                    <a:pt x="61140" y="155846"/>
                  </a:lnTo>
                  <a:lnTo>
                    <a:pt x="52766" y="155841"/>
                  </a:lnTo>
                  <a:lnTo>
                    <a:pt x="49263" y="153441"/>
                  </a:lnTo>
                  <a:lnTo>
                    <a:pt x="36272" y="131922"/>
                  </a:lnTo>
                  <a:lnTo>
                    <a:pt x="36406" y="108958"/>
                  </a:lnTo>
                  <a:lnTo>
                    <a:pt x="44286" y="83183"/>
                  </a:lnTo>
                  <a:lnTo>
                    <a:pt x="50863" y="59328"/>
                  </a:lnTo>
                  <a:lnTo>
                    <a:pt x="74497" y="28091"/>
                  </a:lnTo>
                  <a:lnTo>
                    <a:pt x="77156" y="23824"/>
                  </a:lnTo>
                  <a:lnTo>
                    <a:pt x="87636" y="17202"/>
                  </a:lnTo>
                  <a:lnTo>
                    <a:pt x="102406" y="12613"/>
                  </a:lnTo>
                  <a:lnTo>
                    <a:pt x="129145" y="10734"/>
                  </a:lnTo>
                  <a:lnTo>
                    <a:pt x="171373" y="152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54">
            <a:extLst>
              <a:ext uri="{FF2B5EF4-FFF2-40B4-BE49-F238E27FC236}">
                <a16:creationId xmlns:a16="http://schemas.microsoft.com/office/drawing/2014/main" id="{4F3403EE-A46C-2FCD-AF91-F8243342BADF}"/>
              </a:ext>
            </a:extLst>
          </p:cNvPr>
          <p:cNvGrpSpPr/>
          <p:nvPr/>
        </p:nvGrpSpPr>
        <p:grpSpPr>
          <a:xfrm>
            <a:off x="5686997" y="1372257"/>
            <a:ext cx="294704" cy="361294"/>
            <a:chOff x="5686997" y="1372257"/>
            <a:chExt cx="294704" cy="361294"/>
          </a:xfrm>
        </p:grpSpPr>
        <p:sp>
          <p:nvSpPr>
            <p:cNvPr id="34" name="SMARTInkShape-334">
              <a:extLst>
                <a:ext uri="{FF2B5EF4-FFF2-40B4-BE49-F238E27FC236}">
                  <a16:creationId xmlns:a16="http://schemas.microsoft.com/office/drawing/2014/main" id="{907FFF7D-0521-2115-7482-4391ED255FB3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5810250" y="1544492"/>
              <a:ext cx="171451" cy="49359"/>
            </a:xfrm>
            <a:custGeom>
              <a:avLst/>
              <a:gdLst/>
              <a:ahLst/>
              <a:cxnLst/>
              <a:rect l="0" t="0" r="0" b="0"/>
              <a:pathLst>
                <a:path w="171451" h="49359">
                  <a:moveTo>
                    <a:pt x="0" y="49358"/>
                  </a:moveTo>
                  <a:lnTo>
                    <a:pt x="0" y="49358"/>
                  </a:lnTo>
                  <a:lnTo>
                    <a:pt x="0" y="39245"/>
                  </a:lnTo>
                  <a:lnTo>
                    <a:pt x="2823" y="34855"/>
                  </a:lnTo>
                  <a:lnTo>
                    <a:pt x="27630" y="17670"/>
                  </a:lnTo>
                  <a:lnTo>
                    <a:pt x="43324" y="10580"/>
                  </a:lnTo>
                  <a:lnTo>
                    <a:pt x="72633" y="4147"/>
                  </a:lnTo>
                  <a:lnTo>
                    <a:pt x="85904" y="1042"/>
                  </a:lnTo>
                  <a:lnTo>
                    <a:pt x="116469" y="0"/>
                  </a:lnTo>
                  <a:lnTo>
                    <a:pt x="146066" y="3846"/>
                  </a:lnTo>
                  <a:lnTo>
                    <a:pt x="171450" y="11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35">
              <a:extLst>
                <a:ext uri="{FF2B5EF4-FFF2-40B4-BE49-F238E27FC236}">
                  <a16:creationId xmlns:a16="http://schemas.microsoft.com/office/drawing/2014/main" id="{62F3CB28-DFE9-55AF-9CBA-7477B8C6B73E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5830879" y="1372257"/>
              <a:ext cx="80510" cy="361294"/>
            </a:xfrm>
            <a:custGeom>
              <a:avLst/>
              <a:gdLst/>
              <a:ahLst/>
              <a:cxnLst/>
              <a:rect l="0" t="0" r="0" b="0"/>
              <a:pathLst>
                <a:path w="80510" h="361294">
                  <a:moveTo>
                    <a:pt x="61921" y="100943"/>
                  </a:moveTo>
                  <a:lnTo>
                    <a:pt x="61921" y="100943"/>
                  </a:lnTo>
                  <a:lnTo>
                    <a:pt x="68663" y="90830"/>
                  </a:lnTo>
                  <a:lnTo>
                    <a:pt x="75718" y="61084"/>
                  </a:lnTo>
                  <a:lnTo>
                    <a:pt x="78636" y="52889"/>
                  </a:lnTo>
                  <a:lnTo>
                    <a:pt x="80509" y="28500"/>
                  </a:lnTo>
                  <a:lnTo>
                    <a:pt x="80061" y="15124"/>
                  </a:lnTo>
                  <a:lnTo>
                    <a:pt x="75477" y="1560"/>
                  </a:lnTo>
                  <a:lnTo>
                    <a:pt x="71238" y="329"/>
                  </a:lnTo>
                  <a:lnTo>
                    <a:pt x="68133" y="0"/>
                  </a:lnTo>
                  <a:lnTo>
                    <a:pt x="62800" y="1517"/>
                  </a:lnTo>
                  <a:lnTo>
                    <a:pt x="60390" y="2909"/>
                  </a:lnTo>
                  <a:lnTo>
                    <a:pt x="38318" y="31963"/>
                  </a:lnTo>
                  <a:lnTo>
                    <a:pt x="33791" y="46061"/>
                  </a:lnTo>
                  <a:lnTo>
                    <a:pt x="30369" y="61029"/>
                  </a:lnTo>
                  <a:lnTo>
                    <a:pt x="20438" y="89766"/>
                  </a:lnTo>
                  <a:lnTo>
                    <a:pt x="14587" y="115976"/>
                  </a:lnTo>
                  <a:lnTo>
                    <a:pt x="7681" y="144203"/>
                  </a:lnTo>
                  <a:lnTo>
                    <a:pt x="3751" y="170440"/>
                  </a:lnTo>
                  <a:lnTo>
                    <a:pt x="0" y="196088"/>
                  </a:lnTo>
                  <a:lnTo>
                    <a:pt x="770" y="221562"/>
                  </a:lnTo>
                  <a:lnTo>
                    <a:pt x="3585" y="246984"/>
                  </a:lnTo>
                  <a:lnTo>
                    <a:pt x="6301" y="272390"/>
                  </a:lnTo>
                  <a:lnTo>
                    <a:pt x="13541" y="302888"/>
                  </a:lnTo>
                  <a:lnTo>
                    <a:pt x="23048" y="329563"/>
                  </a:lnTo>
                  <a:lnTo>
                    <a:pt x="33833" y="353562"/>
                  </a:lnTo>
                  <a:lnTo>
                    <a:pt x="42871" y="3612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36">
              <a:extLst>
                <a:ext uri="{FF2B5EF4-FFF2-40B4-BE49-F238E27FC236}">
                  <a16:creationId xmlns:a16="http://schemas.microsoft.com/office/drawing/2014/main" id="{3DEFE3C2-7457-5BF7-6D06-BD8D00E14D16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5686997" y="1460500"/>
              <a:ext cx="88958" cy="109225"/>
            </a:xfrm>
            <a:custGeom>
              <a:avLst/>
              <a:gdLst/>
              <a:ahLst/>
              <a:cxnLst/>
              <a:rect l="0" t="0" r="0" b="0"/>
              <a:pathLst>
                <a:path w="88958" h="109225">
                  <a:moveTo>
                    <a:pt x="34353" y="12700"/>
                  </a:moveTo>
                  <a:lnTo>
                    <a:pt x="34353" y="12700"/>
                  </a:lnTo>
                  <a:lnTo>
                    <a:pt x="39821" y="12700"/>
                  </a:lnTo>
                  <a:lnTo>
                    <a:pt x="40114" y="11994"/>
                  </a:lnTo>
                  <a:lnTo>
                    <a:pt x="40441" y="9329"/>
                  </a:lnTo>
                  <a:lnTo>
                    <a:pt x="39824" y="8336"/>
                  </a:lnTo>
                  <a:lnTo>
                    <a:pt x="38705" y="7674"/>
                  </a:lnTo>
                  <a:lnTo>
                    <a:pt x="37254" y="7233"/>
                  </a:lnTo>
                  <a:lnTo>
                    <a:pt x="28470" y="9982"/>
                  </a:lnTo>
                  <a:lnTo>
                    <a:pt x="16931" y="18637"/>
                  </a:lnTo>
                  <a:lnTo>
                    <a:pt x="7945" y="36880"/>
                  </a:lnTo>
                  <a:lnTo>
                    <a:pt x="0" y="66212"/>
                  </a:lnTo>
                  <a:lnTo>
                    <a:pt x="975" y="74818"/>
                  </a:lnTo>
                  <a:lnTo>
                    <a:pt x="8862" y="93743"/>
                  </a:lnTo>
                  <a:lnTo>
                    <a:pt x="18085" y="103517"/>
                  </a:lnTo>
                  <a:lnTo>
                    <a:pt x="23508" y="107112"/>
                  </a:lnTo>
                  <a:lnTo>
                    <a:pt x="38940" y="109224"/>
                  </a:lnTo>
                  <a:lnTo>
                    <a:pt x="55442" y="107105"/>
                  </a:lnTo>
                  <a:lnTo>
                    <a:pt x="67479" y="101460"/>
                  </a:lnTo>
                  <a:lnTo>
                    <a:pt x="82190" y="83606"/>
                  </a:lnTo>
                  <a:lnTo>
                    <a:pt x="87364" y="68438"/>
                  </a:lnTo>
                  <a:lnTo>
                    <a:pt x="88957" y="53700"/>
                  </a:lnTo>
                  <a:lnTo>
                    <a:pt x="82423" y="24806"/>
                  </a:lnTo>
                  <a:lnTo>
                    <a:pt x="5975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55">
            <a:extLst>
              <a:ext uri="{FF2B5EF4-FFF2-40B4-BE49-F238E27FC236}">
                <a16:creationId xmlns:a16="http://schemas.microsoft.com/office/drawing/2014/main" id="{F15227A6-A18D-03FE-0725-F142A5BBC12A}"/>
              </a:ext>
            </a:extLst>
          </p:cNvPr>
          <p:cNvGrpSpPr/>
          <p:nvPr/>
        </p:nvGrpSpPr>
        <p:grpSpPr>
          <a:xfrm>
            <a:off x="6210300" y="1297605"/>
            <a:ext cx="1028362" cy="299553"/>
            <a:chOff x="6210300" y="1297605"/>
            <a:chExt cx="1028362" cy="299553"/>
          </a:xfrm>
        </p:grpSpPr>
        <p:sp>
          <p:nvSpPr>
            <p:cNvPr id="38" name="SMARTInkShape-337">
              <a:extLst>
                <a:ext uri="{FF2B5EF4-FFF2-40B4-BE49-F238E27FC236}">
                  <a16:creationId xmlns:a16="http://schemas.microsoft.com/office/drawing/2014/main" id="{C67D3EC7-D908-4E32-7DF9-222F684AEEE4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7023100" y="1417611"/>
              <a:ext cx="215562" cy="175963"/>
            </a:xfrm>
            <a:custGeom>
              <a:avLst/>
              <a:gdLst/>
              <a:ahLst/>
              <a:cxnLst/>
              <a:rect l="0" t="0" r="0" b="0"/>
              <a:pathLst>
                <a:path w="215562" h="175963">
                  <a:moveTo>
                    <a:pt x="203200" y="30189"/>
                  </a:moveTo>
                  <a:lnTo>
                    <a:pt x="203200" y="30189"/>
                  </a:lnTo>
                  <a:lnTo>
                    <a:pt x="206572" y="30189"/>
                  </a:lnTo>
                  <a:lnTo>
                    <a:pt x="210107" y="26426"/>
                  </a:lnTo>
                  <a:lnTo>
                    <a:pt x="213325" y="20050"/>
                  </a:lnTo>
                  <a:lnTo>
                    <a:pt x="215561" y="3707"/>
                  </a:lnTo>
                  <a:lnTo>
                    <a:pt x="212852" y="1950"/>
                  </a:lnTo>
                  <a:lnTo>
                    <a:pt x="202316" y="0"/>
                  </a:lnTo>
                  <a:lnTo>
                    <a:pt x="172556" y="3817"/>
                  </a:lnTo>
                  <a:lnTo>
                    <a:pt x="141382" y="13247"/>
                  </a:lnTo>
                  <a:lnTo>
                    <a:pt x="121374" y="25118"/>
                  </a:lnTo>
                  <a:lnTo>
                    <a:pt x="119016" y="28219"/>
                  </a:lnTo>
                  <a:lnTo>
                    <a:pt x="116397" y="35428"/>
                  </a:lnTo>
                  <a:lnTo>
                    <a:pt x="117113" y="43336"/>
                  </a:lnTo>
                  <a:lnTo>
                    <a:pt x="123365" y="57603"/>
                  </a:lnTo>
                  <a:lnTo>
                    <a:pt x="130323" y="67773"/>
                  </a:lnTo>
                  <a:lnTo>
                    <a:pt x="143586" y="78171"/>
                  </a:lnTo>
                  <a:lnTo>
                    <a:pt x="172636" y="93969"/>
                  </a:lnTo>
                  <a:lnTo>
                    <a:pt x="203095" y="114187"/>
                  </a:lnTo>
                  <a:lnTo>
                    <a:pt x="209738" y="119968"/>
                  </a:lnTo>
                  <a:lnTo>
                    <a:pt x="213161" y="130533"/>
                  </a:lnTo>
                  <a:lnTo>
                    <a:pt x="214074" y="137302"/>
                  </a:lnTo>
                  <a:lnTo>
                    <a:pt x="211326" y="148585"/>
                  </a:lnTo>
                  <a:lnTo>
                    <a:pt x="205400" y="157599"/>
                  </a:lnTo>
                  <a:lnTo>
                    <a:pt x="198062" y="163956"/>
                  </a:lnTo>
                  <a:lnTo>
                    <a:pt x="182628" y="171502"/>
                  </a:lnTo>
                  <a:lnTo>
                    <a:pt x="157038" y="175303"/>
                  </a:lnTo>
                  <a:lnTo>
                    <a:pt x="130177" y="175962"/>
                  </a:lnTo>
                  <a:lnTo>
                    <a:pt x="104736" y="175451"/>
                  </a:lnTo>
                  <a:lnTo>
                    <a:pt x="76819" y="169315"/>
                  </a:lnTo>
                  <a:lnTo>
                    <a:pt x="47551" y="164680"/>
                  </a:lnTo>
                  <a:lnTo>
                    <a:pt x="0" y="1508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38">
              <a:extLst>
                <a:ext uri="{FF2B5EF4-FFF2-40B4-BE49-F238E27FC236}">
                  <a16:creationId xmlns:a16="http://schemas.microsoft.com/office/drawing/2014/main" id="{84EB4E95-E753-6164-06F1-D6756A2D214B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859661" y="1436723"/>
              <a:ext cx="157090" cy="130233"/>
            </a:xfrm>
            <a:custGeom>
              <a:avLst/>
              <a:gdLst/>
              <a:ahLst/>
              <a:cxnLst/>
              <a:rect l="0" t="0" r="0" b="0"/>
              <a:pathLst>
                <a:path w="157090" h="130233">
                  <a:moveTo>
                    <a:pt x="30089" y="55527"/>
                  </a:moveTo>
                  <a:lnTo>
                    <a:pt x="30089" y="55527"/>
                  </a:lnTo>
                  <a:lnTo>
                    <a:pt x="38926" y="73204"/>
                  </a:lnTo>
                  <a:lnTo>
                    <a:pt x="42331" y="75778"/>
                  </a:lnTo>
                  <a:lnTo>
                    <a:pt x="51757" y="78638"/>
                  </a:lnTo>
                  <a:lnTo>
                    <a:pt x="68964" y="80249"/>
                  </a:lnTo>
                  <a:lnTo>
                    <a:pt x="81233" y="76863"/>
                  </a:lnTo>
                  <a:lnTo>
                    <a:pt x="108320" y="64295"/>
                  </a:lnTo>
                  <a:lnTo>
                    <a:pt x="124529" y="57027"/>
                  </a:lnTo>
                  <a:lnTo>
                    <a:pt x="146194" y="34120"/>
                  </a:lnTo>
                  <a:lnTo>
                    <a:pt x="151776" y="25787"/>
                  </a:lnTo>
                  <a:lnTo>
                    <a:pt x="152841" y="21589"/>
                  </a:lnTo>
                  <a:lnTo>
                    <a:pt x="152144" y="13162"/>
                  </a:lnTo>
                  <a:lnTo>
                    <a:pt x="150265" y="9645"/>
                  </a:lnTo>
                  <a:lnTo>
                    <a:pt x="144413" y="3855"/>
                  </a:lnTo>
                  <a:lnTo>
                    <a:pt x="123072" y="0"/>
                  </a:lnTo>
                  <a:lnTo>
                    <a:pt x="98054" y="3767"/>
                  </a:lnTo>
                  <a:lnTo>
                    <a:pt x="69280" y="13187"/>
                  </a:lnTo>
                  <a:lnTo>
                    <a:pt x="43004" y="31798"/>
                  </a:lnTo>
                  <a:lnTo>
                    <a:pt x="13546" y="62906"/>
                  </a:lnTo>
                  <a:lnTo>
                    <a:pt x="3942" y="84603"/>
                  </a:lnTo>
                  <a:lnTo>
                    <a:pt x="0" y="105535"/>
                  </a:lnTo>
                  <a:lnTo>
                    <a:pt x="857" y="110738"/>
                  </a:lnTo>
                  <a:lnTo>
                    <a:pt x="5573" y="118400"/>
                  </a:lnTo>
                  <a:lnTo>
                    <a:pt x="26275" y="126681"/>
                  </a:lnTo>
                  <a:lnTo>
                    <a:pt x="51380" y="130232"/>
                  </a:lnTo>
                  <a:lnTo>
                    <a:pt x="79372" y="127068"/>
                  </a:lnTo>
                  <a:lnTo>
                    <a:pt x="104866" y="125711"/>
                  </a:lnTo>
                  <a:lnTo>
                    <a:pt x="125623" y="123595"/>
                  </a:lnTo>
                  <a:lnTo>
                    <a:pt x="145838" y="114559"/>
                  </a:lnTo>
                  <a:lnTo>
                    <a:pt x="157089" y="1063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39">
              <a:extLst>
                <a:ext uri="{FF2B5EF4-FFF2-40B4-BE49-F238E27FC236}">
                  <a16:creationId xmlns:a16="http://schemas.microsoft.com/office/drawing/2014/main" id="{755F7C94-01D4-6FF2-49C1-CFA6AF7FA963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6711950" y="1478816"/>
              <a:ext cx="139701" cy="99509"/>
            </a:xfrm>
            <a:custGeom>
              <a:avLst/>
              <a:gdLst/>
              <a:ahLst/>
              <a:cxnLst/>
              <a:rect l="0" t="0" r="0" b="0"/>
              <a:pathLst>
                <a:path w="139701" h="99509">
                  <a:moveTo>
                    <a:pt x="0" y="45184"/>
                  </a:moveTo>
                  <a:lnTo>
                    <a:pt x="0" y="45184"/>
                  </a:lnTo>
                  <a:lnTo>
                    <a:pt x="11933" y="31369"/>
                  </a:lnTo>
                  <a:lnTo>
                    <a:pt x="15887" y="23522"/>
                  </a:lnTo>
                  <a:lnTo>
                    <a:pt x="22005" y="2785"/>
                  </a:lnTo>
                  <a:lnTo>
                    <a:pt x="23137" y="690"/>
                  </a:lnTo>
                  <a:lnTo>
                    <a:pt x="23891" y="0"/>
                  </a:lnTo>
                  <a:lnTo>
                    <a:pt x="24394" y="244"/>
                  </a:lnTo>
                  <a:lnTo>
                    <a:pt x="24024" y="1113"/>
                  </a:lnTo>
                  <a:lnTo>
                    <a:pt x="21730" y="3960"/>
                  </a:lnTo>
                  <a:lnTo>
                    <a:pt x="19403" y="34302"/>
                  </a:lnTo>
                  <a:lnTo>
                    <a:pt x="19802" y="65623"/>
                  </a:lnTo>
                  <a:lnTo>
                    <a:pt x="27895" y="92796"/>
                  </a:lnTo>
                  <a:lnTo>
                    <a:pt x="31297" y="95975"/>
                  </a:lnTo>
                  <a:lnTo>
                    <a:pt x="40720" y="99508"/>
                  </a:lnTo>
                  <a:lnTo>
                    <a:pt x="57926" y="98126"/>
                  </a:lnTo>
                  <a:lnTo>
                    <a:pt x="76429" y="86506"/>
                  </a:lnTo>
                  <a:lnTo>
                    <a:pt x="88577" y="76399"/>
                  </a:lnTo>
                  <a:lnTo>
                    <a:pt x="108186" y="47483"/>
                  </a:lnTo>
                  <a:lnTo>
                    <a:pt x="139700" y="134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40">
              <a:extLst>
                <a:ext uri="{FF2B5EF4-FFF2-40B4-BE49-F238E27FC236}">
                  <a16:creationId xmlns:a16="http://schemas.microsoft.com/office/drawing/2014/main" id="{369B1603-E448-BA9E-BDC3-0F73C5FC45E8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6616700" y="1297605"/>
              <a:ext cx="37817" cy="270846"/>
            </a:xfrm>
            <a:custGeom>
              <a:avLst/>
              <a:gdLst/>
              <a:ahLst/>
              <a:cxnLst/>
              <a:rect l="0" t="0" r="0" b="0"/>
              <a:pathLst>
                <a:path w="37817" h="270846">
                  <a:moveTo>
                    <a:pt x="25400" y="35895"/>
                  </a:moveTo>
                  <a:lnTo>
                    <a:pt x="25400" y="35895"/>
                  </a:lnTo>
                  <a:lnTo>
                    <a:pt x="25400" y="32524"/>
                  </a:lnTo>
                  <a:lnTo>
                    <a:pt x="36659" y="1102"/>
                  </a:lnTo>
                  <a:lnTo>
                    <a:pt x="37139" y="0"/>
                  </a:lnTo>
                  <a:lnTo>
                    <a:pt x="37460" y="676"/>
                  </a:lnTo>
                  <a:lnTo>
                    <a:pt x="37816" y="5190"/>
                  </a:lnTo>
                  <a:lnTo>
                    <a:pt x="28611" y="31842"/>
                  </a:lnTo>
                  <a:lnTo>
                    <a:pt x="23769" y="55496"/>
                  </a:lnTo>
                  <a:lnTo>
                    <a:pt x="20448" y="86466"/>
                  </a:lnTo>
                  <a:lnTo>
                    <a:pt x="16094" y="113517"/>
                  </a:lnTo>
                  <a:lnTo>
                    <a:pt x="10334" y="139406"/>
                  </a:lnTo>
                  <a:lnTo>
                    <a:pt x="7530" y="164951"/>
                  </a:lnTo>
                  <a:lnTo>
                    <a:pt x="5877" y="193797"/>
                  </a:lnTo>
                  <a:lnTo>
                    <a:pt x="1370" y="225522"/>
                  </a:lnTo>
                  <a:lnTo>
                    <a:pt x="0" y="2708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41">
              <a:extLst>
                <a:ext uri="{FF2B5EF4-FFF2-40B4-BE49-F238E27FC236}">
                  <a16:creationId xmlns:a16="http://schemas.microsoft.com/office/drawing/2014/main" id="{944F668B-9E55-D695-008D-E289B25DD31D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6392717" y="1441846"/>
              <a:ext cx="173184" cy="124562"/>
            </a:xfrm>
            <a:custGeom>
              <a:avLst/>
              <a:gdLst/>
              <a:ahLst/>
              <a:cxnLst/>
              <a:rect l="0" t="0" r="0" b="0"/>
              <a:pathLst>
                <a:path w="173184" h="124562">
                  <a:moveTo>
                    <a:pt x="96983" y="44054"/>
                  </a:moveTo>
                  <a:lnTo>
                    <a:pt x="96983" y="44054"/>
                  </a:lnTo>
                  <a:lnTo>
                    <a:pt x="100355" y="44054"/>
                  </a:lnTo>
                  <a:lnTo>
                    <a:pt x="114874" y="32121"/>
                  </a:lnTo>
                  <a:lnTo>
                    <a:pt x="117377" y="29748"/>
                  </a:lnTo>
                  <a:lnTo>
                    <a:pt x="120159" y="23350"/>
                  </a:lnTo>
                  <a:lnTo>
                    <a:pt x="122100" y="16508"/>
                  </a:lnTo>
                  <a:lnTo>
                    <a:pt x="125315" y="11115"/>
                  </a:lnTo>
                  <a:lnTo>
                    <a:pt x="125749" y="8689"/>
                  </a:lnTo>
                  <a:lnTo>
                    <a:pt x="125332" y="6366"/>
                  </a:lnTo>
                  <a:lnTo>
                    <a:pt x="124349" y="4112"/>
                  </a:lnTo>
                  <a:lnTo>
                    <a:pt x="122282" y="2609"/>
                  </a:lnTo>
                  <a:lnTo>
                    <a:pt x="116224" y="940"/>
                  </a:lnTo>
                  <a:lnTo>
                    <a:pt x="101508" y="0"/>
                  </a:lnTo>
                  <a:lnTo>
                    <a:pt x="80371" y="6463"/>
                  </a:lnTo>
                  <a:lnTo>
                    <a:pt x="53719" y="21289"/>
                  </a:lnTo>
                  <a:lnTo>
                    <a:pt x="25307" y="46216"/>
                  </a:lnTo>
                  <a:lnTo>
                    <a:pt x="7259" y="67343"/>
                  </a:lnTo>
                  <a:lnTo>
                    <a:pt x="0" y="86781"/>
                  </a:lnTo>
                  <a:lnTo>
                    <a:pt x="1198" y="100438"/>
                  </a:lnTo>
                  <a:lnTo>
                    <a:pt x="3493" y="107043"/>
                  </a:lnTo>
                  <a:lnTo>
                    <a:pt x="11687" y="116264"/>
                  </a:lnTo>
                  <a:lnTo>
                    <a:pt x="24439" y="123540"/>
                  </a:lnTo>
                  <a:lnTo>
                    <a:pt x="27452" y="124561"/>
                  </a:lnTo>
                  <a:lnTo>
                    <a:pt x="30874" y="123831"/>
                  </a:lnTo>
                  <a:lnTo>
                    <a:pt x="42431" y="116061"/>
                  </a:lnTo>
                  <a:lnTo>
                    <a:pt x="55498" y="105528"/>
                  </a:lnTo>
                  <a:lnTo>
                    <a:pt x="66551" y="100068"/>
                  </a:lnTo>
                  <a:lnTo>
                    <a:pt x="74755" y="89646"/>
                  </a:lnTo>
                  <a:lnTo>
                    <a:pt x="88097" y="61268"/>
                  </a:lnTo>
                  <a:lnTo>
                    <a:pt x="96595" y="38747"/>
                  </a:lnTo>
                  <a:lnTo>
                    <a:pt x="96724" y="39105"/>
                  </a:lnTo>
                  <a:lnTo>
                    <a:pt x="96868" y="41384"/>
                  </a:lnTo>
                  <a:lnTo>
                    <a:pt x="95051" y="44749"/>
                  </a:lnTo>
                  <a:lnTo>
                    <a:pt x="93579" y="46634"/>
                  </a:lnTo>
                  <a:lnTo>
                    <a:pt x="91943" y="52491"/>
                  </a:lnTo>
                  <a:lnTo>
                    <a:pt x="91506" y="56029"/>
                  </a:lnTo>
                  <a:lnTo>
                    <a:pt x="96178" y="83531"/>
                  </a:lnTo>
                  <a:lnTo>
                    <a:pt x="100389" y="93584"/>
                  </a:lnTo>
                  <a:lnTo>
                    <a:pt x="106963" y="102051"/>
                  </a:lnTo>
                  <a:lnTo>
                    <a:pt x="114589" y="108165"/>
                  </a:lnTo>
                  <a:lnTo>
                    <a:pt x="122682" y="111353"/>
                  </a:lnTo>
                  <a:lnTo>
                    <a:pt x="126816" y="112204"/>
                  </a:lnTo>
                  <a:lnTo>
                    <a:pt x="142747" y="110029"/>
                  </a:lnTo>
                  <a:lnTo>
                    <a:pt x="161317" y="102973"/>
                  </a:lnTo>
                  <a:lnTo>
                    <a:pt x="173183" y="948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42">
              <a:extLst>
                <a:ext uri="{FF2B5EF4-FFF2-40B4-BE49-F238E27FC236}">
                  <a16:creationId xmlns:a16="http://schemas.microsoft.com/office/drawing/2014/main" id="{8A2DB8D8-A337-FE7E-3A10-DAFBFEDCFAD7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6210300" y="1447800"/>
              <a:ext cx="158751" cy="149358"/>
            </a:xfrm>
            <a:custGeom>
              <a:avLst/>
              <a:gdLst/>
              <a:ahLst/>
              <a:cxnLst/>
              <a:rect l="0" t="0" r="0" b="0"/>
              <a:pathLst>
                <a:path w="158751" h="149358">
                  <a:moveTo>
                    <a:pt x="0" y="25400"/>
                  </a:moveTo>
                  <a:lnTo>
                    <a:pt x="0" y="25400"/>
                  </a:lnTo>
                  <a:lnTo>
                    <a:pt x="6468" y="13171"/>
                  </a:lnTo>
                  <a:lnTo>
                    <a:pt x="9460" y="9852"/>
                  </a:lnTo>
                  <a:lnTo>
                    <a:pt x="11245" y="10096"/>
                  </a:lnTo>
                  <a:lnTo>
                    <a:pt x="15111" y="14129"/>
                  </a:lnTo>
                  <a:lnTo>
                    <a:pt x="21254" y="31076"/>
                  </a:lnTo>
                  <a:lnTo>
                    <a:pt x="25287" y="61381"/>
                  </a:lnTo>
                  <a:lnTo>
                    <a:pt x="32146" y="92244"/>
                  </a:lnTo>
                  <a:lnTo>
                    <a:pt x="37570" y="110142"/>
                  </a:lnTo>
                  <a:lnTo>
                    <a:pt x="56418" y="136997"/>
                  </a:lnTo>
                  <a:lnTo>
                    <a:pt x="65291" y="145554"/>
                  </a:lnTo>
                  <a:lnTo>
                    <a:pt x="73938" y="149357"/>
                  </a:lnTo>
                  <a:lnTo>
                    <a:pt x="82485" y="149166"/>
                  </a:lnTo>
                  <a:lnTo>
                    <a:pt x="86740" y="148127"/>
                  </a:lnTo>
                  <a:lnTo>
                    <a:pt x="90282" y="145319"/>
                  </a:lnTo>
                  <a:lnTo>
                    <a:pt x="99343" y="129841"/>
                  </a:lnTo>
                  <a:lnTo>
                    <a:pt x="109241" y="104950"/>
                  </a:lnTo>
                  <a:lnTo>
                    <a:pt x="114212" y="81426"/>
                  </a:lnTo>
                  <a:lnTo>
                    <a:pt x="123996" y="49997"/>
                  </a:lnTo>
                  <a:lnTo>
                    <a:pt x="136536" y="23594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56">
            <a:extLst>
              <a:ext uri="{FF2B5EF4-FFF2-40B4-BE49-F238E27FC236}">
                <a16:creationId xmlns:a16="http://schemas.microsoft.com/office/drawing/2014/main" id="{7BE51FF9-F740-9A1A-45AD-EE852201C9D1}"/>
              </a:ext>
            </a:extLst>
          </p:cNvPr>
          <p:cNvGrpSpPr/>
          <p:nvPr/>
        </p:nvGrpSpPr>
        <p:grpSpPr>
          <a:xfrm>
            <a:off x="7754758" y="1312392"/>
            <a:ext cx="213714" cy="222340"/>
            <a:chOff x="7754758" y="1312392"/>
            <a:chExt cx="213714" cy="222340"/>
          </a:xfrm>
        </p:grpSpPr>
        <p:sp>
          <p:nvSpPr>
            <p:cNvPr id="45" name="SMARTInkShape-343">
              <a:extLst>
                <a:ext uri="{FF2B5EF4-FFF2-40B4-BE49-F238E27FC236}">
                  <a16:creationId xmlns:a16="http://schemas.microsoft.com/office/drawing/2014/main" id="{FF98EFA6-F795-EE65-97D4-740B25DCF01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7772400" y="1420711"/>
              <a:ext cx="196072" cy="114021"/>
            </a:xfrm>
            <a:custGeom>
              <a:avLst/>
              <a:gdLst/>
              <a:ahLst/>
              <a:cxnLst/>
              <a:rect l="0" t="0" r="0" b="0"/>
              <a:pathLst>
                <a:path w="196072" h="114021">
                  <a:moveTo>
                    <a:pt x="0" y="27089"/>
                  </a:moveTo>
                  <a:lnTo>
                    <a:pt x="0" y="27089"/>
                  </a:lnTo>
                  <a:lnTo>
                    <a:pt x="27630" y="18300"/>
                  </a:lnTo>
                  <a:lnTo>
                    <a:pt x="49579" y="11079"/>
                  </a:lnTo>
                  <a:lnTo>
                    <a:pt x="73251" y="7058"/>
                  </a:lnTo>
                  <a:lnTo>
                    <a:pt x="102743" y="2750"/>
                  </a:lnTo>
                  <a:lnTo>
                    <a:pt x="114247" y="2003"/>
                  </a:lnTo>
                  <a:lnTo>
                    <a:pt x="116381" y="2604"/>
                  </a:lnTo>
                  <a:lnTo>
                    <a:pt x="117804" y="3710"/>
                  </a:lnTo>
                  <a:lnTo>
                    <a:pt x="118753" y="5153"/>
                  </a:lnTo>
                  <a:lnTo>
                    <a:pt x="117925" y="10519"/>
                  </a:lnTo>
                  <a:lnTo>
                    <a:pt x="106049" y="40377"/>
                  </a:lnTo>
                  <a:lnTo>
                    <a:pt x="103577" y="58865"/>
                  </a:lnTo>
                  <a:lnTo>
                    <a:pt x="105035" y="66618"/>
                  </a:lnTo>
                  <a:lnTo>
                    <a:pt x="124918" y="97266"/>
                  </a:lnTo>
                  <a:lnTo>
                    <a:pt x="137129" y="106022"/>
                  </a:lnTo>
                  <a:lnTo>
                    <a:pt x="157850" y="114020"/>
                  </a:lnTo>
                  <a:lnTo>
                    <a:pt x="167522" y="111351"/>
                  </a:lnTo>
                  <a:lnTo>
                    <a:pt x="173065" y="108664"/>
                  </a:lnTo>
                  <a:lnTo>
                    <a:pt x="176760" y="105461"/>
                  </a:lnTo>
                  <a:lnTo>
                    <a:pt x="180866" y="98140"/>
                  </a:lnTo>
                  <a:lnTo>
                    <a:pt x="192506" y="70861"/>
                  </a:lnTo>
                  <a:lnTo>
                    <a:pt x="196071" y="64737"/>
                  </a:lnTo>
                  <a:lnTo>
                    <a:pt x="195625" y="59243"/>
                  </a:lnTo>
                  <a:lnTo>
                    <a:pt x="192506" y="54170"/>
                  </a:lnTo>
                  <a:lnTo>
                    <a:pt x="187604" y="49376"/>
                  </a:lnTo>
                  <a:lnTo>
                    <a:pt x="185748" y="44064"/>
                  </a:lnTo>
                  <a:lnTo>
                    <a:pt x="187446" y="32517"/>
                  </a:lnTo>
                  <a:lnTo>
                    <a:pt x="184937" y="28591"/>
                  </a:lnTo>
                  <a:lnTo>
                    <a:pt x="161205" y="16646"/>
                  </a:lnTo>
                  <a:lnTo>
                    <a:pt x="142301" y="1272"/>
                  </a:lnTo>
                  <a:lnTo>
                    <a:pt x="137907" y="0"/>
                  </a:lnTo>
                  <a:lnTo>
                    <a:pt x="114300" y="16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44">
              <a:extLst>
                <a:ext uri="{FF2B5EF4-FFF2-40B4-BE49-F238E27FC236}">
                  <a16:creationId xmlns:a16="http://schemas.microsoft.com/office/drawing/2014/main" id="{34B1C269-695F-AC2C-0798-4B1DE31BDB1F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7754758" y="1312392"/>
              <a:ext cx="112893" cy="216578"/>
            </a:xfrm>
            <a:custGeom>
              <a:avLst/>
              <a:gdLst/>
              <a:ahLst/>
              <a:cxnLst/>
              <a:rect l="0" t="0" r="0" b="0"/>
              <a:pathLst>
                <a:path w="112893" h="216578">
                  <a:moveTo>
                    <a:pt x="11292" y="40158"/>
                  </a:moveTo>
                  <a:lnTo>
                    <a:pt x="11292" y="40158"/>
                  </a:lnTo>
                  <a:lnTo>
                    <a:pt x="23225" y="26343"/>
                  </a:lnTo>
                  <a:lnTo>
                    <a:pt x="33770" y="6850"/>
                  </a:lnTo>
                  <a:lnTo>
                    <a:pt x="35826" y="28"/>
                  </a:lnTo>
                  <a:lnTo>
                    <a:pt x="36115" y="0"/>
                  </a:lnTo>
                  <a:lnTo>
                    <a:pt x="36435" y="3260"/>
                  </a:lnTo>
                  <a:lnTo>
                    <a:pt x="35911" y="16995"/>
                  </a:lnTo>
                  <a:lnTo>
                    <a:pt x="30895" y="34471"/>
                  </a:lnTo>
                  <a:lnTo>
                    <a:pt x="20678" y="59339"/>
                  </a:lnTo>
                  <a:lnTo>
                    <a:pt x="17581" y="71966"/>
                  </a:lnTo>
                  <a:lnTo>
                    <a:pt x="7857" y="97320"/>
                  </a:lnTo>
                  <a:lnTo>
                    <a:pt x="962" y="129060"/>
                  </a:lnTo>
                  <a:lnTo>
                    <a:pt x="0" y="148814"/>
                  </a:lnTo>
                  <a:lnTo>
                    <a:pt x="2458" y="170816"/>
                  </a:lnTo>
                  <a:lnTo>
                    <a:pt x="780" y="181954"/>
                  </a:lnTo>
                  <a:lnTo>
                    <a:pt x="1462" y="186900"/>
                  </a:lnTo>
                  <a:lnTo>
                    <a:pt x="5982" y="196158"/>
                  </a:lnTo>
                  <a:lnTo>
                    <a:pt x="16461" y="205933"/>
                  </a:lnTo>
                  <a:lnTo>
                    <a:pt x="36302" y="214851"/>
                  </a:lnTo>
                  <a:lnTo>
                    <a:pt x="43105" y="216577"/>
                  </a:lnTo>
                  <a:lnTo>
                    <a:pt x="63359" y="212616"/>
                  </a:lnTo>
                  <a:lnTo>
                    <a:pt x="87742" y="203157"/>
                  </a:lnTo>
                  <a:lnTo>
                    <a:pt x="108431" y="193248"/>
                  </a:lnTo>
                  <a:lnTo>
                    <a:pt x="112892" y="1862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57">
            <a:extLst>
              <a:ext uri="{FF2B5EF4-FFF2-40B4-BE49-F238E27FC236}">
                <a16:creationId xmlns:a16="http://schemas.microsoft.com/office/drawing/2014/main" id="{AF4F9D44-FD98-1CB1-1A3F-8FBA4AFEFFA3}"/>
              </a:ext>
            </a:extLst>
          </p:cNvPr>
          <p:cNvGrpSpPr/>
          <p:nvPr/>
        </p:nvGrpSpPr>
        <p:grpSpPr>
          <a:xfrm>
            <a:off x="997725" y="1854200"/>
            <a:ext cx="1478776" cy="311151"/>
            <a:chOff x="997725" y="1854200"/>
            <a:chExt cx="1478776" cy="311151"/>
          </a:xfrm>
        </p:grpSpPr>
        <p:sp>
          <p:nvSpPr>
            <p:cNvPr id="48" name="SMARTInkShape-345">
              <a:extLst>
                <a:ext uri="{FF2B5EF4-FFF2-40B4-BE49-F238E27FC236}">
                  <a16:creationId xmlns:a16="http://schemas.microsoft.com/office/drawing/2014/main" id="{8941C80D-2F79-5331-415D-C3268AAA4A66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2280062" y="1970697"/>
              <a:ext cx="196439" cy="156048"/>
            </a:xfrm>
            <a:custGeom>
              <a:avLst/>
              <a:gdLst/>
              <a:ahLst/>
              <a:cxnLst/>
              <a:rect l="0" t="0" r="0" b="0"/>
              <a:pathLst>
                <a:path w="196439" h="156048">
                  <a:moveTo>
                    <a:pt x="24988" y="29553"/>
                  </a:moveTo>
                  <a:lnTo>
                    <a:pt x="24988" y="29553"/>
                  </a:lnTo>
                  <a:lnTo>
                    <a:pt x="24988" y="32924"/>
                  </a:lnTo>
                  <a:lnTo>
                    <a:pt x="28359" y="41762"/>
                  </a:lnTo>
                  <a:lnTo>
                    <a:pt x="33777" y="47444"/>
                  </a:lnTo>
                  <a:lnTo>
                    <a:pt x="48753" y="56841"/>
                  </a:lnTo>
                  <a:lnTo>
                    <a:pt x="58833" y="57438"/>
                  </a:lnTo>
                  <a:lnTo>
                    <a:pt x="90376" y="51727"/>
                  </a:lnTo>
                  <a:lnTo>
                    <a:pt x="115819" y="36668"/>
                  </a:lnTo>
                  <a:lnTo>
                    <a:pt x="133189" y="21525"/>
                  </a:lnTo>
                  <a:lnTo>
                    <a:pt x="136577" y="15872"/>
                  </a:lnTo>
                  <a:lnTo>
                    <a:pt x="135364" y="12671"/>
                  </a:lnTo>
                  <a:lnTo>
                    <a:pt x="128372" y="5352"/>
                  </a:lnTo>
                  <a:lnTo>
                    <a:pt x="116327" y="1158"/>
                  </a:lnTo>
                  <a:lnTo>
                    <a:pt x="102272" y="0"/>
                  </a:lnTo>
                  <a:lnTo>
                    <a:pt x="76002" y="5005"/>
                  </a:lnTo>
                  <a:lnTo>
                    <a:pt x="48430" y="15554"/>
                  </a:lnTo>
                  <a:lnTo>
                    <a:pt x="21752" y="34173"/>
                  </a:lnTo>
                  <a:lnTo>
                    <a:pt x="4281" y="64687"/>
                  </a:lnTo>
                  <a:lnTo>
                    <a:pt x="979" y="91469"/>
                  </a:lnTo>
                  <a:lnTo>
                    <a:pt x="0" y="109360"/>
                  </a:lnTo>
                  <a:lnTo>
                    <a:pt x="6452" y="125872"/>
                  </a:lnTo>
                  <a:lnTo>
                    <a:pt x="20672" y="140799"/>
                  </a:lnTo>
                  <a:lnTo>
                    <a:pt x="45033" y="150787"/>
                  </a:lnTo>
                  <a:lnTo>
                    <a:pt x="67851" y="154845"/>
                  </a:lnTo>
                  <a:lnTo>
                    <a:pt x="98131" y="156047"/>
                  </a:lnTo>
                  <a:lnTo>
                    <a:pt x="123801" y="153032"/>
                  </a:lnTo>
                  <a:lnTo>
                    <a:pt x="151437" y="150056"/>
                  </a:lnTo>
                  <a:lnTo>
                    <a:pt x="196438" y="1375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46">
              <a:extLst>
                <a:ext uri="{FF2B5EF4-FFF2-40B4-BE49-F238E27FC236}">
                  <a16:creationId xmlns:a16="http://schemas.microsoft.com/office/drawing/2014/main" id="{171307F5-4422-5BB1-66ED-F78DB3442B8B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2165350" y="2000250"/>
              <a:ext cx="57151" cy="16359"/>
            </a:xfrm>
            <a:custGeom>
              <a:avLst/>
              <a:gdLst/>
              <a:ahLst/>
              <a:cxnLst/>
              <a:rect l="0" t="0" r="0" b="0"/>
              <a:pathLst>
                <a:path w="57151" h="16359">
                  <a:moveTo>
                    <a:pt x="0" y="12700"/>
                  </a:moveTo>
                  <a:lnTo>
                    <a:pt x="0" y="12700"/>
                  </a:lnTo>
                  <a:lnTo>
                    <a:pt x="0" y="16071"/>
                  </a:lnTo>
                  <a:lnTo>
                    <a:pt x="705" y="16358"/>
                  </a:lnTo>
                  <a:lnTo>
                    <a:pt x="30507" y="4046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347">
              <a:extLst>
                <a:ext uri="{FF2B5EF4-FFF2-40B4-BE49-F238E27FC236}">
                  <a16:creationId xmlns:a16="http://schemas.microsoft.com/office/drawing/2014/main" id="{BD79154A-7C4D-73BE-563B-DE8771C2910D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2160254" y="1854200"/>
              <a:ext cx="74947" cy="259459"/>
            </a:xfrm>
            <a:custGeom>
              <a:avLst/>
              <a:gdLst/>
              <a:ahLst/>
              <a:cxnLst/>
              <a:rect l="0" t="0" r="0" b="0"/>
              <a:pathLst>
                <a:path w="74947" h="259459">
                  <a:moveTo>
                    <a:pt x="49546" y="0"/>
                  </a:moveTo>
                  <a:lnTo>
                    <a:pt x="49546" y="0"/>
                  </a:lnTo>
                  <a:lnTo>
                    <a:pt x="52917" y="0"/>
                  </a:lnTo>
                  <a:lnTo>
                    <a:pt x="53204" y="706"/>
                  </a:lnTo>
                  <a:lnTo>
                    <a:pt x="51643" y="3371"/>
                  </a:lnTo>
                  <a:lnTo>
                    <a:pt x="47941" y="31706"/>
                  </a:lnTo>
                  <a:lnTo>
                    <a:pt x="40762" y="60512"/>
                  </a:lnTo>
                  <a:lnTo>
                    <a:pt x="34635" y="85036"/>
                  </a:lnTo>
                  <a:lnTo>
                    <a:pt x="28351" y="110176"/>
                  </a:lnTo>
                  <a:lnTo>
                    <a:pt x="19907" y="139591"/>
                  </a:lnTo>
                  <a:lnTo>
                    <a:pt x="13561" y="164284"/>
                  </a:lnTo>
                  <a:lnTo>
                    <a:pt x="7212" y="192923"/>
                  </a:lnTo>
                  <a:lnTo>
                    <a:pt x="1568" y="218891"/>
                  </a:lnTo>
                  <a:lnTo>
                    <a:pt x="0" y="233457"/>
                  </a:lnTo>
                  <a:lnTo>
                    <a:pt x="3066" y="245105"/>
                  </a:lnTo>
                  <a:lnTo>
                    <a:pt x="8427" y="253574"/>
                  </a:lnTo>
                  <a:lnTo>
                    <a:pt x="13162" y="257339"/>
                  </a:lnTo>
                  <a:lnTo>
                    <a:pt x="26536" y="259458"/>
                  </a:lnTo>
                  <a:lnTo>
                    <a:pt x="36027" y="256191"/>
                  </a:lnTo>
                  <a:lnTo>
                    <a:pt x="74946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348">
              <a:extLst>
                <a:ext uri="{FF2B5EF4-FFF2-40B4-BE49-F238E27FC236}">
                  <a16:creationId xmlns:a16="http://schemas.microsoft.com/office/drawing/2014/main" id="{6DFA7FB1-CAA4-C2E6-7AFF-4A885D125C46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1989205" y="2038826"/>
              <a:ext cx="150746" cy="117010"/>
            </a:xfrm>
            <a:custGeom>
              <a:avLst/>
              <a:gdLst/>
              <a:ahLst/>
              <a:cxnLst/>
              <a:rect l="0" t="0" r="0" b="0"/>
              <a:pathLst>
                <a:path w="150746" h="117010">
                  <a:moveTo>
                    <a:pt x="68195" y="43974"/>
                  </a:moveTo>
                  <a:lnTo>
                    <a:pt x="68195" y="43974"/>
                  </a:lnTo>
                  <a:lnTo>
                    <a:pt x="80128" y="30159"/>
                  </a:lnTo>
                  <a:lnTo>
                    <a:pt x="84082" y="22312"/>
                  </a:lnTo>
                  <a:lnTo>
                    <a:pt x="86829" y="4946"/>
                  </a:lnTo>
                  <a:lnTo>
                    <a:pt x="86262" y="3139"/>
                  </a:lnTo>
                  <a:lnTo>
                    <a:pt x="85178" y="1934"/>
                  </a:lnTo>
                  <a:lnTo>
                    <a:pt x="83751" y="1130"/>
                  </a:lnTo>
                  <a:lnTo>
                    <a:pt x="74999" y="0"/>
                  </a:lnTo>
                  <a:lnTo>
                    <a:pt x="60098" y="6407"/>
                  </a:lnTo>
                  <a:lnTo>
                    <a:pt x="42277" y="17242"/>
                  </a:lnTo>
                  <a:lnTo>
                    <a:pt x="22362" y="42979"/>
                  </a:lnTo>
                  <a:lnTo>
                    <a:pt x="3929" y="72222"/>
                  </a:lnTo>
                  <a:lnTo>
                    <a:pt x="0" y="89268"/>
                  </a:lnTo>
                  <a:lnTo>
                    <a:pt x="2206" y="107724"/>
                  </a:lnTo>
                  <a:lnTo>
                    <a:pt x="5471" y="114641"/>
                  </a:lnTo>
                  <a:lnTo>
                    <a:pt x="7329" y="116485"/>
                  </a:lnTo>
                  <a:lnTo>
                    <a:pt x="9273" y="117009"/>
                  </a:lnTo>
                  <a:lnTo>
                    <a:pt x="11275" y="116653"/>
                  </a:lnTo>
                  <a:lnTo>
                    <a:pt x="22928" y="111012"/>
                  </a:lnTo>
                  <a:lnTo>
                    <a:pt x="46974" y="83916"/>
                  </a:lnTo>
                  <a:lnTo>
                    <a:pt x="66350" y="52709"/>
                  </a:lnTo>
                  <a:lnTo>
                    <a:pt x="80373" y="22651"/>
                  </a:lnTo>
                  <a:lnTo>
                    <a:pt x="82664" y="19175"/>
                  </a:lnTo>
                  <a:lnTo>
                    <a:pt x="83485" y="16858"/>
                  </a:lnTo>
                  <a:lnTo>
                    <a:pt x="83327" y="15313"/>
                  </a:lnTo>
                  <a:lnTo>
                    <a:pt x="82517" y="14284"/>
                  </a:lnTo>
                  <a:lnTo>
                    <a:pt x="81976" y="14303"/>
                  </a:lnTo>
                  <a:lnTo>
                    <a:pt x="81616" y="15021"/>
                  </a:lnTo>
                  <a:lnTo>
                    <a:pt x="70798" y="46565"/>
                  </a:lnTo>
                  <a:lnTo>
                    <a:pt x="69352" y="57826"/>
                  </a:lnTo>
                  <a:lnTo>
                    <a:pt x="72472" y="68004"/>
                  </a:lnTo>
                  <a:lnTo>
                    <a:pt x="75280" y="72694"/>
                  </a:lnTo>
                  <a:lnTo>
                    <a:pt x="78563" y="75821"/>
                  </a:lnTo>
                  <a:lnTo>
                    <a:pt x="85973" y="79295"/>
                  </a:lnTo>
                  <a:lnTo>
                    <a:pt x="117344" y="81830"/>
                  </a:lnTo>
                  <a:lnTo>
                    <a:pt x="150745" y="69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349">
              <a:extLst>
                <a:ext uri="{FF2B5EF4-FFF2-40B4-BE49-F238E27FC236}">
                  <a16:creationId xmlns:a16="http://schemas.microsoft.com/office/drawing/2014/main" id="{C63FD9A0-C5CC-36CE-AA74-663F731BB71F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1714500" y="2027186"/>
              <a:ext cx="246191" cy="130093"/>
            </a:xfrm>
            <a:custGeom>
              <a:avLst/>
              <a:gdLst/>
              <a:ahLst/>
              <a:cxnLst/>
              <a:rect l="0" t="0" r="0" b="0"/>
              <a:pathLst>
                <a:path w="246191" h="130093">
                  <a:moveTo>
                    <a:pt x="0" y="42914"/>
                  </a:moveTo>
                  <a:lnTo>
                    <a:pt x="0" y="42914"/>
                  </a:lnTo>
                  <a:lnTo>
                    <a:pt x="0" y="39543"/>
                  </a:lnTo>
                  <a:lnTo>
                    <a:pt x="11933" y="25023"/>
                  </a:lnTo>
                  <a:lnTo>
                    <a:pt x="32240" y="6240"/>
                  </a:lnTo>
                  <a:lnTo>
                    <a:pt x="42714" y="768"/>
                  </a:lnTo>
                  <a:lnTo>
                    <a:pt x="45409" y="0"/>
                  </a:lnTo>
                  <a:lnTo>
                    <a:pt x="48617" y="899"/>
                  </a:lnTo>
                  <a:lnTo>
                    <a:pt x="55945" y="5661"/>
                  </a:lnTo>
                  <a:lnTo>
                    <a:pt x="62023" y="14363"/>
                  </a:lnTo>
                  <a:lnTo>
                    <a:pt x="66372" y="25991"/>
                  </a:lnTo>
                  <a:lnTo>
                    <a:pt x="69163" y="56452"/>
                  </a:lnTo>
                  <a:lnTo>
                    <a:pt x="69714" y="82904"/>
                  </a:lnTo>
                  <a:lnTo>
                    <a:pt x="64754" y="106082"/>
                  </a:lnTo>
                  <a:lnTo>
                    <a:pt x="56979" y="123099"/>
                  </a:lnTo>
                  <a:lnTo>
                    <a:pt x="52020" y="130092"/>
                  </a:lnTo>
                  <a:lnTo>
                    <a:pt x="51614" y="129961"/>
                  </a:lnTo>
                  <a:lnTo>
                    <a:pt x="51162" y="127933"/>
                  </a:lnTo>
                  <a:lnTo>
                    <a:pt x="60305" y="112154"/>
                  </a:lnTo>
                  <a:lnTo>
                    <a:pt x="83422" y="86010"/>
                  </a:lnTo>
                  <a:lnTo>
                    <a:pt x="109041" y="58807"/>
                  </a:lnTo>
                  <a:lnTo>
                    <a:pt x="136563" y="39697"/>
                  </a:lnTo>
                  <a:lnTo>
                    <a:pt x="141363" y="37956"/>
                  </a:lnTo>
                  <a:lnTo>
                    <a:pt x="151403" y="36977"/>
                  </a:lnTo>
                  <a:lnTo>
                    <a:pt x="153852" y="37545"/>
                  </a:lnTo>
                  <a:lnTo>
                    <a:pt x="155485" y="38629"/>
                  </a:lnTo>
                  <a:lnTo>
                    <a:pt x="158004" y="43126"/>
                  </a:lnTo>
                  <a:lnTo>
                    <a:pt x="161476" y="52180"/>
                  </a:lnTo>
                  <a:lnTo>
                    <a:pt x="161608" y="63260"/>
                  </a:lnTo>
                  <a:lnTo>
                    <a:pt x="154762" y="92473"/>
                  </a:lnTo>
                  <a:lnTo>
                    <a:pt x="152395" y="102675"/>
                  </a:lnTo>
                  <a:lnTo>
                    <a:pt x="147025" y="111296"/>
                  </a:lnTo>
                  <a:lnTo>
                    <a:pt x="147405" y="111785"/>
                  </a:lnTo>
                  <a:lnTo>
                    <a:pt x="149710" y="112329"/>
                  </a:lnTo>
                  <a:lnTo>
                    <a:pt x="150607" y="111769"/>
                  </a:lnTo>
                  <a:lnTo>
                    <a:pt x="151205" y="110689"/>
                  </a:lnTo>
                  <a:lnTo>
                    <a:pt x="155535" y="100516"/>
                  </a:lnTo>
                  <a:lnTo>
                    <a:pt x="179515" y="73264"/>
                  </a:lnTo>
                  <a:lnTo>
                    <a:pt x="205116" y="45279"/>
                  </a:lnTo>
                  <a:lnTo>
                    <a:pt x="234726" y="28491"/>
                  </a:lnTo>
                  <a:lnTo>
                    <a:pt x="237623" y="29065"/>
                  </a:lnTo>
                  <a:lnTo>
                    <a:pt x="240260" y="31565"/>
                  </a:lnTo>
                  <a:lnTo>
                    <a:pt x="244365" y="39281"/>
                  </a:lnTo>
                  <a:lnTo>
                    <a:pt x="246190" y="47414"/>
                  </a:lnTo>
                  <a:lnTo>
                    <a:pt x="242998" y="73567"/>
                  </a:lnTo>
                  <a:lnTo>
                    <a:pt x="241300" y="1000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350">
              <a:extLst>
                <a:ext uri="{FF2B5EF4-FFF2-40B4-BE49-F238E27FC236}">
                  <a16:creationId xmlns:a16="http://schemas.microsoft.com/office/drawing/2014/main" id="{9A3B61ED-DD94-DA7C-6790-DE9E96054119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1632833" y="1930400"/>
              <a:ext cx="5468" cy="31751"/>
            </a:xfrm>
            <a:custGeom>
              <a:avLst/>
              <a:gdLst/>
              <a:ahLst/>
              <a:cxnLst/>
              <a:rect l="0" t="0" r="0" b="0"/>
              <a:pathLst>
                <a:path w="5468" h="31751">
                  <a:moveTo>
                    <a:pt x="5467" y="31750"/>
                  </a:moveTo>
                  <a:lnTo>
                    <a:pt x="5467" y="31750"/>
                  </a:lnTo>
                  <a:lnTo>
                    <a:pt x="0" y="11977"/>
                  </a:lnTo>
                  <a:lnTo>
                    <a:pt x="411" y="9396"/>
                  </a:lnTo>
                  <a:lnTo>
                    <a:pt x="54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351">
              <a:extLst>
                <a:ext uri="{FF2B5EF4-FFF2-40B4-BE49-F238E27FC236}">
                  <a16:creationId xmlns:a16="http://schemas.microsoft.com/office/drawing/2014/main" id="{5009F65D-EDBF-4296-52CF-0BE95DBC0CE1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1631950" y="2045922"/>
              <a:ext cx="6351" cy="106729"/>
            </a:xfrm>
            <a:custGeom>
              <a:avLst/>
              <a:gdLst/>
              <a:ahLst/>
              <a:cxnLst/>
              <a:rect l="0" t="0" r="0" b="0"/>
              <a:pathLst>
                <a:path w="6351" h="106729">
                  <a:moveTo>
                    <a:pt x="0" y="17828"/>
                  </a:moveTo>
                  <a:lnTo>
                    <a:pt x="0" y="17828"/>
                  </a:lnTo>
                  <a:lnTo>
                    <a:pt x="0" y="2901"/>
                  </a:lnTo>
                  <a:lnTo>
                    <a:pt x="706" y="1527"/>
                  </a:lnTo>
                  <a:lnTo>
                    <a:pt x="1881" y="610"/>
                  </a:lnTo>
                  <a:lnTo>
                    <a:pt x="3371" y="0"/>
                  </a:lnTo>
                  <a:lnTo>
                    <a:pt x="4364" y="1003"/>
                  </a:lnTo>
                  <a:lnTo>
                    <a:pt x="5761" y="9158"/>
                  </a:lnTo>
                  <a:lnTo>
                    <a:pt x="5470" y="21217"/>
                  </a:lnTo>
                  <a:lnTo>
                    <a:pt x="573" y="48203"/>
                  </a:lnTo>
                  <a:lnTo>
                    <a:pt x="1995" y="74497"/>
                  </a:lnTo>
                  <a:lnTo>
                    <a:pt x="6350" y="1067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352">
              <a:extLst>
                <a:ext uri="{FF2B5EF4-FFF2-40B4-BE49-F238E27FC236}">
                  <a16:creationId xmlns:a16="http://schemas.microsoft.com/office/drawing/2014/main" id="{202C8195-2487-5C9C-1835-8671782529DA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1416050" y="2025650"/>
              <a:ext cx="165101" cy="57151"/>
            </a:xfrm>
            <a:custGeom>
              <a:avLst/>
              <a:gdLst/>
              <a:ahLst/>
              <a:cxnLst/>
              <a:rect l="0" t="0" r="0" b="0"/>
              <a:pathLst>
                <a:path w="165101" h="57151">
                  <a:moveTo>
                    <a:pt x="0" y="57150"/>
                  </a:moveTo>
                  <a:lnTo>
                    <a:pt x="0" y="57150"/>
                  </a:lnTo>
                  <a:lnTo>
                    <a:pt x="18017" y="36885"/>
                  </a:lnTo>
                  <a:lnTo>
                    <a:pt x="42341" y="23551"/>
                  </a:lnTo>
                  <a:lnTo>
                    <a:pt x="67736" y="12074"/>
                  </a:lnTo>
                  <a:lnTo>
                    <a:pt x="93839" y="7340"/>
                  </a:lnTo>
                  <a:lnTo>
                    <a:pt x="123603" y="2488"/>
                  </a:lnTo>
                  <a:lnTo>
                    <a:pt x="151237" y="737"/>
                  </a:lnTo>
                  <a:lnTo>
                    <a:pt x="1651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353">
              <a:extLst>
                <a:ext uri="{FF2B5EF4-FFF2-40B4-BE49-F238E27FC236}">
                  <a16:creationId xmlns:a16="http://schemas.microsoft.com/office/drawing/2014/main" id="{A526F57B-462B-C6CC-F4C4-72022BBCE144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1412622" y="1938515"/>
              <a:ext cx="111379" cy="225778"/>
            </a:xfrm>
            <a:custGeom>
              <a:avLst/>
              <a:gdLst/>
              <a:ahLst/>
              <a:cxnLst/>
              <a:rect l="0" t="0" r="0" b="0"/>
              <a:pathLst>
                <a:path w="111379" h="225778">
                  <a:moveTo>
                    <a:pt x="28828" y="10935"/>
                  </a:moveTo>
                  <a:lnTo>
                    <a:pt x="28828" y="10935"/>
                  </a:lnTo>
                  <a:lnTo>
                    <a:pt x="28828" y="0"/>
                  </a:lnTo>
                  <a:lnTo>
                    <a:pt x="28123" y="117"/>
                  </a:lnTo>
                  <a:lnTo>
                    <a:pt x="25457" y="2129"/>
                  </a:lnTo>
                  <a:lnTo>
                    <a:pt x="23067" y="28036"/>
                  </a:lnTo>
                  <a:lnTo>
                    <a:pt x="20713" y="55000"/>
                  </a:lnTo>
                  <a:lnTo>
                    <a:pt x="17034" y="84080"/>
                  </a:lnTo>
                  <a:lnTo>
                    <a:pt x="11238" y="112637"/>
                  </a:lnTo>
                  <a:lnTo>
                    <a:pt x="6055" y="137181"/>
                  </a:lnTo>
                  <a:lnTo>
                    <a:pt x="3501" y="163661"/>
                  </a:lnTo>
                  <a:lnTo>
                    <a:pt x="0" y="179346"/>
                  </a:lnTo>
                  <a:lnTo>
                    <a:pt x="4423" y="205094"/>
                  </a:lnTo>
                  <a:lnTo>
                    <a:pt x="6208" y="210224"/>
                  </a:lnTo>
                  <a:lnTo>
                    <a:pt x="11954" y="217806"/>
                  </a:lnTo>
                  <a:lnTo>
                    <a:pt x="15462" y="220816"/>
                  </a:lnTo>
                  <a:lnTo>
                    <a:pt x="26886" y="224160"/>
                  </a:lnTo>
                  <a:lnTo>
                    <a:pt x="56664" y="225777"/>
                  </a:lnTo>
                  <a:lnTo>
                    <a:pt x="84996" y="219858"/>
                  </a:lnTo>
                  <a:lnTo>
                    <a:pt x="96830" y="215267"/>
                  </a:lnTo>
                  <a:lnTo>
                    <a:pt x="111378" y="2014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354">
              <a:extLst>
                <a:ext uri="{FF2B5EF4-FFF2-40B4-BE49-F238E27FC236}">
                  <a16:creationId xmlns:a16="http://schemas.microsoft.com/office/drawing/2014/main" id="{B95DB65A-0582-6C25-0557-3ED6AFB607AC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1254744" y="2030358"/>
              <a:ext cx="113238" cy="134993"/>
            </a:xfrm>
            <a:custGeom>
              <a:avLst/>
              <a:gdLst/>
              <a:ahLst/>
              <a:cxnLst/>
              <a:rect l="0" t="0" r="0" b="0"/>
              <a:pathLst>
                <a:path w="113238" h="134993">
                  <a:moveTo>
                    <a:pt x="59706" y="39742"/>
                  </a:moveTo>
                  <a:lnTo>
                    <a:pt x="59706" y="39742"/>
                  </a:lnTo>
                  <a:lnTo>
                    <a:pt x="68495" y="25927"/>
                  </a:lnTo>
                  <a:lnTo>
                    <a:pt x="76729" y="16630"/>
                  </a:lnTo>
                  <a:lnTo>
                    <a:pt x="76699" y="14457"/>
                  </a:lnTo>
                  <a:lnTo>
                    <a:pt x="74785" y="8278"/>
                  </a:lnTo>
                  <a:lnTo>
                    <a:pt x="69700" y="2710"/>
                  </a:lnTo>
                  <a:lnTo>
                    <a:pt x="66369" y="237"/>
                  </a:lnTo>
                  <a:lnTo>
                    <a:pt x="61326" y="0"/>
                  </a:lnTo>
                  <a:lnTo>
                    <a:pt x="48196" y="3499"/>
                  </a:lnTo>
                  <a:lnTo>
                    <a:pt x="21841" y="21608"/>
                  </a:lnTo>
                  <a:lnTo>
                    <a:pt x="9010" y="30742"/>
                  </a:lnTo>
                  <a:lnTo>
                    <a:pt x="4742" y="36564"/>
                  </a:lnTo>
                  <a:lnTo>
                    <a:pt x="0" y="50559"/>
                  </a:lnTo>
                  <a:lnTo>
                    <a:pt x="147" y="56126"/>
                  </a:lnTo>
                  <a:lnTo>
                    <a:pt x="1655" y="60542"/>
                  </a:lnTo>
                  <a:lnTo>
                    <a:pt x="7800" y="68036"/>
                  </a:lnTo>
                  <a:lnTo>
                    <a:pt x="17587" y="76071"/>
                  </a:lnTo>
                  <a:lnTo>
                    <a:pt x="32755" y="80583"/>
                  </a:lnTo>
                  <a:lnTo>
                    <a:pt x="59246" y="85004"/>
                  </a:lnTo>
                  <a:lnTo>
                    <a:pt x="86740" y="89448"/>
                  </a:lnTo>
                  <a:lnTo>
                    <a:pt x="104640" y="93589"/>
                  </a:lnTo>
                  <a:lnTo>
                    <a:pt x="108712" y="96101"/>
                  </a:lnTo>
                  <a:lnTo>
                    <a:pt x="111427" y="99187"/>
                  </a:lnTo>
                  <a:lnTo>
                    <a:pt x="113237" y="102655"/>
                  </a:lnTo>
                  <a:lnTo>
                    <a:pt x="113032" y="105673"/>
                  </a:lnTo>
                  <a:lnTo>
                    <a:pt x="111484" y="108391"/>
                  </a:lnTo>
                  <a:lnTo>
                    <a:pt x="109041" y="110908"/>
                  </a:lnTo>
                  <a:lnTo>
                    <a:pt x="95491" y="117821"/>
                  </a:lnTo>
                  <a:lnTo>
                    <a:pt x="68290" y="125773"/>
                  </a:lnTo>
                  <a:lnTo>
                    <a:pt x="27956" y="1349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355">
              <a:extLst>
                <a:ext uri="{FF2B5EF4-FFF2-40B4-BE49-F238E27FC236}">
                  <a16:creationId xmlns:a16="http://schemas.microsoft.com/office/drawing/2014/main" id="{9746ECB1-579F-B022-0E98-4D53CE2608E7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997725" y="2026125"/>
              <a:ext cx="199461" cy="139226"/>
            </a:xfrm>
            <a:custGeom>
              <a:avLst/>
              <a:gdLst/>
              <a:ahLst/>
              <a:cxnLst/>
              <a:rect l="0" t="0" r="0" b="0"/>
              <a:pathLst>
                <a:path w="199461" h="139226">
                  <a:moveTo>
                    <a:pt x="69075" y="50325"/>
                  </a:moveTo>
                  <a:lnTo>
                    <a:pt x="69075" y="50325"/>
                  </a:lnTo>
                  <a:lnTo>
                    <a:pt x="69075" y="44858"/>
                  </a:lnTo>
                  <a:lnTo>
                    <a:pt x="68369" y="44563"/>
                  </a:lnTo>
                  <a:lnTo>
                    <a:pt x="65704" y="44237"/>
                  </a:lnTo>
                  <a:lnTo>
                    <a:pt x="62167" y="45973"/>
                  </a:lnTo>
                  <a:lnTo>
                    <a:pt x="60237" y="47424"/>
                  </a:lnTo>
                  <a:lnTo>
                    <a:pt x="58091" y="50917"/>
                  </a:lnTo>
                  <a:lnTo>
                    <a:pt x="56714" y="58909"/>
                  </a:lnTo>
                  <a:lnTo>
                    <a:pt x="58012" y="60986"/>
                  </a:lnTo>
                  <a:lnTo>
                    <a:pt x="70710" y="71502"/>
                  </a:lnTo>
                  <a:lnTo>
                    <a:pt x="87512" y="74474"/>
                  </a:lnTo>
                  <a:lnTo>
                    <a:pt x="117768" y="74772"/>
                  </a:lnTo>
                  <a:lnTo>
                    <a:pt x="146740" y="68769"/>
                  </a:lnTo>
                  <a:lnTo>
                    <a:pt x="169228" y="60964"/>
                  </a:lnTo>
                  <a:lnTo>
                    <a:pt x="192418" y="45684"/>
                  </a:lnTo>
                  <a:lnTo>
                    <a:pt x="197978" y="39326"/>
                  </a:lnTo>
                  <a:lnTo>
                    <a:pt x="199460" y="36642"/>
                  </a:lnTo>
                  <a:lnTo>
                    <a:pt x="199037" y="33442"/>
                  </a:lnTo>
                  <a:lnTo>
                    <a:pt x="194805" y="26123"/>
                  </a:lnTo>
                  <a:lnTo>
                    <a:pt x="181117" y="14069"/>
                  </a:lnTo>
                  <a:lnTo>
                    <a:pt x="160285" y="4932"/>
                  </a:lnTo>
                  <a:lnTo>
                    <a:pt x="132868" y="1127"/>
                  </a:lnTo>
                  <a:lnTo>
                    <a:pt x="109143" y="0"/>
                  </a:lnTo>
                  <a:lnTo>
                    <a:pt x="78595" y="3037"/>
                  </a:lnTo>
                  <a:lnTo>
                    <a:pt x="62488" y="8376"/>
                  </a:lnTo>
                  <a:lnTo>
                    <a:pt x="31649" y="27371"/>
                  </a:lnTo>
                  <a:lnTo>
                    <a:pt x="16985" y="41251"/>
                  </a:lnTo>
                  <a:lnTo>
                    <a:pt x="5114" y="61199"/>
                  </a:lnTo>
                  <a:lnTo>
                    <a:pt x="388" y="81296"/>
                  </a:lnTo>
                  <a:lnTo>
                    <a:pt x="0" y="85789"/>
                  </a:lnTo>
                  <a:lnTo>
                    <a:pt x="3333" y="96426"/>
                  </a:lnTo>
                  <a:lnTo>
                    <a:pt x="10223" y="107503"/>
                  </a:lnTo>
                  <a:lnTo>
                    <a:pt x="31195" y="127112"/>
                  </a:lnTo>
                  <a:lnTo>
                    <a:pt x="48993" y="134538"/>
                  </a:lnTo>
                  <a:lnTo>
                    <a:pt x="75511" y="137836"/>
                  </a:lnTo>
                  <a:lnTo>
                    <a:pt x="97336" y="138608"/>
                  </a:lnTo>
                  <a:lnTo>
                    <a:pt x="145275" y="139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SMARTInkShape-356">
            <a:extLst>
              <a:ext uri="{FF2B5EF4-FFF2-40B4-BE49-F238E27FC236}">
                <a16:creationId xmlns:a16="http://schemas.microsoft.com/office/drawing/2014/main" id="{E18D5CD3-645B-9DEF-539F-613A0986F402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867472" y="2033268"/>
            <a:ext cx="288479" cy="130384"/>
          </a:xfrm>
          <a:custGeom>
            <a:avLst/>
            <a:gdLst/>
            <a:ahLst/>
            <a:cxnLst/>
            <a:rect l="0" t="0" r="0" b="0"/>
            <a:pathLst>
              <a:path w="288479" h="130384">
                <a:moveTo>
                  <a:pt x="97978" y="49532"/>
                </a:moveTo>
                <a:lnTo>
                  <a:pt x="97978" y="49532"/>
                </a:lnTo>
                <a:lnTo>
                  <a:pt x="116737" y="30773"/>
                </a:lnTo>
                <a:lnTo>
                  <a:pt x="111535" y="16202"/>
                </a:lnTo>
                <a:lnTo>
                  <a:pt x="110932" y="9474"/>
                </a:lnTo>
                <a:lnTo>
                  <a:pt x="108909" y="5153"/>
                </a:lnTo>
                <a:lnTo>
                  <a:pt x="107382" y="3012"/>
                </a:lnTo>
                <a:lnTo>
                  <a:pt x="100041" y="634"/>
                </a:lnTo>
                <a:lnTo>
                  <a:pt x="95120" y="0"/>
                </a:lnTo>
                <a:lnTo>
                  <a:pt x="84008" y="3059"/>
                </a:lnTo>
                <a:lnTo>
                  <a:pt x="53361" y="19763"/>
                </a:lnTo>
                <a:lnTo>
                  <a:pt x="29977" y="31919"/>
                </a:lnTo>
                <a:lnTo>
                  <a:pt x="21188" y="40293"/>
                </a:lnTo>
                <a:lnTo>
                  <a:pt x="5164" y="71577"/>
                </a:lnTo>
                <a:lnTo>
                  <a:pt x="0" y="92674"/>
                </a:lnTo>
                <a:lnTo>
                  <a:pt x="2312" y="111233"/>
                </a:lnTo>
                <a:lnTo>
                  <a:pt x="5600" y="118818"/>
                </a:lnTo>
                <a:lnTo>
                  <a:pt x="13176" y="124541"/>
                </a:lnTo>
                <a:lnTo>
                  <a:pt x="23600" y="128730"/>
                </a:lnTo>
                <a:lnTo>
                  <a:pt x="42073" y="130383"/>
                </a:lnTo>
                <a:lnTo>
                  <a:pt x="63696" y="126013"/>
                </a:lnTo>
                <a:lnTo>
                  <a:pt x="74745" y="119742"/>
                </a:lnTo>
                <a:lnTo>
                  <a:pt x="104221" y="92468"/>
                </a:lnTo>
                <a:lnTo>
                  <a:pt x="113625" y="83499"/>
                </a:lnTo>
                <a:lnTo>
                  <a:pt x="127772" y="62672"/>
                </a:lnTo>
                <a:lnTo>
                  <a:pt x="129341" y="57223"/>
                </a:lnTo>
                <a:lnTo>
                  <a:pt x="133065" y="82515"/>
                </a:lnTo>
                <a:lnTo>
                  <a:pt x="140552" y="101150"/>
                </a:lnTo>
                <a:lnTo>
                  <a:pt x="144652" y="107281"/>
                </a:lnTo>
                <a:lnTo>
                  <a:pt x="154470" y="110476"/>
                </a:lnTo>
                <a:lnTo>
                  <a:pt x="180399" y="112527"/>
                </a:lnTo>
                <a:lnTo>
                  <a:pt x="210972" y="112227"/>
                </a:lnTo>
                <a:lnTo>
                  <a:pt x="240425" y="107986"/>
                </a:lnTo>
                <a:lnTo>
                  <a:pt x="269084" y="102490"/>
                </a:lnTo>
                <a:lnTo>
                  <a:pt x="288478" y="10033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SMARTInkShape-Group59">
            <a:extLst>
              <a:ext uri="{FF2B5EF4-FFF2-40B4-BE49-F238E27FC236}">
                <a16:creationId xmlns:a16="http://schemas.microsoft.com/office/drawing/2014/main" id="{34042696-F082-77B0-C7E2-962A79E44524}"/>
              </a:ext>
            </a:extLst>
          </p:cNvPr>
          <p:cNvGrpSpPr/>
          <p:nvPr/>
        </p:nvGrpSpPr>
        <p:grpSpPr>
          <a:xfrm>
            <a:off x="3517900" y="1905756"/>
            <a:ext cx="742951" cy="399295"/>
            <a:chOff x="3517900" y="1905756"/>
            <a:chExt cx="742951" cy="399295"/>
          </a:xfrm>
        </p:grpSpPr>
        <p:sp>
          <p:nvSpPr>
            <p:cNvPr id="61" name="SMARTInkShape-357">
              <a:extLst>
                <a:ext uri="{FF2B5EF4-FFF2-40B4-BE49-F238E27FC236}">
                  <a16:creationId xmlns:a16="http://schemas.microsoft.com/office/drawing/2014/main" id="{68161232-5FC7-A4C8-0BF6-B5FEEB06B687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4229100" y="2108200"/>
              <a:ext cx="31751" cy="31751"/>
            </a:xfrm>
            <a:custGeom>
              <a:avLst/>
              <a:gdLst/>
              <a:ahLst/>
              <a:cxnLst/>
              <a:rect l="0" t="0" r="0" b="0"/>
              <a:pathLst>
                <a:path w="31751" h="31751">
                  <a:moveTo>
                    <a:pt x="0" y="31750"/>
                  </a:moveTo>
                  <a:lnTo>
                    <a:pt x="0" y="31750"/>
                  </a:lnTo>
                  <a:lnTo>
                    <a:pt x="0" y="28379"/>
                  </a:lnTo>
                  <a:lnTo>
                    <a:pt x="1881" y="24842"/>
                  </a:lnTo>
                  <a:lnTo>
                    <a:pt x="20394" y="5084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358">
              <a:extLst>
                <a:ext uri="{FF2B5EF4-FFF2-40B4-BE49-F238E27FC236}">
                  <a16:creationId xmlns:a16="http://schemas.microsoft.com/office/drawing/2014/main" id="{76AC3CF9-CC83-3C7D-401A-055CEBCC7CB1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4156235" y="1905756"/>
              <a:ext cx="46321" cy="202445"/>
            </a:xfrm>
            <a:custGeom>
              <a:avLst/>
              <a:gdLst/>
              <a:ahLst/>
              <a:cxnLst/>
              <a:rect l="0" t="0" r="0" b="0"/>
              <a:pathLst>
                <a:path w="46321" h="202445">
                  <a:moveTo>
                    <a:pt x="34765" y="30994"/>
                  </a:moveTo>
                  <a:lnTo>
                    <a:pt x="34765" y="30994"/>
                  </a:lnTo>
                  <a:lnTo>
                    <a:pt x="46320" y="1794"/>
                  </a:lnTo>
                  <a:lnTo>
                    <a:pt x="45996" y="944"/>
                  </a:lnTo>
                  <a:lnTo>
                    <a:pt x="45075" y="377"/>
                  </a:lnTo>
                  <a:lnTo>
                    <a:pt x="43755" y="0"/>
                  </a:lnTo>
                  <a:lnTo>
                    <a:pt x="42170" y="1159"/>
                  </a:lnTo>
                  <a:lnTo>
                    <a:pt x="38526" y="6210"/>
                  </a:lnTo>
                  <a:lnTo>
                    <a:pt x="29733" y="31795"/>
                  </a:lnTo>
                  <a:lnTo>
                    <a:pt x="20496" y="58591"/>
                  </a:lnTo>
                  <a:lnTo>
                    <a:pt x="14778" y="87324"/>
                  </a:lnTo>
                  <a:lnTo>
                    <a:pt x="7063" y="113382"/>
                  </a:lnTo>
                  <a:lnTo>
                    <a:pt x="4215" y="139288"/>
                  </a:lnTo>
                  <a:lnTo>
                    <a:pt x="0" y="165935"/>
                  </a:lnTo>
                  <a:lnTo>
                    <a:pt x="3015" y="202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359">
              <a:extLst>
                <a:ext uri="{FF2B5EF4-FFF2-40B4-BE49-F238E27FC236}">
                  <a16:creationId xmlns:a16="http://schemas.microsoft.com/office/drawing/2014/main" id="{06034B8F-031D-0451-C423-706F0D0EF27D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4032250" y="2032000"/>
              <a:ext cx="66471" cy="99326"/>
            </a:xfrm>
            <a:custGeom>
              <a:avLst/>
              <a:gdLst/>
              <a:ahLst/>
              <a:cxnLst/>
              <a:rect l="0" t="0" r="0" b="0"/>
              <a:pathLst>
                <a:path w="66471" h="99326">
                  <a:moveTo>
                    <a:pt x="0" y="25400"/>
                  </a:moveTo>
                  <a:lnTo>
                    <a:pt x="0" y="25400"/>
                  </a:lnTo>
                  <a:lnTo>
                    <a:pt x="10125" y="14569"/>
                  </a:lnTo>
                  <a:lnTo>
                    <a:pt x="12600" y="6712"/>
                  </a:lnTo>
                  <a:lnTo>
                    <a:pt x="7660" y="27120"/>
                  </a:lnTo>
                  <a:lnTo>
                    <a:pt x="7228" y="57377"/>
                  </a:lnTo>
                  <a:lnTo>
                    <a:pt x="12832" y="85836"/>
                  </a:lnTo>
                  <a:lnTo>
                    <a:pt x="15816" y="93653"/>
                  </a:lnTo>
                  <a:lnTo>
                    <a:pt x="17600" y="96302"/>
                  </a:lnTo>
                  <a:lnTo>
                    <a:pt x="21463" y="99245"/>
                  </a:lnTo>
                  <a:lnTo>
                    <a:pt x="24186" y="99325"/>
                  </a:lnTo>
                  <a:lnTo>
                    <a:pt x="30976" y="97531"/>
                  </a:lnTo>
                  <a:lnTo>
                    <a:pt x="42731" y="89184"/>
                  </a:lnTo>
                  <a:lnTo>
                    <a:pt x="49095" y="77973"/>
                  </a:lnTo>
                  <a:lnTo>
                    <a:pt x="58930" y="47779"/>
                  </a:lnTo>
                  <a:lnTo>
                    <a:pt x="66470" y="17577"/>
                  </a:lnTo>
                  <a:lnTo>
                    <a:pt x="63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360">
              <a:extLst>
                <a:ext uri="{FF2B5EF4-FFF2-40B4-BE49-F238E27FC236}">
                  <a16:creationId xmlns:a16="http://schemas.microsoft.com/office/drawing/2014/main" id="{663CA049-967A-337D-BCBD-6D502C305635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3854450" y="2007972"/>
              <a:ext cx="135107" cy="93879"/>
            </a:xfrm>
            <a:custGeom>
              <a:avLst/>
              <a:gdLst/>
              <a:ahLst/>
              <a:cxnLst/>
              <a:rect l="0" t="0" r="0" b="0"/>
              <a:pathLst>
                <a:path w="135107" h="93879">
                  <a:moveTo>
                    <a:pt x="25400" y="62128"/>
                  </a:moveTo>
                  <a:lnTo>
                    <a:pt x="25400" y="62128"/>
                  </a:lnTo>
                  <a:lnTo>
                    <a:pt x="25400" y="48644"/>
                  </a:lnTo>
                  <a:lnTo>
                    <a:pt x="29163" y="38261"/>
                  </a:lnTo>
                  <a:lnTo>
                    <a:pt x="51882" y="10555"/>
                  </a:lnTo>
                  <a:lnTo>
                    <a:pt x="65702" y="3260"/>
                  </a:lnTo>
                  <a:lnTo>
                    <a:pt x="83202" y="0"/>
                  </a:lnTo>
                  <a:lnTo>
                    <a:pt x="105165" y="2406"/>
                  </a:lnTo>
                  <a:lnTo>
                    <a:pt x="117530" y="7598"/>
                  </a:lnTo>
                  <a:lnTo>
                    <a:pt x="122803" y="10958"/>
                  </a:lnTo>
                  <a:lnTo>
                    <a:pt x="130544" y="20336"/>
                  </a:lnTo>
                  <a:lnTo>
                    <a:pt x="133596" y="25800"/>
                  </a:lnTo>
                  <a:lnTo>
                    <a:pt x="135106" y="37515"/>
                  </a:lnTo>
                  <a:lnTo>
                    <a:pt x="134520" y="43603"/>
                  </a:lnTo>
                  <a:lnTo>
                    <a:pt x="132719" y="48367"/>
                  </a:lnTo>
                  <a:lnTo>
                    <a:pt x="115776" y="66919"/>
                  </a:lnTo>
                  <a:lnTo>
                    <a:pt x="103527" y="75856"/>
                  </a:lnTo>
                  <a:lnTo>
                    <a:pt x="76607" y="85196"/>
                  </a:lnTo>
                  <a:lnTo>
                    <a:pt x="47875" y="91954"/>
                  </a:lnTo>
                  <a:lnTo>
                    <a:pt x="21451" y="93498"/>
                  </a:lnTo>
                  <a:lnTo>
                    <a:pt x="0" y="938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361">
              <a:extLst>
                <a:ext uri="{FF2B5EF4-FFF2-40B4-BE49-F238E27FC236}">
                  <a16:creationId xmlns:a16="http://schemas.microsoft.com/office/drawing/2014/main" id="{9A1FB2A5-B387-7E60-AD7E-9D0C3358412C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3860800" y="2011452"/>
              <a:ext cx="22309" cy="223749"/>
            </a:xfrm>
            <a:custGeom>
              <a:avLst/>
              <a:gdLst/>
              <a:ahLst/>
              <a:cxnLst/>
              <a:rect l="0" t="0" r="0" b="0"/>
              <a:pathLst>
                <a:path w="22309" h="223749">
                  <a:moveTo>
                    <a:pt x="0" y="33248"/>
                  </a:moveTo>
                  <a:lnTo>
                    <a:pt x="0" y="33248"/>
                  </a:lnTo>
                  <a:lnTo>
                    <a:pt x="3371" y="26506"/>
                  </a:lnTo>
                  <a:lnTo>
                    <a:pt x="8789" y="21315"/>
                  </a:lnTo>
                  <a:lnTo>
                    <a:pt x="12209" y="18942"/>
                  </a:lnTo>
                  <a:lnTo>
                    <a:pt x="14489" y="15950"/>
                  </a:lnTo>
                  <a:lnTo>
                    <a:pt x="21821" y="309"/>
                  </a:lnTo>
                  <a:lnTo>
                    <a:pt x="22308" y="0"/>
                  </a:lnTo>
                  <a:lnTo>
                    <a:pt x="20329" y="7718"/>
                  </a:lnTo>
                  <a:lnTo>
                    <a:pt x="15847" y="39441"/>
                  </a:lnTo>
                  <a:lnTo>
                    <a:pt x="10262" y="68715"/>
                  </a:lnTo>
                  <a:lnTo>
                    <a:pt x="7509" y="97457"/>
                  </a:lnTo>
                  <a:lnTo>
                    <a:pt x="2215" y="127384"/>
                  </a:lnTo>
                  <a:lnTo>
                    <a:pt x="438" y="153678"/>
                  </a:lnTo>
                  <a:lnTo>
                    <a:pt x="86" y="179254"/>
                  </a:lnTo>
                  <a:lnTo>
                    <a:pt x="0" y="2237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62">
              <a:extLst>
                <a:ext uri="{FF2B5EF4-FFF2-40B4-BE49-F238E27FC236}">
                  <a16:creationId xmlns:a16="http://schemas.microsoft.com/office/drawing/2014/main" id="{068746DC-DFB4-9E9F-754B-D2740A9340F3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3710766" y="2021153"/>
              <a:ext cx="67792" cy="103251"/>
            </a:xfrm>
            <a:custGeom>
              <a:avLst/>
              <a:gdLst/>
              <a:ahLst/>
              <a:cxnLst/>
              <a:rect l="0" t="0" r="0" b="0"/>
              <a:pathLst>
                <a:path w="67792" h="103251">
                  <a:moveTo>
                    <a:pt x="3984" y="42597"/>
                  </a:moveTo>
                  <a:lnTo>
                    <a:pt x="3984" y="42597"/>
                  </a:lnTo>
                  <a:lnTo>
                    <a:pt x="10726" y="39226"/>
                  </a:lnTo>
                  <a:lnTo>
                    <a:pt x="12712" y="37527"/>
                  </a:lnTo>
                  <a:lnTo>
                    <a:pt x="20699" y="25590"/>
                  </a:lnTo>
                  <a:lnTo>
                    <a:pt x="21996" y="21398"/>
                  </a:lnTo>
                  <a:lnTo>
                    <a:pt x="23048" y="19997"/>
                  </a:lnTo>
                  <a:lnTo>
                    <a:pt x="27193" y="17321"/>
                  </a:lnTo>
                  <a:lnTo>
                    <a:pt x="29096" y="11839"/>
                  </a:lnTo>
                  <a:lnTo>
                    <a:pt x="29359" y="0"/>
                  </a:lnTo>
                  <a:lnTo>
                    <a:pt x="28661" y="88"/>
                  </a:lnTo>
                  <a:lnTo>
                    <a:pt x="26005" y="2067"/>
                  </a:lnTo>
                  <a:lnTo>
                    <a:pt x="5618" y="30799"/>
                  </a:lnTo>
                  <a:lnTo>
                    <a:pt x="0" y="52585"/>
                  </a:lnTo>
                  <a:lnTo>
                    <a:pt x="1705" y="76914"/>
                  </a:lnTo>
                  <a:lnTo>
                    <a:pt x="8616" y="89834"/>
                  </a:lnTo>
                  <a:lnTo>
                    <a:pt x="13422" y="95255"/>
                  </a:lnTo>
                  <a:lnTo>
                    <a:pt x="26288" y="101278"/>
                  </a:lnTo>
                  <a:lnTo>
                    <a:pt x="40002" y="103250"/>
                  </a:lnTo>
                  <a:lnTo>
                    <a:pt x="50801" y="101774"/>
                  </a:lnTo>
                  <a:lnTo>
                    <a:pt x="60305" y="95003"/>
                  </a:lnTo>
                  <a:lnTo>
                    <a:pt x="64814" y="90235"/>
                  </a:lnTo>
                  <a:lnTo>
                    <a:pt x="67115" y="84233"/>
                  </a:lnTo>
                  <a:lnTo>
                    <a:pt x="67791" y="70039"/>
                  </a:lnTo>
                  <a:lnTo>
                    <a:pt x="60833" y="46181"/>
                  </a:lnTo>
                  <a:lnTo>
                    <a:pt x="35734" y="108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63">
              <a:extLst>
                <a:ext uri="{FF2B5EF4-FFF2-40B4-BE49-F238E27FC236}">
                  <a16:creationId xmlns:a16="http://schemas.microsoft.com/office/drawing/2014/main" id="{93DE29D9-DDF2-C4E7-0364-51EF2A21FEE8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3517900" y="1989156"/>
              <a:ext cx="142321" cy="106345"/>
            </a:xfrm>
            <a:custGeom>
              <a:avLst/>
              <a:gdLst/>
              <a:ahLst/>
              <a:cxnLst/>
              <a:rect l="0" t="0" r="0" b="0"/>
              <a:pathLst>
                <a:path w="142321" h="106345">
                  <a:moveTo>
                    <a:pt x="6350" y="61894"/>
                  </a:moveTo>
                  <a:lnTo>
                    <a:pt x="6350" y="61894"/>
                  </a:lnTo>
                  <a:lnTo>
                    <a:pt x="9721" y="58523"/>
                  </a:lnTo>
                  <a:lnTo>
                    <a:pt x="21277" y="36033"/>
                  </a:lnTo>
                  <a:lnTo>
                    <a:pt x="51553" y="12984"/>
                  </a:lnTo>
                  <a:lnTo>
                    <a:pt x="76815" y="3815"/>
                  </a:lnTo>
                  <a:lnTo>
                    <a:pt x="96530" y="0"/>
                  </a:lnTo>
                  <a:lnTo>
                    <a:pt x="114679" y="2241"/>
                  </a:lnTo>
                  <a:lnTo>
                    <a:pt x="133462" y="14115"/>
                  </a:lnTo>
                  <a:lnTo>
                    <a:pt x="140455" y="28900"/>
                  </a:lnTo>
                  <a:lnTo>
                    <a:pt x="142320" y="37781"/>
                  </a:lnTo>
                  <a:lnTo>
                    <a:pt x="141447" y="45819"/>
                  </a:lnTo>
                  <a:lnTo>
                    <a:pt x="134832" y="60394"/>
                  </a:lnTo>
                  <a:lnTo>
                    <a:pt x="118408" y="81223"/>
                  </a:lnTo>
                  <a:lnTo>
                    <a:pt x="105090" y="90356"/>
                  </a:lnTo>
                  <a:lnTo>
                    <a:pt x="76341" y="99762"/>
                  </a:lnTo>
                  <a:lnTo>
                    <a:pt x="55096" y="103419"/>
                  </a:lnTo>
                  <a:lnTo>
                    <a:pt x="25418" y="105477"/>
                  </a:lnTo>
                  <a:lnTo>
                    <a:pt x="0" y="106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64">
              <a:extLst>
                <a:ext uri="{FF2B5EF4-FFF2-40B4-BE49-F238E27FC236}">
                  <a16:creationId xmlns:a16="http://schemas.microsoft.com/office/drawing/2014/main" id="{E36EAD1A-74D8-3052-6E06-EDA3D686D955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3524250" y="2007744"/>
              <a:ext cx="60681" cy="297307"/>
            </a:xfrm>
            <a:custGeom>
              <a:avLst/>
              <a:gdLst/>
              <a:ahLst/>
              <a:cxnLst/>
              <a:rect l="0" t="0" r="0" b="0"/>
              <a:pathLst>
                <a:path w="60681" h="297307">
                  <a:moveTo>
                    <a:pt x="31750" y="11556"/>
                  </a:moveTo>
                  <a:lnTo>
                    <a:pt x="31750" y="11556"/>
                  </a:lnTo>
                  <a:lnTo>
                    <a:pt x="60328" y="0"/>
                  </a:lnTo>
                  <a:lnTo>
                    <a:pt x="60680" y="1735"/>
                  </a:lnTo>
                  <a:lnTo>
                    <a:pt x="54293" y="25374"/>
                  </a:lnTo>
                  <a:lnTo>
                    <a:pt x="47366" y="52574"/>
                  </a:lnTo>
                  <a:lnTo>
                    <a:pt x="41655" y="84099"/>
                  </a:lnTo>
                  <a:lnTo>
                    <a:pt x="39154" y="109093"/>
                  </a:lnTo>
                  <a:lnTo>
                    <a:pt x="35041" y="137744"/>
                  </a:lnTo>
                  <a:lnTo>
                    <a:pt x="29354" y="165205"/>
                  </a:lnTo>
                  <a:lnTo>
                    <a:pt x="23201" y="191215"/>
                  </a:lnTo>
                  <a:lnTo>
                    <a:pt x="16909" y="216796"/>
                  </a:lnTo>
                  <a:lnTo>
                    <a:pt x="10576" y="242250"/>
                  </a:lnTo>
                  <a:lnTo>
                    <a:pt x="0" y="2973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60">
            <a:extLst>
              <a:ext uri="{FF2B5EF4-FFF2-40B4-BE49-F238E27FC236}">
                <a16:creationId xmlns:a16="http://schemas.microsoft.com/office/drawing/2014/main" id="{D721DC90-A46A-A4D7-7DA9-AAF8ABE924B5}"/>
              </a:ext>
            </a:extLst>
          </p:cNvPr>
          <p:cNvGrpSpPr/>
          <p:nvPr/>
        </p:nvGrpSpPr>
        <p:grpSpPr>
          <a:xfrm>
            <a:off x="4635500" y="1976480"/>
            <a:ext cx="1143001" cy="296821"/>
            <a:chOff x="4635500" y="1976480"/>
            <a:chExt cx="1143001" cy="296821"/>
          </a:xfrm>
        </p:grpSpPr>
        <p:sp>
          <p:nvSpPr>
            <p:cNvPr id="70" name="SMARTInkShape-365">
              <a:extLst>
                <a:ext uri="{FF2B5EF4-FFF2-40B4-BE49-F238E27FC236}">
                  <a16:creationId xmlns:a16="http://schemas.microsoft.com/office/drawing/2014/main" id="{2693E505-E494-98AB-9E8E-561033E48CCC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5753100" y="2101850"/>
              <a:ext cx="25401" cy="31751"/>
            </a:xfrm>
            <a:custGeom>
              <a:avLst/>
              <a:gdLst/>
              <a:ahLst/>
              <a:cxnLst/>
              <a:rect l="0" t="0" r="0" b="0"/>
              <a:pathLst>
                <a:path w="25401" h="31751">
                  <a:moveTo>
                    <a:pt x="0" y="31750"/>
                  </a:moveTo>
                  <a:lnTo>
                    <a:pt x="0" y="31750"/>
                  </a:lnTo>
                  <a:lnTo>
                    <a:pt x="5776" y="26680"/>
                  </a:lnTo>
                  <a:lnTo>
                    <a:pt x="12209" y="22912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66">
              <a:extLst>
                <a:ext uri="{FF2B5EF4-FFF2-40B4-BE49-F238E27FC236}">
                  <a16:creationId xmlns:a16="http://schemas.microsoft.com/office/drawing/2014/main" id="{185E7B71-7D9F-7A0F-3592-058F0BC4F46F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5208366" y="1976480"/>
              <a:ext cx="448763" cy="150771"/>
            </a:xfrm>
            <a:custGeom>
              <a:avLst/>
              <a:gdLst/>
              <a:ahLst/>
              <a:cxnLst/>
              <a:rect l="0" t="0" r="0" b="0"/>
              <a:pathLst>
                <a:path w="448763" h="150771">
                  <a:moveTo>
                    <a:pt x="100234" y="61870"/>
                  </a:moveTo>
                  <a:lnTo>
                    <a:pt x="100234" y="61870"/>
                  </a:lnTo>
                  <a:lnTo>
                    <a:pt x="106975" y="58499"/>
                  </a:lnTo>
                  <a:lnTo>
                    <a:pt x="108961" y="56095"/>
                  </a:lnTo>
                  <a:lnTo>
                    <a:pt x="115782" y="41476"/>
                  </a:lnTo>
                  <a:lnTo>
                    <a:pt x="116244" y="38396"/>
                  </a:lnTo>
                  <a:lnTo>
                    <a:pt x="114875" y="31211"/>
                  </a:lnTo>
                  <a:lnTo>
                    <a:pt x="110035" y="25196"/>
                  </a:lnTo>
                  <a:lnTo>
                    <a:pt x="103179" y="20876"/>
                  </a:lnTo>
                  <a:lnTo>
                    <a:pt x="95428" y="18956"/>
                  </a:lnTo>
                  <a:lnTo>
                    <a:pt x="70225" y="22793"/>
                  </a:lnTo>
                  <a:lnTo>
                    <a:pt x="54810" y="29047"/>
                  </a:lnTo>
                  <a:lnTo>
                    <a:pt x="24101" y="50679"/>
                  </a:lnTo>
                  <a:lnTo>
                    <a:pt x="13235" y="62317"/>
                  </a:lnTo>
                  <a:lnTo>
                    <a:pt x="7946" y="71947"/>
                  </a:lnTo>
                  <a:lnTo>
                    <a:pt x="0" y="102464"/>
                  </a:lnTo>
                  <a:lnTo>
                    <a:pt x="2409" y="119759"/>
                  </a:lnTo>
                  <a:lnTo>
                    <a:pt x="7593" y="134918"/>
                  </a:lnTo>
                  <a:lnTo>
                    <a:pt x="11553" y="140197"/>
                  </a:lnTo>
                  <a:lnTo>
                    <a:pt x="13596" y="141605"/>
                  </a:lnTo>
                  <a:lnTo>
                    <a:pt x="16369" y="141838"/>
                  </a:lnTo>
                  <a:lnTo>
                    <a:pt x="23214" y="140215"/>
                  </a:lnTo>
                  <a:lnTo>
                    <a:pt x="43471" y="128355"/>
                  </a:lnTo>
                  <a:lnTo>
                    <a:pt x="66140" y="108272"/>
                  </a:lnTo>
                  <a:lnTo>
                    <a:pt x="70970" y="99897"/>
                  </a:lnTo>
                  <a:lnTo>
                    <a:pt x="77452" y="85367"/>
                  </a:lnTo>
                  <a:lnTo>
                    <a:pt x="93557" y="54029"/>
                  </a:lnTo>
                  <a:lnTo>
                    <a:pt x="99648" y="36130"/>
                  </a:lnTo>
                  <a:lnTo>
                    <a:pt x="99843" y="34127"/>
                  </a:lnTo>
                  <a:lnTo>
                    <a:pt x="99972" y="34202"/>
                  </a:lnTo>
                  <a:lnTo>
                    <a:pt x="100119" y="38049"/>
                  </a:lnTo>
                  <a:lnTo>
                    <a:pt x="91385" y="63449"/>
                  </a:lnTo>
                  <a:lnTo>
                    <a:pt x="88041" y="95091"/>
                  </a:lnTo>
                  <a:lnTo>
                    <a:pt x="87634" y="110844"/>
                  </a:lnTo>
                  <a:lnTo>
                    <a:pt x="91342" y="119149"/>
                  </a:lnTo>
                  <a:lnTo>
                    <a:pt x="97693" y="126838"/>
                  </a:lnTo>
                  <a:lnTo>
                    <a:pt x="105219" y="132608"/>
                  </a:lnTo>
                  <a:lnTo>
                    <a:pt x="109202" y="133723"/>
                  </a:lnTo>
                  <a:lnTo>
                    <a:pt x="117391" y="133081"/>
                  </a:lnTo>
                  <a:lnTo>
                    <a:pt x="123851" y="130443"/>
                  </a:lnTo>
                  <a:lnTo>
                    <a:pt x="143717" y="113458"/>
                  </a:lnTo>
                  <a:lnTo>
                    <a:pt x="158860" y="86537"/>
                  </a:lnTo>
                  <a:lnTo>
                    <a:pt x="171239" y="68467"/>
                  </a:lnTo>
                  <a:lnTo>
                    <a:pt x="185547" y="58104"/>
                  </a:lnTo>
                  <a:lnTo>
                    <a:pt x="199411" y="50486"/>
                  </a:lnTo>
                  <a:lnTo>
                    <a:pt x="200924" y="50753"/>
                  </a:lnTo>
                  <a:lnTo>
                    <a:pt x="204487" y="52931"/>
                  </a:lnTo>
                  <a:lnTo>
                    <a:pt x="205014" y="53794"/>
                  </a:lnTo>
                  <a:lnTo>
                    <a:pt x="204660" y="54369"/>
                  </a:lnTo>
                  <a:lnTo>
                    <a:pt x="203718" y="54753"/>
                  </a:lnTo>
                  <a:lnTo>
                    <a:pt x="203090" y="55714"/>
                  </a:lnTo>
                  <a:lnTo>
                    <a:pt x="202392" y="58664"/>
                  </a:lnTo>
                  <a:lnTo>
                    <a:pt x="205603" y="75740"/>
                  </a:lnTo>
                  <a:lnTo>
                    <a:pt x="202258" y="107073"/>
                  </a:lnTo>
                  <a:lnTo>
                    <a:pt x="201871" y="138005"/>
                  </a:lnTo>
                  <a:lnTo>
                    <a:pt x="201839" y="143575"/>
                  </a:lnTo>
                  <a:lnTo>
                    <a:pt x="205206" y="140799"/>
                  </a:lnTo>
                  <a:lnTo>
                    <a:pt x="225600" y="111794"/>
                  </a:lnTo>
                  <a:lnTo>
                    <a:pt x="252656" y="81235"/>
                  </a:lnTo>
                  <a:lnTo>
                    <a:pt x="267873" y="67159"/>
                  </a:lnTo>
                  <a:lnTo>
                    <a:pt x="285302" y="59196"/>
                  </a:lnTo>
                  <a:lnTo>
                    <a:pt x="287113" y="59381"/>
                  </a:lnTo>
                  <a:lnTo>
                    <a:pt x="288320" y="60917"/>
                  </a:lnTo>
                  <a:lnTo>
                    <a:pt x="295549" y="83275"/>
                  </a:lnTo>
                  <a:lnTo>
                    <a:pt x="295696" y="94667"/>
                  </a:lnTo>
                  <a:lnTo>
                    <a:pt x="293223" y="111569"/>
                  </a:lnTo>
                  <a:lnTo>
                    <a:pt x="294921" y="122379"/>
                  </a:lnTo>
                  <a:lnTo>
                    <a:pt x="290796" y="143953"/>
                  </a:lnTo>
                  <a:lnTo>
                    <a:pt x="294123" y="144281"/>
                  </a:lnTo>
                  <a:lnTo>
                    <a:pt x="306319" y="137637"/>
                  </a:lnTo>
                  <a:lnTo>
                    <a:pt x="325040" y="111905"/>
                  </a:lnTo>
                  <a:lnTo>
                    <a:pt x="341585" y="85084"/>
                  </a:lnTo>
                  <a:lnTo>
                    <a:pt x="362057" y="58224"/>
                  </a:lnTo>
                  <a:lnTo>
                    <a:pt x="391906" y="30357"/>
                  </a:lnTo>
                  <a:lnTo>
                    <a:pt x="421942" y="3872"/>
                  </a:lnTo>
                  <a:lnTo>
                    <a:pt x="434659" y="0"/>
                  </a:lnTo>
                  <a:lnTo>
                    <a:pt x="441250" y="976"/>
                  </a:lnTo>
                  <a:lnTo>
                    <a:pt x="443994" y="2224"/>
                  </a:lnTo>
                  <a:lnTo>
                    <a:pt x="445824" y="5878"/>
                  </a:lnTo>
                  <a:lnTo>
                    <a:pt x="448762" y="35784"/>
                  </a:lnTo>
                  <a:lnTo>
                    <a:pt x="447389" y="62372"/>
                  </a:lnTo>
                  <a:lnTo>
                    <a:pt x="443974" y="94111"/>
                  </a:lnTo>
                  <a:lnTo>
                    <a:pt x="438230" y="123507"/>
                  </a:lnTo>
                  <a:lnTo>
                    <a:pt x="430434" y="1507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367">
              <a:extLst>
                <a:ext uri="{FF2B5EF4-FFF2-40B4-BE49-F238E27FC236}">
                  <a16:creationId xmlns:a16="http://schemas.microsoft.com/office/drawing/2014/main" id="{4E3C07EF-60D7-7D4B-F978-A1DE44144C6D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4823668" y="1995497"/>
              <a:ext cx="396033" cy="141892"/>
            </a:xfrm>
            <a:custGeom>
              <a:avLst/>
              <a:gdLst/>
              <a:ahLst/>
              <a:cxnLst/>
              <a:rect l="0" t="0" r="0" b="0"/>
              <a:pathLst>
                <a:path w="396033" h="141892">
                  <a:moveTo>
                    <a:pt x="72182" y="49203"/>
                  </a:moveTo>
                  <a:lnTo>
                    <a:pt x="72182" y="49203"/>
                  </a:lnTo>
                  <a:lnTo>
                    <a:pt x="75553" y="49203"/>
                  </a:lnTo>
                  <a:lnTo>
                    <a:pt x="90074" y="37270"/>
                  </a:lnTo>
                  <a:lnTo>
                    <a:pt x="92576" y="34897"/>
                  </a:lnTo>
                  <a:lnTo>
                    <a:pt x="95357" y="28498"/>
                  </a:lnTo>
                  <a:lnTo>
                    <a:pt x="97143" y="12893"/>
                  </a:lnTo>
                  <a:lnTo>
                    <a:pt x="95506" y="6489"/>
                  </a:lnTo>
                  <a:lnTo>
                    <a:pt x="94081" y="3794"/>
                  </a:lnTo>
                  <a:lnTo>
                    <a:pt x="91720" y="1997"/>
                  </a:lnTo>
                  <a:lnTo>
                    <a:pt x="85334" y="0"/>
                  </a:lnTo>
                  <a:lnTo>
                    <a:pt x="63693" y="2247"/>
                  </a:lnTo>
                  <a:lnTo>
                    <a:pt x="50535" y="7402"/>
                  </a:lnTo>
                  <a:lnTo>
                    <a:pt x="33961" y="18839"/>
                  </a:lnTo>
                  <a:lnTo>
                    <a:pt x="15165" y="43100"/>
                  </a:lnTo>
                  <a:lnTo>
                    <a:pt x="3194" y="71307"/>
                  </a:lnTo>
                  <a:lnTo>
                    <a:pt x="791" y="76639"/>
                  </a:lnTo>
                  <a:lnTo>
                    <a:pt x="0" y="88208"/>
                  </a:lnTo>
                  <a:lnTo>
                    <a:pt x="7663" y="116226"/>
                  </a:lnTo>
                  <a:lnTo>
                    <a:pt x="11750" y="121586"/>
                  </a:lnTo>
                  <a:lnTo>
                    <a:pt x="14255" y="122153"/>
                  </a:lnTo>
                  <a:lnTo>
                    <a:pt x="20802" y="120901"/>
                  </a:lnTo>
                  <a:lnTo>
                    <a:pt x="40866" y="109279"/>
                  </a:lnTo>
                  <a:lnTo>
                    <a:pt x="67801" y="84366"/>
                  </a:lnTo>
                  <a:lnTo>
                    <a:pt x="81090" y="65086"/>
                  </a:lnTo>
                  <a:lnTo>
                    <a:pt x="85640" y="56496"/>
                  </a:lnTo>
                  <a:lnTo>
                    <a:pt x="94860" y="45094"/>
                  </a:lnTo>
                  <a:lnTo>
                    <a:pt x="97224" y="37773"/>
                  </a:lnTo>
                  <a:lnTo>
                    <a:pt x="96637" y="38056"/>
                  </a:lnTo>
                  <a:lnTo>
                    <a:pt x="94105" y="40250"/>
                  </a:lnTo>
                  <a:lnTo>
                    <a:pt x="88113" y="69140"/>
                  </a:lnTo>
                  <a:lnTo>
                    <a:pt x="89884" y="97486"/>
                  </a:lnTo>
                  <a:lnTo>
                    <a:pt x="92847" y="118138"/>
                  </a:lnTo>
                  <a:lnTo>
                    <a:pt x="100018" y="135806"/>
                  </a:lnTo>
                  <a:lnTo>
                    <a:pt x="103439" y="138688"/>
                  </a:lnTo>
                  <a:lnTo>
                    <a:pt x="112886" y="141891"/>
                  </a:lnTo>
                  <a:lnTo>
                    <a:pt x="122258" y="141433"/>
                  </a:lnTo>
                  <a:lnTo>
                    <a:pt x="131127" y="138172"/>
                  </a:lnTo>
                  <a:lnTo>
                    <a:pt x="157918" y="115604"/>
                  </a:lnTo>
                  <a:lnTo>
                    <a:pt x="184322" y="87558"/>
                  </a:lnTo>
                  <a:lnTo>
                    <a:pt x="190461" y="79655"/>
                  </a:lnTo>
                  <a:lnTo>
                    <a:pt x="204018" y="66951"/>
                  </a:lnTo>
                  <a:lnTo>
                    <a:pt x="225007" y="37713"/>
                  </a:lnTo>
                  <a:lnTo>
                    <a:pt x="241441" y="16907"/>
                  </a:lnTo>
                  <a:lnTo>
                    <a:pt x="248773" y="13682"/>
                  </a:lnTo>
                  <a:lnTo>
                    <a:pt x="251292" y="13528"/>
                  </a:lnTo>
                  <a:lnTo>
                    <a:pt x="252973" y="14131"/>
                  </a:lnTo>
                  <a:lnTo>
                    <a:pt x="254092" y="15238"/>
                  </a:lnTo>
                  <a:lnTo>
                    <a:pt x="260254" y="35882"/>
                  </a:lnTo>
                  <a:lnTo>
                    <a:pt x="262363" y="66168"/>
                  </a:lnTo>
                  <a:lnTo>
                    <a:pt x="261913" y="93241"/>
                  </a:lnTo>
                  <a:lnTo>
                    <a:pt x="257206" y="118607"/>
                  </a:lnTo>
                  <a:lnTo>
                    <a:pt x="256210" y="120872"/>
                  </a:lnTo>
                  <a:lnTo>
                    <a:pt x="254839" y="122382"/>
                  </a:lnTo>
                  <a:lnTo>
                    <a:pt x="253220" y="123389"/>
                  </a:lnTo>
                  <a:lnTo>
                    <a:pt x="247658" y="122626"/>
                  </a:lnTo>
                  <a:lnTo>
                    <a:pt x="244199" y="121435"/>
                  </a:lnTo>
                  <a:lnTo>
                    <a:pt x="238476" y="114467"/>
                  </a:lnTo>
                  <a:lnTo>
                    <a:pt x="235961" y="109646"/>
                  </a:lnTo>
                  <a:lnTo>
                    <a:pt x="235048" y="100526"/>
                  </a:lnTo>
                  <a:lnTo>
                    <a:pt x="235793" y="96118"/>
                  </a:lnTo>
                  <a:lnTo>
                    <a:pt x="251492" y="70177"/>
                  </a:lnTo>
                  <a:lnTo>
                    <a:pt x="279927" y="42131"/>
                  </a:lnTo>
                  <a:lnTo>
                    <a:pt x="311363" y="24823"/>
                  </a:lnTo>
                  <a:lnTo>
                    <a:pt x="336738" y="15538"/>
                  </a:lnTo>
                  <a:lnTo>
                    <a:pt x="360907" y="11273"/>
                  </a:lnTo>
                  <a:lnTo>
                    <a:pt x="396032" y="47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368">
              <a:extLst>
                <a:ext uri="{FF2B5EF4-FFF2-40B4-BE49-F238E27FC236}">
                  <a16:creationId xmlns:a16="http://schemas.microsoft.com/office/drawing/2014/main" id="{00000A57-48CA-0F0F-94BC-24A5AFBCCB54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4648200" y="1983360"/>
              <a:ext cx="127653" cy="93091"/>
            </a:xfrm>
            <a:custGeom>
              <a:avLst/>
              <a:gdLst/>
              <a:ahLst/>
              <a:cxnLst/>
              <a:rect l="0" t="0" r="0" b="0"/>
              <a:pathLst>
                <a:path w="127653" h="93091">
                  <a:moveTo>
                    <a:pt x="19050" y="29590"/>
                  </a:moveTo>
                  <a:lnTo>
                    <a:pt x="19050" y="29590"/>
                  </a:lnTo>
                  <a:lnTo>
                    <a:pt x="22421" y="22848"/>
                  </a:lnTo>
                  <a:lnTo>
                    <a:pt x="29721" y="17657"/>
                  </a:lnTo>
                  <a:lnTo>
                    <a:pt x="43850" y="8885"/>
                  </a:lnTo>
                  <a:lnTo>
                    <a:pt x="48283" y="5204"/>
                  </a:lnTo>
                  <a:lnTo>
                    <a:pt x="60735" y="1113"/>
                  </a:lnTo>
                  <a:lnTo>
                    <a:pt x="76383" y="0"/>
                  </a:lnTo>
                  <a:lnTo>
                    <a:pt x="102908" y="4046"/>
                  </a:lnTo>
                  <a:lnTo>
                    <a:pt x="115352" y="10241"/>
                  </a:lnTo>
                  <a:lnTo>
                    <a:pt x="126920" y="21662"/>
                  </a:lnTo>
                  <a:lnTo>
                    <a:pt x="127652" y="27127"/>
                  </a:lnTo>
                  <a:lnTo>
                    <a:pt x="122647" y="46185"/>
                  </a:lnTo>
                  <a:lnTo>
                    <a:pt x="118480" y="54134"/>
                  </a:lnTo>
                  <a:lnTo>
                    <a:pt x="102055" y="69318"/>
                  </a:lnTo>
                  <a:lnTo>
                    <a:pt x="75943" y="80480"/>
                  </a:lnTo>
                  <a:lnTo>
                    <a:pt x="44948" y="89868"/>
                  </a:lnTo>
                  <a:lnTo>
                    <a:pt x="0" y="930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69">
              <a:extLst>
                <a:ext uri="{FF2B5EF4-FFF2-40B4-BE49-F238E27FC236}">
                  <a16:creationId xmlns:a16="http://schemas.microsoft.com/office/drawing/2014/main" id="{DEFBEC7B-3E8E-BAF2-8B2D-10273430ACFC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4635500" y="2013550"/>
              <a:ext cx="43184" cy="259751"/>
            </a:xfrm>
            <a:custGeom>
              <a:avLst/>
              <a:gdLst/>
              <a:ahLst/>
              <a:cxnLst/>
              <a:rect l="0" t="0" r="0" b="0"/>
              <a:pathLst>
                <a:path w="43184" h="259751">
                  <a:moveTo>
                    <a:pt x="12700" y="18450"/>
                  </a:moveTo>
                  <a:lnTo>
                    <a:pt x="12700" y="18450"/>
                  </a:lnTo>
                  <a:lnTo>
                    <a:pt x="19442" y="15079"/>
                  </a:lnTo>
                  <a:lnTo>
                    <a:pt x="24633" y="9661"/>
                  </a:lnTo>
                  <a:lnTo>
                    <a:pt x="29293" y="3960"/>
                  </a:lnTo>
                  <a:lnTo>
                    <a:pt x="33715" y="1427"/>
                  </a:lnTo>
                  <a:lnTo>
                    <a:pt x="40172" y="0"/>
                  </a:lnTo>
                  <a:lnTo>
                    <a:pt x="41599" y="2622"/>
                  </a:lnTo>
                  <a:lnTo>
                    <a:pt x="43183" y="13062"/>
                  </a:lnTo>
                  <a:lnTo>
                    <a:pt x="40124" y="25227"/>
                  </a:lnTo>
                  <a:lnTo>
                    <a:pt x="35472" y="37690"/>
                  </a:lnTo>
                  <a:lnTo>
                    <a:pt x="30604" y="64819"/>
                  </a:lnTo>
                  <a:lnTo>
                    <a:pt x="25060" y="90750"/>
                  </a:lnTo>
                  <a:lnTo>
                    <a:pt x="20831" y="118894"/>
                  </a:lnTo>
                  <a:lnTo>
                    <a:pt x="18430" y="136470"/>
                  </a:lnTo>
                  <a:lnTo>
                    <a:pt x="10556" y="162231"/>
                  </a:lnTo>
                  <a:lnTo>
                    <a:pt x="6891" y="187738"/>
                  </a:lnTo>
                  <a:lnTo>
                    <a:pt x="2355" y="212465"/>
                  </a:lnTo>
                  <a:lnTo>
                    <a:pt x="0" y="259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34778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366092"/>
      </a:dk1>
      <a:lt1>
        <a:srgbClr val="FFFFFF"/>
      </a:lt1>
      <a:dk2>
        <a:srgbClr val="4F81BD"/>
      </a:dk2>
      <a:lt2>
        <a:srgbClr val="FFFFFF"/>
      </a:lt2>
      <a:accent1>
        <a:srgbClr val="1F497D"/>
      </a:accent1>
      <a:accent2>
        <a:srgbClr val="366092"/>
      </a:accent2>
      <a:accent3>
        <a:srgbClr val="FFFFCC"/>
      </a:accent3>
      <a:accent4>
        <a:srgbClr val="B8CCE4"/>
      </a:accent4>
      <a:accent5>
        <a:srgbClr val="DBE5F1"/>
      </a:accent5>
      <a:accent6>
        <a:srgbClr val="C6D9F0"/>
      </a:accent6>
      <a:hlink>
        <a:srgbClr val="92CDDC"/>
      </a:hlink>
      <a:folHlink>
        <a:srgbClr val="8DB3E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13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Section 10.1</vt:lpstr>
      <vt:lpstr>Estimator </vt:lpstr>
      <vt:lpstr>Point Estimator</vt:lpstr>
      <vt:lpstr>Interval Estimator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Statistics and Data 3e</dc:title>
  <dc:creator>Hawkes Learning</dc:creator>
  <cp:lastModifiedBy>Jayjit</cp:lastModifiedBy>
  <cp:revision>250</cp:revision>
  <dcterms:created xsi:type="dcterms:W3CDTF">2013-04-26T14:43:13Z</dcterms:created>
  <dcterms:modified xsi:type="dcterms:W3CDTF">2023-09-18T14:11:48Z</dcterms:modified>
</cp:coreProperties>
</file>