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5" r:id="rId3"/>
    <p:sldId id="294" r:id="rId4"/>
    <p:sldId id="324" r:id="rId5"/>
    <p:sldId id="296" r:id="rId6"/>
    <p:sldId id="31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58" d="100"/>
          <a:sy n="58" d="100"/>
        </p:scale>
        <p:origin x="92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1FF40-87AB-A8A4-CE25-65CEA2071E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4B37DA-CD04-45D2-17C4-531CCB1DB3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C95BBF-E808-EE05-117D-8BCA3640E56E}"/>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5" name="Footer Placeholder 4">
            <a:extLst>
              <a:ext uri="{FF2B5EF4-FFF2-40B4-BE49-F238E27FC236}">
                <a16:creationId xmlns:a16="http://schemas.microsoft.com/office/drawing/2014/main" id="{975E5CB8-9187-AD65-4FA1-EF8E5FCFF9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2B476-2D33-8F62-C52E-275F47CFEAA2}"/>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50165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F5305-64C3-A913-559E-284867DD4A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516677-0A9C-D4EA-EF1E-F75883736D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73F5A0-0F84-68BC-8B79-F7C9FEBCDA5D}"/>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5" name="Footer Placeholder 4">
            <a:extLst>
              <a:ext uri="{FF2B5EF4-FFF2-40B4-BE49-F238E27FC236}">
                <a16:creationId xmlns:a16="http://schemas.microsoft.com/office/drawing/2014/main" id="{73D47ED4-1A3C-D835-B711-BD313A4B2C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425AA3-C60D-32BA-4CCF-41E6E223F40A}"/>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2970632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9AD996-943D-2348-2FFA-527F067ADB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602BC5-1D90-6A31-9084-E86E9D59CC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AFD19F-261C-C3D3-9EDC-58016D2AF66A}"/>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5" name="Footer Placeholder 4">
            <a:extLst>
              <a:ext uri="{FF2B5EF4-FFF2-40B4-BE49-F238E27FC236}">
                <a16:creationId xmlns:a16="http://schemas.microsoft.com/office/drawing/2014/main" id="{A45F72CF-33A5-4A66-247A-621A56ED1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467D67-3C58-389F-6907-B57A6C8A6F59}"/>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142777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FD358-D63D-5FB5-3608-BAB9040EC4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915133-E9EB-35F7-4854-228B54A514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AFC8A3-8541-F863-18EF-EC1411849DAF}"/>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5" name="Footer Placeholder 4">
            <a:extLst>
              <a:ext uri="{FF2B5EF4-FFF2-40B4-BE49-F238E27FC236}">
                <a16:creationId xmlns:a16="http://schemas.microsoft.com/office/drawing/2014/main" id="{4A503CCB-1B44-F696-2F2C-E24920B98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08EB6D-7347-C712-79BA-D5FC3B0A45F6}"/>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568761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E11EC-5229-AA95-1C0D-801C5EC630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75E314-351B-AF54-BB43-09E4DAC4BF6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43CCBD-A9EA-9677-9F6F-6FA2ACDAE5F2}"/>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5" name="Footer Placeholder 4">
            <a:extLst>
              <a:ext uri="{FF2B5EF4-FFF2-40B4-BE49-F238E27FC236}">
                <a16:creationId xmlns:a16="http://schemas.microsoft.com/office/drawing/2014/main" id="{3FF530E1-7328-C7B0-70CE-3291E37AB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47192E-87BE-DC18-7458-54633CC98D84}"/>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2999611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D8A8B-93CD-4A24-27C2-3F49E458C7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681F31-DC28-64A7-20BE-5DF454A49D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2D70C0-94DD-F6C4-D8EC-E8AF8FD44C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EC77C6-C99B-05FF-9C41-E93598597042}"/>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6" name="Footer Placeholder 5">
            <a:extLst>
              <a:ext uri="{FF2B5EF4-FFF2-40B4-BE49-F238E27FC236}">
                <a16:creationId xmlns:a16="http://schemas.microsoft.com/office/drawing/2014/main" id="{3CE55E4B-64C0-6152-F888-A9565ACD7E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37D195-9A00-66B5-277F-910CE294751F}"/>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1407879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8DB2B-79AA-81DC-0F39-172CC893B6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6910E2-D147-B0A3-7B37-E62F6E1EFF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75E7A2-EF4F-7812-C641-3EF723E78B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CF991B-B320-BE88-4BEC-DBC407773A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B70442-BB02-EC49-38E6-C8E5ED2DF8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326711-4846-95D8-EAB5-1F56BC320097}"/>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8" name="Footer Placeholder 7">
            <a:extLst>
              <a:ext uri="{FF2B5EF4-FFF2-40B4-BE49-F238E27FC236}">
                <a16:creationId xmlns:a16="http://schemas.microsoft.com/office/drawing/2014/main" id="{E60F1C3E-2F31-77D5-9AFE-372A5096FE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976077-69E7-0990-A78F-F4E5A3EFB4BD}"/>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1442131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8A7C6-5F09-5E4F-857A-A89924E745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35EBEA-F667-1EEF-6A45-AA4C4F521B86}"/>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4" name="Footer Placeholder 3">
            <a:extLst>
              <a:ext uri="{FF2B5EF4-FFF2-40B4-BE49-F238E27FC236}">
                <a16:creationId xmlns:a16="http://schemas.microsoft.com/office/drawing/2014/main" id="{821EE143-C32D-71EE-4394-F2A31CB025A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D81E40-7B4A-A7D6-7A2E-39EB5329553C}"/>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2885521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6168BF-CA77-E3C5-34DE-98EC77AC6ECE}"/>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3" name="Footer Placeholder 2">
            <a:extLst>
              <a:ext uri="{FF2B5EF4-FFF2-40B4-BE49-F238E27FC236}">
                <a16:creationId xmlns:a16="http://schemas.microsoft.com/office/drawing/2014/main" id="{00B36D9E-2CCF-D3F9-EC70-8D40B0B047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7A6E45-6502-C1C7-3460-B9E799CC4DD0}"/>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4244966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DA08-3823-2AD8-304C-71BCAC4D1C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2A2CAA-58F8-A9C6-0FB5-D1A13650DD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F0E350-0D21-AC56-EDC8-6CCFF0BC0B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CDE546-D471-C194-BB79-D806C0C0D947}"/>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6" name="Footer Placeholder 5">
            <a:extLst>
              <a:ext uri="{FF2B5EF4-FFF2-40B4-BE49-F238E27FC236}">
                <a16:creationId xmlns:a16="http://schemas.microsoft.com/office/drawing/2014/main" id="{3CD9DD32-6CCB-BFA7-2F71-A615898689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F354B7-D5A4-1B71-86AC-3FDF0F9371C2}"/>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4294661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2AFAE-3E1C-F83D-DE3C-C00CD59709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81F355-8429-A4B2-41CC-81D59888E4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AEE083-FC00-954F-ABC6-DABF28EDFA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07C4DB-B64E-225B-3D12-35558717F63A}"/>
              </a:ext>
            </a:extLst>
          </p:cNvPr>
          <p:cNvSpPr>
            <a:spLocks noGrp="1"/>
          </p:cNvSpPr>
          <p:nvPr>
            <p:ph type="dt" sz="half" idx="10"/>
          </p:nvPr>
        </p:nvSpPr>
        <p:spPr/>
        <p:txBody>
          <a:bodyPr/>
          <a:lstStyle/>
          <a:p>
            <a:fld id="{AE9FA392-1DC8-4622-AF4F-DFD3144B40B1}" type="datetimeFigureOut">
              <a:rPr lang="en-US" smtClean="0"/>
              <a:t>9/11/2024</a:t>
            </a:fld>
            <a:endParaRPr lang="en-US"/>
          </a:p>
        </p:txBody>
      </p:sp>
      <p:sp>
        <p:nvSpPr>
          <p:cNvPr id="6" name="Footer Placeholder 5">
            <a:extLst>
              <a:ext uri="{FF2B5EF4-FFF2-40B4-BE49-F238E27FC236}">
                <a16:creationId xmlns:a16="http://schemas.microsoft.com/office/drawing/2014/main" id="{AC9B0815-C802-2CFF-7613-F12BF08DC3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D41A00-9202-F906-7AA7-F5C4E25671E8}"/>
              </a:ext>
            </a:extLst>
          </p:cNvPr>
          <p:cNvSpPr>
            <a:spLocks noGrp="1"/>
          </p:cNvSpPr>
          <p:nvPr>
            <p:ph type="sldNum" sz="quarter" idx="12"/>
          </p:nvPr>
        </p:nvSpPr>
        <p:spPr/>
        <p:txBody>
          <a:bodyPr/>
          <a:lstStyle/>
          <a:p>
            <a:fld id="{FC797398-8ECD-46A7-B9D4-A0478BA10776}" type="slidenum">
              <a:rPr lang="en-US" smtClean="0"/>
              <a:t>‹#›</a:t>
            </a:fld>
            <a:endParaRPr lang="en-US"/>
          </a:p>
        </p:txBody>
      </p:sp>
    </p:spTree>
    <p:extLst>
      <p:ext uri="{BB962C8B-B14F-4D97-AF65-F5344CB8AC3E}">
        <p14:creationId xmlns:p14="http://schemas.microsoft.com/office/powerpoint/2010/main" val="2414518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88C8EA-9A43-A0F4-5767-78FCCA36B5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6DB5A9-152B-CC55-2D87-E2869E97B8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1F178B-7477-A4C5-CC66-48AAD31BC9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E9FA392-1DC8-4622-AF4F-DFD3144B40B1}" type="datetimeFigureOut">
              <a:rPr lang="en-US" smtClean="0"/>
              <a:t>9/11/2024</a:t>
            </a:fld>
            <a:endParaRPr lang="en-US"/>
          </a:p>
        </p:txBody>
      </p:sp>
      <p:sp>
        <p:nvSpPr>
          <p:cNvPr id="5" name="Footer Placeholder 4">
            <a:extLst>
              <a:ext uri="{FF2B5EF4-FFF2-40B4-BE49-F238E27FC236}">
                <a16:creationId xmlns:a16="http://schemas.microsoft.com/office/drawing/2014/main" id="{B833522C-1F23-1263-0773-7998AB7A8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5D14EC6-4930-1727-E127-E5F81D5D1D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C797398-8ECD-46A7-B9D4-A0478BA10776}" type="slidenum">
              <a:rPr lang="en-US" smtClean="0"/>
              <a:t>‹#›</a:t>
            </a:fld>
            <a:endParaRPr lang="en-US"/>
          </a:p>
        </p:txBody>
      </p:sp>
    </p:spTree>
    <p:extLst>
      <p:ext uri="{BB962C8B-B14F-4D97-AF65-F5344CB8AC3E}">
        <p14:creationId xmlns:p14="http://schemas.microsoft.com/office/powerpoint/2010/main" val="4262084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2.xml"/><Relationship Id="rId5" Type="http://schemas.openxmlformats.org/officeDocument/2006/relationships/tags" Target="../tags/tag5.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26" Type="http://schemas.openxmlformats.org/officeDocument/2006/relationships/tags" Target="../tags/tag31.xml"/><Relationship Id="rId21" Type="http://schemas.openxmlformats.org/officeDocument/2006/relationships/tags" Target="../tags/tag26.xml"/><Relationship Id="rId34" Type="http://schemas.openxmlformats.org/officeDocument/2006/relationships/tags" Target="../tags/tag39.xml"/><Relationship Id="rId42" Type="http://schemas.openxmlformats.org/officeDocument/2006/relationships/tags" Target="../tags/tag47.xml"/><Relationship Id="rId47" Type="http://schemas.openxmlformats.org/officeDocument/2006/relationships/tags" Target="../tags/tag52.xml"/><Relationship Id="rId50" Type="http://schemas.openxmlformats.org/officeDocument/2006/relationships/tags" Target="../tags/tag55.xml"/><Relationship Id="rId55" Type="http://schemas.openxmlformats.org/officeDocument/2006/relationships/tags" Target="../tags/tag60.xml"/><Relationship Id="rId63" Type="http://schemas.openxmlformats.org/officeDocument/2006/relationships/tags" Target="../tags/tag68.xml"/><Relationship Id="rId7" Type="http://schemas.openxmlformats.org/officeDocument/2006/relationships/tags" Target="../tags/tag12.xml"/><Relationship Id="rId2" Type="http://schemas.openxmlformats.org/officeDocument/2006/relationships/tags" Target="../tags/tag7.xml"/><Relationship Id="rId16" Type="http://schemas.openxmlformats.org/officeDocument/2006/relationships/tags" Target="../tags/tag21.xml"/><Relationship Id="rId29" Type="http://schemas.openxmlformats.org/officeDocument/2006/relationships/tags" Target="../tags/tag34.xml"/><Relationship Id="rId11" Type="http://schemas.openxmlformats.org/officeDocument/2006/relationships/tags" Target="../tags/tag16.xml"/><Relationship Id="rId24" Type="http://schemas.openxmlformats.org/officeDocument/2006/relationships/tags" Target="../tags/tag29.xml"/><Relationship Id="rId32" Type="http://schemas.openxmlformats.org/officeDocument/2006/relationships/tags" Target="../tags/tag37.xml"/><Relationship Id="rId37" Type="http://schemas.openxmlformats.org/officeDocument/2006/relationships/tags" Target="../tags/tag42.xml"/><Relationship Id="rId40" Type="http://schemas.openxmlformats.org/officeDocument/2006/relationships/tags" Target="../tags/tag45.xml"/><Relationship Id="rId45" Type="http://schemas.openxmlformats.org/officeDocument/2006/relationships/tags" Target="../tags/tag50.xml"/><Relationship Id="rId53" Type="http://schemas.openxmlformats.org/officeDocument/2006/relationships/tags" Target="../tags/tag58.xml"/><Relationship Id="rId58" Type="http://schemas.openxmlformats.org/officeDocument/2006/relationships/tags" Target="../tags/tag63.xml"/><Relationship Id="rId66" Type="http://schemas.openxmlformats.org/officeDocument/2006/relationships/image" Target="../media/image2.png"/><Relationship Id="rId5" Type="http://schemas.openxmlformats.org/officeDocument/2006/relationships/tags" Target="../tags/tag10.xml"/><Relationship Id="rId61" Type="http://schemas.openxmlformats.org/officeDocument/2006/relationships/tags" Target="../tags/tag66.xml"/><Relationship Id="rId19" Type="http://schemas.openxmlformats.org/officeDocument/2006/relationships/tags" Target="../tags/tag24.xml"/><Relationship Id="rId14" Type="http://schemas.openxmlformats.org/officeDocument/2006/relationships/tags" Target="../tags/tag19.xml"/><Relationship Id="rId22" Type="http://schemas.openxmlformats.org/officeDocument/2006/relationships/tags" Target="../tags/tag27.xml"/><Relationship Id="rId27" Type="http://schemas.openxmlformats.org/officeDocument/2006/relationships/tags" Target="../tags/tag32.xml"/><Relationship Id="rId30" Type="http://schemas.openxmlformats.org/officeDocument/2006/relationships/tags" Target="../tags/tag35.xml"/><Relationship Id="rId35" Type="http://schemas.openxmlformats.org/officeDocument/2006/relationships/tags" Target="../tags/tag40.xml"/><Relationship Id="rId43" Type="http://schemas.openxmlformats.org/officeDocument/2006/relationships/tags" Target="../tags/tag48.xml"/><Relationship Id="rId48" Type="http://schemas.openxmlformats.org/officeDocument/2006/relationships/tags" Target="../tags/tag53.xml"/><Relationship Id="rId56" Type="http://schemas.openxmlformats.org/officeDocument/2006/relationships/tags" Target="../tags/tag61.xml"/><Relationship Id="rId64" Type="http://schemas.openxmlformats.org/officeDocument/2006/relationships/tags" Target="../tags/tag69.xml"/><Relationship Id="rId8" Type="http://schemas.openxmlformats.org/officeDocument/2006/relationships/tags" Target="../tags/tag13.xml"/><Relationship Id="rId51" Type="http://schemas.openxmlformats.org/officeDocument/2006/relationships/tags" Target="../tags/tag56.xml"/><Relationship Id="rId3" Type="http://schemas.openxmlformats.org/officeDocument/2006/relationships/tags" Target="../tags/tag8.xml"/><Relationship Id="rId12" Type="http://schemas.openxmlformats.org/officeDocument/2006/relationships/tags" Target="../tags/tag17.xml"/><Relationship Id="rId17" Type="http://schemas.openxmlformats.org/officeDocument/2006/relationships/tags" Target="../tags/tag22.xml"/><Relationship Id="rId25" Type="http://schemas.openxmlformats.org/officeDocument/2006/relationships/tags" Target="../tags/tag30.xml"/><Relationship Id="rId33" Type="http://schemas.openxmlformats.org/officeDocument/2006/relationships/tags" Target="../tags/tag38.xml"/><Relationship Id="rId38" Type="http://schemas.openxmlformats.org/officeDocument/2006/relationships/tags" Target="../tags/tag43.xml"/><Relationship Id="rId46" Type="http://schemas.openxmlformats.org/officeDocument/2006/relationships/tags" Target="../tags/tag51.xml"/><Relationship Id="rId59" Type="http://schemas.openxmlformats.org/officeDocument/2006/relationships/tags" Target="../tags/tag64.xml"/><Relationship Id="rId20" Type="http://schemas.openxmlformats.org/officeDocument/2006/relationships/tags" Target="../tags/tag25.xml"/><Relationship Id="rId41" Type="http://schemas.openxmlformats.org/officeDocument/2006/relationships/tags" Target="../tags/tag46.xml"/><Relationship Id="rId54" Type="http://schemas.openxmlformats.org/officeDocument/2006/relationships/tags" Target="../tags/tag59.xml"/><Relationship Id="rId62" Type="http://schemas.openxmlformats.org/officeDocument/2006/relationships/tags" Target="../tags/tag67.xml"/><Relationship Id="rId1" Type="http://schemas.openxmlformats.org/officeDocument/2006/relationships/tags" Target="../tags/tag6.xml"/><Relationship Id="rId6" Type="http://schemas.openxmlformats.org/officeDocument/2006/relationships/tags" Target="../tags/tag11.xml"/><Relationship Id="rId15" Type="http://schemas.openxmlformats.org/officeDocument/2006/relationships/tags" Target="../tags/tag20.xml"/><Relationship Id="rId23" Type="http://schemas.openxmlformats.org/officeDocument/2006/relationships/tags" Target="../tags/tag28.xml"/><Relationship Id="rId28" Type="http://schemas.openxmlformats.org/officeDocument/2006/relationships/tags" Target="../tags/tag33.xml"/><Relationship Id="rId36" Type="http://schemas.openxmlformats.org/officeDocument/2006/relationships/tags" Target="../tags/tag41.xml"/><Relationship Id="rId49" Type="http://schemas.openxmlformats.org/officeDocument/2006/relationships/tags" Target="../tags/tag54.xml"/><Relationship Id="rId57" Type="http://schemas.openxmlformats.org/officeDocument/2006/relationships/tags" Target="../tags/tag62.xml"/><Relationship Id="rId10" Type="http://schemas.openxmlformats.org/officeDocument/2006/relationships/tags" Target="../tags/tag15.xml"/><Relationship Id="rId31" Type="http://schemas.openxmlformats.org/officeDocument/2006/relationships/tags" Target="../tags/tag36.xml"/><Relationship Id="rId44" Type="http://schemas.openxmlformats.org/officeDocument/2006/relationships/tags" Target="../tags/tag49.xml"/><Relationship Id="rId52" Type="http://schemas.openxmlformats.org/officeDocument/2006/relationships/tags" Target="../tags/tag57.xml"/><Relationship Id="rId60" Type="http://schemas.openxmlformats.org/officeDocument/2006/relationships/tags" Target="../tags/tag65.xml"/><Relationship Id="rId65" Type="http://schemas.openxmlformats.org/officeDocument/2006/relationships/slideLayout" Target="../slideLayouts/slideLayout2.xml"/><Relationship Id="rId4" Type="http://schemas.openxmlformats.org/officeDocument/2006/relationships/tags" Target="../tags/tag9.xml"/><Relationship Id="rId9" Type="http://schemas.openxmlformats.org/officeDocument/2006/relationships/tags" Target="../tags/tag14.xml"/><Relationship Id="rId13" Type="http://schemas.openxmlformats.org/officeDocument/2006/relationships/tags" Target="../tags/tag18.xml"/><Relationship Id="rId18" Type="http://schemas.openxmlformats.org/officeDocument/2006/relationships/tags" Target="../tags/tag23.xml"/><Relationship Id="rId39" Type="http://schemas.openxmlformats.org/officeDocument/2006/relationships/tags" Target="../tags/tag44.xml"/></Relationships>
</file>

<file path=ppt/slides/_rels/slide4.xml.rels><?xml version="1.0" encoding="UTF-8" standalone="yes"?>
<Relationships xmlns="http://schemas.openxmlformats.org/package/2006/relationships"><Relationship Id="rId8" Type="http://schemas.openxmlformats.org/officeDocument/2006/relationships/tags" Target="../tags/tag77.xml"/><Relationship Id="rId13" Type="http://schemas.openxmlformats.org/officeDocument/2006/relationships/tags" Target="../tags/tag82.xml"/><Relationship Id="rId18" Type="http://schemas.openxmlformats.org/officeDocument/2006/relationships/tags" Target="../tags/tag87.xml"/><Relationship Id="rId3" Type="http://schemas.openxmlformats.org/officeDocument/2006/relationships/tags" Target="../tags/tag72.xml"/><Relationship Id="rId21" Type="http://schemas.openxmlformats.org/officeDocument/2006/relationships/tags" Target="../tags/tag90.xml"/><Relationship Id="rId7" Type="http://schemas.openxmlformats.org/officeDocument/2006/relationships/tags" Target="../tags/tag76.xml"/><Relationship Id="rId12" Type="http://schemas.openxmlformats.org/officeDocument/2006/relationships/tags" Target="../tags/tag81.xml"/><Relationship Id="rId17" Type="http://schemas.openxmlformats.org/officeDocument/2006/relationships/tags" Target="../tags/tag86.xml"/><Relationship Id="rId2" Type="http://schemas.openxmlformats.org/officeDocument/2006/relationships/tags" Target="../tags/tag71.xml"/><Relationship Id="rId16" Type="http://schemas.openxmlformats.org/officeDocument/2006/relationships/tags" Target="../tags/tag85.xml"/><Relationship Id="rId20" Type="http://schemas.openxmlformats.org/officeDocument/2006/relationships/tags" Target="../tags/tag89.xml"/><Relationship Id="rId1" Type="http://schemas.openxmlformats.org/officeDocument/2006/relationships/tags" Target="../tags/tag70.xml"/><Relationship Id="rId6" Type="http://schemas.openxmlformats.org/officeDocument/2006/relationships/tags" Target="../tags/tag75.xml"/><Relationship Id="rId11" Type="http://schemas.openxmlformats.org/officeDocument/2006/relationships/tags" Target="../tags/tag80.xml"/><Relationship Id="rId5" Type="http://schemas.openxmlformats.org/officeDocument/2006/relationships/tags" Target="../tags/tag74.xml"/><Relationship Id="rId15" Type="http://schemas.openxmlformats.org/officeDocument/2006/relationships/tags" Target="../tags/tag84.xml"/><Relationship Id="rId23" Type="http://schemas.openxmlformats.org/officeDocument/2006/relationships/image" Target="../media/image3.png"/><Relationship Id="rId10" Type="http://schemas.openxmlformats.org/officeDocument/2006/relationships/tags" Target="../tags/tag79.xml"/><Relationship Id="rId19" Type="http://schemas.openxmlformats.org/officeDocument/2006/relationships/tags" Target="../tags/tag88.xml"/><Relationship Id="rId4" Type="http://schemas.openxmlformats.org/officeDocument/2006/relationships/tags" Target="../tags/tag73.xml"/><Relationship Id="rId9" Type="http://schemas.openxmlformats.org/officeDocument/2006/relationships/tags" Target="../tags/tag78.xml"/><Relationship Id="rId14" Type="http://schemas.openxmlformats.org/officeDocument/2006/relationships/tags" Target="../tags/tag83.xml"/><Relationship Id="rId2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openxmlformats.org/officeDocument/2006/relationships/tags" Target="../tags/tag103.xml"/><Relationship Id="rId18" Type="http://schemas.openxmlformats.org/officeDocument/2006/relationships/tags" Target="../tags/tag108.xml"/><Relationship Id="rId26" Type="http://schemas.openxmlformats.org/officeDocument/2006/relationships/tags" Target="../tags/tag116.xml"/><Relationship Id="rId39" Type="http://schemas.openxmlformats.org/officeDocument/2006/relationships/tags" Target="../tags/tag129.xml"/><Relationship Id="rId21" Type="http://schemas.openxmlformats.org/officeDocument/2006/relationships/tags" Target="../tags/tag111.xml"/><Relationship Id="rId34" Type="http://schemas.openxmlformats.org/officeDocument/2006/relationships/tags" Target="../tags/tag124.xml"/><Relationship Id="rId42" Type="http://schemas.openxmlformats.org/officeDocument/2006/relationships/tags" Target="../tags/tag132.xml"/><Relationship Id="rId47" Type="http://schemas.openxmlformats.org/officeDocument/2006/relationships/tags" Target="../tags/tag137.xml"/><Relationship Id="rId50" Type="http://schemas.openxmlformats.org/officeDocument/2006/relationships/tags" Target="../tags/tag140.xml"/><Relationship Id="rId55" Type="http://schemas.openxmlformats.org/officeDocument/2006/relationships/tags" Target="../tags/tag145.xml"/><Relationship Id="rId63" Type="http://schemas.openxmlformats.org/officeDocument/2006/relationships/image" Target="../media/image1.png"/><Relationship Id="rId7" Type="http://schemas.openxmlformats.org/officeDocument/2006/relationships/tags" Target="../tags/tag97.xml"/><Relationship Id="rId2" Type="http://schemas.openxmlformats.org/officeDocument/2006/relationships/tags" Target="../tags/tag92.xml"/><Relationship Id="rId16" Type="http://schemas.openxmlformats.org/officeDocument/2006/relationships/tags" Target="../tags/tag106.xml"/><Relationship Id="rId29" Type="http://schemas.openxmlformats.org/officeDocument/2006/relationships/tags" Target="../tags/tag119.xml"/><Relationship Id="rId11" Type="http://schemas.openxmlformats.org/officeDocument/2006/relationships/tags" Target="../tags/tag101.xml"/><Relationship Id="rId24" Type="http://schemas.openxmlformats.org/officeDocument/2006/relationships/tags" Target="../tags/tag114.xml"/><Relationship Id="rId32" Type="http://schemas.openxmlformats.org/officeDocument/2006/relationships/tags" Target="../tags/tag122.xml"/><Relationship Id="rId37" Type="http://schemas.openxmlformats.org/officeDocument/2006/relationships/tags" Target="../tags/tag127.xml"/><Relationship Id="rId40" Type="http://schemas.openxmlformats.org/officeDocument/2006/relationships/tags" Target="../tags/tag130.xml"/><Relationship Id="rId45" Type="http://schemas.openxmlformats.org/officeDocument/2006/relationships/tags" Target="../tags/tag135.xml"/><Relationship Id="rId53" Type="http://schemas.openxmlformats.org/officeDocument/2006/relationships/tags" Target="../tags/tag143.xml"/><Relationship Id="rId58" Type="http://schemas.openxmlformats.org/officeDocument/2006/relationships/tags" Target="../tags/tag148.xml"/><Relationship Id="rId5" Type="http://schemas.openxmlformats.org/officeDocument/2006/relationships/tags" Target="../tags/tag95.xml"/><Relationship Id="rId61" Type="http://schemas.openxmlformats.org/officeDocument/2006/relationships/tags" Target="../tags/tag151.xml"/><Relationship Id="rId19" Type="http://schemas.openxmlformats.org/officeDocument/2006/relationships/tags" Target="../tags/tag109.xml"/><Relationship Id="rId14" Type="http://schemas.openxmlformats.org/officeDocument/2006/relationships/tags" Target="../tags/tag104.xml"/><Relationship Id="rId22" Type="http://schemas.openxmlformats.org/officeDocument/2006/relationships/tags" Target="../tags/tag112.xml"/><Relationship Id="rId27" Type="http://schemas.openxmlformats.org/officeDocument/2006/relationships/tags" Target="../tags/tag117.xml"/><Relationship Id="rId30" Type="http://schemas.openxmlformats.org/officeDocument/2006/relationships/tags" Target="../tags/tag120.xml"/><Relationship Id="rId35" Type="http://schemas.openxmlformats.org/officeDocument/2006/relationships/tags" Target="../tags/tag125.xml"/><Relationship Id="rId43" Type="http://schemas.openxmlformats.org/officeDocument/2006/relationships/tags" Target="../tags/tag133.xml"/><Relationship Id="rId48" Type="http://schemas.openxmlformats.org/officeDocument/2006/relationships/tags" Target="../tags/tag138.xml"/><Relationship Id="rId56" Type="http://schemas.openxmlformats.org/officeDocument/2006/relationships/tags" Target="../tags/tag146.xml"/><Relationship Id="rId64" Type="http://schemas.openxmlformats.org/officeDocument/2006/relationships/image" Target="../media/image1.JPG"/><Relationship Id="rId8" Type="http://schemas.openxmlformats.org/officeDocument/2006/relationships/tags" Target="../tags/tag98.xml"/><Relationship Id="rId51" Type="http://schemas.openxmlformats.org/officeDocument/2006/relationships/tags" Target="../tags/tag141.xml"/><Relationship Id="rId3" Type="http://schemas.openxmlformats.org/officeDocument/2006/relationships/tags" Target="../tags/tag93.xml"/><Relationship Id="rId12" Type="http://schemas.openxmlformats.org/officeDocument/2006/relationships/tags" Target="../tags/tag102.xml"/><Relationship Id="rId17" Type="http://schemas.openxmlformats.org/officeDocument/2006/relationships/tags" Target="../tags/tag107.xml"/><Relationship Id="rId25" Type="http://schemas.openxmlformats.org/officeDocument/2006/relationships/tags" Target="../tags/tag115.xml"/><Relationship Id="rId33" Type="http://schemas.openxmlformats.org/officeDocument/2006/relationships/tags" Target="../tags/tag123.xml"/><Relationship Id="rId38" Type="http://schemas.openxmlformats.org/officeDocument/2006/relationships/tags" Target="../tags/tag128.xml"/><Relationship Id="rId46" Type="http://schemas.openxmlformats.org/officeDocument/2006/relationships/tags" Target="../tags/tag136.xml"/><Relationship Id="rId59" Type="http://schemas.openxmlformats.org/officeDocument/2006/relationships/tags" Target="../tags/tag149.xml"/><Relationship Id="rId20" Type="http://schemas.openxmlformats.org/officeDocument/2006/relationships/tags" Target="../tags/tag110.xml"/><Relationship Id="rId41" Type="http://schemas.openxmlformats.org/officeDocument/2006/relationships/tags" Target="../tags/tag131.xml"/><Relationship Id="rId54" Type="http://schemas.openxmlformats.org/officeDocument/2006/relationships/tags" Target="../tags/tag144.xml"/><Relationship Id="rId62" Type="http://schemas.openxmlformats.org/officeDocument/2006/relationships/slideLayout" Target="../slideLayouts/slideLayout2.xml"/><Relationship Id="rId1" Type="http://schemas.openxmlformats.org/officeDocument/2006/relationships/tags" Target="../tags/tag91.xml"/><Relationship Id="rId6" Type="http://schemas.openxmlformats.org/officeDocument/2006/relationships/tags" Target="../tags/tag96.xml"/><Relationship Id="rId15" Type="http://schemas.openxmlformats.org/officeDocument/2006/relationships/tags" Target="../tags/tag105.xml"/><Relationship Id="rId23" Type="http://schemas.openxmlformats.org/officeDocument/2006/relationships/tags" Target="../tags/tag113.xml"/><Relationship Id="rId28" Type="http://schemas.openxmlformats.org/officeDocument/2006/relationships/tags" Target="../tags/tag118.xml"/><Relationship Id="rId36" Type="http://schemas.openxmlformats.org/officeDocument/2006/relationships/tags" Target="../tags/tag126.xml"/><Relationship Id="rId49" Type="http://schemas.openxmlformats.org/officeDocument/2006/relationships/tags" Target="../tags/tag139.xml"/><Relationship Id="rId57" Type="http://schemas.openxmlformats.org/officeDocument/2006/relationships/tags" Target="../tags/tag147.xml"/><Relationship Id="rId10" Type="http://schemas.openxmlformats.org/officeDocument/2006/relationships/tags" Target="../tags/tag100.xml"/><Relationship Id="rId31" Type="http://schemas.openxmlformats.org/officeDocument/2006/relationships/tags" Target="../tags/tag121.xml"/><Relationship Id="rId44" Type="http://schemas.openxmlformats.org/officeDocument/2006/relationships/tags" Target="../tags/tag134.xml"/><Relationship Id="rId52" Type="http://schemas.openxmlformats.org/officeDocument/2006/relationships/tags" Target="../tags/tag142.xml"/><Relationship Id="rId60" Type="http://schemas.openxmlformats.org/officeDocument/2006/relationships/tags" Target="../tags/tag150.xml"/><Relationship Id="rId4" Type="http://schemas.openxmlformats.org/officeDocument/2006/relationships/tags" Target="../tags/tag94.xml"/><Relationship Id="rId9" Type="http://schemas.openxmlformats.org/officeDocument/2006/relationships/tags" Target="../tags/tag99.xml"/></Relationships>
</file>

<file path=ppt/slides/_rels/slide6.xml.rels><?xml version="1.0" encoding="UTF-8" standalone="yes"?>
<Relationships xmlns="http://schemas.openxmlformats.org/package/2006/relationships"><Relationship Id="rId117" Type="http://schemas.openxmlformats.org/officeDocument/2006/relationships/tags" Target="../tags/tag268.xml"/><Relationship Id="rId21" Type="http://schemas.openxmlformats.org/officeDocument/2006/relationships/tags" Target="../tags/tag172.xml"/><Relationship Id="rId42" Type="http://schemas.openxmlformats.org/officeDocument/2006/relationships/tags" Target="../tags/tag193.xml"/><Relationship Id="rId63" Type="http://schemas.openxmlformats.org/officeDocument/2006/relationships/tags" Target="../tags/tag214.xml"/><Relationship Id="rId84" Type="http://schemas.openxmlformats.org/officeDocument/2006/relationships/tags" Target="../tags/tag235.xml"/><Relationship Id="rId138" Type="http://schemas.openxmlformats.org/officeDocument/2006/relationships/tags" Target="../tags/tag289.xml"/><Relationship Id="rId159" Type="http://schemas.openxmlformats.org/officeDocument/2006/relationships/tags" Target="../tags/tag310.xml"/><Relationship Id="rId170" Type="http://schemas.openxmlformats.org/officeDocument/2006/relationships/tags" Target="../tags/tag321.xml"/><Relationship Id="rId191" Type="http://schemas.openxmlformats.org/officeDocument/2006/relationships/tags" Target="../tags/tag342.xml"/><Relationship Id="rId205" Type="http://schemas.openxmlformats.org/officeDocument/2006/relationships/tags" Target="../tags/tag356.xml"/><Relationship Id="rId226" Type="http://schemas.openxmlformats.org/officeDocument/2006/relationships/slideLayout" Target="../slideLayouts/slideLayout2.xml"/><Relationship Id="rId107" Type="http://schemas.openxmlformats.org/officeDocument/2006/relationships/tags" Target="../tags/tag258.xml"/><Relationship Id="rId11" Type="http://schemas.openxmlformats.org/officeDocument/2006/relationships/tags" Target="../tags/tag162.xml"/><Relationship Id="rId32" Type="http://schemas.openxmlformats.org/officeDocument/2006/relationships/tags" Target="../tags/tag183.xml"/><Relationship Id="rId53" Type="http://schemas.openxmlformats.org/officeDocument/2006/relationships/tags" Target="../tags/tag204.xml"/><Relationship Id="rId74" Type="http://schemas.openxmlformats.org/officeDocument/2006/relationships/tags" Target="../tags/tag225.xml"/><Relationship Id="rId128" Type="http://schemas.openxmlformats.org/officeDocument/2006/relationships/tags" Target="../tags/tag279.xml"/><Relationship Id="rId149" Type="http://schemas.openxmlformats.org/officeDocument/2006/relationships/tags" Target="../tags/tag300.xml"/><Relationship Id="rId5" Type="http://schemas.openxmlformats.org/officeDocument/2006/relationships/tags" Target="../tags/tag156.xml"/><Relationship Id="rId95" Type="http://schemas.openxmlformats.org/officeDocument/2006/relationships/tags" Target="../tags/tag246.xml"/><Relationship Id="rId160" Type="http://schemas.openxmlformats.org/officeDocument/2006/relationships/tags" Target="../tags/tag311.xml"/><Relationship Id="rId181" Type="http://schemas.openxmlformats.org/officeDocument/2006/relationships/tags" Target="../tags/tag332.xml"/><Relationship Id="rId216" Type="http://schemas.openxmlformats.org/officeDocument/2006/relationships/tags" Target="../tags/tag367.xml"/><Relationship Id="rId22" Type="http://schemas.openxmlformats.org/officeDocument/2006/relationships/tags" Target="../tags/tag173.xml"/><Relationship Id="rId43" Type="http://schemas.openxmlformats.org/officeDocument/2006/relationships/tags" Target="../tags/tag194.xml"/><Relationship Id="rId64" Type="http://schemas.openxmlformats.org/officeDocument/2006/relationships/tags" Target="../tags/tag215.xml"/><Relationship Id="rId118" Type="http://schemas.openxmlformats.org/officeDocument/2006/relationships/tags" Target="../tags/tag269.xml"/><Relationship Id="rId139" Type="http://schemas.openxmlformats.org/officeDocument/2006/relationships/tags" Target="../tags/tag290.xml"/><Relationship Id="rId85" Type="http://schemas.openxmlformats.org/officeDocument/2006/relationships/tags" Target="../tags/tag236.xml"/><Relationship Id="rId150" Type="http://schemas.openxmlformats.org/officeDocument/2006/relationships/tags" Target="../tags/tag301.xml"/><Relationship Id="rId171" Type="http://schemas.openxmlformats.org/officeDocument/2006/relationships/tags" Target="../tags/tag322.xml"/><Relationship Id="rId192" Type="http://schemas.openxmlformats.org/officeDocument/2006/relationships/tags" Target="../tags/tag343.xml"/><Relationship Id="rId206" Type="http://schemas.openxmlformats.org/officeDocument/2006/relationships/tags" Target="../tags/tag357.xml"/><Relationship Id="rId12" Type="http://schemas.openxmlformats.org/officeDocument/2006/relationships/tags" Target="../tags/tag163.xml"/><Relationship Id="rId33" Type="http://schemas.openxmlformats.org/officeDocument/2006/relationships/tags" Target="../tags/tag184.xml"/><Relationship Id="rId108" Type="http://schemas.openxmlformats.org/officeDocument/2006/relationships/tags" Target="../tags/tag259.xml"/><Relationship Id="rId129" Type="http://schemas.openxmlformats.org/officeDocument/2006/relationships/tags" Target="../tags/tag280.xml"/><Relationship Id="rId54" Type="http://schemas.openxmlformats.org/officeDocument/2006/relationships/tags" Target="../tags/tag205.xml"/><Relationship Id="rId75" Type="http://schemas.openxmlformats.org/officeDocument/2006/relationships/tags" Target="../tags/tag226.xml"/><Relationship Id="rId96" Type="http://schemas.openxmlformats.org/officeDocument/2006/relationships/tags" Target="../tags/tag247.xml"/><Relationship Id="rId140" Type="http://schemas.openxmlformats.org/officeDocument/2006/relationships/tags" Target="../tags/tag291.xml"/><Relationship Id="rId161" Type="http://schemas.openxmlformats.org/officeDocument/2006/relationships/tags" Target="../tags/tag312.xml"/><Relationship Id="rId182" Type="http://schemas.openxmlformats.org/officeDocument/2006/relationships/tags" Target="../tags/tag333.xml"/><Relationship Id="rId217" Type="http://schemas.openxmlformats.org/officeDocument/2006/relationships/tags" Target="../tags/tag368.xml"/><Relationship Id="rId6" Type="http://schemas.openxmlformats.org/officeDocument/2006/relationships/tags" Target="../tags/tag157.xml"/><Relationship Id="rId23" Type="http://schemas.openxmlformats.org/officeDocument/2006/relationships/tags" Target="../tags/tag174.xml"/><Relationship Id="rId119" Type="http://schemas.openxmlformats.org/officeDocument/2006/relationships/tags" Target="../tags/tag270.xml"/><Relationship Id="rId44" Type="http://schemas.openxmlformats.org/officeDocument/2006/relationships/tags" Target="../tags/tag195.xml"/><Relationship Id="rId65" Type="http://schemas.openxmlformats.org/officeDocument/2006/relationships/tags" Target="../tags/tag216.xml"/><Relationship Id="rId86" Type="http://schemas.openxmlformats.org/officeDocument/2006/relationships/tags" Target="../tags/tag237.xml"/><Relationship Id="rId130" Type="http://schemas.openxmlformats.org/officeDocument/2006/relationships/tags" Target="../tags/tag281.xml"/><Relationship Id="rId151" Type="http://schemas.openxmlformats.org/officeDocument/2006/relationships/tags" Target="../tags/tag302.xml"/><Relationship Id="rId172" Type="http://schemas.openxmlformats.org/officeDocument/2006/relationships/tags" Target="../tags/tag323.xml"/><Relationship Id="rId193" Type="http://schemas.openxmlformats.org/officeDocument/2006/relationships/tags" Target="../tags/tag344.xml"/><Relationship Id="rId207" Type="http://schemas.openxmlformats.org/officeDocument/2006/relationships/tags" Target="../tags/tag358.xml"/><Relationship Id="rId13" Type="http://schemas.openxmlformats.org/officeDocument/2006/relationships/tags" Target="../tags/tag164.xml"/><Relationship Id="rId109" Type="http://schemas.openxmlformats.org/officeDocument/2006/relationships/tags" Target="../tags/tag260.xml"/><Relationship Id="rId34" Type="http://schemas.openxmlformats.org/officeDocument/2006/relationships/tags" Target="../tags/tag185.xml"/><Relationship Id="rId55" Type="http://schemas.openxmlformats.org/officeDocument/2006/relationships/tags" Target="../tags/tag206.xml"/><Relationship Id="rId76" Type="http://schemas.openxmlformats.org/officeDocument/2006/relationships/tags" Target="../tags/tag227.xml"/><Relationship Id="rId97" Type="http://schemas.openxmlformats.org/officeDocument/2006/relationships/tags" Target="../tags/tag248.xml"/><Relationship Id="rId120" Type="http://schemas.openxmlformats.org/officeDocument/2006/relationships/tags" Target="../tags/tag271.xml"/><Relationship Id="rId141" Type="http://schemas.openxmlformats.org/officeDocument/2006/relationships/tags" Target="../tags/tag292.xml"/><Relationship Id="rId7" Type="http://schemas.openxmlformats.org/officeDocument/2006/relationships/tags" Target="../tags/tag158.xml"/><Relationship Id="rId162" Type="http://schemas.openxmlformats.org/officeDocument/2006/relationships/tags" Target="../tags/tag313.xml"/><Relationship Id="rId183" Type="http://schemas.openxmlformats.org/officeDocument/2006/relationships/tags" Target="../tags/tag334.xml"/><Relationship Id="rId218" Type="http://schemas.openxmlformats.org/officeDocument/2006/relationships/tags" Target="../tags/tag369.xml"/><Relationship Id="rId24" Type="http://schemas.openxmlformats.org/officeDocument/2006/relationships/tags" Target="../tags/tag175.xml"/><Relationship Id="rId45" Type="http://schemas.openxmlformats.org/officeDocument/2006/relationships/tags" Target="../tags/tag196.xml"/><Relationship Id="rId66" Type="http://schemas.openxmlformats.org/officeDocument/2006/relationships/tags" Target="../tags/tag217.xml"/><Relationship Id="rId87" Type="http://schemas.openxmlformats.org/officeDocument/2006/relationships/tags" Target="../tags/tag238.xml"/><Relationship Id="rId110" Type="http://schemas.openxmlformats.org/officeDocument/2006/relationships/tags" Target="../tags/tag261.xml"/><Relationship Id="rId131" Type="http://schemas.openxmlformats.org/officeDocument/2006/relationships/tags" Target="../tags/tag282.xml"/><Relationship Id="rId152" Type="http://schemas.openxmlformats.org/officeDocument/2006/relationships/tags" Target="../tags/tag303.xml"/><Relationship Id="rId173" Type="http://schemas.openxmlformats.org/officeDocument/2006/relationships/tags" Target="../tags/tag324.xml"/><Relationship Id="rId194" Type="http://schemas.openxmlformats.org/officeDocument/2006/relationships/tags" Target="../tags/tag345.xml"/><Relationship Id="rId208" Type="http://schemas.openxmlformats.org/officeDocument/2006/relationships/tags" Target="../tags/tag359.xml"/><Relationship Id="rId14" Type="http://schemas.openxmlformats.org/officeDocument/2006/relationships/tags" Target="../tags/tag165.xml"/><Relationship Id="rId35" Type="http://schemas.openxmlformats.org/officeDocument/2006/relationships/tags" Target="../tags/tag186.xml"/><Relationship Id="rId56" Type="http://schemas.openxmlformats.org/officeDocument/2006/relationships/tags" Target="../tags/tag207.xml"/><Relationship Id="rId77" Type="http://schemas.openxmlformats.org/officeDocument/2006/relationships/tags" Target="../tags/tag228.xml"/><Relationship Id="rId100" Type="http://schemas.openxmlformats.org/officeDocument/2006/relationships/tags" Target="../tags/tag251.xml"/><Relationship Id="rId8" Type="http://schemas.openxmlformats.org/officeDocument/2006/relationships/tags" Target="../tags/tag159.xml"/><Relationship Id="rId98" Type="http://schemas.openxmlformats.org/officeDocument/2006/relationships/tags" Target="../tags/tag249.xml"/><Relationship Id="rId121" Type="http://schemas.openxmlformats.org/officeDocument/2006/relationships/tags" Target="../tags/tag272.xml"/><Relationship Id="rId142" Type="http://schemas.openxmlformats.org/officeDocument/2006/relationships/tags" Target="../tags/tag293.xml"/><Relationship Id="rId163" Type="http://schemas.openxmlformats.org/officeDocument/2006/relationships/tags" Target="../tags/tag314.xml"/><Relationship Id="rId184" Type="http://schemas.openxmlformats.org/officeDocument/2006/relationships/tags" Target="../tags/tag335.xml"/><Relationship Id="rId219" Type="http://schemas.openxmlformats.org/officeDocument/2006/relationships/tags" Target="../tags/tag370.xml"/><Relationship Id="rId3" Type="http://schemas.openxmlformats.org/officeDocument/2006/relationships/tags" Target="../tags/tag154.xml"/><Relationship Id="rId214" Type="http://schemas.openxmlformats.org/officeDocument/2006/relationships/tags" Target="../tags/tag365.xml"/><Relationship Id="rId25" Type="http://schemas.openxmlformats.org/officeDocument/2006/relationships/tags" Target="../tags/tag176.xml"/><Relationship Id="rId46" Type="http://schemas.openxmlformats.org/officeDocument/2006/relationships/tags" Target="../tags/tag197.xml"/><Relationship Id="rId67" Type="http://schemas.openxmlformats.org/officeDocument/2006/relationships/tags" Target="../tags/tag218.xml"/><Relationship Id="rId116" Type="http://schemas.openxmlformats.org/officeDocument/2006/relationships/tags" Target="../tags/tag267.xml"/><Relationship Id="rId137" Type="http://schemas.openxmlformats.org/officeDocument/2006/relationships/tags" Target="../tags/tag288.xml"/><Relationship Id="rId158" Type="http://schemas.openxmlformats.org/officeDocument/2006/relationships/tags" Target="../tags/tag309.xml"/><Relationship Id="rId20" Type="http://schemas.openxmlformats.org/officeDocument/2006/relationships/tags" Target="../tags/tag171.xml"/><Relationship Id="rId41" Type="http://schemas.openxmlformats.org/officeDocument/2006/relationships/tags" Target="../tags/tag192.xml"/><Relationship Id="rId62" Type="http://schemas.openxmlformats.org/officeDocument/2006/relationships/tags" Target="../tags/tag213.xml"/><Relationship Id="rId83" Type="http://schemas.openxmlformats.org/officeDocument/2006/relationships/tags" Target="../tags/tag234.xml"/><Relationship Id="rId88" Type="http://schemas.openxmlformats.org/officeDocument/2006/relationships/tags" Target="../tags/tag239.xml"/><Relationship Id="rId111" Type="http://schemas.openxmlformats.org/officeDocument/2006/relationships/tags" Target="../tags/tag262.xml"/><Relationship Id="rId132" Type="http://schemas.openxmlformats.org/officeDocument/2006/relationships/tags" Target="../tags/tag283.xml"/><Relationship Id="rId153" Type="http://schemas.openxmlformats.org/officeDocument/2006/relationships/tags" Target="../tags/tag304.xml"/><Relationship Id="rId174" Type="http://schemas.openxmlformats.org/officeDocument/2006/relationships/tags" Target="../tags/tag325.xml"/><Relationship Id="rId179" Type="http://schemas.openxmlformats.org/officeDocument/2006/relationships/tags" Target="../tags/tag330.xml"/><Relationship Id="rId195" Type="http://schemas.openxmlformats.org/officeDocument/2006/relationships/tags" Target="../tags/tag346.xml"/><Relationship Id="rId209" Type="http://schemas.openxmlformats.org/officeDocument/2006/relationships/tags" Target="../tags/tag360.xml"/><Relationship Id="rId190" Type="http://schemas.openxmlformats.org/officeDocument/2006/relationships/tags" Target="../tags/tag341.xml"/><Relationship Id="rId204" Type="http://schemas.openxmlformats.org/officeDocument/2006/relationships/tags" Target="../tags/tag355.xml"/><Relationship Id="rId220" Type="http://schemas.openxmlformats.org/officeDocument/2006/relationships/tags" Target="../tags/tag371.xml"/><Relationship Id="rId225" Type="http://schemas.openxmlformats.org/officeDocument/2006/relationships/tags" Target="../tags/tag376.xml"/><Relationship Id="rId15" Type="http://schemas.openxmlformats.org/officeDocument/2006/relationships/tags" Target="../tags/tag166.xml"/><Relationship Id="rId36" Type="http://schemas.openxmlformats.org/officeDocument/2006/relationships/tags" Target="../tags/tag187.xml"/><Relationship Id="rId57" Type="http://schemas.openxmlformats.org/officeDocument/2006/relationships/tags" Target="../tags/tag208.xml"/><Relationship Id="rId106" Type="http://schemas.openxmlformats.org/officeDocument/2006/relationships/tags" Target="../tags/tag257.xml"/><Relationship Id="rId127" Type="http://schemas.openxmlformats.org/officeDocument/2006/relationships/tags" Target="../tags/tag278.xml"/><Relationship Id="rId10" Type="http://schemas.openxmlformats.org/officeDocument/2006/relationships/tags" Target="../tags/tag161.xml"/><Relationship Id="rId31" Type="http://schemas.openxmlformats.org/officeDocument/2006/relationships/tags" Target="../tags/tag182.xml"/><Relationship Id="rId52" Type="http://schemas.openxmlformats.org/officeDocument/2006/relationships/tags" Target="../tags/tag203.xml"/><Relationship Id="rId73" Type="http://schemas.openxmlformats.org/officeDocument/2006/relationships/tags" Target="../tags/tag224.xml"/><Relationship Id="rId78" Type="http://schemas.openxmlformats.org/officeDocument/2006/relationships/tags" Target="../tags/tag229.xml"/><Relationship Id="rId94" Type="http://schemas.openxmlformats.org/officeDocument/2006/relationships/tags" Target="../tags/tag245.xml"/><Relationship Id="rId99" Type="http://schemas.openxmlformats.org/officeDocument/2006/relationships/tags" Target="../tags/tag250.xml"/><Relationship Id="rId101" Type="http://schemas.openxmlformats.org/officeDocument/2006/relationships/tags" Target="../tags/tag252.xml"/><Relationship Id="rId122" Type="http://schemas.openxmlformats.org/officeDocument/2006/relationships/tags" Target="../tags/tag273.xml"/><Relationship Id="rId143" Type="http://schemas.openxmlformats.org/officeDocument/2006/relationships/tags" Target="../tags/tag294.xml"/><Relationship Id="rId148" Type="http://schemas.openxmlformats.org/officeDocument/2006/relationships/tags" Target="../tags/tag299.xml"/><Relationship Id="rId164" Type="http://schemas.openxmlformats.org/officeDocument/2006/relationships/tags" Target="../tags/tag315.xml"/><Relationship Id="rId169" Type="http://schemas.openxmlformats.org/officeDocument/2006/relationships/tags" Target="../tags/tag320.xml"/><Relationship Id="rId185" Type="http://schemas.openxmlformats.org/officeDocument/2006/relationships/tags" Target="../tags/tag336.xml"/><Relationship Id="rId4" Type="http://schemas.openxmlformats.org/officeDocument/2006/relationships/tags" Target="../tags/tag155.xml"/><Relationship Id="rId9" Type="http://schemas.openxmlformats.org/officeDocument/2006/relationships/tags" Target="../tags/tag160.xml"/><Relationship Id="rId180" Type="http://schemas.openxmlformats.org/officeDocument/2006/relationships/tags" Target="../tags/tag331.xml"/><Relationship Id="rId210" Type="http://schemas.openxmlformats.org/officeDocument/2006/relationships/tags" Target="../tags/tag361.xml"/><Relationship Id="rId215" Type="http://schemas.openxmlformats.org/officeDocument/2006/relationships/tags" Target="../tags/tag366.xml"/><Relationship Id="rId26" Type="http://schemas.openxmlformats.org/officeDocument/2006/relationships/tags" Target="../tags/tag177.xml"/><Relationship Id="rId47" Type="http://schemas.openxmlformats.org/officeDocument/2006/relationships/tags" Target="../tags/tag198.xml"/><Relationship Id="rId68" Type="http://schemas.openxmlformats.org/officeDocument/2006/relationships/tags" Target="../tags/tag219.xml"/><Relationship Id="rId89" Type="http://schemas.openxmlformats.org/officeDocument/2006/relationships/tags" Target="../tags/tag240.xml"/><Relationship Id="rId112" Type="http://schemas.openxmlformats.org/officeDocument/2006/relationships/tags" Target="../tags/tag263.xml"/><Relationship Id="rId133" Type="http://schemas.openxmlformats.org/officeDocument/2006/relationships/tags" Target="../tags/tag284.xml"/><Relationship Id="rId154" Type="http://schemas.openxmlformats.org/officeDocument/2006/relationships/tags" Target="../tags/tag305.xml"/><Relationship Id="rId175" Type="http://schemas.openxmlformats.org/officeDocument/2006/relationships/tags" Target="../tags/tag326.xml"/><Relationship Id="rId196" Type="http://schemas.openxmlformats.org/officeDocument/2006/relationships/tags" Target="../tags/tag347.xml"/><Relationship Id="rId200" Type="http://schemas.openxmlformats.org/officeDocument/2006/relationships/tags" Target="../tags/tag351.xml"/><Relationship Id="rId16" Type="http://schemas.openxmlformats.org/officeDocument/2006/relationships/tags" Target="../tags/tag167.xml"/><Relationship Id="rId221" Type="http://schemas.openxmlformats.org/officeDocument/2006/relationships/tags" Target="../tags/tag372.xml"/><Relationship Id="rId37" Type="http://schemas.openxmlformats.org/officeDocument/2006/relationships/tags" Target="../tags/tag188.xml"/><Relationship Id="rId58" Type="http://schemas.openxmlformats.org/officeDocument/2006/relationships/tags" Target="../tags/tag209.xml"/><Relationship Id="rId79" Type="http://schemas.openxmlformats.org/officeDocument/2006/relationships/tags" Target="../tags/tag230.xml"/><Relationship Id="rId102" Type="http://schemas.openxmlformats.org/officeDocument/2006/relationships/tags" Target="../tags/tag253.xml"/><Relationship Id="rId123" Type="http://schemas.openxmlformats.org/officeDocument/2006/relationships/tags" Target="../tags/tag274.xml"/><Relationship Id="rId144" Type="http://schemas.openxmlformats.org/officeDocument/2006/relationships/tags" Target="../tags/tag295.xml"/><Relationship Id="rId90" Type="http://schemas.openxmlformats.org/officeDocument/2006/relationships/tags" Target="../tags/tag241.xml"/><Relationship Id="rId165" Type="http://schemas.openxmlformats.org/officeDocument/2006/relationships/tags" Target="../tags/tag316.xml"/><Relationship Id="rId186" Type="http://schemas.openxmlformats.org/officeDocument/2006/relationships/tags" Target="../tags/tag337.xml"/><Relationship Id="rId211" Type="http://schemas.openxmlformats.org/officeDocument/2006/relationships/tags" Target="../tags/tag362.xml"/><Relationship Id="rId27" Type="http://schemas.openxmlformats.org/officeDocument/2006/relationships/tags" Target="../tags/tag178.xml"/><Relationship Id="rId48" Type="http://schemas.openxmlformats.org/officeDocument/2006/relationships/tags" Target="../tags/tag199.xml"/><Relationship Id="rId69" Type="http://schemas.openxmlformats.org/officeDocument/2006/relationships/tags" Target="../tags/tag220.xml"/><Relationship Id="rId113" Type="http://schemas.openxmlformats.org/officeDocument/2006/relationships/tags" Target="../tags/tag264.xml"/><Relationship Id="rId134" Type="http://schemas.openxmlformats.org/officeDocument/2006/relationships/tags" Target="../tags/tag285.xml"/><Relationship Id="rId80" Type="http://schemas.openxmlformats.org/officeDocument/2006/relationships/tags" Target="../tags/tag231.xml"/><Relationship Id="rId155" Type="http://schemas.openxmlformats.org/officeDocument/2006/relationships/tags" Target="../tags/tag306.xml"/><Relationship Id="rId176" Type="http://schemas.openxmlformats.org/officeDocument/2006/relationships/tags" Target="../tags/tag327.xml"/><Relationship Id="rId197" Type="http://schemas.openxmlformats.org/officeDocument/2006/relationships/tags" Target="../tags/tag348.xml"/><Relationship Id="rId201" Type="http://schemas.openxmlformats.org/officeDocument/2006/relationships/tags" Target="../tags/tag352.xml"/><Relationship Id="rId222" Type="http://schemas.openxmlformats.org/officeDocument/2006/relationships/tags" Target="../tags/tag373.xml"/><Relationship Id="rId17" Type="http://schemas.openxmlformats.org/officeDocument/2006/relationships/tags" Target="../tags/tag168.xml"/><Relationship Id="rId38" Type="http://schemas.openxmlformats.org/officeDocument/2006/relationships/tags" Target="../tags/tag189.xml"/><Relationship Id="rId59" Type="http://schemas.openxmlformats.org/officeDocument/2006/relationships/tags" Target="../tags/tag210.xml"/><Relationship Id="rId103" Type="http://schemas.openxmlformats.org/officeDocument/2006/relationships/tags" Target="../tags/tag254.xml"/><Relationship Id="rId124" Type="http://schemas.openxmlformats.org/officeDocument/2006/relationships/tags" Target="../tags/tag275.xml"/><Relationship Id="rId70" Type="http://schemas.openxmlformats.org/officeDocument/2006/relationships/tags" Target="../tags/tag221.xml"/><Relationship Id="rId91" Type="http://schemas.openxmlformats.org/officeDocument/2006/relationships/tags" Target="../tags/tag242.xml"/><Relationship Id="rId145" Type="http://schemas.openxmlformats.org/officeDocument/2006/relationships/tags" Target="../tags/tag296.xml"/><Relationship Id="rId166" Type="http://schemas.openxmlformats.org/officeDocument/2006/relationships/tags" Target="../tags/tag317.xml"/><Relationship Id="rId187" Type="http://schemas.openxmlformats.org/officeDocument/2006/relationships/tags" Target="../tags/tag338.xml"/><Relationship Id="rId1" Type="http://schemas.openxmlformats.org/officeDocument/2006/relationships/tags" Target="../tags/tag152.xml"/><Relationship Id="rId212" Type="http://schemas.openxmlformats.org/officeDocument/2006/relationships/tags" Target="../tags/tag363.xml"/><Relationship Id="rId28" Type="http://schemas.openxmlformats.org/officeDocument/2006/relationships/tags" Target="../tags/tag179.xml"/><Relationship Id="rId49" Type="http://schemas.openxmlformats.org/officeDocument/2006/relationships/tags" Target="../tags/tag200.xml"/><Relationship Id="rId114" Type="http://schemas.openxmlformats.org/officeDocument/2006/relationships/tags" Target="../tags/tag265.xml"/><Relationship Id="rId60" Type="http://schemas.openxmlformats.org/officeDocument/2006/relationships/tags" Target="../tags/tag211.xml"/><Relationship Id="rId81" Type="http://schemas.openxmlformats.org/officeDocument/2006/relationships/tags" Target="../tags/tag232.xml"/><Relationship Id="rId135" Type="http://schemas.openxmlformats.org/officeDocument/2006/relationships/tags" Target="../tags/tag286.xml"/><Relationship Id="rId156" Type="http://schemas.openxmlformats.org/officeDocument/2006/relationships/tags" Target="../tags/tag307.xml"/><Relationship Id="rId177" Type="http://schemas.openxmlformats.org/officeDocument/2006/relationships/tags" Target="../tags/tag328.xml"/><Relationship Id="rId198" Type="http://schemas.openxmlformats.org/officeDocument/2006/relationships/tags" Target="../tags/tag349.xml"/><Relationship Id="rId202" Type="http://schemas.openxmlformats.org/officeDocument/2006/relationships/tags" Target="../tags/tag353.xml"/><Relationship Id="rId223" Type="http://schemas.openxmlformats.org/officeDocument/2006/relationships/tags" Target="../tags/tag374.xml"/><Relationship Id="rId18" Type="http://schemas.openxmlformats.org/officeDocument/2006/relationships/tags" Target="../tags/tag169.xml"/><Relationship Id="rId39" Type="http://schemas.openxmlformats.org/officeDocument/2006/relationships/tags" Target="../tags/tag190.xml"/><Relationship Id="rId50" Type="http://schemas.openxmlformats.org/officeDocument/2006/relationships/tags" Target="../tags/tag201.xml"/><Relationship Id="rId104" Type="http://schemas.openxmlformats.org/officeDocument/2006/relationships/tags" Target="../tags/tag255.xml"/><Relationship Id="rId125" Type="http://schemas.openxmlformats.org/officeDocument/2006/relationships/tags" Target="../tags/tag276.xml"/><Relationship Id="rId146" Type="http://schemas.openxmlformats.org/officeDocument/2006/relationships/tags" Target="../tags/tag297.xml"/><Relationship Id="rId167" Type="http://schemas.openxmlformats.org/officeDocument/2006/relationships/tags" Target="../tags/tag318.xml"/><Relationship Id="rId188" Type="http://schemas.openxmlformats.org/officeDocument/2006/relationships/tags" Target="../tags/tag339.xml"/><Relationship Id="rId71" Type="http://schemas.openxmlformats.org/officeDocument/2006/relationships/tags" Target="../tags/tag222.xml"/><Relationship Id="rId92" Type="http://schemas.openxmlformats.org/officeDocument/2006/relationships/tags" Target="../tags/tag243.xml"/><Relationship Id="rId213" Type="http://schemas.openxmlformats.org/officeDocument/2006/relationships/tags" Target="../tags/tag364.xml"/><Relationship Id="rId2" Type="http://schemas.openxmlformats.org/officeDocument/2006/relationships/tags" Target="../tags/tag153.xml"/><Relationship Id="rId29" Type="http://schemas.openxmlformats.org/officeDocument/2006/relationships/tags" Target="../tags/tag180.xml"/><Relationship Id="rId40" Type="http://schemas.openxmlformats.org/officeDocument/2006/relationships/tags" Target="../tags/tag191.xml"/><Relationship Id="rId115" Type="http://schemas.openxmlformats.org/officeDocument/2006/relationships/tags" Target="../tags/tag266.xml"/><Relationship Id="rId136" Type="http://schemas.openxmlformats.org/officeDocument/2006/relationships/tags" Target="../tags/tag287.xml"/><Relationship Id="rId157" Type="http://schemas.openxmlformats.org/officeDocument/2006/relationships/tags" Target="../tags/tag308.xml"/><Relationship Id="rId178" Type="http://schemas.openxmlformats.org/officeDocument/2006/relationships/tags" Target="../tags/tag329.xml"/><Relationship Id="rId61" Type="http://schemas.openxmlformats.org/officeDocument/2006/relationships/tags" Target="../tags/tag212.xml"/><Relationship Id="rId82" Type="http://schemas.openxmlformats.org/officeDocument/2006/relationships/tags" Target="../tags/tag233.xml"/><Relationship Id="rId199" Type="http://schemas.openxmlformats.org/officeDocument/2006/relationships/tags" Target="../tags/tag350.xml"/><Relationship Id="rId203" Type="http://schemas.openxmlformats.org/officeDocument/2006/relationships/tags" Target="../tags/tag354.xml"/><Relationship Id="rId19" Type="http://schemas.openxmlformats.org/officeDocument/2006/relationships/tags" Target="../tags/tag170.xml"/><Relationship Id="rId224" Type="http://schemas.openxmlformats.org/officeDocument/2006/relationships/tags" Target="../tags/tag375.xml"/><Relationship Id="rId30" Type="http://schemas.openxmlformats.org/officeDocument/2006/relationships/tags" Target="../tags/tag181.xml"/><Relationship Id="rId105" Type="http://schemas.openxmlformats.org/officeDocument/2006/relationships/tags" Target="../tags/tag256.xml"/><Relationship Id="rId126" Type="http://schemas.openxmlformats.org/officeDocument/2006/relationships/tags" Target="../tags/tag277.xml"/><Relationship Id="rId147" Type="http://schemas.openxmlformats.org/officeDocument/2006/relationships/tags" Target="../tags/tag298.xml"/><Relationship Id="rId168" Type="http://schemas.openxmlformats.org/officeDocument/2006/relationships/tags" Target="../tags/tag319.xml"/><Relationship Id="rId51" Type="http://schemas.openxmlformats.org/officeDocument/2006/relationships/tags" Target="../tags/tag202.xml"/><Relationship Id="rId72" Type="http://schemas.openxmlformats.org/officeDocument/2006/relationships/tags" Target="../tags/tag223.xml"/><Relationship Id="rId93" Type="http://schemas.openxmlformats.org/officeDocument/2006/relationships/tags" Target="../tags/tag244.xml"/><Relationship Id="rId189" Type="http://schemas.openxmlformats.org/officeDocument/2006/relationships/tags" Target="../tags/tag3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209800" y="2130553"/>
            <a:ext cx="7772400" cy="1470025"/>
          </a:xfrm>
          <a:prstGeom prst="rect">
            <a:avLst/>
          </a:prstGeom>
        </p:spPr>
        <p:txBody>
          <a:bodyPr anchor="ctr" anchorCtr="0"/>
          <a:lstStyle/>
          <a:p>
            <a:pPr eaLnBrk="1" hangingPunct="1"/>
            <a:r>
              <a:rPr lang="en-US" b="1" dirty="0">
                <a:latin typeface="Arial" charset="0"/>
                <a:cs typeface="Arial" charset="0"/>
              </a:rPr>
              <a:t>Section 9.4</a:t>
            </a:r>
          </a:p>
        </p:txBody>
      </p:sp>
      <p:sp>
        <p:nvSpPr>
          <p:cNvPr id="3" name="Subtitle 2"/>
          <p:cNvSpPr>
            <a:spLocks noGrp="1"/>
          </p:cNvSpPr>
          <p:nvPr>
            <p:ph type="subTitle" idx="4294967295"/>
          </p:nvPr>
        </p:nvSpPr>
        <p:spPr>
          <a:xfrm>
            <a:off x="2895600" y="3502152"/>
            <a:ext cx="6400800" cy="1752600"/>
          </a:xfrm>
          <a:prstGeom prst="rect">
            <a:avLst/>
          </a:prstGeom>
        </p:spPr>
        <p:txBody>
          <a:bodyPr rtlCol="0" anchor="t" anchorCtr="1">
            <a:normAutofit/>
          </a:bodyPr>
          <a:lstStyle/>
          <a:p>
            <a:pPr algn="ctr">
              <a:buNone/>
              <a:defRPr/>
            </a:pPr>
            <a:r>
              <a:rPr lang="en-US" b="1" i="1"/>
              <a:t>The Distribution </a:t>
            </a:r>
            <a:r>
              <a:rPr lang="en-US" b="1" i="1" dirty="0"/>
              <a:t>of the Sample Proportion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Proportion</a:t>
            </a:r>
          </a:p>
        </p:txBody>
      </p:sp>
      <p:sp>
        <p:nvSpPr>
          <p:cNvPr id="6" name="Content Placeholder 2"/>
          <p:cNvSpPr>
            <a:spLocks noGrp="1"/>
          </p:cNvSpPr>
          <p:nvPr>
            <p:ph idx="1"/>
          </p:nvPr>
        </p:nvSpPr>
        <p:spPr>
          <a:xfrm>
            <a:off x="1981200" y="1789045"/>
            <a:ext cx="8229600" cy="4572000"/>
          </a:xfrm>
        </p:spPr>
        <p:txBody>
          <a:bodyPr>
            <a:normAutofit/>
          </a:bodyPr>
          <a:lstStyle/>
          <a:p>
            <a:r>
              <a:rPr lang="en-US" dirty="0"/>
              <a:t>Population proportion:</a:t>
            </a:r>
            <a:endParaRPr lang="en-US" i="1" dirty="0"/>
          </a:p>
          <a:p>
            <a:endParaRPr lang="en-US" dirty="0"/>
          </a:p>
          <a:p>
            <a:endParaRPr lang="en-US" dirty="0"/>
          </a:p>
          <a:p>
            <a:r>
              <a:rPr lang="en-US" dirty="0"/>
              <a:t>Sample proportion:</a:t>
            </a:r>
          </a:p>
        </p:txBody>
      </p:sp>
      <p:grpSp>
        <p:nvGrpSpPr>
          <p:cNvPr id="14" name="SMARTInkShape-Group3">
            <a:extLst>
              <a:ext uri="{FF2B5EF4-FFF2-40B4-BE49-F238E27FC236}">
                <a16:creationId xmlns:a16="http://schemas.microsoft.com/office/drawing/2014/main" id="{54624E45-F78A-A0FA-165F-8F673BF84C08}"/>
              </a:ext>
            </a:extLst>
          </p:cNvPr>
          <p:cNvGrpSpPr/>
          <p:nvPr/>
        </p:nvGrpSpPr>
        <p:grpSpPr>
          <a:xfrm>
            <a:off x="5524510" y="3000390"/>
            <a:ext cx="290487" cy="752461"/>
            <a:chOff x="5524510" y="3000390"/>
            <a:chExt cx="290487" cy="752461"/>
          </a:xfrm>
        </p:grpSpPr>
        <p:sp>
          <p:nvSpPr>
            <p:cNvPr id="11" name="SMARTInkShape-6">
              <a:extLst>
                <a:ext uri="{FF2B5EF4-FFF2-40B4-BE49-F238E27FC236}">
                  <a16:creationId xmlns:a16="http://schemas.microsoft.com/office/drawing/2014/main" id="{4FAEFB0C-9767-FDBC-2F87-5AB5E6F53AC3}"/>
                </a:ext>
              </a:extLst>
            </p:cNvPr>
            <p:cNvSpPr/>
            <p:nvPr>
              <p:custDataLst>
                <p:tags r:id="rId3"/>
              </p:custDataLst>
            </p:nvPr>
          </p:nvSpPr>
          <p:spPr>
            <a:xfrm>
              <a:off x="5524510" y="3000390"/>
              <a:ext cx="266691" cy="171436"/>
            </a:xfrm>
            <a:custGeom>
              <a:avLst/>
              <a:gdLst/>
              <a:ahLst/>
              <a:cxnLst/>
              <a:rect l="0" t="0" r="0" b="0"/>
              <a:pathLst>
                <a:path w="266691" h="171436">
                  <a:moveTo>
                    <a:pt x="9515" y="161910"/>
                  </a:moveTo>
                  <a:lnTo>
                    <a:pt x="9515" y="161910"/>
                  </a:lnTo>
                  <a:lnTo>
                    <a:pt x="9515" y="166966"/>
                  </a:lnTo>
                  <a:lnTo>
                    <a:pt x="8457" y="168456"/>
                  </a:lnTo>
                  <a:lnTo>
                    <a:pt x="6693" y="169449"/>
                  </a:lnTo>
                  <a:lnTo>
                    <a:pt x="24" y="171425"/>
                  </a:lnTo>
                  <a:lnTo>
                    <a:pt x="0" y="166375"/>
                  </a:lnTo>
                  <a:lnTo>
                    <a:pt x="5638" y="161073"/>
                  </a:lnTo>
                  <a:lnTo>
                    <a:pt x="39714" y="131435"/>
                  </a:lnTo>
                  <a:lnTo>
                    <a:pt x="78493" y="89763"/>
                  </a:lnTo>
                  <a:lnTo>
                    <a:pt x="103396" y="55356"/>
                  </a:lnTo>
                  <a:lnTo>
                    <a:pt x="122251" y="39027"/>
                  </a:lnTo>
                  <a:lnTo>
                    <a:pt x="128412" y="30390"/>
                  </a:lnTo>
                  <a:lnTo>
                    <a:pt x="134702" y="19577"/>
                  </a:lnTo>
                  <a:lnTo>
                    <a:pt x="139237" y="12926"/>
                  </a:lnTo>
                  <a:lnTo>
                    <a:pt x="142861" y="0"/>
                  </a:lnTo>
                  <a:lnTo>
                    <a:pt x="151526" y="21742"/>
                  </a:lnTo>
                  <a:lnTo>
                    <a:pt x="184622" y="67873"/>
                  </a:lnTo>
                  <a:lnTo>
                    <a:pt x="215736" y="109766"/>
                  </a:lnTo>
                  <a:lnTo>
                    <a:pt x="252639" y="156470"/>
                  </a:lnTo>
                  <a:lnTo>
                    <a:pt x="256569" y="161194"/>
                  </a:lnTo>
                  <a:lnTo>
                    <a:pt x="265313" y="161847"/>
                  </a:lnTo>
                  <a:lnTo>
                    <a:pt x="265771" y="162926"/>
                  </a:lnTo>
                  <a:lnTo>
                    <a:pt x="266690" y="17143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SMARTInkShape-7">
              <a:extLst>
                <a:ext uri="{FF2B5EF4-FFF2-40B4-BE49-F238E27FC236}">
                  <a16:creationId xmlns:a16="http://schemas.microsoft.com/office/drawing/2014/main" id="{F091ADD6-6E61-1022-2518-39384F6DDE2D}"/>
                </a:ext>
              </a:extLst>
            </p:cNvPr>
            <p:cNvSpPr/>
            <p:nvPr>
              <p:custDataLst>
                <p:tags r:id="rId4"/>
              </p:custDataLst>
            </p:nvPr>
          </p:nvSpPr>
          <p:spPr>
            <a:xfrm>
              <a:off x="5686425" y="3371970"/>
              <a:ext cx="128572" cy="133445"/>
            </a:xfrm>
            <a:custGeom>
              <a:avLst/>
              <a:gdLst/>
              <a:ahLst/>
              <a:cxnLst/>
              <a:rect l="0" t="0" r="0" b="0"/>
              <a:pathLst>
                <a:path w="128572" h="133445">
                  <a:moveTo>
                    <a:pt x="0" y="37980"/>
                  </a:moveTo>
                  <a:lnTo>
                    <a:pt x="0" y="37980"/>
                  </a:lnTo>
                  <a:lnTo>
                    <a:pt x="0" y="28572"/>
                  </a:lnTo>
                  <a:lnTo>
                    <a:pt x="13257" y="15208"/>
                  </a:lnTo>
                  <a:lnTo>
                    <a:pt x="19298" y="11984"/>
                  </a:lnTo>
                  <a:lnTo>
                    <a:pt x="60962" y="792"/>
                  </a:lnTo>
                  <a:lnTo>
                    <a:pt x="92160" y="0"/>
                  </a:lnTo>
                  <a:lnTo>
                    <a:pt x="104812" y="5578"/>
                  </a:lnTo>
                  <a:lnTo>
                    <a:pt x="111150" y="10029"/>
                  </a:lnTo>
                  <a:lnTo>
                    <a:pt x="118192" y="20618"/>
                  </a:lnTo>
                  <a:lnTo>
                    <a:pt x="128571" y="62936"/>
                  </a:lnTo>
                  <a:lnTo>
                    <a:pt x="126640" y="74825"/>
                  </a:lnTo>
                  <a:lnTo>
                    <a:pt x="114546" y="92524"/>
                  </a:lnTo>
                  <a:lnTo>
                    <a:pt x="74978" y="123780"/>
                  </a:lnTo>
                  <a:lnTo>
                    <a:pt x="65861" y="130105"/>
                  </a:lnTo>
                  <a:lnTo>
                    <a:pt x="57666" y="133263"/>
                  </a:lnTo>
                  <a:lnTo>
                    <a:pt x="22711" y="133444"/>
                  </a:lnTo>
                  <a:lnTo>
                    <a:pt x="12563" y="130503"/>
                  </a:lnTo>
                  <a:lnTo>
                    <a:pt x="735" y="124103"/>
                  </a:lnTo>
                  <a:lnTo>
                    <a:pt x="9525" y="12370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SMARTInkShape-8">
              <a:extLst>
                <a:ext uri="{FF2B5EF4-FFF2-40B4-BE49-F238E27FC236}">
                  <a16:creationId xmlns:a16="http://schemas.microsoft.com/office/drawing/2014/main" id="{E7471669-2CA8-3950-B916-B42511E4B222}"/>
                </a:ext>
              </a:extLst>
            </p:cNvPr>
            <p:cNvSpPr/>
            <p:nvPr>
              <p:custDataLst>
                <p:tags r:id="rId5"/>
              </p:custDataLst>
            </p:nvPr>
          </p:nvSpPr>
          <p:spPr>
            <a:xfrm>
              <a:off x="5657850" y="3229094"/>
              <a:ext cx="47626" cy="523757"/>
            </a:xfrm>
            <a:custGeom>
              <a:avLst/>
              <a:gdLst/>
              <a:ahLst/>
              <a:cxnLst/>
              <a:rect l="0" t="0" r="0" b="0"/>
              <a:pathLst>
                <a:path w="47626" h="523757">
                  <a:moveTo>
                    <a:pt x="38100" y="28456"/>
                  </a:moveTo>
                  <a:lnTo>
                    <a:pt x="38100" y="28456"/>
                  </a:lnTo>
                  <a:lnTo>
                    <a:pt x="38100" y="19323"/>
                  </a:lnTo>
                  <a:lnTo>
                    <a:pt x="47233" y="9808"/>
                  </a:lnTo>
                  <a:lnTo>
                    <a:pt x="47622" y="0"/>
                  </a:lnTo>
                  <a:lnTo>
                    <a:pt x="47625" y="47590"/>
                  </a:lnTo>
                  <a:lnTo>
                    <a:pt x="47625" y="85513"/>
                  </a:lnTo>
                  <a:lnTo>
                    <a:pt x="47625" y="132851"/>
                  </a:lnTo>
                  <a:lnTo>
                    <a:pt x="46567" y="169455"/>
                  </a:lnTo>
                  <a:lnTo>
                    <a:pt x="40086" y="216391"/>
                  </a:lnTo>
                  <a:lnTo>
                    <a:pt x="33436" y="256549"/>
                  </a:lnTo>
                  <a:lnTo>
                    <a:pt x="28477" y="295056"/>
                  </a:lnTo>
                  <a:lnTo>
                    <a:pt x="21225" y="341703"/>
                  </a:lnTo>
                  <a:lnTo>
                    <a:pt x="16872" y="384442"/>
                  </a:lnTo>
                  <a:lnTo>
                    <a:pt x="10492" y="431758"/>
                  </a:lnTo>
                  <a:lnTo>
                    <a:pt x="9716" y="474578"/>
                  </a:lnTo>
                  <a:lnTo>
                    <a:pt x="6759" y="501424"/>
                  </a:lnTo>
                  <a:lnTo>
                    <a:pt x="0" y="52375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7" name="SMARTInkShape-Group4">
            <a:extLst>
              <a:ext uri="{FF2B5EF4-FFF2-40B4-BE49-F238E27FC236}">
                <a16:creationId xmlns:a16="http://schemas.microsoft.com/office/drawing/2014/main" id="{2AA53336-EFFD-F220-0D05-B20EEEABA5C1}"/>
              </a:ext>
            </a:extLst>
          </p:cNvPr>
          <p:cNvGrpSpPr/>
          <p:nvPr/>
        </p:nvGrpSpPr>
        <p:grpSpPr>
          <a:xfrm>
            <a:off x="6031519" y="1762125"/>
            <a:ext cx="168770" cy="495301"/>
            <a:chOff x="6031519" y="1762125"/>
            <a:chExt cx="168770" cy="495301"/>
          </a:xfrm>
        </p:grpSpPr>
        <p:sp>
          <p:nvSpPr>
            <p:cNvPr id="15" name="SMARTInkShape-9">
              <a:extLst>
                <a:ext uri="{FF2B5EF4-FFF2-40B4-BE49-F238E27FC236}">
                  <a16:creationId xmlns:a16="http://schemas.microsoft.com/office/drawing/2014/main" id="{278B71B7-D1D6-E0B1-F4B2-C83C15422DA2}"/>
                </a:ext>
              </a:extLst>
            </p:cNvPr>
            <p:cNvSpPr/>
            <p:nvPr>
              <p:custDataLst>
                <p:tags r:id="rId1"/>
              </p:custDataLst>
            </p:nvPr>
          </p:nvSpPr>
          <p:spPr>
            <a:xfrm>
              <a:off x="6031519" y="1867444"/>
              <a:ext cx="168770" cy="166486"/>
            </a:xfrm>
            <a:custGeom>
              <a:avLst/>
              <a:gdLst/>
              <a:ahLst/>
              <a:cxnLst/>
              <a:rect l="0" t="0" r="0" b="0"/>
              <a:pathLst>
                <a:path w="168770" h="166486">
                  <a:moveTo>
                    <a:pt x="35906" y="47081"/>
                  </a:moveTo>
                  <a:lnTo>
                    <a:pt x="35906" y="47081"/>
                  </a:lnTo>
                  <a:lnTo>
                    <a:pt x="54529" y="28458"/>
                  </a:lnTo>
                  <a:lnTo>
                    <a:pt x="100488" y="2210"/>
                  </a:lnTo>
                  <a:lnTo>
                    <a:pt x="114867" y="0"/>
                  </a:lnTo>
                  <a:lnTo>
                    <a:pt x="135504" y="7168"/>
                  </a:lnTo>
                  <a:lnTo>
                    <a:pt x="147552" y="12761"/>
                  </a:lnTo>
                  <a:lnTo>
                    <a:pt x="151612" y="16793"/>
                  </a:lnTo>
                  <a:lnTo>
                    <a:pt x="163717" y="44517"/>
                  </a:lnTo>
                  <a:lnTo>
                    <a:pt x="168526" y="86098"/>
                  </a:lnTo>
                  <a:lnTo>
                    <a:pt x="168769" y="95317"/>
                  </a:lnTo>
                  <a:lnTo>
                    <a:pt x="163396" y="111205"/>
                  </a:lnTo>
                  <a:lnTo>
                    <a:pt x="158998" y="118406"/>
                  </a:lnTo>
                  <a:lnTo>
                    <a:pt x="145648" y="129228"/>
                  </a:lnTo>
                  <a:lnTo>
                    <a:pt x="106149" y="144799"/>
                  </a:lnTo>
                  <a:lnTo>
                    <a:pt x="70504" y="158466"/>
                  </a:lnTo>
                  <a:lnTo>
                    <a:pt x="28037" y="166485"/>
                  </a:lnTo>
                  <a:lnTo>
                    <a:pt x="0" y="161642"/>
                  </a:lnTo>
                  <a:lnTo>
                    <a:pt x="7331" y="16138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SMARTInkShape-10">
              <a:extLst>
                <a:ext uri="{FF2B5EF4-FFF2-40B4-BE49-F238E27FC236}">
                  <a16:creationId xmlns:a16="http://schemas.microsoft.com/office/drawing/2014/main" id="{E116D749-0E81-EA78-5096-10EA3EA0199F}"/>
                </a:ext>
              </a:extLst>
            </p:cNvPr>
            <p:cNvSpPr/>
            <p:nvPr>
              <p:custDataLst>
                <p:tags r:id="rId2"/>
              </p:custDataLst>
            </p:nvPr>
          </p:nvSpPr>
          <p:spPr>
            <a:xfrm>
              <a:off x="6038850" y="1762125"/>
              <a:ext cx="28559" cy="495301"/>
            </a:xfrm>
            <a:custGeom>
              <a:avLst/>
              <a:gdLst/>
              <a:ahLst/>
              <a:cxnLst/>
              <a:rect l="0" t="0" r="0" b="0"/>
              <a:pathLst>
                <a:path w="28559" h="495301">
                  <a:moveTo>
                    <a:pt x="9525" y="19050"/>
                  </a:moveTo>
                  <a:lnTo>
                    <a:pt x="9525" y="19050"/>
                  </a:lnTo>
                  <a:lnTo>
                    <a:pt x="18934" y="19050"/>
                  </a:lnTo>
                  <a:lnTo>
                    <a:pt x="19050" y="0"/>
                  </a:lnTo>
                  <a:lnTo>
                    <a:pt x="24106" y="5056"/>
                  </a:lnTo>
                  <a:lnTo>
                    <a:pt x="26589" y="10361"/>
                  </a:lnTo>
                  <a:lnTo>
                    <a:pt x="28523" y="57420"/>
                  </a:lnTo>
                  <a:lnTo>
                    <a:pt x="27494" y="69970"/>
                  </a:lnTo>
                  <a:lnTo>
                    <a:pt x="23081" y="89994"/>
                  </a:lnTo>
                  <a:lnTo>
                    <a:pt x="27643" y="133912"/>
                  </a:lnTo>
                  <a:lnTo>
                    <a:pt x="28453" y="178227"/>
                  </a:lnTo>
                  <a:lnTo>
                    <a:pt x="28558" y="219968"/>
                  </a:lnTo>
                  <a:lnTo>
                    <a:pt x="25749" y="257351"/>
                  </a:lnTo>
                  <a:lnTo>
                    <a:pt x="13386" y="304823"/>
                  </a:lnTo>
                  <a:lnTo>
                    <a:pt x="10288" y="348549"/>
                  </a:lnTo>
                  <a:lnTo>
                    <a:pt x="9750" y="389377"/>
                  </a:lnTo>
                  <a:lnTo>
                    <a:pt x="4513" y="436042"/>
                  </a:lnTo>
                  <a:lnTo>
                    <a:pt x="891" y="479204"/>
                  </a:lnTo>
                  <a:lnTo>
                    <a:pt x="0" y="49530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2078376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Expected Value and Standard Deviation of the Sample Proportion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Unbiasedness</a:t>
                </a:r>
              </a:p>
              <a:p>
                <a:endParaRPr lang="en-US" dirty="0"/>
              </a:p>
              <a:p>
                <a:endParaRPr lang="en-US" dirty="0"/>
              </a:p>
              <a:p>
                <a:endParaRPr lang="en-US" dirty="0"/>
              </a:p>
              <a:p>
                <a:r>
                  <a:rPr lang="en-US" dirty="0"/>
                  <a:t>Standard deviation of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𝑝</m:t>
                        </m:r>
                      </m:e>
                    </m:acc>
                  </m:oMath>
                </a14:m>
                <a:r>
                  <a:rPr lang="en-US" dirty="0"/>
                  <a:t> </a:t>
                </a:r>
                <a:br>
                  <a:rPr lang="en-US" dirty="0"/>
                </a:b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66"/>
                <a:stretch>
                  <a:fillRect l="-1481" t="-1200"/>
                </a:stretch>
              </a:blipFill>
            </p:spPr>
            <p:txBody>
              <a:bodyPr/>
              <a:lstStyle/>
              <a:p>
                <a:r>
                  <a:rPr lang="en-US">
                    <a:noFill/>
                  </a:rPr>
                  <a:t> </a:t>
                </a:r>
              </a:p>
            </p:txBody>
          </p:sp>
        </mc:Fallback>
      </mc:AlternateContent>
      <p:grpSp>
        <p:nvGrpSpPr>
          <p:cNvPr id="241" name="SMARTInkShape-Group50">
            <a:extLst>
              <a:ext uri="{FF2B5EF4-FFF2-40B4-BE49-F238E27FC236}">
                <a16:creationId xmlns:a16="http://schemas.microsoft.com/office/drawing/2014/main" id="{97840D53-E5D4-A732-319E-8E1021DD8AF5}"/>
              </a:ext>
            </a:extLst>
          </p:cNvPr>
          <p:cNvGrpSpPr/>
          <p:nvPr/>
        </p:nvGrpSpPr>
        <p:grpSpPr>
          <a:xfrm>
            <a:off x="10648950" y="4752975"/>
            <a:ext cx="713750" cy="246447"/>
            <a:chOff x="10648950" y="4752975"/>
            <a:chExt cx="713750" cy="246447"/>
          </a:xfrm>
        </p:grpSpPr>
        <p:sp>
          <p:nvSpPr>
            <p:cNvPr id="235" name="SMARTInkShape-232">
              <a:extLst>
                <a:ext uri="{FF2B5EF4-FFF2-40B4-BE49-F238E27FC236}">
                  <a16:creationId xmlns:a16="http://schemas.microsoft.com/office/drawing/2014/main" id="{ED576F80-B175-4889-BDF7-6800E5D16021}"/>
                </a:ext>
              </a:extLst>
            </p:cNvPr>
            <p:cNvSpPr/>
            <p:nvPr>
              <p:custDataLst>
                <p:tags r:id="rId59"/>
              </p:custDataLst>
            </p:nvPr>
          </p:nvSpPr>
          <p:spPr>
            <a:xfrm>
              <a:off x="11199912" y="4862649"/>
              <a:ext cx="162788" cy="136773"/>
            </a:xfrm>
            <a:custGeom>
              <a:avLst/>
              <a:gdLst/>
              <a:ahLst/>
              <a:cxnLst/>
              <a:rect l="0" t="0" r="0" b="0"/>
              <a:pathLst>
                <a:path w="162788" h="136773">
                  <a:moveTo>
                    <a:pt x="11013" y="23676"/>
                  </a:moveTo>
                  <a:lnTo>
                    <a:pt x="11013" y="23676"/>
                  </a:lnTo>
                  <a:lnTo>
                    <a:pt x="16070" y="28732"/>
                  </a:lnTo>
                  <a:lnTo>
                    <a:pt x="24197" y="31215"/>
                  </a:lnTo>
                  <a:lnTo>
                    <a:pt x="66498" y="33026"/>
                  </a:lnTo>
                  <a:lnTo>
                    <a:pt x="112786" y="26632"/>
                  </a:lnTo>
                  <a:lnTo>
                    <a:pt x="135126" y="23493"/>
                  </a:lnTo>
                  <a:lnTo>
                    <a:pt x="158647" y="14052"/>
                  </a:lnTo>
                  <a:lnTo>
                    <a:pt x="160236" y="11969"/>
                  </a:lnTo>
                  <a:lnTo>
                    <a:pt x="162787" y="6077"/>
                  </a:lnTo>
                  <a:lnTo>
                    <a:pt x="148057" y="0"/>
                  </a:lnTo>
                  <a:lnTo>
                    <a:pt x="129424" y="2922"/>
                  </a:lnTo>
                  <a:lnTo>
                    <a:pt x="83716" y="15847"/>
                  </a:lnTo>
                  <a:lnTo>
                    <a:pt x="38270" y="44942"/>
                  </a:lnTo>
                  <a:lnTo>
                    <a:pt x="16777" y="63819"/>
                  </a:lnTo>
                  <a:lnTo>
                    <a:pt x="3698" y="86320"/>
                  </a:lnTo>
                  <a:lnTo>
                    <a:pt x="0" y="104787"/>
                  </a:lnTo>
                  <a:lnTo>
                    <a:pt x="1885" y="118992"/>
                  </a:lnTo>
                  <a:lnTo>
                    <a:pt x="6251" y="128834"/>
                  </a:lnTo>
                  <a:lnTo>
                    <a:pt x="12071" y="131880"/>
                  </a:lnTo>
                  <a:lnTo>
                    <a:pt x="51831" y="136772"/>
                  </a:lnTo>
                  <a:lnTo>
                    <a:pt x="85197" y="134797"/>
                  </a:lnTo>
                  <a:lnTo>
                    <a:pt x="129971" y="129705"/>
                  </a:lnTo>
                  <a:lnTo>
                    <a:pt x="153888" y="12845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6" name="SMARTInkShape-233">
              <a:extLst>
                <a:ext uri="{FF2B5EF4-FFF2-40B4-BE49-F238E27FC236}">
                  <a16:creationId xmlns:a16="http://schemas.microsoft.com/office/drawing/2014/main" id="{8EE6AB8B-3C3E-6795-AF80-D57DD5A3F9B1}"/>
                </a:ext>
              </a:extLst>
            </p:cNvPr>
            <p:cNvSpPr/>
            <p:nvPr>
              <p:custDataLst>
                <p:tags r:id="rId60"/>
              </p:custDataLst>
            </p:nvPr>
          </p:nvSpPr>
          <p:spPr>
            <a:xfrm>
              <a:off x="10991850" y="4905375"/>
              <a:ext cx="152401" cy="9526"/>
            </a:xfrm>
            <a:custGeom>
              <a:avLst/>
              <a:gdLst/>
              <a:ahLst/>
              <a:cxnLst/>
              <a:rect l="0" t="0" r="0" b="0"/>
              <a:pathLst>
                <a:path w="152401" h="9526">
                  <a:moveTo>
                    <a:pt x="0" y="9525"/>
                  </a:moveTo>
                  <a:lnTo>
                    <a:pt x="0" y="9525"/>
                  </a:lnTo>
                  <a:lnTo>
                    <a:pt x="5057" y="4469"/>
                  </a:lnTo>
                  <a:lnTo>
                    <a:pt x="13184" y="1986"/>
                  </a:lnTo>
                  <a:lnTo>
                    <a:pt x="50419" y="262"/>
                  </a:lnTo>
                  <a:lnTo>
                    <a:pt x="93609" y="52"/>
                  </a:lnTo>
                  <a:lnTo>
                    <a:pt x="1524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7" name="SMARTInkShape-234">
              <a:extLst>
                <a:ext uri="{FF2B5EF4-FFF2-40B4-BE49-F238E27FC236}">
                  <a16:creationId xmlns:a16="http://schemas.microsoft.com/office/drawing/2014/main" id="{FE621529-9C02-AF44-4DB8-D60A627E7DE6}"/>
                </a:ext>
              </a:extLst>
            </p:cNvPr>
            <p:cNvSpPr/>
            <p:nvPr>
              <p:custDataLst>
                <p:tags r:id="rId61"/>
              </p:custDataLst>
            </p:nvPr>
          </p:nvSpPr>
          <p:spPr>
            <a:xfrm>
              <a:off x="11001375" y="4800761"/>
              <a:ext cx="133351" cy="176387"/>
            </a:xfrm>
            <a:custGeom>
              <a:avLst/>
              <a:gdLst/>
              <a:ahLst/>
              <a:cxnLst/>
              <a:rect l="0" t="0" r="0" b="0"/>
              <a:pathLst>
                <a:path w="133351" h="176387">
                  <a:moveTo>
                    <a:pt x="0" y="28414"/>
                  </a:moveTo>
                  <a:lnTo>
                    <a:pt x="0" y="28414"/>
                  </a:lnTo>
                  <a:lnTo>
                    <a:pt x="5057" y="28414"/>
                  </a:lnTo>
                  <a:lnTo>
                    <a:pt x="6546" y="27356"/>
                  </a:lnTo>
                  <a:lnTo>
                    <a:pt x="7538" y="25592"/>
                  </a:lnTo>
                  <a:lnTo>
                    <a:pt x="8202" y="23357"/>
                  </a:lnTo>
                  <a:lnTo>
                    <a:pt x="24300" y="15157"/>
                  </a:lnTo>
                  <a:lnTo>
                    <a:pt x="66548" y="1671"/>
                  </a:lnTo>
                  <a:lnTo>
                    <a:pt x="96812" y="0"/>
                  </a:lnTo>
                  <a:lnTo>
                    <a:pt x="99466" y="3121"/>
                  </a:lnTo>
                  <a:lnTo>
                    <a:pt x="102415" y="15056"/>
                  </a:lnTo>
                  <a:lnTo>
                    <a:pt x="96705" y="48588"/>
                  </a:lnTo>
                  <a:lnTo>
                    <a:pt x="86274" y="76373"/>
                  </a:lnTo>
                  <a:lnTo>
                    <a:pt x="46443" y="123707"/>
                  </a:lnTo>
                  <a:lnTo>
                    <a:pt x="1971" y="169310"/>
                  </a:lnTo>
                  <a:lnTo>
                    <a:pt x="2372" y="171028"/>
                  </a:lnTo>
                  <a:lnTo>
                    <a:pt x="5640" y="175759"/>
                  </a:lnTo>
                  <a:lnTo>
                    <a:pt x="9051" y="176386"/>
                  </a:lnTo>
                  <a:lnTo>
                    <a:pt x="55941" y="171876"/>
                  </a:lnTo>
                  <a:lnTo>
                    <a:pt x="99559" y="171367"/>
                  </a:lnTo>
                  <a:lnTo>
                    <a:pt x="133350" y="17128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8" name="SMARTInkShape-235">
              <a:extLst>
                <a:ext uri="{FF2B5EF4-FFF2-40B4-BE49-F238E27FC236}">
                  <a16:creationId xmlns:a16="http://schemas.microsoft.com/office/drawing/2014/main" id="{D765EC10-9369-0B71-FE19-894478800AD6}"/>
                </a:ext>
              </a:extLst>
            </p:cNvPr>
            <p:cNvSpPr/>
            <p:nvPr>
              <p:custDataLst>
                <p:tags r:id="rId62"/>
              </p:custDataLst>
            </p:nvPr>
          </p:nvSpPr>
          <p:spPr>
            <a:xfrm>
              <a:off x="10935091" y="4752975"/>
              <a:ext cx="18660" cy="19051"/>
            </a:xfrm>
            <a:custGeom>
              <a:avLst/>
              <a:gdLst/>
              <a:ahLst/>
              <a:cxnLst/>
              <a:rect l="0" t="0" r="0" b="0"/>
              <a:pathLst>
                <a:path w="18660" h="19051">
                  <a:moveTo>
                    <a:pt x="9134" y="19050"/>
                  </a:moveTo>
                  <a:lnTo>
                    <a:pt x="9134" y="19050"/>
                  </a:lnTo>
                  <a:lnTo>
                    <a:pt x="932" y="10849"/>
                  </a:lnTo>
                  <a:lnTo>
                    <a:pt x="0" y="4861"/>
                  </a:lnTo>
                  <a:lnTo>
                    <a:pt x="929" y="3240"/>
                  </a:lnTo>
                  <a:lnTo>
                    <a:pt x="2605" y="2161"/>
                  </a:lnTo>
                  <a:lnTo>
                    <a:pt x="18659"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9" name="SMARTInkShape-236">
              <a:extLst>
                <a:ext uri="{FF2B5EF4-FFF2-40B4-BE49-F238E27FC236}">
                  <a16:creationId xmlns:a16="http://schemas.microsoft.com/office/drawing/2014/main" id="{576DCA97-9B8D-FBE6-92C5-1B9DD56DA026}"/>
                </a:ext>
              </a:extLst>
            </p:cNvPr>
            <p:cNvSpPr/>
            <p:nvPr>
              <p:custDataLst>
                <p:tags r:id="rId63"/>
              </p:custDataLst>
            </p:nvPr>
          </p:nvSpPr>
          <p:spPr>
            <a:xfrm>
              <a:off x="10877550" y="4805461"/>
              <a:ext cx="47120" cy="166590"/>
            </a:xfrm>
            <a:custGeom>
              <a:avLst/>
              <a:gdLst/>
              <a:ahLst/>
              <a:cxnLst/>
              <a:rect l="0" t="0" r="0" b="0"/>
              <a:pathLst>
                <a:path w="47120" h="166590">
                  <a:moveTo>
                    <a:pt x="28575" y="14189"/>
                  </a:moveTo>
                  <a:lnTo>
                    <a:pt x="28575" y="14189"/>
                  </a:lnTo>
                  <a:lnTo>
                    <a:pt x="33632" y="14189"/>
                  </a:lnTo>
                  <a:lnTo>
                    <a:pt x="38936" y="11367"/>
                  </a:lnTo>
                  <a:lnTo>
                    <a:pt x="45910" y="5988"/>
                  </a:lnTo>
                  <a:lnTo>
                    <a:pt x="46862" y="2430"/>
                  </a:lnTo>
                  <a:lnTo>
                    <a:pt x="47119" y="0"/>
                  </a:lnTo>
                  <a:lnTo>
                    <a:pt x="31349" y="44164"/>
                  </a:lnTo>
                  <a:lnTo>
                    <a:pt x="18972" y="83963"/>
                  </a:lnTo>
                  <a:lnTo>
                    <a:pt x="4222" y="129563"/>
                  </a:lnTo>
                  <a:lnTo>
                    <a:pt x="0" y="16658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0" name="SMARTInkShape-237">
              <a:extLst>
                <a:ext uri="{FF2B5EF4-FFF2-40B4-BE49-F238E27FC236}">
                  <a16:creationId xmlns:a16="http://schemas.microsoft.com/office/drawing/2014/main" id="{E32B146C-5A0D-5EB2-DDBA-8FE9E2045578}"/>
                </a:ext>
              </a:extLst>
            </p:cNvPr>
            <p:cNvSpPr/>
            <p:nvPr>
              <p:custDataLst>
                <p:tags r:id="rId64"/>
              </p:custDataLst>
            </p:nvPr>
          </p:nvSpPr>
          <p:spPr>
            <a:xfrm>
              <a:off x="10648950" y="4786135"/>
              <a:ext cx="178799" cy="155887"/>
            </a:xfrm>
            <a:custGeom>
              <a:avLst/>
              <a:gdLst/>
              <a:ahLst/>
              <a:cxnLst/>
              <a:rect l="0" t="0" r="0" b="0"/>
              <a:pathLst>
                <a:path w="178799" h="155887">
                  <a:moveTo>
                    <a:pt x="161925" y="14465"/>
                  </a:moveTo>
                  <a:lnTo>
                    <a:pt x="161925" y="14465"/>
                  </a:lnTo>
                  <a:lnTo>
                    <a:pt x="161925" y="9408"/>
                  </a:lnTo>
                  <a:lnTo>
                    <a:pt x="162983" y="7919"/>
                  </a:lnTo>
                  <a:lnTo>
                    <a:pt x="164749" y="6926"/>
                  </a:lnTo>
                  <a:lnTo>
                    <a:pt x="170127" y="5332"/>
                  </a:lnTo>
                  <a:lnTo>
                    <a:pt x="170862" y="2292"/>
                  </a:lnTo>
                  <a:lnTo>
                    <a:pt x="171059" y="0"/>
                  </a:lnTo>
                  <a:lnTo>
                    <a:pt x="159987" y="275"/>
                  </a:lnTo>
                  <a:lnTo>
                    <a:pt x="114043" y="5385"/>
                  </a:lnTo>
                  <a:lnTo>
                    <a:pt x="95136" y="9723"/>
                  </a:lnTo>
                  <a:lnTo>
                    <a:pt x="81796" y="18002"/>
                  </a:lnTo>
                  <a:lnTo>
                    <a:pt x="73394" y="27679"/>
                  </a:lnTo>
                  <a:lnTo>
                    <a:pt x="69661" y="35507"/>
                  </a:lnTo>
                  <a:lnTo>
                    <a:pt x="69724" y="39077"/>
                  </a:lnTo>
                  <a:lnTo>
                    <a:pt x="72616" y="45865"/>
                  </a:lnTo>
                  <a:lnTo>
                    <a:pt x="118803" y="73435"/>
                  </a:lnTo>
                  <a:lnTo>
                    <a:pt x="161732" y="93721"/>
                  </a:lnTo>
                  <a:lnTo>
                    <a:pt x="178798" y="116024"/>
                  </a:lnTo>
                  <a:lnTo>
                    <a:pt x="177406" y="118154"/>
                  </a:lnTo>
                  <a:lnTo>
                    <a:pt x="170216" y="123343"/>
                  </a:lnTo>
                  <a:lnTo>
                    <a:pt x="141808" y="134239"/>
                  </a:lnTo>
                  <a:lnTo>
                    <a:pt x="103171" y="142813"/>
                  </a:lnTo>
                  <a:lnTo>
                    <a:pt x="59813" y="147885"/>
                  </a:lnTo>
                  <a:lnTo>
                    <a:pt x="19989" y="155886"/>
                  </a:lnTo>
                  <a:lnTo>
                    <a:pt x="0" y="14781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48" name="SMARTInkShape-Group51">
            <a:extLst>
              <a:ext uri="{FF2B5EF4-FFF2-40B4-BE49-F238E27FC236}">
                <a16:creationId xmlns:a16="http://schemas.microsoft.com/office/drawing/2014/main" id="{279C9769-BB83-66C7-2073-3D5D0E45BEF7}"/>
              </a:ext>
            </a:extLst>
          </p:cNvPr>
          <p:cNvGrpSpPr/>
          <p:nvPr/>
        </p:nvGrpSpPr>
        <p:grpSpPr>
          <a:xfrm>
            <a:off x="9401175" y="4700744"/>
            <a:ext cx="1019176" cy="376082"/>
            <a:chOff x="9401175" y="4700744"/>
            <a:chExt cx="1019176" cy="376082"/>
          </a:xfrm>
        </p:grpSpPr>
        <p:sp>
          <p:nvSpPr>
            <p:cNvPr id="242" name="SMARTInkShape-238">
              <a:extLst>
                <a:ext uri="{FF2B5EF4-FFF2-40B4-BE49-F238E27FC236}">
                  <a16:creationId xmlns:a16="http://schemas.microsoft.com/office/drawing/2014/main" id="{D8182DB1-CEC7-31DE-1F0B-5FE76D080D47}"/>
                </a:ext>
              </a:extLst>
            </p:cNvPr>
            <p:cNvSpPr/>
            <p:nvPr>
              <p:custDataLst>
                <p:tags r:id="rId53"/>
              </p:custDataLst>
            </p:nvPr>
          </p:nvSpPr>
          <p:spPr>
            <a:xfrm>
              <a:off x="10258602" y="4819788"/>
              <a:ext cx="161749" cy="133213"/>
            </a:xfrm>
            <a:custGeom>
              <a:avLst/>
              <a:gdLst/>
              <a:ahLst/>
              <a:cxnLst/>
              <a:rect l="0" t="0" r="0" b="0"/>
              <a:pathLst>
                <a:path w="161749" h="133213">
                  <a:moveTo>
                    <a:pt x="28398" y="37962"/>
                  </a:moveTo>
                  <a:lnTo>
                    <a:pt x="28398" y="37962"/>
                  </a:lnTo>
                  <a:lnTo>
                    <a:pt x="28398" y="32905"/>
                  </a:lnTo>
                  <a:lnTo>
                    <a:pt x="30515" y="31416"/>
                  </a:lnTo>
                  <a:lnTo>
                    <a:pt x="38510" y="29761"/>
                  </a:lnTo>
                  <a:lnTo>
                    <a:pt x="46298" y="31848"/>
                  </a:lnTo>
                  <a:lnTo>
                    <a:pt x="49856" y="33886"/>
                  </a:lnTo>
                  <a:lnTo>
                    <a:pt x="64976" y="36754"/>
                  </a:lnTo>
                  <a:lnTo>
                    <a:pt x="106625" y="29655"/>
                  </a:lnTo>
                  <a:lnTo>
                    <a:pt x="113358" y="27133"/>
                  </a:lnTo>
                  <a:lnTo>
                    <a:pt x="131768" y="13519"/>
                  </a:lnTo>
                  <a:lnTo>
                    <a:pt x="135412" y="12142"/>
                  </a:lnTo>
                  <a:lnTo>
                    <a:pt x="137840" y="10165"/>
                  </a:lnTo>
                  <a:lnTo>
                    <a:pt x="140539" y="5147"/>
                  </a:lnTo>
                  <a:lnTo>
                    <a:pt x="140201" y="3385"/>
                  </a:lnTo>
                  <a:lnTo>
                    <a:pt x="138915" y="2211"/>
                  </a:lnTo>
                  <a:lnTo>
                    <a:pt x="134307" y="326"/>
                  </a:lnTo>
                  <a:lnTo>
                    <a:pt x="113284" y="0"/>
                  </a:lnTo>
                  <a:lnTo>
                    <a:pt x="74799" y="14039"/>
                  </a:lnTo>
                  <a:lnTo>
                    <a:pt x="30289" y="31388"/>
                  </a:lnTo>
                  <a:lnTo>
                    <a:pt x="10015" y="52174"/>
                  </a:lnTo>
                  <a:lnTo>
                    <a:pt x="6617" y="53786"/>
                  </a:lnTo>
                  <a:lnTo>
                    <a:pt x="4352" y="58037"/>
                  </a:lnTo>
                  <a:lnTo>
                    <a:pt x="0" y="92527"/>
                  </a:lnTo>
                  <a:lnTo>
                    <a:pt x="8042" y="103086"/>
                  </a:lnTo>
                  <a:lnTo>
                    <a:pt x="14017" y="109234"/>
                  </a:lnTo>
                  <a:lnTo>
                    <a:pt x="56855" y="116337"/>
                  </a:lnTo>
                  <a:lnTo>
                    <a:pt x="95051" y="122235"/>
                  </a:lnTo>
                  <a:lnTo>
                    <a:pt x="137598" y="124459"/>
                  </a:lnTo>
                  <a:lnTo>
                    <a:pt x="161748" y="13321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3" name="SMARTInkShape-239">
              <a:extLst>
                <a:ext uri="{FF2B5EF4-FFF2-40B4-BE49-F238E27FC236}">
                  <a16:creationId xmlns:a16="http://schemas.microsoft.com/office/drawing/2014/main" id="{64921009-3C97-5C46-B89A-E641BA5C12A1}"/>
                </a:ext>
              </a:extLst>
            </p:cNvPr>
            <p:cNvSpPr/>
            <p:nvPr>
              <p:custDataLst>
                <p:tags r:id="rId54"/>
              </p:custDataLst>
            </p:nvPr>
          </p:nvSpPr>
          <p:spPr>
            <a:xfrm>
              <a:off x="10144125" y="4700744"/>
              <a:ext cx="74486" cy="242732"/>
            </a:xfrm>
            <a:custGeom>
              <a:avLst/>
              <a:gdLst/>
              <a:ahLst/>
              <a:cxnLst/>
              <a:rect l="0" t="0" r="0" b="0"/>
              <a:pathLst>
                <a:path w="74486" h="242732">
                  <a:moveTo>
                    <a:pt x="57150" y="14131"/>
                  </a:moveTo>
                  <a:lnTo>
                    <a:pt x="57150" y="14131"/>
                  </a:lnTo>
                  <a:lnTo>
                    <a:pt x="70407" y="874"/>
                  </a:lnTo>
                  <a:lnTo>
                    <a:pt x="72337" y="0"/>
                  </a:lnTo>
                  <a:lnTo>
                    <a:pt x="73626" y="478"/>
                  </a:lnTo>
                  <a:lnTo>
                    <a:pt x="74485" y="1854"/>
                  </a:lnTo>
                  <a:lnTo>
                    <a:pt x="73996" y="3830"/>
                  </a:lnTo>
                  <a:lnTo>
                    <a:pt x="53765" y="48383"/>
                  </a:lnTo>
                  <a:lnTo>
                    <a:pt x="40175" y="90590"/>
                  </a:lnTo>
                  <a:lnTo>
                    <a:pt x="25192" y="132506"/>
                  </a:lnTo>
                  <a:lnTo>
                    <a:pt x="13580" y="171148"/>
                  </a:lnTo>
                  <a:lnTo>
                    <a:pt x="1999" y="217979"/>
                  </a:lnTo>
                  <a:lnTo>
                    <a:pt x="0" y="24273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4" name="SMARTInkShape-240">
              <a:extLst>
                <a:ext uri="{FF2B5EF4-FFF2-40B4-BE49-F238E27FC236}">
                  <a16:creationId xmlns:a16="http://schemas.microsoft.com/office/drawing/2014/main" id="{5BDC6675-15F0-DF8E-6292-EAFB04D07B54}"/>
                </a:ext>
              </a:extLst>
            </p:cNvPr>
            <p:cNvSpPr/>
            <p:nvPr>
              <p:custDataLst>
                <p:tags r:id="rId55"/>
              </p:custDataLst>
            </p:nvPr>
          </p:nvSpPr>
          <p:spPr>
            <a:xfrm>
              <a:off x="10048875" y="4819936"/>
              <a:ext cx="89550" cy="94965"/>
            </a:xfrm>
            <a:custGeom>
              <a:avLst/>
              <a:gdLst/>
              <a:ahLst/>
              <a:cxnLst/>
              <a:rect l="0" t="0" r="0" b="0"/>
              <a:pathLst>
                <a:path w="89550" h="94965">
                  <a:moveTo>
                    <a:pt x="0" y="66389"/>
                  </a:moveTo>
                  <a:lnTo>
                    <a:pt x="0" y="66389"/>
                  </a:lnTo>
                  <a:lnTo>
                    <a:pt x="10361" y="40950"/>
                  </a:lnTo>
                  <a:lnTo>
                    <a:pt x="17304" y="32858"/>
                  </a:lnTo>
                  <a:lnTo>
                    <a:pt x="32056" y="21294"/>
                  </a:lnTo>
                  <a:lnTo>
                    <a:pt x="44658" y="7049"/>
                  </a:lnTo>
                  <a:lnTo>
                    <a:pt x="60267" y="1888"/>
                  </a:lnTo>
                  <a:lnTo>
                    <a:pt x="78950" y="0"/>
                  </a:lnTo>
                  <a:lnTo>
                    <a:pt x="82267" y="3080"/>
                  </a:lnTo>
                  <a:lnTo>
                    <a:pt x="88774" y="14968"/>
                  </a:lnTo>
                  <a:lnTo>
                    <a:pt x="89549" y="28013"/>
                  </a:lnTo>
                  <a:lnTo>
                    <a:pt x="88274" y="34456"/>
                  </a:lnTo>
                  <a:lnTo>
                    <a:pt x="76367" y="53635"/>
                  </a:lnTo>
                  <a:lnTo>
                    <a:pt x="59434" y="72723"/>
                  </a:lnTo>
                  <a:lnTo>
                    <a:pt x="35954" y="86727"/>
                  </a:lnTo>
                  <a:lnTo>
                    <a:pt x="14786" y="93337"/>
                  </a:lnTo>
                  <a:lnTo>
                    <a:pt x="0" y="9496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5" name="SMARTInkShape-241">
              <a:extLst>
                <a:ext uri="{FF2B5EF4-FFF2-40B4-BE49-F238E27FC236}">
                  <a16:creationId xmlns:a16="http://schemas.microsoft.com/office/drawing/2014/main" id="{E60A836E-7224-B660-17DE-EBD6786159C8}"/>
                </a:ext>
              </a:extLst>
            </p:cNvPr>
            <p:cNvSpPr/>
            <p:nvPr>
              <p:custDataLst>
                <p:tags r:id="rId56"/>
              </p:custDataLst>
            </p:nvPr>
          </p:nvSpPr>
          <p:spPr>
            <a:xfrm>
              <a:off x="10010775" y="4840024"/>
              <a:ext cx="65353" cy="236802"/>
            </a:xfrm>
            <a:custGeom>
              <a:avLst/>
              <a:gdLst/>
              <a:ahLst/>
              <a:cxnLst/>
              <a:rect l="0" t="0" r="0" b="0"/>
              <a:pathLst>
                <a:path w="65353" h="236802">
                  <a:moveTo>
                    <a:pt x="57150" y="8201"/>
                  </a:moveTo>
                  <a:lnTo>
                    <a:pt x="57150" y="8201"/>
                  </a:lnTo>
                  <a:lnTo>
                    <a:pt x="57150" y="3144"/>
                  </a:lnTo>
                  <a:lnTo>
                    <a:pt x="58208" y="1655"/>
                  </a:lnTo>
                  <a:lnTo>
                    <a:pt x="59974" y="662"/>
                  </a:lnTo>
                  <a:lnTo>
                    <a:pt x="62207" y="0"/>
                  </a:lnTo>
                  <a:lnTo>
                    <a:pt x="63696" y="617"/>
                  </a:lnTo>
                  <a:lnTo>
                    <a:pt x="64688" y="2087"/>
                  </a:lnTo>
                  <a:lnTo>
                    <a:pt x="65352" y="4125"/>
                  </a:lnTo>
                  <a:lnTo>
                    <a:pt x="56139" y="41570"/>
                  </a:lnTo>
                  <a:lnTo>
                    <a:pt x="44249" y="88523"/>
                  </a:lnTo>
                  <a:lnTo>
                    <a:pt x="34865" y="125957"/>
                  </a:lnTo>
                  <a:lnTo>
                    <a:pt x="19043" y="171313"/>
                  </a:lnTo>
                  <a:lnTo>
                    <a:pt x="12344" y="199053"/>
                  </a:lnTo>
                  <a:lnTo>
                    <a:pt x="9720" y="215790"/>
                  </a:lnTo>
                  <a:lnTo>
                    <a:pt x="0" y="23680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6" name="SMARTInkShape-242">
              <a:extLst>
                <a:ext uri="{FF2B5EF4-FFF2-40B4-BE49-F238E27FC236}">
                  <a16:creationId xmlns:a16="http://schemas.microsoft.com/office/drawing/2014/main" id="{C421D5AF-EEA3-C959-E98E-50E7DA6BE68F}"/>
                </a:ext>
              </a:extLst>
            </p:cNvPr>
            <p:cNvSpPr/>
            <p:nvPr>
              <p:custDataLst>
                <p:tags r:id="rId57"/>
              </p:custDataLst>
            </p:nvPr>
          </p:nvSpPr>
          <p:spPr>
            <a:xfrm>
              <a:off x="9649581" y="4782912"/>
              <a:ext cx="323095" cy="160564"/>
            </a:xfrm>
            <a:custGeom>
              <a:avLst/>
              <a:gdLst/>
              <a:ahLst/>
              <a:cxnLst/>
              <a:rect l="0" t="0" r="0" b="0"/>
              <a:pathLst>
                <a:path w="323095" h="160564">
                  <a:moveTo>
                    <a:pt x="104019" y="36738"/>
                  </a:moveTo>
                  <a:lnTo>
                    <a:pt x="104019" y="36738"/>
                  </a:lnTo>
                  <a:lnTo>
                    <a:pt x="109076" y="31681"/>
                  </a:lnTo>
                  <a:lnTo>
                    <a:pt x="111557" y="26377"/>
                  </a:lnTo>
                  <a:lnTo>
                    <a:pt x="113534" y="8600"/>
                  </a:lnTo>
                  <a:lnTo>
                    <a:pt x="103428" y="3236"/>
                  </a:lnTo>
                  <a:lnTo>
                    <a:pt x="87028" y="0"/>
                  </a:lnTo>
                  <a:lnTo>
                    <a:pt x="68763" y="4098"/>
                  </a:lnTo>
                  <a:lnTo>
                    <a:pt x="37083" y="22568"/>
                  </a:lnTo>
                  <a:lnTo>
                    <a:pt x="22764" y="34321"/>
                  </a:lnTo>
                  <a:lnTo>
                    <a:pt x="7860" y="57894"/>
                  </a:lnTo>
                  <a:lnTo>
                    <a:pt x="945" y="93246"/>
                  </a:lnTo>
                  <a:lnTo>
                    <a:pt x="0" y="108067"/>
                  </a:lnTo>
                  <a:lnTo>
                    <a:pt x="5224" y="121709"/>
                  </a:lnTo>
                  <a:lnTo>
                    <a:pt x="15712" y="137601"/>
                  </a:lnTo>
                  <a:lnTo>
                    <a:pt x="25612" y="139774"/>
                  </a:lnTo>
                  <a:lnTo>
                    <a:pt x="38481" y="139682"/>
                  </a:lnTo>
                  <a:lnTo>
                    <a:pt x="47727" y="136113"/>
                  </a:lnTo>
                  <a:lnTo>
                    <a:pt x="58883" y="128154"/>
                  </a:lnTo>
                  <a:lnTo>
                    <a:pt x="89339" y="89265"/>
                  </a:lnTo>
                  <a:lnTo>
                    <a:pt x="96298" y="75179"/>
                  </a:lnTo>
                  <a:lnTo>
                    <a:pt x="100587" y="68640"/>
                  </a:lnTo>
                  <a:lnTo>
                    <a:pt x="103567" y="57689"/>
                  </a:lnTo>
                  <a:lnTo>
                    <a:pt x="102659" y="58114"/>
                  </a:lnTo>
                  <a:lnTo>
                    <a:pt x="90721" y="69212"/>
                  </a:lnTo>
                  <a:lnTo>
                    <a:pt x="81617" y="83284"/>
                  </a:lnTo>
                  <a:lnTo>
                    <a:pt x="77273" y="100859"/>
                  </a:lnTo>
                  <a:lnTo>
                    <a:pt x="79080" y="113215"/>
                  </a:lnTo>
                  <a:lnTo>
                    <a:pt x="87275" y="140702"/>
                  </a:lnTo>
                  <a:lnTo>
                    <a:pt x="89681" y="144147"/>
                  </a:lnTo>
                  <a:lnTo>
                    <a:pt x="93403" y="145386"/>
                  </a:lnTo>
                  <a:lnTo>
                    <a:pt x="103181" y="143940"/>
                  </a:lnTo>
                  <a:lnTo>
                    <a:pt x="115531" y="137175"/>
                  </a:lnTo>
                  <a:lnTo>
                    <a:pt x="130241" y="123291"/>
                  </a:lnTo>
                  <a:lnTo>
                    <a:pt x="169805" y="75776"/>
                  </a:lnTo>
                  <a:lnTo>
                    <a:pt x="170518" y="75024"/>
                  </a:lnTo>
                  <a:lnTo>
                    <a:pt x="170641" y="85006"/>
                  </a:lnTo>
                  <a:lnTo>
                    <a:pt x="161756" y="129315"/>
                  </a:lnTo>
                  <a:lnTo>
                    <a:pt x="161284" y="139103"/>
                  </a:lnTo>
                  <a:lnTo>
                    <a:pt x="162306" y="138848"/>
                  </a:lnTo>
                  <a:lnTo>
                    <a:pt x="208227" y="103383"/>
                  </a:lnTo>
                  <a:lnTo>
                    <a:pt x="220973" y="93879"/>
                  </a:lnTo>
                  <a:lnTo>
                    <a:pt x="237086" y="84528"/>
                  </a:lnTo>
                  <a:lnTo>
                    <a:pt x="242342" y="89469"/>
                  </a:lnTo>
                  <a:lnTo>
                    <a:pt x="244870" y="94746"/>
                  </a:lnTo>
                  <a:lnTo>
                    <a:pt x="246869" y="113014"/>
                  </a:lnTo>
                  <a:lnTo>
                    <a:pt x="246891" y="121010"/>
                  </a:lnTo>
                  <a:lnTo>
                    <a:pt x="247951" y="121494"/>
                  </a:lnTo>
                  <a:lnTo>
                    <a:pt x="255095" y="122336"/>
                  </a:lnTo>
                  <a:lnTo>
                    <a:pt x="255536" y="121319"/>
                  </a:lnTo>
                  <a:lnTo>
                    <a:pt x="256304" y="114251"/>
                  </a:lnTo>
                  <a:lnTo>
                    <a:pt x="259190" y="113522"/>
                  </a:lnTo>
                  <a:lnTo>
                    <a:pt x="261441" y="113327"/>
                  </a:lnTo>
                  <a:lnTo>
                    <a:pt x="266765" y="110289"/>
                  </a:lnTo>
                  <a:lnTo>
                    <a:pt x="292652" y="86199"/>
                  </a:lnTo>
                  <a:lnTo>
                    <a:pt x="294333" y="86645"/>
                  </a:lnTo>
                  <a:lnTo>
                    <a:pt x="299022" y="89963"/>
                  </a:lnTo>
                  <a:lnTo>
                    <a:pt x="301812" y="94966"/>
                  </a:lnTo>
                  <a:lnTo>
                    <a:pt x="312922" y="137072"/>
                  </a:lnTo>
                  <a:lnTo>
                    <a:pt x="313531" y="159188"/>
                  </a:lnTo>
                  <a:lnTo>
                    <a:pt x="314601" y="159646"/>
                  </a:lnTo>
                  <a:lnTo>
                    <a:pt x="323094" y="16056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7" name="SMARTInkShape-243">
              <a:extLst>
                <a:ext uri="{FF2B5EF4-FFF2-40B4-BE49-F238E27FC236}">
                  <a16:creationId xmlns:a16="http://schemas.microsoft.com/office/drawing/2014/main" id="{CB42D8D2-FC36-F273-76B4-4C007D90E66E}"/>
                </a:ext>
              </a:extLst>
            </p:cNvPr>
            <p:cNvSpPr/>
            <p:nvPr>
              <p:custDataLst>
                <p:tags r:id="rId58"/>
              </p:custDataLst>
            </p:nvPr>
          </p:nvSpPr>
          <p:spPr>
            <a:xfrm>
              <a:off x="9401175" y="4781700"/>
              <a:ext cx="180468" cy="178815"/>
            </a:xfrm>
            <a:custGeom>
              <a:avLst/>
              <a:gdLst/>
              <a:ahLst/>
              <a:cxnLst/>
              <a:rect l="0" t="0" r="0" b="0"/>
              <a:pathLst>
                <a:path w="180468" h="178815">
                  <a:moveTo>
                    <a:pt x="161925" y="18900"/>
                  </a:moveTo>
                  <a:lnTo>
                    <a:pt x="161925" y="18900"/>
                  </a:lnTo>
                  <a:lnTo>
                    <a:pt x="180467" y="358"/>
                  </a:lnTo>
                  <a:lnTo>
                    <a:pt x="170711" y="0"/>
                  </a:lnTo>
                  <a:lnTo>
                    <a:pt x="126069" y="13121"/>
                  </a:lnTo>
                  <a:lnTo>
                    <a:pt x="90243" y="34795"/>
                  </a:lnTo>
                  <a:lnTo>
                    <a:pt x="88736" y="36905"/>
                  </a:lnTo>
                  <a:lnTo>
                    <a:pt x="83498" y="47896"/>
                  </a:lnTo>
                  <a:lnTo>
                    <a:pt x="81066" y="50930"/>
                  </a:lnTo>
                  <a:lnTo>
                    <a:pt x="81560" y="55070"/>
                  </a:lnTo>
                  <a:lnTo>
                    <a:pt x="87755" y="65315"/>
                  </a:lnTo>
                  <a:lnTo>
                    <a:pt x="103142" y="77926"/>
                  </a:lnTo>
                  <a:lnTo>
                    <a:pt x="144891" y="103217"/>
                  </a:lnTo>
                  <a:lnTo>
                    <a:pt x="161935" y="121024"/>
                  </a:lnTo>
                  <a:lnTo>
                    <a:pt x="168631" y="134649"/>
                  </a:lnTo>
                  <a:lnTo>
                    <a:pt x="167453" y="139457"/>
                  </a:lnTo>
                  <a:lnTo>
                    <a:pt x="160501" y="150445"/>
                  </a:lnTo>
                  <a:lnTo>
                    <a:pt x="144711" y="159562"/>
                  </a:lnTo>
                  <a:lnTo>
                    <a:pt x="100081" y="174038"/>
                  </a:lnTo>
                  <a:lnTo>
                    <a:pt x="57993" y="178814"/>
                  </a:lnTo>
                  <a:lnTo>
                    <a:pt x="0" y="17130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52" name="SMARTInkShape-Group52">
            <a:extLst>
              <a:ext uri="{FF2B5EF4-FFF2-40B4-BE49-F238E27FC236}">
                <a16:creationId xmlns:a16="http://schemas.microsoft.com/office/drawing/2014/main" id="{9C2A1DE0-FA96-5466-109C-2A7FA90299DE}"/>
              </a:ext>
            </a:extLst>
          </p:cNvPr>
          <p:cNvGrpSpPr/>
          <p:nvPr/>
        </p:nvGrpSpPr>
        <p:grpSpPr>
          <a:xfrm>
            <a:off x="8763000" y="4781987"/>
            <a:ext cx="361951" cy="198783"/>
            <a:chOff x="8763000" y="4781987"/>
            <a:chExt cx="361951" cy="198783"/>
          </a:xfrm>
        </p:grpSpPr>
        <p:sp>
          <p:nvSpPr>
            <p:cNvPr id="249" name="SMARTInkShape-244">
              <a:extLst>
                <a:ext uri="{FF2B5EF4-FFF2-40B4-BE49-F238E27FC236}">
                  <a16:creationId xmlns:a16="http://schemas.microsoft.com/office/drawing/2014/main" id="{D369189E-A2C2-8BD6-2000-30FF406DE942}"/>
                </a:ext>
              </a:extLst>
            </p:cNvPr>
            <p:cNvSpPr/>
            <p:nvPr>
              <p:custDataLst>
                <p:tags r:id="rId50"/>
              </p:custDataLst>
            </p:nvPr>
          </p:nvSpPr>
          <p:spPr>
            <a:xfrm>
              <a:off x="9096375" y="4924425"/>
              <a:ext cx="19051" cy="9526"/>
            </a:xfrm>
            <a:custGeom>
              <a:avLst/>
              <a:gdLst/>
              <a:ahLst/>
              <a:cxnLst/>
              <a:rect l="0" t="0" r="0" b="0"/>
              <a:pathLst>
                <a:path w="19051" h="9526">
                  <a:moveTo>
                    <a:pt x="19050" y="0"/>
                  </a:moveTo>
                  <a:lnTo>
                    <a:pt x="19050" y="0"/>
                  </a:lnTo>
                  <a:lnTo>
                    <a:pt x="0" y="95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0" name="SMARTInkShape-245">
              <a:extLst>
                <a:ext uri="{FF2B5EF4-FFF2-40B4-BE49-F238E27FC236}">
                  <a16:creationId xmlns:a16="http://schemas.microsoft.com/office/drawing/2014/main" id="{A86FB20A-83FC-21D1-E838-EA09B409DC1B}"/>
                </a:ext>
              </a:extLst>
            </p:cNvPr>
            <p:cNvSpPr/>
            <p:nvPr>
              <p:custDataLst>
                <p:tags r:id="rId51"/>
              </p:custDataLst>
            </p:nvPr>
          </p:nvSpPr>
          <p:spPr>
            <a:xfrm>
              <a:off x="8763000" y="4781987"/>
              <a:ext cx="209551" cy="198783"/>
            </a:xfrm>
            <a:custGeom>
              <a:avLst/>
              <a:gdLst/>
              <a:ahLst/>
              <a:cxnLst/>
              <a:rect l="0" t="0" r="0" b="0"/>
              <a:pathLst>
                <a:path w="209551" h="198783">
                  <a:moveTo>
                    <a:pt x="0" y="28138"/>
                  </a:moveTo>
                  <a:lnTo>
                    <a:pt x="0" y="28138"/>
                  </a:lnTo>
                  <a:lnTo>
                    <a:pt x="23598" y="4540"/>
                  </a:lnTo>
                  <a:lnTo>
                    <a:pt x="29185" y="1775"/>
                  </a:lnTo>
                  <a:lnTo>
                    <a:pt x="41396" y="0"/>
                  </a:lnTo>
                  <a:lnTo>
                    <a:pt x="44531" y="1971"/>
                  </a:lnTo>
                  <a:lnTo>
                    <a:pt x="57166" y="20343"/>
                  </a:lnTo>
                  <a:lnTo>
                    <a:pt x="60335" y="26116"/>
                  </a:lnTo>
                  <a:lnTo>
                    <a:pt x="65422" y="64742"/>
                  </a:lnTo>
                  <a:lnTo>
                    <a:pt x="66428" y="109687"/>
                  </a:lnTo>
                  <a:lnTo>
                    <a:pt x="66626" y="153725"/>
                  </a:lnTo>
                  <a:lnTo>
                    <a:pt x="66671" y="177696"/>
                  </a:lnTo>
                  <a:lnTo>
                    <a:pt x="66674" y="161975"/>
                  </a:lnTo>
                  <a:lnTo>
                    <a:pt x="88133" y="118125"/>
                  </a:lnTo>
                  <a:lnTo>
                    <a:pt x="110111" y="85307"/>
                  </a:lnTo>
                  <a:lnTo>
                    <a:pt x="153730" y="50839"/>
                  </a:lnTo>
                  <a:lnTo>
                    <a:pt x="166787" y="35805"/>
                  </a:lnTo>
                  <a:lnTo>
                    <a:pt x="173965" y="31546"/>
                  </a:lnTo>
                  <a:lnTo>
                    <a:pt x="188561" y="28437"/>
                  </a:lnTo>
                  <a:lnTo>
                    <a:pt x="194981" y="33283"/>
                  </a:lnTo>
                  <a:lnTo>
                    <a:pt x="198531" y="56592"/>
                  </a:lnTo>
                  <a:lnTo>
                    <a:pt x="199730" y="94789"/>
                  </a:lnTo>
                  <a:lnTo>
                    <a:pt x="197145" y="135730"/>
                  </a:lnTo>
                  <a:lnTo>
                    <a:pt x="191374" y="180517"/>
                  </a:lnTo>
                  <a:lnTo>
                    <a:pt x="190615" y="196867"/>
                  </a:lnTo>
                  <a:lnTo>
                    <a:pt x="191637" y="197775"/>
                  </a:lnTo>
                  <a:lnTo>
                    <a:pt x="195590" y="198782"/>
                  </a:lnTo>
                  <a:lnTo>
                    <a:pt x="209550" y="19006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1" name="SMARTInkShape-246">
              <a:extLst>
                <a:ext uri="{FF2B5EF4-FFF2-40B4-BE49-F238E27FC236}">
                  <a16:creationId xmlns:a16="http://schemas.microsoft.com/office/drawing/2014/main" id="{C59196E2-59D8-A3D3-2B14-1D17580B22FD}"/>
                </a:ext>
              </a:extLst>
            </p:cNvPr>
            <p:cNvSpPr/>
            <p:nvPr>
              <p:custDataLst>
                <p:tags r:id="rId52"/>
              </p:custDataLst>
            </p:nvPr>
          </p:nvSpPr>
          <p:spPr>
            <a:xfrm>
              <a:off x="9115816" y="4800600"/>
              <a:ext cx="9135" cy="9526"/>
            </a:xfrm>
            <a:custGeom>
              <a:avLst/>
              <a:gdLst/>
              <a:ahLst/>
              <a:cxnLst/>
              <a:rect l="0" t="0" r="0" b="0"/>
              <a:pathLst>
                <a:path w="9135" h="9526">
                  <a:moveTo>
                    <a:pt x="9134" y="9525"/>
                  </a:moveTo>
                  <a:lnTo>
                    <a:pt x="9134" y="9525"/>
                  </a:lnTo>
                  <a:lnTo>
                    <a:pt x="0" y="392"/>
                  </a:lnTo>
                  <a:lnTo>
                    <a:pt x="9134"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64" name="SMARTInkShape-Group53">
            <a:extLst>
              <a:ext uri="{FF2B5EF4-FFF2-40B4-BE49-F238E27FC236}">
                <a16:creationId xmlns:a16="http://schemas.microsoft.com/office/drawing/2014/main" id="{804C2681-B78D-0FE9-605B-19C8A790FF11}"/>
              </a:ext>
            </a:extLst>
          </p:cNvPr>
          <p:cNvGrpSpPr/>
          <p:nvPr/>
        </p:nvGrpSpPr>
        <p:grpSpPr>
          <a:xfrm>
            <a:off x="5314950" y="4324390"/>
            <a:ext cx="2466976" cy="1245681"/>
            <a:chOff x="5314950" y="4324390"/>
            <a:chExt cx="2466976" cy="1245681"/>
          </a:xfrm>
        </p:grpSpPr>
        <p:sp>
          <p:nvSpPr>
            <p:cNvPr id="253" name="SMARTInkShape-247">
              <a:extLst>
                <a:ext uri="{FF2B5EF4-FFF2-40B4-BE49-F238E27FC236}">
                  <a16:creationId xmlns:a16="http://schemas.microsoft.com/office/drawing/2014/main" id="{DC5645AD-1D85-5C7A-E7E1-1DDFB11E4935}"/>
                </a:ext>
              </a:extLst>
            </p:cNvPr>
            <p:cNvSpPr/>
            <p:nvPr>
              <p:custDataLst>
                <p:tags r:id="rId39"/>
              </p:custDataLst>
            </p:nvPr>
          </p:nvSpPr>
          <p:spPr>
            <a:xfrm>
              <a:off x="5314950" y="4324390"/>
              <a:ext cx="2466976" cy="1245681"/>
            </a:xfrm>
            <a:custGeom>
              <a:avLst/>
              <a:gdLst/>
              <a:ahLst/>
              <a:cxnLst/>
              <a:rect l="0" t="0" r="0" b="0"/>
              <a:pathLst>
                <a:path w="2466976" h="1245681">
                  <a:moveTo>
                    <a:pt x="0" y="1190585"/>
                  </a:moveTo>
                  <a:lnTo>
                    <a:pt x="0" y="1190585"/>
                  </a:lnTo>
                  <a:lnTo>
                    <a:pt x="8201" y="1190585"/>
                  </a:lnTo>
                  <a:lnTo>
                    <a:pt x="8642" y="1189527"/>
                  </a:lnTo>
                  <a:lnTo>
                    <a:pt x="9133" y="1185529"/>
                  </a:lnTo>
                  <a:lnTo>
                    <a:pt x="12173" y="1180224"/>
                  </a:lnTo>
                  <a:lnTo>
                    <a:pt x="42633" y="1149081"/>
                  </a:lnTo>
                  <a:lnTo>
                    <a:pt x="72949" y="1128402"/>
                  </a:lnTo>
                  <a:lnTo>
                    <a:pt x="100618" y="1124304"/>
                  </a:lnTo>
                  <a:lnTo>
                    <a:pt x="107514" y="1124085"/>
                  </a:lnTo>
                  <a:lnTo>
                    <a:pt x="109775" y="1125085"/>
                  </a:lnTo>
                  <a:lnTo>
                    <a:pt x="111284" y="1126810"/>
                  </a:lnTo>
                  <a:lnTo>
                    <a:pt x="114018" y="1131549"/>
                  </a:lnTo>
                  <a:lnTo>
                    <a:pt x="127380" y="1151361"/>
                  </a:lnTo>
                  <a:lnTo>
                    <a:pt x="137882" y="1195791"/>
                  </a:lnTo>
                  <a:lnTo>
                    <a:pt x="145039" y="1225712"/>
                  </a:lnTo>
                  <a:lnTo>
                    <a:pt x="149129" y="1233714"/>
                  </a:lnTo>
                  <a:lnTo>
                    <a:pt x="151969" y="1245680"/>
                  </a:lnTo>
                  <a:lnTo>
                    <a:pt x="153172" y="1245307"/>
                  </a:lnTo>
                  <a:lnTo>
                    <a:pt x="157330" y="1242069"/>
                  </a:lnTo>
                  <a:lnTo>
                    <a:pt x="165620" y="1224184"/>
                  </a:lnTo>
                  <a:lnTo>
                    <a:pt x="173504" y="1180467"/>
                  </a:lnTo>
                  <a:lnTo>
                    <a:pt x="181584" y="1146664"/>
                  </a:lnTo>
                  <a:lnTo>
                    <a:pt x="190680" y="1105958"/>
                  </a:lnTo>
                  <a:lnTo>
                    <a:pt x="197256" y="1067085"/>
                  </a:lnTo>
                  <a:lnTo>
                    <a:pt x="204534" y="1021080"/>
                  </a:lnTo>
                  <a:lnTo>
                    <a:pt x="209617" y="974873"/>
                  </a:lnTo>
                  <a:lnTo>
                    <a:pt x="219716" y="934075"/>
                  </a:lnTo>
                  <a:lnTo>
                    <a:pt x="228790" y="899388"/>
                  </a:lnTo>
                  <a:lnTo>
                    <a:pt x="241004" y="855596"/>
                  </a:lnTo>
                  <a:lnTo>
                    <a:pt x="255205" y="809106"/>
                  </a:lnTo>
                  <a:lnTo>
                    <a:pt x="266116" y="767462"/>
                  </a:lnTo>
                  <a:lnTo>
                    <a:pt x="279285" y="719890"/>
                  </a:lnTo>
                  <a:lnTo>
                    <a:pt x="285698" y="689287"/>
                  </a:lnTo>
                  <a:lnTo>
                    <a:pt x="295258" y="642003"/>
                  </a:lnTo>
                  <a:lnTo>
                    <a:pt x="301973" y="604003"/>
                  </a:lnTo>
                  <a:lnTo>
                    <a:pt x="309607" y="566992"/>
                  </a:lnTo>
                  <a:lnTo>
                    <a:pt x="322453" y="522511"/>
                  </a:lnTo>
                  <a:lnTo>
                    <a:pt x="332961" y="475818"/>
                  </a:lnTo>
                  <a:lnTo>
                    <a:pt x="339956" y="436935"/>
                  </a:lnTo>
                  <a:lnTo>
                    <a:pt x="347375" y="394722"/>
                  </a:lnTo>
                  <a:lnTo>
                    <a:pt x="350929" y="353053"/>
                  </a:lnTo>
                  <a:lnTo>
                    <a:pt x="357038" y="312248"/>
                  </a:lnTo>
                  <a:lnTo>
                    <a:pt x="361303" y="265660"/>
                  </a:lnTo>
                  <a:lnTo>
                    <a:pt x="366879" y="223306"/>
                  </a:lnTo>
                  <a:lnTo>
                    <a:pt x="370113" y="181612"/>
                  </a:lnTo>
                  <a:lnTo>
                    <a:pt x="371206" y="141871"/>
                  </a:lnTo>
                  <a:lnTo>
                    <a:pt x="376496" y="95083"/>
                  </a:lnTo>
                  <a:lnTo>
                    <a:pt x="376176" y="78926"/>
                  </a:lnTo>
                  <a:lnTo>
                    <a:pt x="374622" y="64689"/>
                  </a:lnTo>
                  <a:lnTo>
                    <a:pt x="380689" y="17765"/>
                  </a:lnTo>
                  <a:lnTo>
                    <a:pt x="381000" y="95"/>
                  </a:lnTo>
                  <a:lnTo>
                    <a:pt x="386056" y="0"/>
                  </a:lnTo>
                  <a:lnTo>
                    <a:pt x="391361" y="2800"/>
                  </a:lnTo>
                  <a:lnTo>
                    <a:pt x="397247" y="6514"/>
                  </a:lnTo>
                  <a:lnTo>
                    <a:pt x="443748" y="17570"/>
                  </a:lnTo>
                  <a:lnTo>
                    <a:pt x="484960" y="25272"/>
                  </a:lnTo>
                  <a:lnTo>
                    <a:pt x="528221" y="27890"/>
                  </a:lnTo>
                  <a:lnTo>
                    <a:pt x="567891" y="28407"/>
                  </a:lnTo>
                  <a:lnTo>
                    <a:pt x="614175" y="28497"/>
                  </a:lnTo>
                  <a:lnTo>
                    <a:pt x="649734" y="28518"/>
                  </a:lnTo>
                  <a:lnTo>
                    <a:pt x="694164" y="28530"/>
                  </a:lnTo>
                  <a:lnTo>
                    <a:pt x="732022" y="28534"/>
                  </a:lnTo>
                  <a:lnTo>
                    <a:pt x="766668" y="28535"/>
                  </a:lnTo>
                  <a:lnTo>
                    <a:pt x="806761" y="28535"/>
                  </a:lnTo>
                  <a:lnTo>
                    <a:pt x="846452" y="28535"/>
                  </a:lnTo>
                  <a:lnTo>
                    <a:pt x="883143" y="28535"/>
                  </a:lnTo>
                  <a:lnTo>
                    <a:pt x="929715" y="29593"/>
                  </a:lnTo>
                  <a:lnTo>
                    <a:pt x="964598" y="33592"/>
                  </a:lnTo>
                  <a:lnTo>
                    <a:pt x="1009825" y="36736"/>
                  </a:lnTo>
                  <a:lnTo>
                    <a:pt x="1056486" y="37798"/>
                  </a:lnTo>
                  <a:lnTo>
                    <a:pt x="1102549" y="38008"/>
                  </a:lnTo>
                  <a:lnTo>
                    <a:pt x="1147592" y="38050"/>
                  </a:lnTo>
                  <a:lnTo>
                    <a:pt x="1180671" y="38055"/>
                  </a:lnTo>
                  <a:lnTo>
                    <a:pt x="1216892" y="38058"/>
                  </a:lnTo>
                  <a:lnTo>
                    <a:pt x="1260026" y="38060"/>
                  </a:lnTo>
                  <a:lnTo>
                    <a:pt x="1306405" y="38060"/>
                  </a:lnTo>
                  <a:lnTo>
                    <a:pt x="1343464" y="38060"/>
                  </a:lnTo>
                  <a:lnTo>
                    <a:pt x="1381254" y="38060"/>
                  </a:lnTo>
                  <a:lnTo>
                    <a:pt x="1419264" y="38060"/>
                  </a:lnTo>
                  <a:lnTo>
                    <a:pt x="1460159" y="38060"/>
                  </a:lnTo>
                  <a:lnTo>
                    <a:pt x="1502968" y="38060"/>
                  </a:lnTo>
                  <a:lnTo>
                    <a:pt x="1545285" y="38060"/>
                  </a:lnTo>
                  <a:lnTo>
                    <a:pt x="1591337" y="38060"/>
                  </a:lnTo>
                  <a:lnTo>
                    <a:pt x="1635674" y="38060"/>
                  </a:lnTo>
                  <a:lnTo>
                    <a:pt x="1678444" y="38060"/>
                  </a:lnTo>
                  <a:lnTo>
                    <a:pt x="1724630" y="38060"/>
                  </a:lnTo>
                  <a:lnTo>
                    <a:pt x="1771829" y="38060"/>
                  </a:lnTo>
                  <a:lnTo>
                    <a:pt x="1819328" y="38060"/>
                  </a:lnTo>
                  <a:lnTo>
                    <a:pt x="1864093" y="38060"/>
                  </a:lnTo>
                  <a:lnTo>
                    <a:pt x="1906991" y="38060"/>
                  </a:lnTo>
                  <a:lnTo>
                    <a:pt x="1953215" y="35238"/>
                  </a:lnTo>
                  <a:lnTo>
                    <a:pt x="1997602" y="30521"/>
                  </a:lnTo>
                  <a:lnTo>
                    <a:pt x="2040388" y="29124"/>
                  </a:lnTo>
                  <a:lnTo>
                    <a:pt x="2083757" y="28710"/>
                  </a:lnTo>
                  <a:lnTo>
                    <a:pt x="2123418" y="28587"/>
                  </a:lnTo>
                  <a:lnTo>
                    <a:pt x="2161980" y="28551"/>
                  </a:lnTo>
                  <a:lnTo>
                    <a:pt x="2200218" y="25718"/>
                  </a:lnTo>
                  <a:lnTo>
                    <a:pt x="2246006" y="20335"/>
                  </a:lnTo>
                  <a:lnTo>
                    <a:pt x="2291114" y="19272"/>
                  </a:lnTo>
                  <a:lnTo>
                    <a:pt x="2331068" y="19062"/>
                  </a:lnTo>
                  <a:lnTo>
                    <a:pt x="2368145" y="19026"/>
                  </a:lnTo>
                  <a:lnTo>
                    <a:pt x="2409118" y="19013"/>
                  </a:lnTo>
                  <a:lnTo>
                    <a:pt x="2466975" y="1901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4" name="SMARTInkShape-248">
              <a:extLst>
                <a:ext uri="{FF2B5EF4-FFF2-40B4-BE49-F238E27FC236}">
                  <a16:creationId xmlns:a16="http://schemas.microsoft.com/office/drawing/2014/main" id="{1BC8BC21-79EE-435A-C27E-DC228FCC5790}"/>
                </a:ext>
              </a:extLst>
            </p:cNvPr>
            <p:cNvSpPr/>
            <p:nvPr>
              <p:custDataLst>
                <p:tags r:id="rId40"/>
              </p:custDataLst>
            </p:nvPr>
          </p:nvSpPr>
          <p:spPr>
            <a:xfrm>
              <a:off x="5981700" y="4629277"/>
              <a:ext cx="24097" cy="425824"/>
            </a:xfrm>
            <a:custGeom>
              <a:avLst/>
              <a:gdLst/>
              <a:ahLst/>
              <a:cxnLst/>
              <a:rect l="0" t="0" r="0" b="0"/>
              <a:pathLst>
                <a:path w="24097" h="425824">
                  <a:moveTo>
                    <a:pt x="0" y="18923"/>
                  </a:moveTo>
                  <a:lnTo>
                    <a:pt x="0" y="18923"/>
                  </a:lnTo>
                  <a:lnTo>
                    <a:pt x="8201" y="10722"/>
                  </a:lnTo>
                  <a:lnTo>
                    <a:pt x="9515" y="0"/>
                  </a:lnTo>
                  <a:lnTo>
                    <a:pt x="14578" y="4967"/>
                  </a:lnTo>
                  <a:lnTo>
                    <a:pt x="17063" y="13073"/>
                  </a:lnTo>
                  <a:lnTo>
                    <a:pt x="18788" y="51352"/>
                  </a:lnTo>
                  <a:lnTo>
                    <a:pt x="18972" y="89680"/>
                  </a:lnTo>
                  <a:lnTo>
                    <a:pt x="20086" y="125260"/>
                  </a:lnTo>
                  <a:lnTo>
                    <a:pt x="24096" y="157201"/>
                  </a:lnTo>
                  <a:lnTo>
                    <a:pt x="23763" y="192563"/>
                  </a:lnTo>
                  <a:lnTo>
                    <a:pt x="21144" y="229447"/>
                  </a:lnTo>
                  <a:lnTo>
                    <a:pt x="19981" y="267006"/>
                  </a:lnTo>
                  <a:lnTo>
                    <a:pt x="19326" y="303625"/>
                  </a:lnTo>
                  <a:lnTo>
                    <a:pt x="14075" y="343051"/>
                  </a:lnTo>
                  <a:lnTo>
                    <a:pt x="3878" y="387513"/>
                  </a:lnTo>
                  <a:lnTo>
                    <a:pt x="152" y="425823"/>
                  </a:lnTo>
                  <a:lnTo>
                    <a:pt x="9525" y="40944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5" name="SMARTInkShape-249">
              <a:extLst>
                <a:ext uri="{FF2B5EF4-FFF2-40B4-BE49-F238E27FC236}">
                  <a16:creationId xmlns:a16="http://schemas.microsoft.com/office/drawing/2014/main" id="{FB9DB288-1FEF-44C2-DFEB-C924F7D6C947}"/>
                </a:ext>
              </a:extLst>
            </p:cNvPr>
            <p:cNvSpPr/>
            <p:nvPr>
              <p:custDataLst>
                <p:tags r:id="rId41"/>
              </p:custDataLst>
            </p:nvPr>
          </p:nvSpPr>
          <p:spPr>
            <a:xfrm>
              <a:off x="5953125" y="4763019"/>
              <a:ext cx="149860" cy="121139"/>
            </a:xfrm>
            <a:custGeom>
              <a:avLst/>
              <a:gdLst/>
              <a:ahLst/>
              <a:cxnLst/>
              <a:rect l="0" t="0" r="0" b="0"/>
              <a:pathLst>
                <a:path w="149860" h="121139">
                  <a:moveTo>
                    <a:pt x="47625" y="37581"/>
                  </a:moveTo>
                  <a:lnTo>
                    <a:pt x="47625" y="37581"/>
                  </a:lnTo>
                  <a:lnTo>
                    <a:pt x="47625" y="29380"/>
                  </a:lnTo>
                  <a:lnTo>
                    <a:pt x="70291" y="5400"/>
                  </a:lnTo>
                  <a:lnTo>
                    <a:pt x="79218" y="2111"/>
                  </a:lnTo>
                  <a:lnTo>
                    <a:pt x="107254" y="0"/>
                  </a:lnTo>
                  <a:lnTo>
                    <a:pt x="129028" y="4692"/>
                  </a:lnTo>
                  <a:lnTo>
                    <a:pt x="139543" y="12733"/>
                  </a:lnTo>
                  <a:lnTo>
                    <a:pt x="146687" y="23362"/>
                  </a:lnTo>
                  <a:lnTo>
                    <a:pt x="149859" y="35142"/>
                  </a:lnTo>
                  <a:lnTo>
                    <a:pt x="146591" y="58730"/>
                  </a:lnTo>
                  <a:lnTo>
                    <a:pt x="133863" y="80771"/>
                  </a:lnTo>
                  <a:lnTo>
                    <a:pt x="111657" y="105065"/>
                  </a:lnTo>
                  <a:lnTo>
                    <a:pt x="103248" y="109907"/>
                  </a:lnTo>
                  <a:lnTo>
                    <a:pt x="57680" y="120810"/>
                  </a:lnTo>
                  <a:lnTo>
                    <a:pt x="39394" y="121138"/>
                  </a:lnTo>
                  <a:lnTo>
                    <a:pt x="18257" y="115373"/>
                  </a:lnTo>
                  <a:lnTo>
                    <a:pt x="0" y="10425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6" name="SMARTInkShape-250">
              <a:extLst>
                <a:ext uri="{FF2B5EF4-FFF2-40B4-BE49-F238E27FC236}">
                  <a16:creationId xmlns:a16="http://schemas.microsoft.com/office/drawing/2014/main" id="{553EBE58-4751-15E7-A049-9A51078DFE1E}"/>
                </a:ext>
              </a:extLst>
            </p:cNvPr>
            <p:cNvSpPr/>
            <p:nvPr>
              <p:custDataLst>
                <p:tags r:id="rId42"/>
              </p:custDataLst>
            </p:nvPr>
          </p:nvSpPr>
          <p:spPr>
            <a:xfrm>
              <a:off x="6216815" y="4600585"/>
              <a:ext cx="193474" cy="476241"/>
            </a:xfrm>
            <a:custGeom>
              <a:avLst/>
              <a:gdLst/>
              <a:ahLst/>
              <a:cxnLst/>
              <a:rect l="0" t="0" r="0" b="0"/>
              <a:pathLst>
                <a:path w="193474" h="476241">
                  <a:moveTo>
                    <a:pt x="174460" y="9515"/>
                  </a:moveTo>
                  <a:lnTo>
                    <a:pt x="174460" y="9515"/>
                  </a:lnTo>
                  <a:lnTo>
                    <a:pt x="182661" y="1314"/>
                  </a:lnTo>
                  <a:lnTo>
                    <a:pt x="193383" y="0"/>
                  </a:lnTo>
                  <a:lnTo>
                    <a:pt x="193473" y="5050"/>
                  </a:lnTo>
                  <a:lnTo>
                    <a:pt x="187849" y="10353"/>
                  </a:lnTo>
                  <a:lnTo>
                    <a:pt x="166992" y="27438"/>
                  </a:lnTo>
                  <a:lnTo>
                    <a:pt x="129912" y="71870"/>
                  </a:lnTo>
                  <a:lnTo>
                    <a:pt x="98246" y="117798"/>
                  </a:lnTo>
                  <a:lnTo>
                    <a:pt x="72857" y="160726"/>
                  </a:lnTo>
                  <a:lnTo>
                    <a:pt x="47460" y="206327"/>
                  </a:lnTo>
                  <a:lnTo>
                    <a:pt x="24882" y="249827"/>
                  </a:lnTo>
                  <a:lnTo>
                    <a:pt x="9917" y="293815"/>
                  </a:lnTo>
                  <a:lnTo>
                    <a:pt x="0" y="333524"/>
                  </a:lnTo>
                  <a:lnTo>
                    <a:pt x="1317" y="378082"/>
                  </a:lnTo>
                  <a:lnTo>
                    <a:pt x="4625" y="402471"/>
                  </a:lnTo>
                  <a:lnTo>
                    <a:pt x="12900" y="420170"/>
                  </a:lnTo>
                  <a:lnTo>
                    <a:pt x="50914" y="458021"/>
                  </a:lnTo>
                  <a:lnTo>
                    <a:pt x="67534" y="469195"/>
                  </a:lnTo>
                  <a:lnTo>
                    <a:pt x="107785" y="47624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7" name="SMARTInkShape-251">
              <a:extLst>
                <a:ext uri="{FF2B5EF4-FFF2-40B4-BE49-F238E27FC236}">
                  <a16:creationId xmlns:a16="http://schemas.microsoft.com/office/drawing/2014/main" id="{36785D73-77D0-4A66-C36F-AA7AAF55775C}"/>
                </a:ext>
              </a:extLst>
            </p:cNvPr>
            <p:cNvSpPr/>
            <p:nvPr>
              <p:custDataLst>
                <p:tags r:id="rId43"/>
              </p:custDataLst>
            </p:nvPr>
          </p:nvSpPr>
          <p:spPr>
            <a:xfrm>
              <a:off x="6477045" y="4744774"/>
              <a:ext cx="28138" cy="236802"/>
            </a:xfrm>
            <a:custGeom>
              <a:avLst/>
              <a:gdLst/>
              <a:ahLst/>
              <a:cxnLst/>
              <a:rect l="0" t="0" r="0" b="0"/>
              <a:pathLst>
                <a:path w="28138" h="236802">
                  <a:moveTo>
                    <a:pt x="19005" y="8201"/>
                  </a:moveTo>
                  <a:lnTo>
                    <a:pt x="19005" y="8201"/>
                  </a:lnTo>
                  <a:lnTo>
                    <a:pt x="27205" y="0"/>
                  </a:lnTo>
                  <a:lnTo>
                    <a:pt x="28137" y="9181"/>
                  </a:lnTo>
                  <a:lnTo>
                    <a:pt x="20939" y="52401"/>
                  </a:lnTo>
                  <a:lnTo>
                    <a:pt x="14331" y="90663"/>
                  </a:lnTo>
                  <a:lnTo>
                    <a:pt x="3893" y="130323"/>
                  </a:lnTo>
                  <a:lnTo>
                    <a:pt x="733" y="168104"/>
                  </a:lnTo>
                  <a:lnTo>
                    <a:pt x="108" y="210413"/>
                  </a:lnTo>
                  <a:lnTo>
                    <a:pt x="0" y="227336"/>
                  </a:lnTo>
                  <a:lnTo>
                    <a:pt x="1044" y="230491"/>
                  </a:lnTo>
                  <a:lnTo>
                    <a:pt x="9480" y="23680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8" name="SMARTInkShape-252">
              <a:extLst>
                <a:ext uri="{FF2B5EF4-FFF2-40B4-BE49-F238E27FC236}">
                  <a16:creationId xmlns:a16="http://schemas.microsoft.com/office/drawing/2014/main" id="{0A8D75CF-BAE1-1242-3E8D-629CF5713B08}"/>
                </a:ext>
              </a:extLst>
            </p:cNvPr>
            <p:cNvSpPr/>
            <p:nvPr>
              <p:custDataLst>
                <p:tags r:id="rId44"/>
              </p:custDataLst>
            </p:nvPr>
          </p:nvSpPr>
          <p:spPr>
            <a:xfrm>
              <a:off x="6610350" y="4857750"/>
              <a:ext cx="190501" cy="9526"/>
            </a:xfrm>
            <a:custGeom>
              <a:avLst/>
              <a:gdLst/>
              <a:ahLst/>
              <a:cxnLst/>
              <a:rect l="0" t="0" r="0" b="0"/>
              <a:pathLst>
                <a:path w="190501" h="9526">
                  <a:moveTo>
                    <a:pt x="0" y="0"/>
                  </a:moveTo>
                  <a:lnTo>
                    <a:pt x="0" y="0"/>
                  </a:lnTo>
                  <a:lnTo>
                    <a:pt x="0" y="5057"/>
                  </a:lnTo>
                  <a:lnTo>
                    <a:pt x="1058" y="6546"/>
                  </a:lnTo>
                  <a:lnTo>
                    <a:pt x="2822" y="7539"/>
                  </a:lnTo>
                  <a:lnTo>
                    <a:pt x="13257" y="9133"/>
                  </a:lnTo>
                  <a:lnTo>
                    <a:pt x="55014" y="9473"/>
                  </a:lnTo>
                  <a:lnTo>
                    <a:pt x="97415" y="9515"/>
                  </a:lnTo>
                  <a:lnTo>
                    <a:pt x="144452" y="9525"/>
                  </a:lnTo>
                  <a:lnTo>
                    <a:pt x="1905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9" name="SMARTInkShape-253">
              <a:extLst>
                <a:ext uri="{FF2B5EF4-FFF2-40B4-BE49-F238E27FC236}">
                  <a16:creationId xmlns:a16="http://schemas.microsoft.com/office/drawing/2014/main" id="{EDF9CBA8-F530-BFC7-A2A9-1BD31D932338}"/>
                </a:ext>
              </a:extLst>
            </p:cNvPr>
            <p:cNvSpPr/>
            <p:nvPr>
              <p:custDataLst>
                <p:tags r:id="rId45"/>
              </p:custDataLst>
            </p:nvPr>
          </p:nvSpPr>
          <p:spPr>
            <a:xfrm>
              <a:off x="6918567" y="4718912"/>
              <a:ext cx="14309" cy="338864"/>
            </a:xfrm>
            <a:custGeom>
              <a:avLst/>
              <a:gdLst/>
              <a:ahLst/>
              <a:cxnLst/>
              <a:rect l="0" t="0" r="0" b="0"/>
              <a:pathLst>
                <a:path w="14309" h="338864">
                  <a:moveTo>
                    <a:pt x="6108" y="5488"/>
                  </a:moveTo>
                  <a:lnTo>
                    <a:pt x="6108" y="5488"/>
                  </a:lnTo>
                  <a:lnTo>
                    <a:pt x="6108" y="431"/>
                  </a:lnTo>
                  <a:lnTo>
                    <a:pt x="7166" y="0"/>
                  </a:lnTo>
                  <a:lnTo>
                    <a:pt x="11164" y="2344"/>
                  </a:lnTo>
                  <a:lnTo>
                    <a:pt x="14308" y="29838"/>
                  </a:lnTo>
                  <a:lnTo>
                    <a:pt x="10184" y="71499"/>
                  </a:lnTo>
                  <a:lnTo>
                    <a:pt x="7316" y="112300"/>
                  </a:lnTo>
                  <a:lnTo>
                    <a:pt x="6465" y="156257"/>
                  </a:lnTo>
                  <a:lnTo>
                    <a:pt x="6214" y="202796"/>
                  </a:lnTo>
                  <a:lnTo>
                    <a:pt x="5071" y="244173"/>
                  </a:lnTo>
                  <a:lnTo>
                    <a:pt x="626" y="270238"/>
                  </a:lnTo>
                  <a:lnTo>
                    <a:pt x="2955" y="287720"/>
                  </a:lnTo>
                  <a:lnTo>
                    <a:pt x="0" y="311009"/>
                  </a:lnTo>
                  <a:lnTo>
                    <a:pt x="6108" y="33886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0" name="SMARTInkShape-254">
              <a:extLst>
                <a:ext uri="{FF2B5EF4-FFF2-40B4-BE49-F238E27FC236}">
                  <a16:creationId xmlns:a16="http://schemas.microsoft.com/office/drawing/2014/main" id="{B518DB40-BEE0-F777-4344-343A4E2CAF59}"/>
                </a:ext>
              </a:extLst>
            </p:cNvPr>
            <p:cNvSpPr/>
            <p:nvPr>
              <p:custDataLst>
                <p:tags r:id="rId46"/>
              </p:custDataLst>
            </p:nvPr>
          </p:nvSpPr>
          <p:spPr>
            <a:xfrm>
              <a:off x="6905625" y="4810163"/>
              <a:ext cx="110472" cy="71830"/>
            </a:xfrm>
            <a:custGeom>
              <a:avLst/>
              <a:gdLst/>
              <a:ahLst/>
              <a:cxnLst/>
              <a:rect l="0" t="0" r="0" b="0"/>
              <a:pathLst>
                <a:path w="110472" h="71830">
                  <a:moveTo>
                    <a:pt x="0" y="19012"/>
                  </a:moveTo>
                  <a:lnTo>
                    <a:pt x="0" y="19012"/>
                  </a:lnTo>
                  <a:lnTo>
                    <a:pt x="0" y="10811"/>
                  </a:lnTo>
                  <a:lnTo>
                    <a:pt x="21754" y="3202"/>
                  </a:lnTo>
                  <a:lnTo>
                    <a:pt x="61342" y="247"/>
                  </a:lnTo>
                  <a:lnTo>
                    <a:pt x="100270" y="0"/>
                  </a:lnTo>
                  <a:lnTo>
                    <a:pt x="104947" y="1045"/>
                  </a:lnTo>
                  <a:lnTo>
                    <a:pt x="108065" y="2801"/>
                  </a:lnTo>
                  <a:lnTo>
                    <a:pt x="110143" y="5030"/>
                  </a:lnTo>
                  <a:lnTo>
                    <a:pt x="110471" y="8632"/>
                  </a:lnTo>
                  <a:lnTo>
                    <a:pt x="104356" y="34115"/>
                  </a:lnTo>
                  <a:lnTo>
                    <a:pt x="91601" y="50660"/>
                  </a:lnTo>
                  <a:lnTo>
                    <a:pt x="85514" y="54244"/>
                  </a:lnTo>
                  <a:lnTo>
                    <a:pt x="41973" y="66701"/>
                  </a:lnTo>
                  <a:lnTo>
                    <a:pt x="30649" y="71251"/>
                  </a:lnTo>
                  <a:lnTo>
                    <a:pt x="25724" y="71829"/>
                  </a:lnTo>
                  <a:lnTo>
                    <a:pt x="17431" y="69650"/>
                  </a:lnTo>
                  <a:lnTo>
                    <a:pt x="0" y="5711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1" name="SMARTInkShape-255">
              <a:extLst>
                <a:ext uri="{FF2B5EF4-FFF2-40B4-BE49-F238E27FC236}">
                  <a16:creationId xmlns:a16="http://schemas.microsoft.com/office/drawing/2014/main" id="{63F3A415-79CC-E790-3D72-69F2D7159A1A}"/>
                </a:ext>
              </a:extLst>
            </p:cNvPr>
            <p:cNvSpPr/>
            <p:nvPr>
              <p:custDataLst>
                <p:tags r:id="rId47"/>
              </p:custDataLst>
            </p:nvPr>
          </p:nvSpPr>
          <p:spPr>
            <a:xfrm>
              <a:off x="7020542" y="4630474"/>
              <a:ext cx="123042" cy="436827"/>
            </a:xfrm>
            <a:custGeom>
              <a:avLst/>
              <a:gdLst/>
              <a:ahLst/>
              <a:cxnLst/>
              <a:rect l="0" t="0" r="0" b="0"/>
              <a:pathLst>
                <a:path w="123042" h="436827">
                  <a:moveTo>
                    <a:pt x="27958" y="8201"/>
                  </a:moveTo>
                  <a:lnTo>
                    <a:pt x="27958" y="8201"/>
                  </a:lnTo>
                  <a:lnTo>
                    <a:pt x="33014" y="3144"/>
                  </a:lnTo>
                  <a:lnTo>
                    <a:pt x="38319" y="662"/>
                  </a:lnTo>
                  <a:lnTo>
                    <a:pt x="41215" y="0"/>
                  </a:lnTo>
                  <a:lnTo>
                    <a:pt x="50078" y="4909"/>
                  </a:lnTo>
                  <a:lnTo>
                    <a:pt x="73015" y="25307"/>
                  </a:lnTo>
                  <a:lnTo>
                    <a:pt x="97303" y="70485"/>
                  </a:lnTo>
                  <a:lnTo>
                    <a:pt x="113617" y="113652"/>
                  </a:lnTo>
                  <a:lnTo>
                    <a:pt x="120366" y="141751"/>
                  </a:lnTo>
                  <a:lnTo>
                    <a:pt x="122365" y="178651"/>
                  </a:lnTo>
                  <a:lnTo>
                    <a:pt x="122834" y="212015"/>
                  </a:lnTo>
                  <a:lnTo>
                    <a:pt x="123041" y="248010"/>
                  </a:lnTo>
                  <a:lnTo>
                    <a:pt x="113046" y="288806"/>
                  </a:lnTo>
                  <a:lnTo>
                    <a:pt x="96679" y="331115"/>
                  </a:lnTo>
                  <a:lnTo>
                    <a:pt x="78423" y="367052"/>
                  </a:lnTo>
                  <a:lnTo>
                    <a:pt x="32427" y="413772"/>
                  </a:lnTo>
                  <a:lnTo>
                    <a:pt x="21830" y="421288"/>
                  </a:lnTo>
                  <a:lnTo>
                    <a:pt x="9915" y="428342"/>
                  </a:lnTo>
                  <a:lnTo>
                    <a:pt x="0" y="436330"/>
                  </a:lnTo>
                  <a:lnTo>
                    <a:pt x="8908" y="43682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2" name="SMARTInkShape-256">
              <a:extLst>
                <a:ext uri="{FF2B5EF4-FFF2-40B4-BE49-F238E27FC236}">
                  <a16:creationId xmlns:a16="http://schemas.microsoft.com/office/drawing/2014/main" id="{9177DD0D-E1ED-E7AE-5E52-199491E248A5}"/>
                </a:ext>
              </a:extLst>
            </p:cNvPr>
            <p:cNvSpPr/>
            <p:nvPr>
              <p:custDataLst>
                <p:tags r:id="rId48"/>
              </p:custDataLst>
            </p:nvPr>
          </p:nvSpPr>
          <p:spPr>
            <a:xfrm>
              <a:off x="5857875" y="5162596"/>
              <a:ext cx="1181101" cy="47463"/>
            </a:xfrm>
            <a:custGeom>
              <a:avLst/>
              <a:gdLst/>
              <a:ahLst/>
              <a:cxnLst/>
              <a:rect l="0" t="0" r="0" b="0"/>
              <a:pathLst>
                <a:path w="1181101" h="47463">
                  <a:moveTo>
                    <a:pt x="0" y="28529"/>
                  </a:moveTo>
                  <a:lnTo>
                    <a:pt x="0" y="28529"/>
                  </a:lnTo>
                  <a:lnTo>
                    <a:pt x="5056" y="28529"/>
                  </a:lnTo>
                  <a:lnTo>
                    <a:pt x="6545" y="29587"/>
                  </a:lnTo>
                  <a:lnTo>
                    <a:pt x="7539" y="31351"/>
                  </a:lnTo>
                  <a:lnTo>
                    <a:pt x="9132" y="36730"/>
                  </a:lnTo>
                  <a:lnTo>
                    <a:pt x="12173" y="37466"/>
                  </a:lnTo>
                  <a:lnTo>
                    <a:pt x="22748" y="37938"/>
                  </a:lnTo>
                  <a:lnTo>
                    <a:pt x="28808" y="40825"/>
                  </a:lnTo>
                  <a:lnTo>
                    <a:pt x="31905" y="43077"/>
                  </a:lnTo>
                  <a:lnTo>
                    <a:pt x="51434" y="46245"/>
                  </a:lnTo>
                  <a:lnTo>
                    <a:pt x="87442" y="47184"/>
                  </a:lnTo>
                  <a:lnTo>
                    <a:pt x="126568" y="47462"/>
                  </a:lnTo>
                  <a:lnTo>
                    <a:pt x="164972" y="42488"/>
                  </a:lnTo>
                  <a:lnTo>
                    <a:pt x="203162" y="39367"/>
                  </a:lnTo>
                  <a:lnTo>
                    <a:pt x="234227" y="38638"/>
                  </a:lnTo>
                  <a:lnTo>
                    <a:pt x="268142" y="38314"/>
                  </a:lnTo>
                  <a:lnTo>
                    <a:pt x="300855" y="38170"/>
                  </a:lnTo>
                  <a:lnTo>
                    <a:pt x="338677" y="35283"/>
                  </a:lnTo>
                  <a:lnTo>
                    <a:pt x="380181" y="31530"/>
                  </a:lnTo>
                  <a:lnTo>
                    <a:pt x="423323" y="29863"/>
                  </a:lnTo>
                  <a:lnTo>
                    <a:pt x="467190" y="29122"/>
                  </a:lnTo>
                  <a:lnTo>
                    <a:pt x="511382" y="28793"/>
                  </a:lnTo>
                  <a:lnTo>
                    <a:pt x="555717" y="28646"/>
                  </a:lnTo>
                  <a:lnTo>
                    <a:pt x="600116" y="28581"/>
                  </a:lnTo>
                  <a:lnTo>
                    <a:pt x="644543" y="28552"/>
                  </a:lnTo>
                  <a:lnTo>
                    <a:pt x="688984" y="28539"/>
                  </a:lnTo>
                  <a:lnTo>
                    <a:pt x="730607" y="28534"/>
                  </a:lnTo>
                  <a:lnTo>
                    <a:pt x="770272" y="28531"/>
                  </a:lnTo>
                  <a:lnTo>
                    <a:pt x="809068" y="28529"/>
                  </a:lnTo>
                  <a:lnTo>
                    <a:pt x="844655" y="25707"/>
                  </a:lnTo>
                  <a:lnTo>
                    <a:pt x="891618" y="20990"/>
                  </a:lnTo>
                  <a:lnTo>
                    <a:pt x="922267" y="18828"/>
                  </a:lnTo>
                  <a:lnTo>
                    <a:pt x="960582" y="14340"/>
                  </a:lnTo>
                  <a:lnTo>
                    <a:pt x="996662" y="8817"/>
                  </a:lnTo>
                  <a:lnTo>
                    <a:pt x="1043901" y="2579"/>
                  </a:lnTo>
                  <a:lnTo>
                    <a:pt x="1087677" y="473"/>
                  </a:lnTo>
                  <a:lnTo>
                    <a:pt x="1133048" y="0"/>
                  </a:lnTo>
                  <a:lnTo>
                    <a:pt x="1150165" y="5024"/>
                  </a:lnTo>
                  <a:lnTo>
                    <a:pt x="1167306" y="16204"/>
                  </a:lnTo>
                  <a:lnTo>
                    <a:pt x="1181100" y="2852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3" name="SMARTInkShape-257">
              <a:extLst>
                <a:ext uri="{FF2B5EF4-FFF2-40B4-BE49-F238E27FC236}">
                  <a16:creationId xmlns:a16="http://schemas.microsoft.com/office/drawing/2014/main" id="{31959A52-D657-7002-125F-6C10F74B64D7}"/>
                </a:ext>
              </a:extLst>
            </p:cNvPr>
            <p:cNvSpPr/>
            <p:nvPr>
              <p:custDataLst>
                <p:tags r:id="rId49"/>
              </p:custDataLst>
            </p:nvPr>
          </p:nvSpPr>
          <p:spPr>
            <a:xfrm>
              <a:off x="6210300" y="5354217"/>
              <a:ext cx="257176" cy="179809"/>
            </a:xfrm>
            <a:custGeom>
              <a:avLst/>
              <a:gdLst/>
              <a:ahLst/>
              <a:cxnLst/>
              <a:rect l="0" t="0" r="0" b="0"/>
              <a:pathLst>
                <a:path w="257176" h="179809">
                  <a:moveTo>
                    <a:pt x="0" y="36933"/>
                  </a:moveTo>
                  <a:lnTo>
                    <a:pt x="0" y="36933"/>
                  </a:lnTo>
                  <a:lnTo>
                    <a:pt x="5056" y="36933"/>
                  </a:lnTo>
                  <a:lnTo>
                    <a:pt x="6545" y="35875"/>
                  </a:lnTo>
                  <a:lnTo>
                    <a:pt x="7539" y="34111"/>
                  </a:lnTo>
                  <a:lnTo>
                    <a:pt x="8201" y="31877"/>
                  </a:lnTo>
                  <a:lnTo>
                    <a:pt x="14581" y="26572"/>
                  </a:lnTo>
                  <a:lnTo>
                    <a:pt x="37869" y="13335"/>
                  </a:lnTo>
                  <a:lnTo>
                    <a:pt x="63170" y="8795"/>
                  </a:lnTo>
                  <a:lnTo>
                    <a:pt x="67940" y="11374"/>
                  </a:lnTo>
                  <a:lnTo>
                    <a:pt x="70693" y="13544"/>
                  </a:lnTo>
                  <a:lnTo>
                    <a:pt x="73752" y="18776"/>
                  </a:lnTo>
                  <a:lnTo>
                    <a:pt x="75475" y="33317"/>
                  </a:lnTo>
                  <a:lnTo>
                    <a:pt x="76136" y="74716"/>
                  </a:lnTo>
                  <a:lnTo>
                    <a:pt x="76194" y="120644"/>
                  </a:lnTo>
                  <a:lnTo>
                    <a:pt x="75138" y="133405"/>
                  </a:lnTo>
                  <a:lnTo>
                    <a:pt x="67558" y="155017"/>
                  </a:lnTo>
                  <a:lnTo>
                    <a:pt x="67263" y="154814"/>
                  </a:lnTo>
                  <a:lnTo>
                    <a:pt x="67067" y="153620"/>
                  </a:lnTo>
                  <a:lnTo>
                    <a:pt x="69671" y="149471"/>
                  </a:lnTo>
                  <a:lnTo>
                    <a:pt x="71847" y="146884"/>
                  </a:lnTo>
                  <a:lnTo>
                    <a:pt x="94309" y="105305"/>
                  </a:lnTo>
                  <a:lnTo>
                    <a:pt x="122698" y="66157"/>
                  </a:lnTo>
                  <a:lnTo>
                    <a:pt x="145363" y="39947"/>
                  </a:lnTo>
                  <a:lnTo>
                    <a:pt x="183224" y="7696"/>
                  </a:lnTo>
                  <a:lnTo>
                    <a:pt x="201867" y="1460"/>
                  </a:lnTo>
                  <a:lnTo>
                    <a:pt x="210722" y="0"/>
                  </a:lnTo>
                  <a:lnTo>
                    <a:pt x="214564" y="1727"/>
                  </a:lnTo>
                  <a:lnTo>
                    <a:pt x="221656" y="9292"/>
                  </a:lnTo>
                  <a:lnTo>
                    <a:pt x="231599" y="30507"/>
                  </a:lnTo>
                  <a:lnTo>
                    <a:pt x="236836" y="67178"/>
                  </a:lnTo>
                  <a:lnTo>
                    <a:pt x="237870" y="108446"/>
                  </a:lnTo>
                  <a:lnTo>
                    <a:pt x="239150" y="143207"/>
                  </a:lnTo>
                  <a:lnTo>
                    <a:pt x="247533" y="169669"/>
                  </a:lnTo>
                  <a:lnTo>
                    <a:pt x="257175" y="17980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67" name="SMARTInkShape-Group54">
            <a:extLst>
              <a:ext uri="{FF2B5EF4-FFF2-40B4-BE49-F238E27FC236}">
                <a16:creationId xmlns:a16="http://schemas.microsoft.com/office/drawing/2014/main" id="{080C450C-BB24-F1E8-8DEF-C4754F79314E}"/>
              </a:ext>
            </a:extLst>
          </p:cNvPr>
          <p:cNvGrpSpPr/>
          <p:nvPr/>
        </p:nvGrpSpPr>
        <p:grpSpPr>
          <a:xfrm>
            <a:off x="5181634" y="4752975"/>
            <a:ext cx="180942" cy="104776"/>
            <a:chOff x="5181634" y="4752975"/>
            <a:chExt cx="180942" cy="104776"/>
          </a:xfrm>
        </p:grpSpPr>
        <p:sp>
          <p:nvSpPr>
            <p:cNvPr id="265" name="SMARTInkShape-258">
              <a:extLst>
                <a:ext uri="{FF2B5EF4-FFF2-40B4-BE49-F238E27FC236}">
                  <a16:creationId xmlns:a16="http://schemas.microsoft.com/office/drawing/2014/main" id="{D23A73F4-A45D-5892-06B4-3C7964E94520}"/>
                </a:ext>
              </a:extLst>
            </p:cNvPr>
            <p:cNvSpPr/>
            <p:nvPr>
              <p:custDataLst>
                <p:tags r:id="rId37"/>
              </p:custDataLst>
            </p:nvPr>
          </p:nvSpPr>
          <p:spPr>
            <a:xfrm>
              <a:off x="5181634" y="4752975"/>
              <a:ext cx="142842" cy="9516"/>
            </a:xfrm>
            <a:custGeom>
              <a:avLst/>
              <a:gdLst/>
              <a:ahLst/>
              <a:cxnLst/>
              <a:rect l="0" t="0" r="0" b="0"/>
              <a:pathLst>
                <a:path w="142842" h="9516">
                  <a:moveTo>
                    <a:pt x="9491" y="0"/>
                  </a:moveTo>
                  <a:lnTo>
                    <a:pt x="9491" y="0"/>
                  </a:lnTo>
                  <a:lnTo>
                    <a:pt x="1290" y="0"/>
                  </a:lnTo>
                  <a:lnTo>
                    <a:pt x="849" y="1058"/>
                  </a:lnTo>
                  <a:lnTo>
                    <a:pt x="0" y="9133"/>
                  </a:lnTo>
                  <a:lnTo>
                    <a:pt x="43816" y="9515"/>
                  </a:lnTo>
                  <a:lnTo>
                    <a:pt x="90928" y="882"/>
                  </a:lnTo>
                  <a:lnTo>
                    <a:pt x="142841"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6" name="SMARTInkShape-259">
              <a:extLst>
                <a:ext uri="{FF2B5EF4-FFF2-40B4-BE49-F238E27FC236}">
                  <a16:creationId xmlns:a16="http://schemas.microsoft.com/office/drawing/2014/main" id="{B0976D48-00EF-2062-1730-D8535DBDF278}"/>
                </a:ext>
              </a:extLst>
            </p:cNvPr>
            <p:cNvSpPr/>
            <p:nvPr>
              <p:custDataLst>
                <p:tags r:id="rId38"/>
              </p:custDataLst>
            </p:nvPr>
          </p:nvSpPr>
          <p:spPr>
            <a:xfrm>
              <a:off x="5191125" y="4848225"/>
              <a:ext cx="171451" cy="9526"/>
            </a:xfrm>
            <a:custGeom>
              <a:avLst/>
              <a:gdLst/>
              <a:ahLst/>
              <a:cxnLst/>
              <a:rect l="0" t="0" r="0" b="0"/>
              <a:pathLst>
                <a:path w="171451" h="9526">
                  <a:moveTo>
                    <a:pt x="0" y="9525"/>
                  </a:moveTo>
                  <a:lnTo>
                    <a:pt x="0" y="9525"/>
                  </a:lnTo>
                  <a:lnTo>
                    <a:pt x="47559" y="9525"/>
                  </a:lnTo>
                  <a:lnTo>
                    <a:pt x="88694" y="9525"/>
                  </a:lnTo>
                  <a:lnTo>
                    <a:pt x="135531" y="8467"/>
                  </a:lnTo>
                  <a:lnTo>
                    <a:pt x="17145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72" name="SMARTInkShape-Group55">
            <a:extLst>
              <a:ext uri="{FF2B5EF4-FFF2-40B4-BE49-F238E27FC236}">
                <a16:creationId xmlns:a16="http://schemas.microsoft.com/office/drawing/2014/main" id="{2E190636-0D1D-91A6-19EF-CDC5ACC88BF6}"/>
              </a:ext>
            </a:extLst>
          </p:cNvPr>
          <p:cNvGrpSpPr/>
          <p:nvPr/>
        </p:nvGrpSpPr>
        <p:grpSpPr>
          <a:xfrm>
            <a:off x="4210169" y="4629161"/>
            <a:ext cx="432736" cy="674955"/>
            <a:chOff x="4210169" y="4629161"/>
            <a:chExt cx="432736" cy="674955"/>
          </a:xfrm>
        </p:grpSpPr>
        <p:sp>
          <p:nvSpPr>
            <p:cNvPr id="268" name="SMARTInkShape-260">
              <a:extLst>
                <a:ext uri="{FF2B5EF4-FFF2-40B4-BE49-F238E27FC236}">
                  <a16:creationId xmlns:a16="http://schemas.microsoft.com/office/drawing/2014/main" id="{164A6A9E-65F1-F069-271C-43E7DC7BCBE4}"/>
                </a:ext>
              </a:extLst>
            </p:cNvPr>
            <p:cNvSpPr/>
            <p:nvPr>
              <p:custDataLst>
                <p:tags r:id="rId33"/>
              </p:custDataLst>
            </p:nvPr>
          </p:nvSpPr>
          <p:spPr>
            <a:xfrm>
              <a:off x="4210169" y="4629161"/>
              <a:ext cx="352302" cy="274249"/>
            </a:xfrm>
            <a:custGeom>
              <a:avLst/>
              <a:gdLst/>
              <a:ahLst/>
              <a:cxnLst/>
              <a:rect l="0" t="0" r="0" b="0"/>
              <a:pathLst>
                <a:path w="352302" h="274249">
                  <a:moveTo>
                    <a:pt x="18931" y="104764"/>
                  </a:moveTo>
                  <a:lnTo>
                    <a:pt x="18931" y="104764"/>
                  </a:lnTo>
                  <a:lnTo>
                    <a:pt x="23988" y="99707"/>
                  </a:lnTo>
                  <a:lnTo>
                    <a:pt x="29292" y="97225"/>
                  </a:lnTo>
                  <a:lnTo>
                    <a:pt x="60435" y="89829"/>
                  </a:lnTo>
                  <a:lnTo>
                    <a:pt x="88719" y="95684"/>
                  </a:lnTo>
                  <a:lnTo>
                    <a:pt x="104017" y="102657"/>
                  </a:lnTo>
                  <a:lnTo>
                    <a:pt x="107404" y="103359"/>
                  </a:lnTo>
                  <a:lnTo>
                    <a:pt x="117230" y="109404"/>
                  </a:lnTo>
                  <a:lnTo>
                    <a:pt x="120827" y="117762"/>
                  </a:lnTo>
                  <a:lnTo>
                    <a:pt x="136795" y="163999"/>
                  </a:lnTo>
                  <a:lnTo>
                    <a:pt x="137285" y="179068"/>
                  </a:lnTo>
                  <a:lnTo>
                    <a:pt x="131648" y="213522"/>
                  </a:lnTo>
                  <a:lnTo>
                    <a:pt x="111843" y="247575"/>
                  </a:lnTo>
                  <a:lnTo>
                    <a:pt x="90867" y="262875"/>
                  </a:lnTo>
                  <a:lnTo>
                    <a:pt x="69163" y="273267"/>
                  </a:lnTo>
                  <a:lnTo>
                    <a:pt x="65119" y="274248"/>
                  </a:lnTo>
                  <a:lnTo>
                    <a:pt x="54982" y="272519"/>
                  </a:lnTo>
                  <a:lnTo>
                    <a:pt x="31226" y="262784"/>
                  </a:lnTo>
                  <a:lnTo>
                    <a:pt x="21573" y="254018"/>
                  </a:lnTo>
                  <a:lnTo>
                    <a:pt x="4462" y="231545"/>
                  </a:lnTo>
                  <a:lnTo>
                    <a:pt x="1239" y="213825"/>
                  </a:lnTo>
                  <a:lnTo>
                    <a:pt x="0" y="170117"/>
                  </a:lnTo>
                  <a:lnTo>
                    <a:pt x="975" y="154937"/>
                  </a:lnTo>
                  <a:lnTo>
                    <a:pt x="13143" y="118427"/>
                  </a:lnTo>
                  <a:lnTo>
                    <a:pt x="36737" y="82593"/>
                  </a:lnTo>
                  <a:lnTo>
                    <a:pt x="51186" y="70921"/>
                  </a:lnTo>
                  <a:lnTo>
                    <a:pt x="96082" y="44688"/>
                  </a:lnTo>
                  <a:lnTo>
                    <a:pt x="106490" y="41022"/>
                  </a:lnTo>
                  <a:lnTo>
                    <a:pt x="117113" y="38334"/>
                  </a:lnTo>
                  <a:lnTo>
                    <a:pt x="141012" y="25003"/>
                  </a:lnTo>
                  <a:lnTo>
                    <a:pt x="179414" y="19158"/>
                  </a:lnTo>
                  <a:lnTo>
                    <a:pt x="223235" y="10993"/>
                  </a:lnTo>
                  <a:lnTo>
                    <a:pt x="269967" y="2170"/>
                  </a:lnTo>
                  <a:lnTo>
                    <a:pt x="314817" y="180"/>
                  </a:lnTo>
                  <a:lnTo>
                    <a:pt x="345434" y="0"/>
                  </a:lnTo>
                  <a:lnTo>
                    <a:pt x="347724" y="1054"/>
                  </a:lnTo>
                  <a:lnTo>
                    <a:pt x="349252" y="2816"/>
                  </a:lnTo>
                  <a:lnTo>
                    <a:pt x="350269" y="5049"/>
                  </a:lnTo>
                  <a:lnTo>
                    <a:pt x="350948" y="5479"/>
                  </a:lnTo>
                  <a:lnTo>
                    <a:pt x="351401" y="4708"/>
                  </a:lnTo>
                  <a:lnTo>
                    <a:pt x="352290" y="71"/>
                  </a:lnTo>
                  <a:lnTo>
                    <a:pt x="352301" y="5070"/>
                  </a:lnTo>
                  <a:lnTo>
                    <a:pt x="351244" y="6551"/>
                  </a:lnTo>
                  <a:lnTo>
                    <a:pt x="342781" y="951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9" name="SMARTInkShape-261">
              <a:extLst>
                <a:ext uri="{FF2B5EF4-FFF2-40B4-BE49-F238E27FC236}">
                  <a16:creationId xmlns:a16="http://schemas.microsoft.com/office/drawing/2014/main" id="{62CB4A1E-427A-B3A3-8E12-856E6363092E}"/>
                </a:ext>
              </a:extLst>
            </p:cNvPr>
            <p:cNvSpPr/>
            <p:nvPr>
              <p:custDataLst>
                <p:tags r:id="rId34"/>
              </p:custDataLst>
            </p:nvPr>
          </p:nvSpPr>
          <p:spPr>
            <a:xfrm>
              <a:off x="4535375" y="5057892"/>
              <a:ext cx="27023" cy="246224"/>
            </a:xfrm>
            <a:custGeom>
              <a:avLst/>
              <a:gdLst/>
              <a:ahLst/>
              <a:cxnLst/>
              <a:rect l="0" t="0" r="0" b="0"/>
              <a:pathLst>
                <a:path w="27023" h="246224">
                  <a:moveTo>
                    <a:pt x="8050" y="18933"/>
                  </a:moveTo>
                  <a:lnTo>
                    <a:pt x="8050" y="18933"/>
                  </a:lnTo>
                  <a:lnTo>
                    <a:pt x="17458" y="9524"/>
                  </a:lnTo>
                  <a:lnTo>
                    <a:pt x="17572" y="278"/>
                  </a:lnTo>
                  <a:lnTo>
                    <a:pt x="22631" y="0"/>
                  </a:lnTo>
                  <a:lnTo>
                    <a:pt x="24121" y="3137"/>
                  </a:lnTo>
                  <a:lnTo>
                    <a:pt x="26838" y="50746"/>
                  </a:lnTo>
                  <a:lnTo>
                    <a:pt x="27022" y="90566"/>
                  </a:lnTo>
                  <a:lnTo>
                    <a:pt x="24263" y="136839"/>
                  </a:lnTo>
                  <a:lnTo>
                    <a:pt x="13839" y="177101"/>
                  </a:lnTo>
                  <a:lnTo>
                    <a:pt x="8135" y="217158"/>
                  </a:lnTo>
                  <a:lnTo>
                    <a:pt x="0" y="243115"/>
                  </a:lnTo>
                  <a:lnTo>
                    <a:pt x="566" y="244588"/>
                  </a:lnTo>
                  <a:lnTo>
                    <a:pt x="2002" y="245569"/>
                  </a:lnTo>
                  <a:lnTo>
                    <a:pt x="4018" y="246223"/>
                  </a:lnTo>
                  <a:lnTo>
                    <a:pt x="5362" y="244544"/>
                  </a:lnTo>
                  <a:lnTo>
                    <a:pt x="8050" y="22848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0" name="SMARTInkShape-262">
              <a:extLst>
                <a:ext uri="{FF2B5EF4-FFF2-40B4-BE49-F238E27FC236}">
                  <a16:creationId xmlns:a16="http://schemas.microsoft.com/office/drawing/2014/main" id="{750A6793-BDA3-3B4E-E742-F6EE6A52A052}"/>
                </a:ext>
              </a:extLst>
            </p:cNvPr>
            <p:cNvSpPr/>
            <p:nvPr>
              <p:custDataLst>
                <p:tags r:id="rId35"/>
              </p:custDataLst>
            </p:nvPr>
          </p:nvSpPr>
          <p:spPr>
            <a:xfrm>
              <a:off x="4539636" y="5105912"/>
              <a:ext cx="103269" cy="79822"/>
            </a:xfrm>
            <a:custGeom>
              <a:avLst/>
              <a:gdLst/>
              <a:ahLst/>
              <a:cxnLst/>
              <a:rect l="0" t="0" r="0" b="0"/>
              <a:pathLst>
                <a:path w="103269" h="79822">
                  <a:moveTo>
                    <a:pt x="22839" y="28063"/>
                  </a:moveTo>
                  <a:lnTo>
                    <a:pt x="22839" y="28063"/>
                  </a:lnTo>
                  <a:lnTo>
                    <a:pt x="27896" y="28063"/>
                  </a:lnTo>
                  <a:lnTo>
                    <a:pt x="29385" y="27005"/>
                  </a:lnTo>
                  <a:lnTo>
                    <a:pt x="30378" y="25241"/>
                  </a:lnTo>
                  <a:lnTo>
                    <a:pt x="31040" y="23007"/>
                  </a:lnTo>
                  <a:lnTo>
                    <a:pt x="32540" y="21518"/>
                  </a:lnTo>
                  <a:lnTo>
                    <a:pt x="59600" y="8230"/>
                  </a:lnTo>
                  <a:lnTo>
                    <a:pt x="66694" y="3373"/>
                  </a:lnTo>
                  <a:lnTo>
                    <a:pt x="76638" y="639"/>
                  </a:lnTo>
                  <a:lnTo>
                    <a:pt x="83085" y="0"/>
                  </a:lnTo>
                  <a:lnTo>
                    <a:pt x="89479" y="2537"/>
                  </a:lnTo>
                  <a:lnTo>
                    <a:pt x="102207" y="12790"/>
                  </a:lnTo>
                  <a:lnTo>
                    <a:pt x="103268" y="16823"/>
                  </a:lnTo>
                  <a:lnTo>
                    <a:pt x="101624" y="26948"/>
                  </a:lnTo>
                  <a:lnTo>
                    <a:pt x="89692" y="44549"/>
                  </a:lnTo>
                  <a:lnTo>
                    <a:pt x="72751" y="58112"/>
                  </a:lnTo>
                  <a:lnTo>
                    <a:pt x="27260" y="78713"/>
                  </a:lnTo>
                  <a:lnTo>
                    <a:pt x="21553" y="79821"/>
                  </a:lnTo>
                  <a:lnTo>
                    <a:pt x="1281" y="76441"/>
                  </a:lnTo>
                  <a:lnTo>
                    <a:pt x="0" y="75132"/>
                  </a:lnTo>
                  <a:lnTo>
                    <a:pt x="3789" y="6616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1" name="SMARTInkShape-263">
              <a:extLst>
                <a:ext uri="{FF2B5EF4-FFF2-40B4-BE49-F238E27FC236}">
                  <a16:creationId xmlns:a16="http://schemas.microsoft.com/office/drawing/2014/main" id="{74342287-E96B-4B9E-AE0C-CA23874AB23C}"/>
                </a:ext>
              </a:extLst>
            </p:cNvPr>
            <p:cNvSpPr/>
            <p:nvPr>
              <p:custDataLst>
                <p:tags r:id="rId36"/>
              </p:custDataLst>
            </p:nvPr>
          </p:nvSpPr>
          <p:spPr>
            <a:xfrm>
              <a:off x="4448175" y="4944850"/>
              <a:ext cx="180976" cy="131976"/>
            </a:xfrm>
            <a:custGeom>
              <a:avLst/>
              <a:gdLst/>
              <a:ahLst/>
              <a:cxnLst/>
              <a:rect l="0" t="0" r="0" b="0"/>
              <a:pathLst>
                <a:path w="180976" h="131976">
                  <a:moveTo>
                    <a:pt x="0" y="103400"/>
                  </a:moveTo>
                  <a:lnTo>
                    <a:pt x="0" y="103400"/>
                  </a:lnTo>
                  <a:lnTo>
                    <a:pt x="19298" y="81280"/>
                  </a:lnTo>
                  <a:lnTo>
                    <a:pt x="26569" y="71344"/>
                  </a:lnTo>
                  <a:lnTo>
                    <a:pt x="58590" y="43131"/>
                  </a:lnTo>
                  <a:lnTo>
                    <a:pt x="73741" y="17864"/>
                  </a:lnTo>
                  <a:lnTo>
                    <a:pt x="76104" y="7471"/>
                  </a:lnTo>
                  <a:lnTo>
                    <a:pt x="76186" y="0"/>
                  </a:lnTo>
                  <a:lnTo>
                    <a:pt x="76197" y="4089"/>
                  </a:lnTo>
                  <a:lnTo>
                    <a:pt x="81843" y="9167"/>
                  </a:lnTo>
                  <a:lnTo>
                    <a:pt x="90350" y="16010"/>
                  </a:lnTo>
                  <a:lnTo>
                    <a:pt x="117407" y="62308"/>
                  </a:lnTo>
                  <a:lnTo>
                    <a:pt x="151809" y="105393"/>
                  </a:lnTo>
                  <a:lnTo>
                    <a:pt x="171282" y="131772"/>
                  </a:lnTo>
                  <a:lnTo>
                    <a:pt x="180975" y="13197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79" name="SMARTInkShape-Group56">
            <a:extLst>
              <a:ext uri="{FF2B5EF4-FFF2-40B4-BE49-F238E27FC236}">
                <a16:creationId xmlns:a16="http://schemas.microsoft.com/office/drawing/2014/main" id="{404F5D16-7B4E-44CF-70E3-F3C45547640A}"/>
              </a:ext>
            </a:extLst>
          </p:cNvPr>
          <p:cNvGrpSpPr/>
          <p:nvPr/>
        </p:nvGrpSpPr>
        <p:grpSpPr>
          <a:xfrm>
            <a:off x="3048000" y="2896924"/>
            <a:ext cx="969748" cy="474927"/>
            <a:chOff x="3048000" y="2896924"/>
            <a:chExt cx="969748" cy="474927"/>
          </a:xfrm>
        </p:grpSpPr>
        <p:sp>
          <p:nvSpPr>
            <p:cNvPr id="273" name="SMARTInkShape-264">
              <a:extLst>
                <a:ext uri="{FF2B5EF4-FFF2-40B4-BE49-F238E27FC236}">
                  <a16:creationId xmlns:a16="http://schemas.microsoft.com/office/drawing/2014/main" id="{6355A05B-D25E-6019-E0EB-1E73597D26FD}"/>
                </a:ext>
              </a:extLst>
            </p:cNvPr>
            <p:cNvSpPr/>
            <p:nvPr>
              <p:custDataLst>
                <p:tags r:id="rId27"/>
              </p:custDataLst>
            </p:nvPr>
          </p:nvSpPr>
          <p:spPr>
            <a:xfrm>
              <a:off x="3048000" y="3030453"/>
              <a:ext cx="200026" cy="177983"/>
            </a:xfrm>
            <a:custGeom>
              <a:avLst/>
              <a:gdLst/>
              <a:ahLst/>
              <a:cxnLst/>
              <a:rect l="0" t="0" r="0" b="0"/>
              <a:pathLst>
                <a:path w="200026" h="177983">
                  <a:moveTo>
                    <a:pt x="0" y="65172"/>
                  </a:moveTo>
                  <a:lnTo>
                    <a:pt x="0" y="65172"/>
                  </a:lnTo>
                  <a:lnTo>
                    <a:pt x="0" y="55763"/>
                  </a:lnTo>
                  <a:lnTo>
                    <a:pt x="0" y="63858"/>
                  </a:lnTo>
                  <a:lnTo>
                    <a:pt x="8201" y="73258"/>
                  </a:lnTo>
                  <a:lnTo>
                    <a:pt x="10322" y="88563"/>
                  </a:lnTo>
                  <a:lnTo>
                    <a:pt x="17012" y="102875"/>
                  </a:lnTo>
                  <a:lnTo>
                    <a:pt x="28671" y="137299"/>
                  </a:lnTo>
                  <a:lnTo>
                    <a:pt x="44994" y="160369"/>
                  </a:lnTo>
                  <a:lnTo>
                    <a:pt x="45871" y="163562"/>
                  </a:lnTo>
                  <a:lnTo>
                    <a:pt x="47514" y="165690"/>
                  </a:lnTo>
                  <a:lnTo>
                    <a:pt x="63769" y="176119"/>
                  </a:lnTo>
                  <a:lnTo>
                    <a:pt x="69970" y="177982"/>
                  </a:lnTo>
                  <a:lnTo>
                    <a:pt x="72047" y="177420"/>
                  </a:lnTo>
                  <a:lnTo>
                    <a:pt x="73431" y="175988"/>
                  </a:lnTo>
                  <a:lnTo>
                    <a:pt x="74354" y="173974"/>
                  </a:lnTo>
                  <a:lnTo>
                    <a:pt x="76028" y="172632"/>
                  </a:lnTo>
                  <a:lnTo>
                    <a:pt x="86318" y="167655"/>
                  </a:lnTo>
                  <a:lnTo>
                    <a:pt x="89295" y="165244"/>
                  </a:lnTo>
                  <a:lnTo>
                    <a:pt x="92604" y="159743"/>
                  </a:lnTo>
                  <a:lnTo>
                    <a:pt x="95132" y="153770"/>
                  </a:lnTo>
                  <a:lnTo>
                    <a:pt x="99784" y="147588"/>
                  </a:lnTo>
                  <a:lnTo>
                    <a:pt x="102557" y="138490"/>
                  </a:lnTo>
                  <a:lnTo>
                    <a:pt x="106940" y="121468"/>
                  </a:lnTo>
                  <a:lnTo>
                    <a:pt x="121193" y="84147"/>
                  </a:lnTo>
                  <a:lnTo>
                    <a:pt x="125867" y="65150"/>
                  </a:lnTo>
                  <a:lnTo>
                    <a:pt x="131132" y="46116"/>
                  </a:lnTo>
                  <a:lnTo>
                    <a:pt x="133423" y="34478"/>
                  </a:lnTo>
                  <a:lnTo>
                    <a:pt x="143646" y="8328"/>
                  </a:lnTo>
                  <a:lnTo>
                    <a:pt x="151038" y="0"/>
                  </a:lnTo>
                  <a:lnTo>
                    <a:pt x="152551" y="558"/>
                  </a:lnTo>
                  <a:lnTo>
                    <a:pt x="159735" y="5340"/>
                  </a:lnTo>
                  <a:lnTo>
                    <a:pt x="169625" y="7227"/>
                  </a:lnTo>
                  <a:lnTo>
                    <a:pt x="184433" y="8845"/>
                  </a:lnTo>
                  <a:lnTo>
                    <a:pt x="200025" y="1754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4" name="SMARTInkShape-265">
              <a:extLst>
                <a:ext uri="{FF2B5EF4-FFF2-40B4-BE49-F238E27FC236}">
                  <a16:creationId xmlns:a16="http://schemas.microsoft.com/office/drawing/2014/main" id="{4AED5697-11E9-B03F-791E-079FA5A59F7F}"/>
                </a:ext>
              </a:extLst>
            </p:cNvPr>
            <p:cNvSpPr/>
            <p:nvPr>
              <p:custDataLst>
                <p:tags r:id="rId28"/>
              </p:custDataLst>
            </p:nvPr>
          </p:nvSpPr>
          <p:spPr>
            <a:xfrm>
              <a:off x="3267086" y="3067053"/>
              <a:ext cx="200015" cy="152267"/>
            </a:xfrm>
            <a:custGeom>
              <a:avLst/>
              <a:gdLst/>
              <a:ahLst/>
              <a:cxnLst/>
              <a:rect l="0" t="0" r="0" b="0"/>
              <a:pathLst>
                <a:path w="200015" h="152267">
                  <a:moveTo>
                    <a:pt x="95239" y="57147"/>
                  </a:moveTo>
                  <a:lnTo>
                    <a:pt x="95239" y="57147"/>
                  </a:lnTo>
                  <a:lnTo>
                    <a:pt x="100296" y="57147"/>
                  </a:lnTo>
                  <a:lnTo>
                    <a:pt x="101785" y="56089"/>
                  </a:lnTo>
                  <a:lnTo>
                    <a:pt x="102778" y="54325"/>
                  </a:lnTo>
                  <a:lnTo>
                    <a:pt x="104502" y="47446"/>
                  </a:lnTo>
                  <a:lnTo>
                    <a:pt x="104764" y="19439"/>
                  </a:lnTo>
                  <a:lnTo>
                    <a:pt x="99707" y="19163"/>
                  </a:lnTo>
                  <a:lnTo>
                    <a:pt x="98218" y="18066"/>
                  </a:lnTo>
                  <a:lnTo>
                    <a:pt x="95273" y="9639"/>
                  </a:lnTo>
                  <a:lnTo>
                    <a:pt x="86107" y="393"/>
                  </a:lnTo>
                  <a:lnTo>
                    <a:pt x="68108" y="0"/>
                  </a:lnTo>
                  <a:lnTo>
                    <a:pt x="59345" y="6544"/>
                  </a:lnTo>
                  <a:lnTo>
                    <a:pt x="50502" y="9698"/>
                  </a:lnTo>
                  <a:lnTo>
                    <a:pt x="34876" y="22663"/>
                  </a:lnTo>
                  <a:lnTo>
                    <a:pt x="31369" y="28768"/>
                  </a:lnTo>
                  <a:lnTo>
                    <a:pt x="24062" y="46367"/>
                  </a:lnTo>
                  <a:lnTo>
                    <a:pt x="12162" y="66089"/>
                  </a:lnTo>
                  <a:lnTo>
                    <a:pt x="281" y="110854"/>
                  </a:lnTo>
                  <a:lnTo>
                    <a:pt x="0" y="136512"/>
                  </a:lnTo>
                  <a:lnTo>
                    <a:pt x="1055" y="138632"/>
                  </a:lnTo>
                  <a:lnTo>
                    <a:pt x="2816" y="140045"/>
                  </a:lnTo>
                  <a:lnTo>
                    <a:pt x="5049" y="140988"/>
                  </a:lnTo>
                  <a:lnTo>
                    <a:pt x="6537" y="142674"/>
                  </a:lnTo>
                  <a:lnTo>
                    <a:pt x="8191" y="147370"/>
                  </a:lnTo>
                  <a:lnTo>
                    <a:pt x="9690" y="149046"/>
                  </a:lnTo>
                  <a:lnTo>
                    <a:pt x="17599" y="151956"/>
                  </a:lnTo>
                  <a:lnTo>
                    <a:pt x="23669" y="152266"/>
                  </a:lnTo>
                  <a:lnTo>
                    <a:pt x="29211" y="149517"/>
                  </a:lnTo>
                  <a:lnTo>
                    <a:pt x="32170" y="147302"/>
                  </a:lnTo>
                  <a:lnTo>
                    <a:pt x="35459" y="142019"/>
                  </a:lnTo>
                  <a:lnTo>
                    <a:pt x="36335" y="139128"/>
                  </a:lnTo>
                  <a:lnTo>
                    <a:pt x="37978" y="137201"/>
                  </a:lnTo>
                  <a:lnTo>
                    <a:pt x="51192" y="128798"/>
                  </a:lnTo>
                  <a:lnTo>
                    <a:pt x="54496" y="123212"/>
                  </a:lnTo>
                  <a:lnTo>
                    <a:pt x="57023" y="117201"/>
                  </a:lnTo>
                  <a:lnTo>
                    <a:pt x="73545" y="95231"/>
                  </a:lnTo>
                  <a:lnTo>
                    <a:pt x="76072" y="88890"/>
                  </a:lnTo>
                  <a:lnTo>
                    <a:pt x="92595" y="66671"/>
                  </a:lnTo>
                  <a:lnTo>
                    <a:pt x="95122" y="60322"/>
                  </a:lnTo>
                  <a:lnTo>
                    <a:pt x="103285" y="49503"/>
                  </a:lnTo>
                  <a:lnTo>
                    <a:pt x="104761" y="38136"/>
                  </a:lnTo>
                  <a:lnTo>
                    <a:pt x="104763" y="43165"/>
                  </a:lnTo>
                  <a:lnTo>
                    <a:pt x="101941" y="48463"/>
                  </a:lnTo>
                  <a:lnTo>
                    <a:pt x="88955" y="64412"/>
                  </a:lnTo>
                  <a:lnTo>
                    <a:pt x="86674" y="73293"/>
                  </a:lnTo>
                  <a:lnTo>
                    <a:pt x="85725" y="107951"/>
                  </a:lnTo>
                  <a:lnTo>
                    <a:pt x="88541" y="114299"/>
                  </a:lnTo>
                  <a:lnTo>
                    <a:pt x="93916" y="121941"/>
                  </a:lnTo>
                  <a:lnTo>
                    <a:pt x="94847" y="128322"/>
                  </a:lnTo>
                  <a:lnTo>
                    <a:pt x="96036" y="129997"/>
                  </a:lnTo>
                  <a:lnTo>
                    <a:pt x="97887" y="131114"/>
                  </a:lnTo>
                  <a:lnTo>
                    <a:pt x="105548" y="132686"/>
                  </a:lnTo>
                  <a:lnTo>
                    <a:pt x="108462" y="132906"/>
                  </a:lnTo>
                  <a:lnTo>
                    <a:pt x="114522" y="130329"/>
                  </a:lnTo>
                  <a:lnTo>
                    <a:pt x="120742" y="126714"/>
                  </a:lnTo>
                  <a:lnTo>
                    <a:pt x="130195" y="123620"/>
                  </a:lnTo>
                  <a:lnTo>
                    <a:pt x="139698" y="117530"/>
                  </a:lnTo>
                  <a:lnTo>
                    <a:pt x="149217" y="114196"/>
                  </a:lnTo>
                  <a:lnTo>
                    <a:pt x="179671" y="86888"/>
                  </a:lnTo>
                  <a:lnTo>
                    <a:pt x="200014" y="5714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5" name="SMARTInkShape-266">
              <a:extLst>
                <a:ext uri="{FF2B5EF4-FFF2-40B4-BE49-F238E27FC236}">
                  <a16:creationId xmlns:a16="http://schemas.microsoft.com/office/drawing/2014/main" id="{4450B8C8-C984-A69F-F13A-629220D38ACA}"/>
                </a:ext>
              </a:extLst>
            </p:cNvPr>
            <p:cNvSpPr/>
            <p:nvPr>
              <p:custDataLst>
                <p:tags r:id="rId29"/>
              </p:custDataLst>
            </p:nvPr>
          </p:nvSpPr>
          <p:spPr>
            <a:xfrm>
              <a:off x="3486150" y="2937737"/>
              <a:ext cx="36777" cy="262664"/>
            </a:xfrm>
            <a:custGeom>
              <a:avLst/>
              <a:gdLst/>
              <a:ahLst/>
              <a:cxnLst/>
              <a:rect l="0" t="0" r="0" b="0"/>
              <a:pathLst>
                <a:path w="36777" h="262664">
                  <a:moveTo>
                    <a:pt x="28575" y="5488"/>
                  </a:moveTo>
                  <a:lnTo>
                    <a:pt x="28575" y="5488"/>
                  </a:lnTo>
                  <a:lnTo>
                    <a:pt x="33632" y="432"/>
                  </a:lnTo>
                  <a:lnTo>
                    <a:pt x="35121" y="0"/>
                  </a:lnTo>
                  <a:lnTo>
                    <a:pt x="36114" y="771"/>
                  </a:lnTo>
                  <a:lnTo>
                    <a:pt x="36776" y="2343"/>
                  </a:lnTo>
                  <a:lnTo>
                    <a:pt x="29783" y="41840"/>
                  </a:lnTo>
                  <a:lnTo>
                    <a:pt x="23876" y="81758"/>
                  </a:lnTo>
                  <a:lnTo>
                    <a:pt x="18945" y="123016"/>
                  </a:lnTo>
                  <a:lnTo>
                    <a:pt x="11728" y="162843"/>
                  </a:lnTo>
                  <a:lnTo>
                    <a:pt x="3945" y="200866"/>
                  </a:lnTo>
                  <a:lnTo>
                    <a:pt x="0" y="26266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6" name="SMARTInkShape-267">
              <a:extLst>
                <a:ext uri="{FF2B5EF4-FFF2-40B4-BE49-F238E27FC236}">
                  <a16:creationId xmlns:a16="http://schemas.microsoft.com/office/drawing/2014/main" id="{B5A6AE40-EE3E-8144-3303-7FDF74471013}"/>
                </a:ext>
              </a:extLst>
            </p:cNvPr>
            <p:cNvSpPr/>
            <p:nvPr>
              <p:custDataLst>
                <p:tags r:id="rId30"/>
              </p:custDataLst>
            </p:nvPr>
          </p:nvSpPr>
          <p:spPr>
            <a:xfrm>
              <a:off x="3591362" y="3077177"/>
              <a:ext cx="151964" cy="132572"/>
            </a:xfrm>
            <a:custGeom>
              <a:avLst/>
              <a:gdLst/>
              <a:ahLst/>
              <a:cxnLst/>
              <a:rect l="0" t="0" r="0" b="0"/>
              <a:pathLst>
                <a:path w="151964" h="132572">
                  <a:moveTo>
                    <a:pt x="37663" y="18448"/>
                  </a:moveTo>
                  <a:lnTo>
                    <a:pt x="37663" y="18448"/>
                  </a:lnTo>
                  <a:lnTo>
                    <a:pt x="37663" y="8958"/>
                  </a:lnTo>
                  <a:lnTo>
                    <a:pt x="29462" y="8926"/>
                  </a:lnTo>
                  <a:lnTo>
                    <a:pt x="29021" y="9983"/>
                  </a:lnTo>
                  <a:lnTo>
                    <a:pt x="28255" y="17125"/>
                  </a:lnTo>
                  <a:lnTo>
                    <a:pt x="14891" y="36646"/>
                  </a:lnTo>
                  <a:lnTo>
                    <a:pt x="1776" y="80994"/>
                  </a:lnTo>
                  <a:lnTo>
                    <a:pt x="0" y="102064"/>
                  </a:lnTo>
                  <a:lnTo>
                    <a:pt x="2579" y="111349"/>
                  </a:lnTo>
                  <a:lnTo>
                    <a:pt x="12859" y="125934"/>
                  </a:lnTo>
                  <a:lnTo>
                    <a:pt x="18878" y="129720"/>
                  </a:lnTo>
                  <a:lnTo>
                    <a:pt x="31365" y="132150"/>
                  </a:lnTo>
                  <a:lnTo>
                    <a:pt x="40854" y="132571"/>
                  </a:lnTo>
                  <a:lnTo>
                    <a:pt x="47195" y="129847"/>
                  </a:lnTo>
                  <a:lnTo>
                    <a:pt x="53541" y="126167"/>
                  </a:lnTo>
                  <a:lnTo>
                    <a:pt x="63064" y="123037"/>
                  </a:lnTo>
                  <a:lnTo>
                    <a:pt x="93450" y="96010"/>
                  </a:lnTo>
                  <a:lnTo>
                    <a:pt x="101090" y="80767"/>
                  </a:lnTo>
                  <a:lnTo>
                    <a:pt x="114643" y="36696"/>
                  </a:lnTo>
                  <a:lnTo>
                    <a:pt x="120797" y="21033"/>
                  </a:lnTo>
                  <a:lnTo>
                    <a:pt x="122876" y="6259"/>
                  </a:lnTo>
                  <a:lnTo>
                    <a:pt x="124105" y="3972"/>
                  </a:lnTo>
                  <a:lnTo>
                    <a:pt x="125983" y="2447"/>
                  </a:lnTo>
                  <a:lnTo>
                    <a:pt x="130891" y="753"/>
                  </a:lnTo>
                  <a:lnTo>
                    <a:pt x="136601" y="0"/>
                  </a:lnTo>
                  <a:lnTo>
                    <a:pt x="151963" y="892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7" name="SMARTInkShape-268">
              <a:extLst>
                <a:ext uri="{FF2B5EF4-FFF2-40B4-BE49-F238E27FC236}">
                  <a16:creationId xmlns:a16="http://schemas.microsoft.com/office/drawing/2014/main" id="{796C1121-1032-027A-1DA7-84FDAC25439A}"/>
                </a:ext>
              </a:extLst>
            </p:cNvPr>
            <p:cNvSpPr/>
            <p:nvPr>
              <p:custDataLst>
                <p:tags r:id="rId31"/>
              </p:custDataLst>
            </p:nvPr>
          </p:nvSpPr>
          <p:spPr>
            <a:xfrm>
              <a:off x="3745537" y="3082166"/>
              <a:ext cx="169239" cy="116789"/>
            </a:xfrm>
            <a:custGeom>
              <a:avLst/>
              <a:gdLst/>
              <a:ahLst/>
              <a:cxnLst/>
              <a:rect l="0" t="0" r="0" b="0"/>
              <a:pathLst>
                <a:path w="169239" h="116789">
                  <a:moveTo>
                    <a:pt x="35888" y="32509"/>
                  </a:moveTo>
                  <a:lnTo>
                    <a:pt x="35888" y="32509"/>
                  </a:lnTo>
                  <a:lnTo>
                    <a:pt x="40945" y="32509"/>
                  </a:lnTo>
                  <a:lnTo>
                    <a:pt x="66479" y="40710"/>
                  </a:lnTo>
                  <a:lnTo>
                    <a:pt x="86933" y="36585"/>
                  </a:lnTo>
                  <a:lnTo>
                    <a:pt x="121251" y="20909"/>
                  </a:lnTo>
                  <a:lnTo>
                    <a:pt x="124547" y="18426"/>
                  </a:lnTo>
                  <a:lnTo>
                    <a:pt x="125685" y="15712"/>
                  </a:lnTo>
                  <a:lnTo>
                    <a:pt x="125386" y="12844"/>
                  </a:lnTo>
                  <a:lnTo>
                    <a:pt x="122232" y="6836"/>
                  </a:lnTo>
                  <a:lnTo>
                    <a:pt x="117302" y="637"/>
                  </a:lnTo>
                  <a:lnTo>
                    <a:pt x="103116" y="0"/>
                  </a:lnTo>
                  <a:lnTo>
                    <a:pt x="83759" y="4302"/>
                  </a:lnTo>
                  <a:lnTo>
                    <a:pt x="45461" y="24310"/>
                  </a:lnTo>
                  <a:lnTo>
                    <a:pt x="28501" y="36274"/>
                  </a:lnTo>
                  <a:lnTo>
                    <a:pt x="17435" y="48646"/>
                  </a:lnTo>
                  <a:lnTo>
                    <a:pt x="2766" y="79323"/>
                  </a:lnTo>
                  <a:lnTo>
                    <a:pt x="0" y="89651"/>
                  </a:lnTo>
                  <a:lnTo>
                    <a:pt x="321" y="93887"/>
                  </a:lnTo>
                  <a:lnTo>
                    <a:pt x="3500" y="101416"/>
                  </a:lnTo>
                  <a:lnTo>
                    <a:pt x="16297" y="111605"/>
                  </a:lnTo>
                  <a:lnTo>
                    <a:pt x="33493" y="116270"/>
                  </a:lnTo>
                  <a:lnTo>
                    <a:pt x="65871" y="116788"/>
                  </a:lnTo>
                  <a:lnTo>
                    <a:pt x="107217" y="109982"/>
                  </a:lnTo>
                  <a:lnTo>
                    <a:pt x="169238" y="8965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8" name="SMARTInkShape-269">
              <a:extLst>
                <a:ext uri="{FF2B5EF4-FFF2-40B4-BE49-F238E27FC236}">
                  <a16:creationId xmlns:a16="http://schemas.microsoft.com/office/drawing/2014/main" id="{6449BA06-EDA3-7BED-1338-ACC8EA6D56D4}"/>
                </a:ext>
              </a:extLst>
            </p:cNvPr>
            <p:cNvSpPr/>
            <p:nvPr>
              <p:custDataLst>
                <p:tags r:id="rId32"/>
              </p:custDataLst>
            </p:nvPr>
          </p:nvSpPr>
          <p:spPr>
            <a:xfrm>
              <a:off x="3886200" y="2896924"/>
              <a:ext cx="131548" cy="474927"/>
            </a:xfrm>
            <a:custGeom>
              <a:avLst/>
              <a:gdLst/>
              <a:ahLst/>
              <a:cxnLst/>
              <a:rect l="0" t="0" r="0" b="0"/>
              <a:pathLst>
                <a:path w="131548" h="474927">
                  <a:moveTo>
                    <a:pt x="28575" y="8201"/>
                  </a:moveTo>
                  <a:lnTo>
                    <a:pt x="28575" y="8201"/>
                  </a:lnTo>
                  <a:lnTo>
                    <a:pt x="33632" y="3145"/>
                  </a:lnTo>
                  <a:lnTo>
                    <a:pt x="38936" y="662"/>
                  </a:lnTo>
                  <a:lnTo>
                    <a:pt x="41832" y="0"/>
                  </a:lnTo>
                  <a:lnTo>
                    <a:pt x="50695" y="4909"/>
                  </a:lnTo>
                  <a:lnTo>
                    <a:pt x="67585" y="22395"/>
                  </a:lnTo>
                  <a:lnTo>
                    <a:pt x="83172" y="47685"/>
                  </a:lnTo>
                  <a:lnTo>
                    <a:pt x="106752" y="94108"/>
                  </a:lnTo>
                  <a:lnTo>
                    <a:pt x="118363" y="141575"/>
                  </a:lnTo>
                  <a:lnTo>
                    <a:pt x="127263" y="175190"/>
                  </a:lnTo>
                  <a:lnTo>
                    <a:pt x="131547" y="222074"/>
                  </a:lnTo>
                  <a:lnTo>
                    <a:pt x="127759" y="261013"/>
                  </a:lnTo>
                  <a:lnTo>
                    <a:pt x="114878" y="302771"/>
                  </a:lnTo>
                  <a:lnTo>
                    <a:pt x="97655" y="348658"/>
                  </a:lnTo>
                  <a:lnTo>
                    <a:pt x="72873" y="395303"/>
                  </a:lnTo>
                  <a:lnTo>
                    <a:pt x="41255" y="432782"/>
                  </a:lnTo>
                  <a:lnTo>
                    <a:pt x="31388" y="440320"/>
                  </a:lnTo>
                  <a:lnTo>
                    <a:pt x="19884" y="447386"/>
                  </a:lnTo>
                  <a:lnTo>
                    <a:pt x="6515" y="459256"/>
                  </a:lnTo>
                  <a:lnTo>
                    <a:pt x="2896" y="465492"/>
                  </a:lnTo>
                  <a:lnTo>
                    <a:pt x="0" y="47492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92" name="SMARTInkShape-Group57">
            <a:extLst>
              <a:ext uri="{FF2B5EF4-FFF2-40B4-BE49-F238E27FC236}">
                <a16:creationId xmlns:a16="http://schemas.microsoft.com/office/drawing/2014/main" id="{753666B6-918F-FEDC-7F65-2FC5201C36B9}"/>
              </a:ext>
            </a:extLst>
          </p:cNvPr>
          <p:cNvGrpSpPr/>
          <p:nvPr/>
        </p:nvGrpSpPr>
        <p:grpSpPr>
          <a:xfrm>
            <a:off x="1171710" y="2895600"/>
            <a:ext cx="1504816" cy="447676"/>
            <a:chOff x="1171710" y="2895600"/>
            <a:chExt cx="1504816" cy="447676"/>
          </a:xfrm>
        </p:grpSpPr>
        <p:sp>
          <p:nvSpPr>
            <p:cNvPr id="280" name="SMARTInkShape-270">
              <a:extLst>
                <a:ext uri="{FF2B5EF4-FFF2-40B4-BE49-F238E27FC236}">
                  <a16:creationId xmlns:a16="http://schemas.microsoft.com/office/drawing/2014/main" id="{9F0FF9F7-EBA2-3736-33D6-417837313560}"/>
                </a:ext>
              </a:extLst>
            </p:cNvPr>
            <p:cNvSpPr/>
            <p:nvPr>
              <p:custDataLst>
                <p:tags r:id="rId15"/>
              </p:custDataLst>
            </p:nvPr>
          </p:nvSpPr>
          <p:spPr>
            <a:xfrm>
              <a:off x="1171710" y="2895600"/>
              <a:ext cx="104641" cy="419101"/>
            </a:xfrm>
            <a:custGeom>
              <a:avLst/>
              <a:gdLst/>
              <a:ahLst/>
              <a:cxnLst/>
              <a:rect l="0" t="0" r="0" b="0"/>
              <a:pathLst>
                <a:path w="104641" h="419101">
                  <a:moveTo>
                    <a:pt x="104640" y="9525"/>
                  </a:moveTo>
                  <a:lnTo>
                    <a:pt x="104640" y="9525"/>
                  </a:lnTo>
                  <a:lnTo>
                    <a:pt x="104640" y="0"/>
                  </a:lnTo>
                  <a:lnTo>
                    <a:pt x="104640" y="5056"/>
                  </a:lnTo>
                  <a:lnTo>
                    <a:pt x="103582" y="6546"/>
                  </a:lnTo>
                  <a:lnTo>
                    <a:pt x="101818" y="7539"/>
                  </a:lnTo>
                  <a:lnTo>
                    <a:pt x="96439" y="9133"/>
                  </a:lnTo>
                  <a:lnTo>
                    <a:pt x="90451" y="14465"/>
                  </a:lnTo>
                  <a:lnTo>
                    <a:pt x="63326" y="58655"/>
                  </a:lnTo>
                  <a:lnTo>
                    <a:pt x="43053" y="95508"/>
                  </a:lnTo>
                  <a:lnTo>
                    <a:pt x="25949" y="132251"/>
                  </a:lnTo>
                  <a:lnTo>
                    <a:pt x="14767" y="173006"/>
                  </a:lnTo>
                  <a:lnTo>
                    <a:pt x="5042" y="219489"/>
                  </a:lnTo>
                  <a:lnTo>
                    <a:pt x="547" y="262038"/>
                  </a:lnTo>
                  <a:lnTo>
                    <a:pt x="0" y="308935"/>
                  </a:lnTo>
                  <a:lnTo>
                    <a:pt x="10244" y="353701"/>
                  </a:lnTo>
                  <a:lnTo>
                    <a:pt x="23464" y="400861"/>
                  </a:lnTo>
                  <a:lnTo>
                    <a:pt x="36204" y="417011"/>
                  </a:lnTo>
                  <a:lnTo>
                    <a:pt x="47490" y="41910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1" name="SMARTInkShape-271">
              <a:extLst>
                <a:ext uri="{FF2B5EF4-FFF2-40B4-BE49-F238E27FC236}">
                  <a16:creationId xmlns:a16="http://schemas.microsoft.com/office/drawing/2014/main" id="{69D6001E-57FF-FE6F-620F-EFE75DFD5CC8}"/>
                </a:ext>
              </a:extLst>
            </p:cNvPr>
            <p:cNvSpPr/>
            <p:nvPr>
              <p:custDataLst>
                <p:tags r:id="rId16"/>
              </p:custDataLst>
            </p:nvPr>
          </p:nvSpPr>
          <p:spPr>
            <a:xfrm>
              <a:off x="1354736" y="3057959"/>
              <a:ext cx="188315" cy="155537"/>
            </a:xfrm>
            <a:custGeom>
              <a:avLst/>
              <a:gdLst/>
              <a:ahLst/>
              <a:cxnLst/>
              <a:rect l="0" t="0" r="0" b="0"/>
              <a:pathLst>
                <a:path w="188315" h="155537">
                  <a:moveTo>
                    <a:pt x="26389" y="28141"/>
                  </a:moveTo>
                  <a:lnTo>
                    <a:pt x="26389" y="28141"/>
                  </a:lnTo>
                  <a:lnTo>
                    <a:pt x="26389" y="50807"/>
                  </a:lnTo>
                  <a:lnTo>
                    <a:pt x="29211" y="56912"/>
                  </a:lnTo>
                  <a:lnTo>
                    <a:pt x="31446" y="60022"/>
                  </a:lnTo>
                  <a:lnTo>
                    <a:pt x="49759" y="69455"/>
                  </a:lnTo>
                  <a:lnTo>
                    <a:pt x="65181" y="73896"/>
                  </a:lnTo>
                  <a:lnTo>
                    <a:pt x="70242" y="72403"/>
                  </a:lnTo>
                  <a:lnTo>
                    <a:pt x="113508" y="44194"/>
                  </a:lnTo>
                  <a:lnTo>
                    <a:pt x="118025" y="34923"/>
                  </a:lnTo>
                  <a:lnTo>
                    <a:pt x="121620" y="4510"/>
                  </a:lnTo>
                  <a:lnTo>
                    <a:pt x="119510" y="2863"/>
                  </a:lnTo>
                  <a:lnTo>
                    <a:pt x="105368" y="543"/>
                  </a:lnTo>
                  <a:lnTo>
                    <a:pt x="90066" y="0"/>
                  </a:lnTo>
                  <a:lnTo>
                    <a:pt x="75504" y="5403"/>
                  </a:lnTo>
                  <a:lnTo>
                    <a:pt x="28506" y="38179"/>
                  </a:lnTo>
                  <a:lnTo>
                    <a:pt x="16746" y="49536"/>
                  </a:lnTo>
                  <a:lnTo>
                    <a:pt x="9068" y="63996"/>
                  </a:lnTo>
                  <a:lnTo>
                    <a:pt x="351" y="96254"/>
                  </a:lnTo>
                  <a:lnTo>
                    <a:pt x="0" y="113447"/>
                  </a:lnTo>
                  <a:lnTo>
                    <a:pt x="3372" y="128144"/>
                  </a:lnTo>
                  <a:lnTo>
                    <a:pt x="11220" y="138909"/>
                  </a:lnTo>
                  <a:lnTo>
                    <a:pt x="33506" y="154443"/>
                  </a:lnTo>
                  <a:lnTo>
                    <a:pt x="51424" y="155536"/>
                  </a:lnTo>
                  <a:lnTo>
                    <a:pt x="92365" y="147615"/>
                  </a:lnTo>
                  <a:lnTo>
                    <a:pt x="131026" y="135858"/>
                  </a:lnTo>
                  <a:lnTo>
                    <a:pt x="163592" y="123345"/>
                  </a:lnTo>
                  <a:lnTo>
                    <a:pt x="188314" y="11386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2" name="SMARTInkShape-272">
              <a:extLst>
                <a:ext uri="{FF2B5EF4-FFF2-40B4-BE49-F238E27FC236}">
                  <a16:creationId xmlns:a16="http://schemas.microsoft.com/office/drawing/2014/main" id="{B2FDE380-6954-B551-CF4E-8A438549CF4E}"/>
                </a:ext>
              </a:extLst>
            </p:cNvPr>
            <p:cNvSpPr/>
            <p:nvPr>
              <p:custDataLst>
                <p:tags r:id="rId17"/>
              </p:custDataLst>
            </p:nvPr>
          </p:nvSpPr>
          <p:spPr>
            <a:xfrm>
              <a:off x="1581150" y="3105150"/>
              <a:ext cx="123826" cy="123826"/>
            </a:xfrm>
            <a:custGeom>
              <a:avLst/>
              <a:gdLst/>
              <a:ahLst/>
              <a:cxnLst/>
              <a:rect l="0" t="0" r="0" b="0"/>
              <a:pathLst>
                <a:path w="123826" h="123826">
                  <a:moveTo>
                    <a:pt x="0" y="0"/>
                  </a:moveTo>
                  <a:lnTo>
                    <a:pt x="0" y="0"/>
                  </a:lnTo>
                  <a:lnTo>
                    <a:pt x="20722" y="13183"/>
                  </a:lnTo>
                  <a:lnTo>
                    <a:pt x="35773" y="29659"/>
                  </a:lnTo>
                  <a:lnTo>
                    <a:pt x="55397" y="54190"/>
                  </a:lnTo>
                  <a:lnTo>
                    <a:pt x="83090" y="78214"/>
                  </a:lnTo>
                  <a:lnTo>
                    <a:pt x="123825" y="1238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3" name="SMARTInkShape-273">
              <a:extLst>
                <a:ext uri="{FF2B5EF4-FFF2-40B4-BE49-F238E27FC236}">
                  <a16:creationId xmlns:a16="http://schemas.microsoft.com/office/drawing/2014/main" id="{538244FA-503B-6C18-CDBD-331309556671}"/>
                </a:ext>
              </a:extLst>
            </p:cNvPr>
            <p:cNvSpPr/>
            <p:nvPr>
              <p:custDataLst>
                <p:tags r:id="rId18"/>
              </p:custDataLst>
            </p:nvPr>
          </p:nvSpPr>
          <p:spPr>
            <a:xfrm>
              <a:off x="1533525" y="3105542"/>
              <a:ext cx="160602" cy="161534"/>
            </a:xfrm>
            <a:custGeom>
              <a:avLst/>
              <a:gdLst/>
              <a:ahLst/>
              <a:cxnLst/>
              <a:rect l="0" t="0" r="0" b="0"/>
              <a:pathLst>
                <a:path w="160602" h="161534">
                  <a:moveTo>
                    <a:pt x="152400" y="9133"/>
                  </a:moveTo>
                  <a:lnTo>
                    <a:pt x="152400" y="9133"/>
                  </a:lnTo>
                  <a:lnTo>
                    <a:pt x="160601" y="932"/>
                  </a:lnTo>
                  <a:lnTo>
                    <a:pt x="159984" y="491"/>
                  </a:lnTo>
                  <a:lnTo>
                    <a:pt x="156476" y="0"/>
                  </a:lnTo>
                  <a:lnTo>
                    <a:pt x="151389" y="2605"/>
                  </a:lnTo>
                  <a:lnTo>
                    <a:pt x="108657" y="35266"/>
                  </a:lnTo>
                  <a:lnTo>
                    <a:pt x="61711" y="80898"/>
                  </a:lnTo>
                  <a:lnTo>
                    <a:pt x="30548" y="125204"/>
                  </a:lnTo>
                  <a:lnTo>
                    <a:pt x="0" y="16153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4" name="SMARTInkShape-274">
              <a:extLst>
                <a:ext uri="{FF2B5EF4-FFF2-40B4-BE49-F238E27FC236}">
                  <a16:creationId xmlns:a16="http://schemas.microsoft.com/office/drawing/2014/main" id="{758CBB91-665D-5951-1377-ACDCA7C76591}"/>
                </a:ext>
              </a:extLst>
            </p:cNvPr>
            <p:cNvSpPr/>
            <p:nvPr>
              <p:custDataLst>
                <p:tags r:id="rId19"/>
              </p:custDataLst>
            </p:nvPr>
          </p:nvSpPr>
          <p:spPr>
            <a:xfrm>
              <a:off x="1724025" y="3124200"/>
              <a:ext cx="47626" cy="219076"/>
            </a:xfrm>
            <a:custGeom>
              <a:avLst/>
              <a:gdLst/>
              <a:ahLst/>
              <a:cxnLst/>
              <a:rect l="0" t="0" r="0" b="0"/>
              <a:pathLst>
                <a:path w="47626" h="219076">
                  <a:moveTo>
                    <a:pt x="47625" y="0"/>
                  </a:moveTo>
                  <a:lnTo>
                    <a:pt x="47625" y="0"/>
                  </a:lnTo>
                  <a:lnTo>
                    <a:pt x="46567" y="9721"/>
                  </a:lnTo>
                  <a:lnTo>
                    <a:pt x="37264" y="45664"/>
                  </a:lnTo>
                  <a:lnTo>
                    <a:pt x="28327" y="87966"/>
                  </a:lnTo>
                  <a:lnTo>
                    <a:pt x="18977" y="131192"/>
                  </a:lnTo>
                  <a:lnTo>
                    <a:pt x="9503" y="170811"/>
                  </a:lnTo>
                  <a:lnTo>
                    <a:pt x="0" y="21907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5" name="SMARTInkShape-275">
              <a:extLst>
                <a:ext uri="{FF2B5EF4-FFF2-40B4-BE49-F238E27FC236}">
                  <a16:creationId xmlns:a16="http://schemas.microsoft.com/office/drawing/2014/main" id="{B57ACB48-4995-976A-31FE-75FADFA40F6B}"/>
                </a:ext>
              </a:extLst>
            </p:cNvPr>
            <p:cNvSpPr/>
            <p:nvPr>
              <p:custDataLst>
                <p:tags r:id="rId20"/>
              </p:custDataLst>
            </p:nvPr>
          </p:nvSpPr>
          <p:spPr>
            <a:xfrm>
              <a:off x="1762125" y="3107033"/>
              <a:ext cx="94658" cy="102893"/>
            </a:xfrm>
            <a:custGeom>
              <a:avLst/>
              <a:gdLst/>
              <a:ahLst/>
              <a:cxnLst/>
              <a:rect l="0" t="0" r="0" b="0"/>
              <a:pathLst>
                <a:path w="94658" h="102893">
                  <a:moveTo>
                    <a:pt x="19050" y="64792"/>
                  </a:moveTo>
                  <a:lnTo>
                    <a:pt x="19050" y="64792"/>
                  </a:lnTo>
                  <a:lnTo>
                    <a:pt x="19050" y="43333"/>
                  </a:lnTo>
                  <a:lnTo>
                    <a:pt x="21167" y="39903"/>
                  </a:lnTo>
                  <a:lnTo>
                    <a:pt x="59871" y="7651"/>
                  </a:lnTo>
                  <a:lnTo>
                    <a:pt x="74184" y="942"/>
                  </a:lnTo>
                  <a:lnTo>
                    <a:pt x="78031" y="0"/>
                  </a:lnTo>
                  <a:lnTo>
                    <a:pt x="81654" y="431"/>
                  </a:lnTo>
                  <a:lnTo>
                    <a:pt x="88502" y="3731"/>
                  </a:lnTo>
                  <a:lnTo>
                    <a:pt x="90751" y="7152"/>
                  </a:lnTo>
                  <a:lnTo>
                    <a:pt x="93917" y="22078"/>
                  </a:lnTo>
                  <a:lnTo>
                    <a:pt x="94657" y="33813"/>
                  </a:lnTo>
                  <a:lnTo>
                    <a:pt x="89342" y="46085"/>
                  </a:lnTo>
                  <a:lnTo>
                    <a:pt x="78866" y="58595"/>
                  </a:lnTo>
                  <a:lnTo>
                    <a:pt x="42253" y="85155"/>
                  </a:lnTo>
                  <a:lnTo>
                    <a:pt x="0" y="10289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6" name="SMARTInkShape-276">
              <a:extLst>
                <a:ext uri="{FF2B5EF4-FFF2-40B4-BE49-F238E27FC236}">
                  <a16:creationId xmlns:a16="http://schemas.microsoft.com/office/drawing/2014/main" id="{D80C2EDF-D58B-101B-58DF-173D0D2C05FA}"/>
                </a:ext>
              </a:extLst>
            </p:cNvPr>
            <p:cNvSpPr/>
            <p:nvPr>
              <p:custDataLst>
                <p:tags r:id="rId21"/>
              </p:custDataLst>
            </p:nvPr>
          </p:nvSpPr>
          <p:spPr>
            <a:xfrm>
              <a:off x="1914821" y="3110093"/>
              <a:ext cx="94955" cy="103534"/>
            </a:xfrm>
            <a:custGeom>
              <a:avLst/>
              <a:gdLst/>
              <a:ahLst/>
              <a:cxnLst/>
              <a:rect l="0" t="0" r="0" b="0"/>
              <a:pathLst>
                <a:path w="94955" h="103534">
                  <a:moveTo>
                    <a:pt x="9229" y="33157"/>
                  </a:moveTo>
                  <a:lnTo>
                    <a:pt x="9229" y="33157"/>
                  </a:lnTo>
                  <a:lnTo>
                    <a:pt x="23418" y="33157"/>
                  </a:lnTo>
                  <a:lnTo>
                    <a:pt x="28941" y="30335"/>
                  </a:lnTo>
                  <a:lnTo>
                    <a:pt x="34923" y="26611"/>
                  </a:lnTo>
                  <a:lnTo>
                    <a:pt x="45300" y="24515"/>
                  </a:lnTo>
                  <a:lnTo>
                    <a:pt x="86891" y="23667"/>
                  </a:lnTo>
                  <a:lnTo>
                    <a:pt x="89579" y="22597"/>
                  </a:lnTo>
                  <a:lnTo>
                    <a:pt x="91370" y="20825"/>
                  </a:lnTo>
                  <a:lnTo>
                    <a:pt x="94745" y="14500"/>
                  </a:lnTo>
                  <a:lnTo>
                    <a:pt x="89836" y="9167"/>
                  </a:lnTo>
                  <a:lnTo>
                    <a:pt x="76622" y="884"/>
                  </a:lnTo>
                  <a:lnTo>
                    <a:pt x="71091" y="0"/>
                  </a:lnTo>
                  <a:lnTo>
                    <a:pt x="59301" y="1840"/>
                  </a:lnTo>
                  <a:lnTo>
                    <a:pt x="40763" y="13882"/>
                  </a:lnTo>
                  <a:lnTo>
                    <a:pt x="7275" y="45854"/>
                  </a:lnTo>
                  <a:lnTo>
                    <a:pt x="3069" y="53969"/>
                  </a:lnTo>
                  <a:lnTo>
                    <a:pt x="369" y="68861"/>
                  </a:lnTo>
                  <a:lnTo>
                    <a:pt x="0" y="79364"/>
                  </a:lnTo>
                  <a:lnTo>
                    <a:pt x="2658" y="88266"/>
                  </a:lnTo>
                  <a:lnTo>
                    <a:pt x="4848" y="92121"/>
                  </a:lnTo>
                  <a:lnTo>
                    <a:pt x="18044" y="102604"/>
                  </a:lnTo>
                  <a:lnTo>
                    <a:pt x="32197" y="103533"/>
                  </a:lnTo>
                  <a:lnTo>
                    <a:pt x="74303" y="92715"/>
                  </a:lnTo>
                  <a:lnTo>
                    <a:pt x="94954" y="8078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7" name="SMARTInkShape-277">
              <a:extLst>
                <a:ext uri="{FF2B5EF4-FFF2-40B4-BE49-F238E27FC236}">
                  <a16:creationId xmlns:a16="http://schemas.microsoft.com/office/drawing/2014/main" id="{E3F21E3C-C794-E82A-C0CF-45C4867E88B7}"/>
                </a:ext>
              </a:extLst>
            </p:cNvPr>
            <p:cNvSpPr/>
            <p:nvPr>
              <p:custDataLst>
                <p:tags r:id="rId22"/>
              </p:custDataLst>
            </p:nvPr>
          </p:nvSpPr>
          <p:spPr>
            <a:xfrm>
              <a:off x="2053770" y="3106474"/>
              <a:ext cx="146506" cy="121016"/>
            </a:xfrm>
            <a:custGeom>
              <a:avLst/>
              <a:gdLst/>
              <a:ahLst/>
              <a:cxnLst/>
              <a:rect l="0" t="0" r="0" b="0"/>
              <a:pathLst>
                <a:path w="146506" h="121016">
                  <a:moveTo>
                    <a:pt x="79830" y="8201"/>
                  </a:moveTo>
                  <a:lnTo>
                    <a:pt x="79830" y="8201"/>
                  </a:lnTo>
                  <a:lnTo>
                    <a:pt x="79830" y="0"/>
                  </a:lnTo>
                  <a:lnTo>
                    <a:pt x="51569" y="19573"/>
                  </a:lnTo>
                  <a:lnTo>
                    <a:pt x="16005" y="55988"/>
                  </a:lnTo>
                  <a:lnTo>
                    <a:pt x="1018" y="86315"/>
                  </a:lnTo>
                  <a:lnTo>
                    <a:pt x="0" y="98657"/>
                  </a:lnTo>
                  <a:lnTo>
                    <a:pt x="1210" y="103430"/>
                  </a:lnTo>
                  <a:lnTo>
                    <a:pt x="8199" y="111556"/>
                  </a:lnTo>
                  <a:lnTo>
                    <a:pt x="13026" y="115204"/>
                  </a:lnTo>
                  <a:lnTo>
                    <a:pt x="40045" y="120339"/>
                  </a:lnTo>
                  <a:lnTo>
                    <a:pt x="79497" y="121015"/>
                  </a:lnTo>
                  <a:lnTo>
                    <a:pt x="146505" y="11297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8" name="SMARTInkShape-278">
              <a:extLst>
                <a:ext uri="{FF2B5EF4-FFF2-40B4-BE49-F238E27FC236}">
                  <a16:creationId xmlns:a16="http://schemas.microsoft.com/office/drawing/2014/main" id="{6B39578F-F8CF-8887-50C2-100C95B5B8ED}"/>
                </a:ext>
              </a:extLst>
            </p:cNvPr>
            <p:cNvSpPr/>
            <p:nvPr>
              <p:custDataLst>
                <p:tags r:id="rId23"/>
              </p:custDataLst>
            </p:nvPr>
          </p:nvSpPr>
          <p:spPr>
            <a:xfrm>
              <a:off x="2223449" y="3014369"/>
              <a:ext cx="100652" cy="213562"/>
            </a:xfrm>
            <a:custGeom>
              <a:avLst/>
              <a:gdLst/>
              <a:ahLst/>
              <a:cxnLst/>
              <a:rect l="0" t="0" r="0" b="0"/>
              <a:pathLst>
                <a:path w="100652" h="213562">
                  <a:moveTo>
                    <a:pt x="33976" y="5056"/>
                  </a:moveTo>
                  <a:lnTo>
                    <a:pt x="33976" y="5056"/>
                  </a:lnTo>
                  <a:lnTo>
                    <a:pt x="33976" y="0"/>
                  </a:lnTo>
                  <a:lnTo>
                    <a:pt x="32918" y="12681"/>
                  </a:lnTo>
                  <a:lnTo>
                    <a:pt x="20718" y="53685"/>
                  </a:lnTo>
                  <a:lnTo>
                    <a:pt x="15012" y="96467"/>
                  </a:lnTo>
                  <a:lnTo>
                    <a:pt x="6876" y="139364"/>
                  </a:lnTo>
                  <a:lnTo>
                    <a:pt x="4634" y="174578"/>
                  </a:lnTo>
                  <a:lnTo>
                    <a:pt x="0" y="190987"/>
                  </a:lnTo>
                  <a:lnTo>
                    <a:pt x="2295" y="202698"/>
                  </a:lnTo>
                  <a:lnTo>
                    <a:pt x="4389" y="206667"/>
                  </a:lnTo>
                  <a:lnTo>
                    <a:pt x="6843" y="209313"/>
                  </a:lnTo>
                  <a:lnTo>
                    <a:pt x="9537" y="211078"/>
                  </a:lnTo>
                  <a:lnTo>
                    <a:pt x="23442" y="213561"/>
                  </a:lnTo>
                  <a:lnTo>
                    <a:pt x="52591" y="213341"/>
                  </a:lnTo>
                  <a:lnTo>
                    <a:pt x="100651" y="19555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9" name="SMARTInkShape-279">
              <a:extLst>
                <a:ext uri="{FF2B5EF4-FFF2-40B4-BE49-F238E27FC236}">
                  <a16:creationId xmlns:a16="http://schemas.microsoft.com/office/drawing/2014/main" id="{460C80CC-1165-D267-7931-61CBEF552AFC}"/>
                </a:ext>
              </a:extLst>
            </p:cNvPr>
            <p:cNvSpPr/>
            <p:nvPr>
              <p:custDataLst>
                <p:tags r:id="rId24"/>
              </p:custDataLst>
            </p:nvPr>
          </p:nvSpPr>
          <p:spPr>
            <a:xfrm>
              <a:off x="2238375" y="3133725"/>
              <a:ext cx="114301" cy="28576"/>
            </a:xfrm>
            <a:custGeom>
              <a:avLst/>
              <a:gdLst/>
              <a:ahLst/>
              <a:cxnLst/>
              <a:rect l="0" t="0" r="0" b="0"/>
              <a:pathLst>
                <a:path w="114301" h="28576">
                  <a:moveTo>
                    <a:pt x="0" y="28575"/>
                  </a:moveTo>
                  <a:lnTo>
                    <a:pt x="0" y="28575"/>
                  </a:lnTo>
                  <a:lnTo>
                    <a:pt x="5056" y="28575"/>
                  </a:lnTo>
                  <a:lnTo>
                    <a:pt x="6546" y="27517"/>
                  </a:lnTo>
                  <a:lnTo>
                    <a:pt x="7539" y="25753"/>
                  </a:lnTo>
                  <a:lnTo>
                    <a:pt x="8201" y="23519"/>
                  </a:lnTo>
                  <a:lnTo>
                    <a:pt x="9701" y="22029"/>
                  </a:lnTo>
                  <a:lnTo>
                    <a:pt x="14189" y="20374"/>
                  </a:lnTo>
                  <a:lnTo>
                    <a:pt x="39132" y="16403"/>
                  </a:lnTo>
                  <a:lnTo>
                    <a:pt x="52317" y="12581"/>
                  </a:lnTo>
                  <a:lnTo>
                    <a:pt x="1143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0" name="SMARTInkShape-280">
              <a:extLst>
                <a:ext uri="{FF2B5EF4-FFF2-40B4-BE49-F238E27FC236}">
                  <a16:creationId xmlns:a16="http://schemas.microsoft.com/office/drawing/2014/main" id="{BED2385C-6066-9DB5-F345-35C16E466B52}"/>
                </a:ext>
              </a:extLst>
            </p:cNvPr>
            <p:cNvSpPr/>
            <p:nvPr>
              <p:custDataLst>
                <p:tags r:id="rId25"/>
              </p:custDataLst>
            </p:nvPr>
          </p:nvSpPr>
          <p:spPr>
            <a:xfrm>
              <a:off x="2363074" y="3124753"/>
              <a:ext cx="117039" cy="92952"/>
            </a:xfrm>
            <a:custGeom>
              <a:avLst/>
              <a:gdLst/>
              <a:ahLst/>
              <a:cxnLst/>
              <a:rect l="0" t="0" r="0" b="0"/>
              <a:pathLst>
                <a:path w="117039" h="92952">
                  <a:moveTo>
                    <a:pt x="18176" y="18497"/>
                  </a:moveTo>
                  <a:lnTo>
                    <a:pt x="18176" y="18497"/>
                  </a:lnTo>
                  <a:lnTo>
                    <a:pt x="18176" y="26698"/>
                  </a:lnTo>
                  <a:lnTo>
                    <a:pt x="19234" y="27139"/>
                  </a:lnTo>
                  <a:lnTo>
                    <a:pt x="26377" y="27906"/>
                  </a:lnTo>
                  <a:lnTo>
                    <a:pt x="32365" y="33044"/>
                  </a:lnTo>
                  <a:lnTo>
                    <a:pt x="40710" y="35546"/>
                  </a:lnTo>
                  <a:lnTo>
                    <a:pt x="63314" y="37151"/>
                  </a:lnTo>
                  <a:lnTo>
                    <a:pt x="86937" y="32373"/>
                  </a:lnTo>
                  <a:lnTo>
                    <a:pt x="103931" y="24255"/>
                  </a:lnTo>
                  <a:lnTo>
                    <a:pt x="115669" y="15146"/>
                  </a:lnTo>
                  <a:lnTo>
                    <a:pt x="117038" y="12030"/>
                  </a:lnTo>
                  <a:lnTo>
                    <a:pt x="116892" y="8894"/>
                  </a:lnTo>
                  <a:lnTo>
                    <a:pt x="115737" y="5745"/>
                  </a:lnTo>
                  <a:lnTo>
                    <a:pt x="111791" y="3646"/>
                  </a:lnTo>
                  <a:lnTo>
                    <a:pt x="78913" y="0"/>
                  </a:lnTo>
                  <a:lnTo>
                    <a:pt x="54517" y="9724"/>
                  </a:lnTo>
                  <a:lnTo>
                    <a:pt x="27180" y="26010"/>
                  </a:lnTo>
                  <a:lnTo>
                    <a:pt x="14064" y="40886"/>
                  </a:lnTo>
                  <a:lnTo>
                    <a:pt x="3552" y="61467"/>
                  </a:lnTo>
                  <a:lnTo>
                    <a:pt x="437" y="77090"/>
                  </a:lnTo>
                  <a:lnTo>
                    <a:pt x="0" y="82959"/>
                  </a:lnTo>
                  <a:lnTo>
                    <a:pt x="3942" y="86872"/>
                  </a:lnTo>
                  <a:lnTo>
                    <a:pt x="19611" y="91219"/>
                  </a:lnTo>
                  <a:lnTo>
                    <a:pt x="56560" y="92951"/>
                  </a:lnTo>
                  <a:lnTo>
                    <a:pt x="113426" y="8517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1" name="SMARTInkShape-281">
              <a:extLst>
                <a:ext uri="{FF2B5EF4-FFF2-40B4-BE49-F238E27FC236}">
                  <a16:creationId xmlns:a16="http://schemas.microsoft.com/office/drawing/2014/main" id="{92D08160-39A3-E5D2-73DC-CE4E01048CE4}"/>
                </a:ext>
              </a:extLst>
            </p:cNvPr>
            <p:cNvSpPr/>
            <p:nvPr>
              <p:custDataLst>
                <p:tags r:id="rId26"/>
              </p:custDataLst>
            </p:nvPr>
          </p:nvSpPr>
          <p:spPr>
            <a:xfrm>
              <a:off x="2543749" y="2962275"/>
              <a:ext cx="132777" cy="277525"/>
            </a:xfrm>
            <a:custGeom>
              <a:avLst/>
              <a:gdLst/>
              <a:ahLst/>
              <a:cxnLst/>
              <a:rect l="0" t="0" r="0" b="0"/>
              <a:pathLst>
                <a:path w="132777" h="277525">
                  <a:moveTo>
                    <a:pt x="113726" y="161925"/>
                  </a:moveTo>
                  <a:lnTo>
                    <a:pt x="113726" y="161925"/>
                  </a:lnTo>
                  <a:lnTo>
                    <a:pt x="108670" y="161925"/>
                  </a:lnTo>
                  <a:lnTo>
                    <a:pt x="107180" y="160867"/>
                  </a:lnTo>
                  <a:lnTo>
                    <a:pt x="106187" y="159103"/>
                  </a:lnTo>
                  <a:lnTo>
                    <a:pt x="105525" y="156869"/>
                  </a:lnTo>
                  <a:lnTo>
                    <a:pt x="102967" y="155379"/>
                  </a:lnTo>
                  <a:lnTo>
                    <a:pt x="90313" y="152224"/>
                  </a:lnTo>
                  <a:lnTo>
                    <a:pt x="82859" y="147736"/>
                  </a:lnTo>
                  <a:lnTo>
                    <a:pt x="77273" y="148232"/>
                  </a:lnTo>
                  <a:lnTo>
                    <a:pt x="41545" y="164760"/>
                  </a:lnTo>
                  <a:lnTo>
                    <a:pt x="31198" y="176943"/>
                  </a:lnTo>
                  <a:lnTo>
                    <a:pt x="3784" y="224013"/>
                  </a:lnTo>
                  <a:lnTo>
                    <a:pt x="717" y="234532"/>
                  </a:lnTo>
                  <a:lnTo>
                    <a:pt x="0" y="241114"/>
                  </a:lnTo>
                  <a:lnTo>
                    <a:pt x="4653" y="255826"/>
                  </a:lnTo>
                  <a:lnTo>
                    <a:pt x="17790" y="273591"/>
                  </a:lnTo>
                  <a:lnTo>
                    <a:pt x="23311" y="276586"/>
                  </a:lnTo>
                  <a:lnTo>
                    <a:pt x="29107" y="277524"/>
                  </a:lnTo>
                  <a:lnTo>
                    <a:pt x="40134" y="275744"/>
                  </a:lnTo>
                  <a:lnTo>
                    <a:pt x="48563" y="271425"/>
                  </a:lnTo>
                  <a:lnTo>
                    <a:pt x="64315" y="252931"/>
                  </a:lnTo>
                  <a:lnTo>
                    <a:pt x="77331" y="212173"/>
                  </a:lnTo>
                  <a:lnTo>
                    <a:pt x="82834" y="169993"/>
                  </a:lnTo>
                  <a:lnTo>
                    <a:pt x="91239" y="126477"/>
                  </a:lnTo>
                  <a:lnTo>
                    <a:pt x="99280" y="79554"/>
                  </a:lnTo>
                  <a:lnTo>
                    <a:pt x="111092" y="34661"/>
                  </a:lnTo>
                  <a:lnTo>
                    <a:pt x="113614" y="24930"/>
                  </a:lnTo>
                  <a:lnTo>
                    <a:pt x="121033" y="10059"/>
                  </a:lnTo>
                  <a:lnTo>
                    <a:pt x="123121" y="589"/>
                  </a:lnTo>
                  <a:lnTo>
                    <a:pt x="132776"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95" name="SMARTInkShape-Group58">
            <a:extLst>
              <a:ext uri="{FF2B5EF4-FFF2-40B4-BE49-F238E27FC236}">
                <a16:creationId xmlns:a16="http://schemas.microsoft.com/office/drawing/2014/main" id="{780C52C9-D9A5-92CF-CF7C-4D4495E20465}"/>
              </a:ext>
            </a:extLst>
          </p:cNvPr>
          <p:cNvGrpSpPr/>
          <p:nvPr/>
        </p:nvGrpSpPr>
        <p:grpSpPr>
          <a:xfrm>
            <a:off x="5290497" y="2162209"/>
            <a:ext cx="157187" cy="390492"/>
            <a:chOff x="5290497" y="2162209"/>
            <a:chExt cx="157187" cy="390492"/>
          </a:xfrm>
        </p:grpSpPr>
        <p:sp>
          <p:nvSpPr>
            <p:cNvPr id="293" name="SMARTInkShape-282">
              <a:extLst>
                <a:ext uri="{FF2B5EF4-FFF2-40B4-BE49-F238E27FC236}">
                  <a16:creationId xmlns:a16="http://schemas.microsoft.com/office/drawing/2014/main" id="{AC2E960E-EBF1-A86A-D41B-862FF349A40A}"/>
                </a:ext>
              </a:extLst>
            </p:cNvPr>
            <p:cNvSpPr/>
            <p:nvPr>
              <p:custDataLst>
                <p:tags r:id="rId13"/>
              </p:custDataLst>
            </p:nvPr>
          </p:nvSpPr>
          <p:spPr>
            <a:xfrm>
              <a:off x="5290497" y="2162209"/>
              <a:ext cx="33587" cy="390492"/>
            </a:xfrm>
            <a:custGeom>
              <a:avLst/>
              <a:gdLst/>
              <a:ahLst/>
              <a:cxnLst/>
              <a:rect l="0" t="0" r="0" b="0"/>
              <a:pathLst>
                <a:path w="33587" h="390492">
                  <a:moveTo>
                    <a:pt x="24453" y="9491"/>
                  </a:moveTo>
                  <a:lnTo>
                    <a:pt x="24453" y="9491"/>
                  </a:lnTo>
                  <a:lnTo>
                    <a:pt x="24453" y="82"/>
                  </a:lnTo>
                  <a:lnTo>
                    <a:pt x="29509" y="0"/>
                  </a:lnTo>
                  <a:lnTo>
                    <a:pt x="30998" y="2106"/>
                  </a:lnTo>
                  <a:lnTo>
                    <a:pt x="32654" y="10089"/>
                  </a:lnTo>
                  <a:lnTo>
                    <a:pt x="33586" y="46710"/>
                  </a:lnTo>
                  <a:lnTo>
                    <a:pt x="27354" y="92102"/>
                  </a:lnTo>
                  <a:lnTo>
                    <a:pt x="22204" y="133838"/>
                  </a:lnTo>
                  <a:lnTo>
                    <a:pt x="17084" y="175451"/>
                  </a:lnTo>
                  <a:lnTo>
                    <a:pt x="12744" y="216356"/>
                  </a:lnTo>
                  <a:lnTo>
                    <a:pt x="7578" y="263048"/>
                  </a:lnTo>
                  <a:lnTo>
                    <a:pt x="6047" y="303694"/>
                  </a:lnTo>
                  <a:lnTo>
                    <a:pt x="2772" y="336904"/>
                  </a:lnTo>
                  <a:lnTo>
                    <a:pt x="0" y="352916"/>
                  </a:lnTo>
                  <a:lnTo>
                    <a:pt x="5403" y="39049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4" name="SMARTInkShape-283">
              <a:extLst>
                <a:ext uri="{FF2B5EF4-FFF2-40B4-BE49-F238E27FC236}">
                  <a16:creationId xmlns:a16="http://schemas.microsoft.com/office/drawing/2014/main" id="{133A3597-4267-1B48-25A6-28A68B8D8D8B}"/>
                </a:ext>
              </a:extLst>
            </p:cNvPr>
            <p:cNvSpPr/>
            <p:nvPr>
              <p:custDataLst>
                <p:tags r:id="rId14"/>
              </p:custDataLst>
            </p:nvPr>
          </p:nvSpPr>
          <p:spPr>
            <a:xfrm>
              <a:off x="5295900" y="2257666"/>
              <a:ext cx="151784" cy="132090"/>
            </a:xfrm>
            <a:custGeom>
              <a:avLst/>
              <a:gdLst/>
              <a:ahLst/>
              <a:cxnLst/>
              <a:rect l="0" t="0" r="0" b="0"/>
              <a:pathLst>
                <a:path w="151784" h="132090">
                  <a:moveTo>
                    <a:pt x="0" y="28334"/>
                  </a:moveTo>
                  <a:lnTo>
                    <a:pt x="0" y="28334"/>
                  </a:lnTo>
                  <a:lnTo>
                    <a:pt x="46135" y="9036"/>
                  </a:lnTo>
                  <a:lnTo>
                    <a:pt x="66233" y="2508"/>
                  </a:lnTo>
                  <a:lnTo>
                    <a:pt x="112274" y="0"/>
                  </a:lnTo>
                  <a:lnTo>
                    <a:pt x="125042" y="925"/>
                  </a:lnTo>
                  <a:lnTo>
                    <a:pt x="134243" y="4863"/>
                  </a:lnTo>
                  <a:lnTo>
                    <a:pt x="141861" y="15786"/>
                  </a:lnTo>
                  <a:lnTo>
                    <a:pt x="149277" y="36963"/>
                  </a:lnTo>
                  <a:lnTo>
                    <a:pt x="151783" y="58025"/>
                  </a:lnTo>
                  <a:lnTo>
                    <a:pt x="149304" y="65519"/>
                  </a:lnTo>
                  <a:lnTo>
                    <a:pt x="130256" y="100482"/>
                  </a:lnTo>
                  <a:lnTo>
                    <a:pt x="102282" y="121490"/>
                  </a:lnTo>
                  <a:lnTo>
                    <a:pt x="81795" y="127945"/>
                  </a:lnTo>
                  <a:lnTo>
                    <a:pt x="44262" y="132089"/>
                  </a:lnTo>
                  <a:lnTo>
                    <a:pt x="32725" y="129833"/>
                  </a:lnTo>
                  <a:lnTo>
                    <a:pt x="20280" y="122614"/>
                  </a:lnTo>
                  <a:lnTo>
                    <a:pt x="9525" y="11405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98" name="SMARTInkShape-Group59">
            <a:extLst>
              <a:ext uri="{FF2B5EF4-FFF2-40B4-BE49-F238E27FC236}">
                <a16:creationId xmlns:a16="http://schemas.microsoft.com/office/drawing/2014/main" id="{A3B9B781-ACAF-C02E-8590-AFCA746B0CA1}"/>
              </a:ext>
            </a:extLst>
          </p:cNvPr>
          <p:cNvGrpSpPr/>
          <p:nvPr/>
        </p:nvGrpSpPr>
        <p:grpSpPr>
          <a:xfrm>
            <a:off x="4595518" y="2352675"/>
            <a:ext cx="233658" cy="95251"/>
            <a:chOff x="4595518" y="2352675"/>
            <a:chExt cx="233658" cy="95251"/>
          </a:xfrm>
        </p:grpSpPr>
        <p:sp>
          <p:nvSpPr>
            <p:cNvPr id="296" name="SMARTInkShape-284">
              <a:extLst>
                <a:ext uri="{FF2B5EF4-FFF2-40B4-BE49-F238E27FC236}">
                  <a16:creationId xmlns:a16="http://schemas.microsoft.com/office/drawing/2014/main" id="{B0250F95-BD83-88E0-18A2-3A2EF199F83B}"/>
                </a:ext>
              </a:extLst>
            </p:cNvPr>
            <p:cNvSpPr/>
            <p:nvPr>
              <p:custDataLst>
                <p:tags r:id="rId11"/>
              </p:custDataLst>
            </p:nvPr>
          </p:nvSpPr>
          <p:spPr>
            <a:xfrm>
              <a:off x="4595518" y="2352675"/>
              <a:ext cx="161563" cy="18935"/>
            </a:xfrm>
            <a:custGeom>
              <a:avLst/>
              <a:gdLst/>
              <a:ahLst/>
              <a:cxnLst/>
              <a:rect l="0" t="0" r="0" b="0"/>
              <a:pathLst>
                <a:path w="161563" h="18935">
                  <a:moveTo>
                    <a:pt x="5057" y="9525"/>
                  </a:moveTo>
                  <a:lnTo>
                    <a:pt x="5057" y="9525"/>
                  </a:lnTo>
                  <a:lnTo>
                    <a:pt x="5057" y="18658"/>
                  </a:lnTo>
                  <a:lnTo>
                    <a:pt x="0" y="18934"/>
                  </a:lnTo>
                  <a:lnTo>
                    <a:pt x="45591" y="17990"/>
                  </a:lnTo>
                  <a:lnTo>
                    <a:pt x="87429" y="10407"/>
                  </a:lnTo>
                  <a:lnTo>
                    <a:pt x="130286" y="9603"/>
                  </a:lnTo>
                  <a:lnTo>
                    <a:pt x="139384" y="9559"/>
                  </a:lnTo>
                  <a:lnTo>
                    <a:pt x="146955" y="6718"/>
                  </a:lnTo>
                  <a:lnTo>
                    <a:pt x="153848" y="2986"/>
                  </a:lnTo>
                  <a:lnTo>
                    <a:pt x="161562" y="885"/>
                  </a:lnTo>
                  <a:lnTo>
                    <a:pt x="157457"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7" name="SMARTInkShape-285">
              <a:extLst>
                <a:ext uri="{FF2B5EF4-FFF2-40B4-BE49-F238E27FC236}">
                  <a16:creationId xmlns:a16="http://schemas.microsoft.com/office/drawing/2014/main" id="{88DF3E74-0AF8-D9D3-C89D-B49ED3F95562}"/>
                </a:ext>
              </a:extLst>
            </p:cNvPr>
            <p:cNvSpPr/>
            <p:nvPr>
              <p:custDataLst>
                <p:tags r:id="rId12"/>
              </p:custDataLst>
            </p:nvPr>
          </p:nvSpPr>
          <p:spPr>
            <a:xfrm>
              <a:off x="4600575" y="2428875"/>
              <a:ext cx="228601" cy="19051"/>
            </a:xfrm>
            <a:custGeom>
              <a:avLst/>
              <a:gdLst/>
              <a:ahLst/>
              <a:cxnLst/>
              <a:rect l="0" t="0" r="0" b="0"/>
              <a:pathLst>
                <a:path w="228601" h="19051">
                  <a:moveTo>
                    <a:pt x="0" y="19050"/>
                  </a:moveTo>
                  <a:lnTo>
                    <a:pt x="0" y="19050"/>
                  </a:lnTo>
                  <a:lnTo>
                    <a:pt x="5057" y="13994"/>
                  </a:lnTo>
                  <a:lnTo>
                    <a:pt x="13183" y="11511"/>
                  </a:lnTo>
                  <a:lnTo>
                    <a:pt x="54849" y="9786"/>
                  </a:lnTo>
                  <a:lnTo>
                    <a:pt x="87466" y="6754"/>
                  </a:lnTo>
                  <a:lnTo>
                    <a:pt x="132521" y="889"/>
                  </a:lnTo>
                  <a:lnTo>
                    <a:pt x="174273" y="78"/>
                  </a:lnTo>
                  <a:lnTo>
                    <a:pt x="218821" y="1"/>
                  </a:lnTo>
                  <a:lnTo>
                    <a:pt x="2286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302" name="SMARTInkShape-Group60">
            <a:extLst>
              <a:ext uri="{FF2B5EF4-FFF2-40B4-BE49-F238E27FC236}">
                <a16:creationId xmlns:a16="http://schemas.microsoft.com/office/drawing/2014/main" id="{7D2A37ED-8A02-935E-E8BC-1D7D38022F56}"/>
              </a:ext>
            </a:extLst>
          </p:cNvPr>
          <p:cNvGrpSpPr/>
          <p:nvPr/>
        </p:nvGrpSpPr>
        <p:grpSpPr>
          <a:xfrm>
            <a:off x="3781855" y="2124090"/>
            <a:ext cx="275796" cy="619111"/>
            <a:chOff x="3781855" y="2124090"/>
            <a:chExt cx="275796" cy="619111"/>
          </a:xfrm>
        </p:grpSpPr>
        <p:sp>
          <p:nvSpPr>
            <p:cNvPr id="299" name="SMARTInkShape-286">
              <a:extLst>
                <a:ext uri="{FF2B5EF4-FFF2-40B4-BE49-F238E27FC236}">
                  <a16:creationId xmlns:a16="http://schemas.microsoft.com/office/drawing/2014/main" id="{EDC53247-F502-AA4F-D576-34A2E91D4C09}"/>
                </a:ext>
              </a:extLst>
            </p:cNvPr>
            <p:cNvSpPr/>
            <p:nvPr>
              <p:custDataLst>
                <p:tags r:id="rId8"/>
              </p:custDataLst>
            </p:nvPr>
          </p:nvSpPr>
          <p:spPr>
            <a:xfrm>
              <a:off x="3895725" y="2314575"/>
              <a:ext cx="28576" cy="428626"/>
            </a:xfrm>
            <a:custGeom>
              <a:avLst/>
              <a:gdLst/>
              <a:ahLst/>
              <a:cxnLst/>
              <a:rect l="0" t="0" r="0" b="0"/>
              <a:pathLst>
                <a:path w="28576" h="428626">
                  <a:moveTo>
                    <a:pt x="28575" y="0"/>
                  </a:moveTo>
                  <a:lnTo>
                    <a:pt x="28575" y="0"/>
                  </a:lnTo>
                  <a:lnTo>
                    <a:pt x="28575" y="41636"/>
                  </a:lnTo>
                  <a:lnTo>
                    <a:pt x="28575" y="82386"/>
                  </a:lnTo>
                  <a:lnTo>
                    <a:pt x="28575" y="121480"/>
                  </a:lnTo>
                  <a:lnTo>
                    <a:pt x="25753" y="164052"/>
                  </a:lnTo>
                  <a:lnTo>
                    <a:pt x="21036" y="207358"/>
                  </a:lnTo>
                  <a:lnTo>
                    <a:pt x="19443" y="254861"/>
                  </a:lnTo>
                  <a:lnTo>
                    <a:pt x="18069" y="302422"/>
                  </a:lnTo>
                  <a:lnTo>
                    <a:pt x="12527" y="339961"/>
                  </a:lnTo>
                  <a:lnTo>
                    <a:pt x="10118" y="382105"/>
                  </a:lnTo>
                  <a:lnTo>
                    <a:pt x="9559" y="420458"/>
                  </a:lnTo>
                  <a:lnTo>
                    <a:pt x="8490" y="423180"/>
                  </a:lnTo>
                  <a:lnTo>
                    <a:pt x="0" y="4286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00" name="SMARTInkShape-287">
              <a:extLst>
                <a:ext uri="{FF2B5EF4-FFF2-40B4-BE49-F238E27FC236}">
                  <a16:creationId xmlns:a16="http://schemas.microsoft.com/office/drawing/2014/main" id="{1DA39872-D71C-8803-7728-2F7EAE5448C0}"/>
                </a:ext>
              </a:extLst>
            </p:cNvPr>
            <p:cNvSpPr/>
            <p:nvPr>
              <p:custDataLst>
                <p:tags r:id="rId9"/>
              </p:custDataLst>
            </p:nvPr>
          </p:nvSpPr>
          <p:spPr>
            <a:xfrm>
              <a:off x="3905250" y="2419906"/>
              <a:ext cx="104174" cy="108421"/>
            </a:xfrm>
            <a:custGeom>
              <a:avLst/>
              <a:gdLst/>
              <a:ahLst/>
              <a:cxnLst/>
              <a:rect l="0" t="0" r="0" b="0"/>
              <a:pathLst>
                <a:path w="104174" h="108421">
                  <a:moveTo>
                    <a:pt x="0" y="47069"/>
                  </a:moveTo>
                  <a:lnTo>
                    <a:pt x="0" y="47069"/>
                  </a:lnTo>
                  <a:lnTo>
                    <a:pt x="5057" y="47069"/>
                  </a:lnTo>
                  <a:lnTo>
                    <a:pt x="6546" y="46011"/>
                  </a:lnTo>
                  <a:lnTo>
                    <a:pt x="7539" y="44247"/>
                  </a:lnTo>
                  <a:lnTo>
                    <a:pt x="8201" y="42013"/>
                  </a:lnTo>
                  <a:lnTo>
                    <a:pt x="14581" y="36708"/>
                  </a:lnTo>
                  <a:lnTo>
                    <a:pt x="61528" y="3668"/>
                  </a:lnTo>
                  <a:lnTo>
                    <a:pt x="87176" y="0"/>
                  </a:lnTo>
                  <a:lnTo>
                    <a:pt x="90926" y="1931"/>
                  </a:lnTo>
                  <a:lnTo>
                    <a:pt x="97915" y="9722"/>
                  </a:lnTo>
                  <a:lnTo>
                    <a:pt x="101726" y="20240"/>
                  </a:lnTo>
                  <a:lnTo>
                    <a:pt x="104173" y="44239"/>
                  </a:lnTo>
                  <a:lnTo>
                    <a:pt x="98863" y="56747"/>
                  </a:lnTo>
                  <a:lnTo>
                    <a:pt x="83264" y="76968"/>
                  </a:lnTo>
                  <a:lnTo>
                    <a:pt x="42104" y="97707"/>
                  </a:lnTo>
                  <a:lnTo>
                    <a:pt x="11609" y="108420"/>
                  </a:lnTo>
                  <a:lnTo>
                    <a:pt x="7739" y="108078"/>
                  </a:lnTo>
                  <a:lnTo>
                    <a:pt x="0" y="10421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01" name="SMARTInkShape-288">
              <a:extLst>
                <a:ext uri="{FF2B5EF4-FFF2-40B4-BE49-F238E27FC236}">
                  <a16:creationId xmlns:a16="http://schemas.microsoft.com/office/drawing/2014/main" id="{63158BC8-9E89-421F-BC64-F5DC4853B3F9}"/>
                </a:ext>
              </a:extLst>
            </p:cNvPr>
            <p:cNvSpPr/>
            <p:nvPr>
              <p:custDataLst>
                <p:tags r:id="rId10"/>
              </p:custDataLst>
            </p:nvPr>
          </p:nvSpPr>
          <p:spPr>
            <a:xfrm>
              <a:off x="3781855" y="2124090"/>
              <a:ext cx="275796" cy="152383"/>
            </a:xfrm>
            <a:custGeom>
              <a:avLst/>
              <a:gdLst/>
              <a:ahLst/>
              <a:cxnLst/>
              <a:rect l="0" t="0" r="0" b="0"/>
              <a:pathLst>
                <a:path w="275796" h="152383">
                  <a:moveTo>
                    <a:pt x="28145" y="142860"/>
                  </a:moveTo>
                  <a:lnTo>
                    <a:pt x="28145" y="142860"/>
                  </a:lnTo>
                  <a:lnTo>
                    <a:pt x="19944" y="151061"/>
                  </a:lnTo>
                  <a:lnTo>
                    <a:pt x="10535" y="152269"/>
                  </a:lnTo>
                  <a:lnTo>
                    <a:pt x="0" y="152382"/>
                  </a:lnTo>
                  <a:lnTo>
                    <a:pt x="32084" y="111681"/>
                  </a:lnTo>
                  <a:lnTo>
                    <a:pt x="72384" y="70164"/>
                  </a:lnTo>
                  <a:lnTo>
                    <a:pt x="109428" y="24366"/>
                  </a:lnTo>
                  <a:lnTo>
                    <a:pt x="118786" y="13324"/>
                  </a:lnTo>
                  <a:lnTo>
                    <a:pt x="123379" y="36"/>
                  </a:lnTo>
                  <a:lnTo>
                    <a:pt x="128447" y="0"/>
                  </a:lnTo>
                  <a:lnTo>
                    <a:pt x="133754" y="2814"/>
                  </a:lnTo>
                  <a:lnTo>
                    <a:pt x="140699" y="9709"/>
                  </a:lnTo>
                  <a:lnTo>
                    <a:pt x="174599" y="56930"/>
                  </a:lnTo>
                  <a:lnTo>
                    <a:pt x="215846" y="101740"/>
                  </a:lnTo>
                  <a:lnTo>
                    <a:pt x="230163" y="113390"/>
                  </a:lnTo>
                  <a:lnTo>
                    <a:pt x="240697" y="121295"/>
                  </a:lnTo>
                  <a:lnTo>
                    <a:pt x="256057" y="141895"/>
                  </a:lnTo>
                  <a:lnTo>
                    <a:pt x="265860" y="142835"/>
                  </a:lnTo>
                  <a:lnTo>
                    <a:pt x="275795" y="14286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306" name="SMARTInkShape-Group61">
            <a:extLst>
              <a:ext uri="{FF2B5EF4-FFF2-40B4-BE49-F238E27FC236}">
                <a16:creationId xmlns:a16="http://schemas.microsoft.com/office/drawing/2014/main" id="{0157B15D-C8F2-EE1D-4719-204D6C9A3C8B}"/>
              </a:ext>
            </a:extLst>
          </p:cNvPr>
          <p:cNvGrpSpPr/>
          <p:nvPr/>
        </p:nvGrpSpPr>
        <p:grpSpPr>
          <a:xfrm>
            <a:off x="2982032" y="2344628"/>
            <a:ext cx="304094" cy="390388"/>
            <a:chOff x="2982032" y="2344628"/>
            <a:chExt cx="304094" cy="390388"/>
          </a:xfrm>
        </p:grpSpPr>
        <p:sp>
          <p:nvSpPr>
            <p:cNvPr id="303" name="SMARTInkShape-289">
              <a:extLst>
                <a:ext uri="{FF2B5EF4-FFF2-40B4-BE49-F238E27FC236}">
                  <a16:creationId xmlns:a16="http://schemas.microsoft.com/office/drawing/2014/main" id="{0A8C0207-68A8-7F8E-ED6F-F2EC4A3126D2}"/>
                </a:ext>
              </a:extLst>
            </p:cNvPr>
            <p:cNvSpPr/>
            <p:nvPr>
              <p:custDataLst>
                <p:tags r:id="rId5"/>
              </p:custDataLst>
            </p:nvPr>
          </p:nvSpPr>
          <p:spPr>
            <a:xfrm>
              <a:off x="2982032" y="2458784"/>
              <a:ext cx="100860" cy="140777"/>
            </a:xfrm>
            <a:custGeom>
              <a:avLst/>
              <a:gdLst/>
              <a:ahLst/>
              <a:cxnLst/>
              <a:rect l="0" t="0" r="0" b="0"/>
              <a:pathLst>
                <a:path w="100860" h="140777">
                  <a:moveTo>
                    <a:pt x="75493" y="17716"/>
                  </a:moveTo>
                  <a:lnTo>
                    <a:pt x="75493" y="17716"/>
                  </a:lnTo>
                  <a:lnTo>
                    <a:pt x="75493" y="8583"/>
                  </a:lnTo>
                  <a:lnTo>
                    <a:pt x="70437" y="8307"/>
                  </a:lnTo>
                  <a:lnTo>
                    <a:pt x="68947" y="7210"/>
                  </a:lnTo>
                  <a:lnTo>
                    <a:pt x="67292" y="3169"/>
                  </a:lnTo>
                  <a:lnTo>
                    <a:pt x="65792" y="1668"/>
                  </a:lnTo>
                  <a:lnTo>
                    <a:pt x="61304" y="0"/>
                  </a:lnTo>
                  <a:lnTo>
                    <a:pt x="58625" y="614"/>
                  </a:lnTo>
                  <a:lnTo>
                    <a:pt x="38556" y="12040"/>
                  </a:lnTo>
                  <a:lnTo>
                    <a:pt x="7348" y="46877"/>
                  </a:lnTo>
                  <a:lnTo>
                    <a:pt x="2873" y="60310"/>
                  </a:lnTo>
                  <a:lnTo>
                    <a:pt x="0" y="94804"/>
                  </a:lnTo>
                  <a:lnTo>
                    <a:pt x="5252" y="110538"/>
                  </a:lnTo>
                  <a:lnTo>
                    <a:pt x="20813" y="132830"/>
                  </a:lnTo>
                  <a:lnTo>
                    <a:pt x="33199" y="137669"/>
                  </a:lnTo>
                  <a:lnTo>
                    <a:pt x="56908" y="140776"/>
                  </a:lnTo>
                  <a:lnTo>
                    <a:pt x="64764" y="138379"/>
                  </a:lnTo>
                  <a:lnTo>
                    <a:pt x="71783" y="134844"/>
                  </a:lnTo>
                  <a:lnTo>
                    <a:pt x="78430" y="133273"/>
                  </a:lnTo>
                  <a:lnTo>
                    <a:pt x="93179" y="122275"/>
                  </a:lnTo>
                  <a:lnTo>
                    <a:pt x="99228" y="105814"/>
                  </a:lnTo>
                  <a:lnTo>
                    <a:pt x="100859" y="84387"/>
                  </a:lnTo>
                  <a:lnTo>
                    <a:pt x="95584" y="38817"/>
                  </a:lnTo>
                  <a:lnTo>
                    <a:pt x="89795" y="20558"/>
                  </a:lnTo>
                  <a:lnTo>
                    <a:pt x="86086" y="16435"/>
                  </a:lnTo>
                  <a:lnTo>
                    <a:pt x="63979" y="4220"/>
                  </a:lnTo>
                  <a:lnTo>
                    <a:pt x="60408" y="3427"/>
                  </a:lnTo>
                  <a:lnTo>
                    <a:pt x="46918" y="819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04" name="SMARTInkShape-290">
              <a:extLst>
                <a:ext uri="{FF2B5EF4-FFF2-40B4-BE49-F238E27FC236}">
                  <a16:creationId xmlns:a16="http://schemas.microsoft.com/office/drawing/2014/main" id="{A7A8E061-A777-3054-52AB-F66EEADF6A96}"/>
                </a:ext>
              </a:extLst>
            </p:cNvPr>
            <p:cNvSpPr/>
            <p:nvPr>
              <p:custDataLst>
                <p:tags r:id="rId6"/>
              </p:custDataLst>
            </p:nvPr>
          </p:nvSpPr>
          <p:spPr>
            <a:xfrm>
              <a:off x="3181527" y="2344628"/>
              <a:ext cx="75907" cy="390388"/>
            </a:xfrm>
            <a:custGeom>
              <a:avLst/>
              <a:gdLst/>
              <a:ahLst/>
              <a:cxnLst/>
              <a:rect l="0" t="0" r="0" b="0"/>
              <a:pathLst>
                <a:path w="75907" h="390388">
                  <a:moveTo>
                    <a:pt x="66498" y="46147"/>
                  </a:moveTo>
                  <a:lnTo>
                    <a:pt x="66498" y="46147"/>
                  </a:lnTo>
                  <a:lnTo>
                    <a:pt x="74699" y="37946"/>
                  </a:lnTo>
                  <a:lnTo>
                    <a:pt x="75906" y="28537"/>
                  </a:lnTo>
                  <a:lnTo>
                    <a:pt x="69454" y="19777"/>
                  </a:lnTo>
                  <a:lnTo>
                    <a:pt x="66887" y="9801"/>
                  </a:lnTo>
                  <a:lnTo>
                    <a:pt x="58331" y="0"/>
                  </a:lnTo>
                  <a:lnTo>
                    <a:pt x="56820" y="565"/>
                  </a:lnTo>
                  <a:lnTo>
                    <a:pt x="52318" y="4016"/>
                  </a:lnTo>
                  <a:lnTo>
                    <a:pt x="43835" y="16966"/>
                  </a:lnTo>
                  <a:lnTo>
                    <a:pt x="28340" y="64385"/>
                  </a:lnTo>
                  <a:lnTo>
                    <a:pt x="15687" y="103137"/>
                  </a:lnTo>
                  <a:lnTo>
                    <a:pt x="10600" y="141365"/>
                  </a:lnTo>
                  <a:lnTo>
                    <a:pt x="9595" y="179491"/>
                  </a:lnTo>
                  <a:lnTo>
                    <a:pt x="6599" y="208070"/>
                  </a:lnTo>
                  <a:lnTo>
                    <a:pt x="1831" y="242291"/>
                  </a:lnTo>
                  <a:lnTo>
                    <a:pt x="418" y="283122"/>
                  </a:lnTo>
                  <a:lnTo>
                    <a:pt x="0" y="322032"/>
                  </a:lnTo>
                  <a:lnTo>
                    <a:pt x="4914" y="368048"/>
                  </a:lnTo>
                  <a:lnTo>
                    <a:pt x="8472" y="390387"/>
                  </a:lnTo>
                  <a:lnTo>
                    <a:pt x="9348" y="38904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05" name="SMARTInkShape-291">
              <a:extLst>
                <a:ext uri="{FF2B5EF4-FFF2-40B4-BE49-F238E27FC236}">
                  <a16:creationId xmlns:a16="http://schemas.microsoft.com/office/drawing/2014/main" id="{0DA576D1-ED88-21E3-B8C8-0785548C51B7}"/>
                </a:ext>
              </a:extLst>
            </p:cNvPr>
            <p:cNvSpPr/>
            <p:nvPr>
              <p:custDataLst>
                <p:tags r:id="rId7"/>
              </p:custDataLst>
            </p:nvPr>
          </p:nvSpPr>
          <p:spPr>
            <a:xfrm>
              <a:off x="3143250" y="2562225"/>
              <a:ext cx="142876" cy="9526"/>
            </a:xfrm>
            <a:custGeom>
              <a:avLst/>
              <a:gdLst/>
              <a:ahLst/>
              <a:cxnLst/>
              <a:rect l="0" t="0" r="0" b="0"/>
              <a:pathLst>
                <a:path w="142876" h="9526">
                  <a:moveTo>
                    <a:pt x="0" y="9525"/>
                  </a:moveTo>
                  <a:lnTo>
                    <a:pt x="0" y="9525"/>
                  </a:lnTo>
                  <a:lnTo>
                    <a:pt x="46522" y="9525"/>
                  </a:lnTo>
                  <a:lnTo>
                    <a:pt x="69900" y="8467"/>
                  </a:lnTo>
                  <a:lnTo>
                    <a:pt x="84799" y="2979"/>
                  </a:lnTo>
                  <a:lnTo>
                    <a:pt x="14287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311" name="SMARTInkShape-Group62">
            <a:extLst>
              <a:ext uri="{FF2B5EF4-FFF2-40B4-BE49-F238E27FC236}">
                <a16:creationId xmlns:a16="http://schemas.microsoft.com/office/drawing/2014/main" id="{101D538D-D739-B783-2D63-B4A841DF4245}"/>
              </a:ext>
            </a:extLst>
          </p:cNvPr>
          <p:cNvGrpSpPr/>
          <p:nvPr/>
        </p:nvGrpSpPr>
        <p:grpSpPr>
          <a:xfrm>
            <a:off x="2097392" y="2438403"/>
            <a:ext cx="607709" cy="337155"/>
            <a:chOff x="2097392" y="2438403"/>
            <a:chExt cx="607709" cy="337155"/>
          </a:xfrm>
        </p:grpSpPr>
        <p:sp>
          <p:nvSpPr>
            <p:cNvPr id="307" name="SMARTInkShape-292">
              <a:extLst>
                <a:ext uri="{FF2B5EF4-FFF2-40B4-BE49-F238E27FC236}">
                  <a16:creationId xmlns:a16="http://schemas.microsoft.com/office/drawing/2014/main" id="{F6D70ADE-F407-5B11-11E1-4620B2E9F534}"/>
                </a:ext>
              </a:extLst>
            </p:cNvPr>
            <p:cNvSpPr/>
            <p:nvPr>
              <p:custDataLst>
                <p:tags r:id="rId1"/>
              </p:custDataLst>
            </p:nvPr>
          </p:nvSpPr>
          <p:spPr>
            <a:xfrm>
              <a:off x="2097392" y="2438403"/>
              <a:ext cx="188609" cy="169400"/>
            </a:xfrm>
            <a:custGeom>
              <a:avLst/>
              <a:gdLst/>
              <a:ahLst/>
              <a:cxnLst/>
              <a:rect l="0" t="0" r="0" b="0"/>
              <a:pathLst>
                <a:path w="188609" h="169400">
                  <a:moveTo>
                    <a:pt x="112408" y="28572"/>
                  </a:moveTo>
                  <a:lnTo>
                    <a:pt x="112408" y="28572"/>
                  </a:lnTo>
                  <a:lnTo>
                    <a:pt x="117896" y="28572"/>
                  </a:lnTo>
                  <a:lnTo>
                    <a:pt x="113340" y="28572"/>
                  </a:lnTo>
                  <a:lnTo>
                    <a:pt x="112490" y="20371"/>
                  </a:lnTo>
                  <a:lnTo>
                    <a:pt x="112408" y="9641"/>
                  </a:lnTo>
                  <a:lnTo>
                    <a:pt x="102999" y="114"/>
                  </a:lnTo>
                  <a:lnTo>
                    <a:pt x="83640" y="0"/>
                  </a:lnTo>
                  <a:lnTo>
                    <a:pt x="75633" y="2821"/>
                  </a:lnTo>
                  <a:lnTo>
                    <a:pt x="42414" y="32053"/>
                  </a:lnTo>
                  <a:lnTo>
                    <a:pt x="34380" y="39997"/>
                  </a:lnTo>
                  <a:lnTo>
                    <a:pt x="14101" y="81669"/>
                  </a:lnTo>
                  <a:lnTo>
                    <a:pt x="0" y="123714"/>
                  </a:lnTo>
                  <a:lnTo>
                    <a:pt x="428" y="127984"/>
                  </a:lnTo>
                  <a:lnTo>
                    <a:pt x="3725" y="135549"/>
                  </a:lnTo>
                  <a:lnTo>
                    <a:pt x="20547" y="155487"/>
                  </a:lnTo>
                  <a:lnTo>
                    <a:pt x="26778" y="159062"/>
                  </a:lnTo>
                  <a:lnTo>
                    <a:pt x="29921" y="160015"/>
                  </a:lnTo>
                  <a:lnTo>
                    <a:pt x="33075" y="159592"/>
                  </a:lnTo>
                  <a:lnTo>
                    <a:pt x="53970" y="148497"/>
                  </a:lnTo>
                  <a:lnTo>
                    <a:pt x="71692" y="129370"/>
                  </a:lnTo>
                  <a:lnTo>
                    <a:pt x="85292" y="108650"/>
                  </a:lnTo>
                  <a:lnTo>
                    <a:pt x="97706" y="74965"/>
                  </a:lnTo>
                  <a:lnTo>
                    <a:pt x="106405" y="64073"/>
                  </a:lnTo>
                  <a:lnTo>
                    <a:pt x="107348" y="61764"/>
                  </a:lnTo>
                  <a:lnTo>
                    <a:pt x="106918" y="60225"/>
                  </a:lnTo>
                  <a:lnTo>
                    <a:pt x="105573" y="59199"/>
                  </a:lnTo>
                  <a:lnTo>
                    <a:pt x="104676" y="59573"/>
                  </a:lnTo>
                  <a:lnTo>
                    <a:pt x="104078" y="60881"/>
                  </a:lnTo>
                  <a:lnTo>
                    <a:pt x="97553" y="87664"/>
                  </a:lnTo>
                  <a:lnTo>
                    <a:pt x="102478" y="133275"/>
                  </a:lnTo>
                  <a:lnTo>
                    <a:pt x="103761" y="144956"/>
                  </a:lnTo>
                  <a:lnTo>
                    <a:pt x="111060" y="164535"/>
                  </a:lnTo>
                  <a:lnTo>
                    <a:pt x="113626" y="166839"/>
                  </a:lnTo>
                  <a:lnTo>
                    <a:pt x="122122" y="169399"/>
                  </a:lnTo>
                  <a:lnTo>
                    <a:pt x="126292" y="169023"/>
                  </a:lnTo>
                  <a:lnTo>
                    <a:pt x="169898" y="155602"/>
                  </a:lnTo>
                  <a:lnTo>
                    <a:pt x="188608" y="15239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08" name="SMARTInkShape-293">
              <a:extLst>
                <a:ext uri="{FF2B5EF4-FFF2-40B4-BE49-F238E27FC236}">
                  <a16:creationId xmlns:a16="http://schemas.microsoft.com/office/drawing/2014/main" id="{2544B602-2039-6EFA-9BCB-778CA4EB372C}"/>
                </a:ext>
              </a:extLst>
            </p:cNvPr>
            <p:cNvSpPr/>
            <p:nvPr>
              <p:custDataLst>
                <p:tags r:id="rId2"/>
              </p:custDataLst>
            </p:nvPr>
          </p:nvSpPr>
          <p:spPr>
            <a:xfrm>
              <a:off x="2333625" y="2495550"/>
              <a:ext cx="123826" cy="110904"/>
            </a:xfrm>
            <a:custGeom>
              <a:avLst/>
              <a:gdLst/>
              <a:ahLst/>
              <a:cxnLst/>
              <a:rect l="0" t="0" r="0" b="0"/>
              <a:pathLst>
                <a:path w="123826" h="110904">
                  <a:moveTo>
                    <a:pt x="0" y="28575"/>
                  </a:moveTo>
                  <a:lnTo>
                    <a:pt x="0" y="28575"/>
                  </a:lnTo>
                  <a:lnTo>
                    <a:pt x="0" y="19166"/>
                  </a:lnTo>
                  <a:lnTo>
                    <a:pt x="9133" y="19053"/>
                  </a:lnTo>
                  <a:lnTo>
                    <a:pt x="14547" y="50622"/>
                  </a:lnTo>
                  <a:lnTo>
                    <a:pt x="25765" y="77654"/>
                  </a:lnTo>
                  <a:lnTo>
                    <a:pt x="44482" y="106658"/>
                  </a:lnTo>
                  <a:lnTo>
                    <a:pt x="50815" y="110903"/>
                  </a:lnTo>
                  <a:lnTo>
                    <a:pt x="53984" y="109919"/>
                  </a:lnTo>
                  <a:lnTo>
                    <a:pt x="60329" y="103181"/>
                  </a:lnTo>
                  <a:lnTo>
                    <a:pt x="73026" y="79491"/>
                  </a:lnTo>
                  <a:lnTo>
                    <a:pt x="88900" y="34274"/>
                  </a:lnTo>
                  <a:lnTo>
                    <a:pt x="98425" y="18504"/>
                  </a:lnTo>
                  <a:lnTo>
                    <a:pt x="12382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09" name="SMARTInkShape-294">
              <a:extLst>
                <a:ext uri="{FF2B5EF4-FFF2-40B4-BE49-F238E27FC236}">
                  <a16:creationId xmlns:a16="http://schemas.microsoft.com/office/drawing/2014/main" id="{647F7E16-F157-29DF-B829-988534D3436B}"/>
                </a:ext>
              </a:extLst>
            </p:cNvPr>
            <p:cNvSpPr/>
            <p:nvPr>
              <p:custDataLst>
                <p:tags r:id="rId3"/>
              </p:custDataLst>
            </p:nvPr>
          </p:nvSpPr>
          <p:spPr>
            <a:xfrm>
              <a:off x="2477566" y="2477985"/>
              <a:ext cx="103710" cy="297573"/>
            </a:xfrm>
            <a:custGeom>
              <a:avLst/>
              <a:gdLst/>
              <a:ahLst/>
              <a:cxnLst/>
              <a:rect l="0" t="0" r="0" b="0"/>
              <a:pathLst>
                <a:path w="103710" h="297573">
                  <a:moveTo>
                    <a:pt x="75134" y="46140"/>
                  </a:moveTo>
                  <a:lnTo>
                    <a:pt x="75134" y="46140"/>
                  </a:lnTo>
                  <a:lnTo>
                    <a:pt x="75134" y="23392"/>
                  </a:lnTo>
                  <a:lnTo>
                    <a:pt x="72312" y="17332"/>
                  </a:lnTo>
                  <a:lnTo>
                    <a:pt x="70078" y="14235"/>
                  </a:lnTo>
                  <a:lnTo>
                    <a:pt x="64773" y="10793"/>
                  </a:lnTo>
                  <a:lnTo>
                    <a:pt x="58888" y="8205"/>
                  </a:lnTo>
                  <a:lnTo>
                    <a:pt x="49624" y="1857"/>
                  </a:lnTo>
                  <a:lnTo>
                    <a:pt x="43335" y="0"/>
                  </a:lnTo>
                  <a:lnTo>
                    <a:pt x="34190" y="1998"/>
                  </a:lnTo>
                  <a:lnTo>
                    <a:pt x="28788" y="4012"/>
                  </a:lnTo>
                  <a:lnTo>
                    <a:pt x="11072" y="22016"/>
                  </a:lnTo>
                  <a:lnTo>
                    <a:pt x="4329" y="38593"/>
                  </a:lnTo>
                  <a:lnTo>
                    <a:pt x="0" y="70049"/>
                  </a:lnTo>
                  <a:lnTo>
                    <a:pt x="4306" y="90148"/>
                  </a:lnTo>
                  <a:lnTo>
                    <a:pt x="6749" y="94529"/>
                  </a:lnTo>
                  <a:lnTo>
                    <a:pt x="9436" y="97449"/>
                  </a:lnTo>
                  <a:lnTo>
                    <a:pt x="15243" y="100694"/>
                  </a:lnTo>
                  <a:lnTo>
                    <a:pt x="21352" y="102136"/>
                  </a:lnTo>
                  <a:lnTo>
                    <a:pt x="24463" y="101463"/>
                  </a:lnTo>
                  <a:lnTo>
                    <a:pt x="30741" y="97892"/>
                  </a:lnTo>
                  <a:lnTo>
                    <a:pt x="40226" y="79818"/>
                  </a:lnTo>
                  <a:lnTo>
                    <a:pt x="48547" y="56755"/>
                  </a:lnTo>
                  <a:lnTo>
                    <a:pt x="52735" y="49800"/>
                  </a:lnTo>
                  <a:lnTo>
                    <a:pt x="55953" y="37192"/>
                  </a:lnTo>
                  <a:lnTo>
                    <a:pt x="56073" y="76438"/>
                  </a:lnTo>
                  <a:lnTo>
                    <a:pt x="56082" y="121818"/>
                  </a:lnTo>
                  <a:lnTo>
                    <a:pt x="56083" y="162167"/>
                  </a:lnTo>
                  <a:lnTo>
                    <a:pt x="56084" y="203445"/>
                  </a:lnTo>
                  <a:lnTo>
                    <a:pt x="56084" y="247920"/>
                  </a:lnTo>
                  <a:lnTo>
                    <a:pt x="56084" y="285155"/>
                  </a:lnTo>
                  <a:lnTo>
                    <a:pt x="53262" y="292775"/>
                  </a:lnTo>
                  <a:lnTo>
                    <a:pt x="51028" y="296288"/>
                  </a:lnTo>
                  <a:lnTo>
                    <a:pt x="49538" y="297572"/>
                  </a:lnTo>
                  <a:lnTo>
                    <a:pt x="48545" y="297370"/>
                  </a:lnTo>
                  <a:lnTo>
                    <a:pt x="45325" y="293264"/>
                  </a:lnTo>
                  <a:lnTo>
                    <a:pt x="32671" y="277995"/>
                  </a:lnTo>
                  <a:lnTo>
                    <a:pt x="12866" y="233110"/>
                  </a:lnTo>
                  <a:lnTo>
                    <a:pt x="10418" y="216021"/>
                  </a:lnTo>
                  <a:lnTo>
                    <a:pt x="12152" y="203488"/>
                  </a:lnTo>
                  <a:lnTo>
                    <a:pt x="26945" y="176704"/>
                  </a:lnTo>
                  <a:lnTo>
                    <a:pt x="41016" y="164847"/>
                  </a:lnTo>
                  <a:lnTo>
                    <a:pt x="103709" y="13186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10" name="SMARTInkShape-295">
              <a:extLst>
                <a:ext uri="{FF2B5EF4-FFF2-40B4-BE49-F238E27FC236}">
                  <a16:creationId xmlns:a16="http://schemas.microsoft.com/office/drawing/2014/main" id="{405B6437-8F44-86EC-01EF-F8CF1A343A9E}"/>
                </a:ext>
              </a:extLst>
            </p:cNvPr>
            <p:cNvSpPr/>
            <p:nvPr>
              <p:custDataLst>
                <p:tags r:id="rId4"/>
              </p:custDataLst>
            </p:nvPr>
          </p:nvSpPr>
          <p:spPr>
            <a:xfrm>
              <a:off x="2695575" y="2609850"/>
              <a:ext cx="9526" cy="9526"/>
            </a:xfrm>
            <a:custGeom>
              <a:avLst/>
              <a:gdLst/>
              <a:ahLst/>
              <a:cxnLst/>
              <a:rect l="0" t="0" r="0" b="0"/>
              <a:pathLst>
                <a:path w="9526" h="9526">
                  <a:moveTo>
                    <a:pt x="9525" y="0"/>
                  </a:moveTo>
                  <a:lnTo>
                    <a:pt x="9525" y="0"/>
                  </a:lnTo>
                  <a:lnTo>
                    <a:pt x="0" y="95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Expected Value and Standard Deviation of the Sample Proportion (cont.)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For a given value of </a:t>
                </a:r>
                <a:r>
                  <a:rPr lang="en-US" i="1" dirty="0"/>
                  <a:t>n</a:t>
                </a:r>
                <a:r>
                  <a:rPr lang="en-US" dirty="0"/>
                  <a:t>, </a:t>
                </a:r>
                <a14:m>
                  <m:oMath xmlns:m="http://schemas.openxmlformats.org/officeDocument/2006/math">
                    <m:sSub>
                      <m:sSubPr>
                        <m:ctrlPr>
                          <a:rPr lang="en-US" i="1">
                            <a:latin typeface="Cambria Math" panose="02040503050406030204" pitchFamily="18" charset="0"/>
                          </a:rPr>
                        </m:ctrlPr>
                      </m:sSubPr>
                      <m:e>
                        <m:r>
                          <m:rPr>
                            <m:sty m:val="p"/>
                          </m:rPr>
                          <a:rPr lang="el-GR" i="1">
                            <a:latin typeface="Cambria Math" panose="02040503050406030204" pitchFamily="18" charset="0"/>
                          </a:rPr>
                          <m:t>σ</m:t>
                        </m:r>
                      </m:e>
                      <m:sub>
                        <m:acc>
                          <m:accPr>
                            <m:chr m:val="̂"/>
                            <m:ctrlPr>
                              <a:rPr lang="en-US" i="1">
                                <a:latin typeface="Cambria Math" panose="02040503050406030204" pitchFamily="18" charset="0"/>
                              </a:rPr>
                            </m:ctrlPr>
                          </m:accPr>
                          <m:e>
                            <m:r>
                              <a:rPr lang="en-US" i="1">
                                <a:latin typeface="Cambria Math" panose="02040503050406030204" pitchFamily="18" charset="0"/>
                              </a:rPr>
                              <m:t>𝑝</m:t>
                            </m:r>
                          </m:e>
                        </m:acc>
                      </m:sub>
                    </m:sSub>
                  </m:oMath>
                </a14:m>
                <a:r>
                  <a:rPr lang="en-US" dirty="0"/>
                  <a:t> is maximized at</a:t>
                </a:r>
                <a:endParaRPr lang="en-US" i="1" dirty="0"/>
              </a:p>
              <a:p>
                <a:endParaRPr lang="en-US" dirty="0"/>
              </a:p>
              <a:p>
                <a:endParaRPr lang="en-US" dirty="0"/>
              </a:p>
              <a:p>
                <a:endParaRPr lang="en-US" dirty="0"/>
              </a:p>
              <a:p>
                <a:r>
                  <a:rPr lang="en-US" dirty="0"/>
                  <a:t>If </a:t>
                </a:r>
                <a:r>
                  <a:rPr lang="en-US" i="1" dirty="0"/>
                  <a:t>p </a:t>
                </a:r>
                <a:r>
                  <a:rPr lang="en-US" dirty="0"/>
                  <a:t>is unknown, </a:t>
                </a:r>
                <a14:m>
                  <m:oMath xmlns:m="http://schemas.openxmlformats.org/officeDocument/2006/math">
                    <m:sSub>
                      <m:sSubPr>
                        <m:ctrlPr>
                          <a:rPr lang="en-US" i="1">
                            <a:latin typeface="Cambria Math" panose="02040503050406030204" pitchFamily="18" charset="0"/>
                          </a:rPr>
                        </m:ctrlPr>
                      </m:sSubPr>
                      <m:e>
                        <m:r>
                          <m:rPr>
                            <m:sty m:val="p"/>
                          </m:rPr>
                          <a:rPr lang="el-GR" i="1">
                            <a:latin typeface="Cambria Math" panose="02040503050406030204" pitchFamily="18" charset="0"/>
                          </a:rPr>
                          <m:t>σ</m:t>
                        </m:r>
                      </m:e>
                      <m:sub>
                        <m:acc>
                          <m:accPr>
                            <m:chr m:val="̂"/>
                            <m:ctrlPr>
                              <a:rPr lang="en-US" i="1">
                                <a:latin typeface="Cambria Math" panose="02040503050406030204" pitchFamily="18" charset="0"/>
                              </a:rPr>
                            </m:ctrlPr>
                          </m:accPr>
                          <m:e>
                            <m:r>
                              <a:rPr lang="en-US" i="1">
                                <a:latin typeface="Cambria Math" panose="02040503050406030204" pitchFamily="18" charset="0"/>
                              </a:rPr>
                              <m:t>𝑝</m:t>
                            </m:r>
                          </m:e>
                        </m:acc>
                      </m:sub>
                    </m:sSub>
                  </m:oMath>
                </a14:m>
                <a:r>
                  <a:rPr lang="en-US" dirty="0"/>
                  <a:t> may be approximated by</a:t>
                </a:r>
                <a:br>
                  <a:rPr lang="en-US" dirty="0"/>
                </a:b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3"/>
                <a:stretch>
                  <a:fillRect l="-1481" t="-1200"/>
                </a:stretch>
              </a:blipFill>
            </p:spPr>
            <p:txBody>
              <a:bodyPr/>
              <a:lstStyle/>
              <a:p>
                <a:r>
                  <a:rPr lang="en-US">
                    <a:noFill/>
                  </a:rPr>
                  <a:t> </a:t>
                </a:r>
              </a:p>
            </p:txBody>
          </p:sp>
        </mc:Fallback>
      </mc:AlternateContent>
      <p:grpSp>
        <p:nvGrpSpPr>
          <p:cNvPr id="41" name="SMARTInkShape-Group63">
            <a:extLst>
              <a:ext uri="{FF2B5EF4-FFF2-40B4-BE49-F238E27FC236}">
                <a16:creationId xmlns:a16="http://schemas.microsoft.com/office/drawing/2014/main" id="{2C813BBC-F3D3-C7CE-54D0-D5F83031BB6E}"/>
              </a:ext>
            </a:extLst>
          </p:cNvPr>
          <p:cNvGrpSpPr/>
          <p:nvPr/>
        </p:nvGrpSpPr>
        <p:grpSpPr>
          <a:xfrm>
            <a:off x="7753466" y="3409950"/>
            <a:ext cx="2295410" cy="1843040"/>
            <a:chOff x="7753466" y="3409950"/>
            <a:chExt cx="2295410" cy="1843040"/>
          </a:xfrm>
        </p:grpSpPr>
        <p:sp>
          <p:nvSpPr>
            <p:cNvPr id="39" name="SMARTInkShape-296">
              <a:extLst>
                <a:ext uri="{FF2B5EF4-FFF2-40B4-BE49-F238E27FC236}">
                  <a16:creationId xmlns:a16="http://schemas.microsoft.com/office/drawing/2014/main" id="{CD9A8AC4-A377-A3A1-A4F9-C60DF748C08D}"/>
                </a:ext>
              </a:extLst>
            </p:cNvPr>
            <p:cNvSpPr/>
            <p:nvPr>
              <p:custDataLst>
                <p:tags r:id="rId20"/>
              </p:custDataLst>
            </p:nvPr>
          </p:nvSpPr>
          <p:spPr>
            <a:xfrm>
              <a:off x="7753466" y="3409950"/>
              <a:ext cx="2295410" cy="1843040"/>
            </a:xfrm>
            <a:custGeom>
              <a:avLst/>
              <a:gdLst/>
              <a:ahLst/>
              <a:cxnLst/>
              <a:rect l="0" t="0" r="0" b="0"/>
              <a:pathLst>
                <a:path w="2295410" h="1843040">
                  <a:moveTo>
                    <a:pt x="9409" y="1743075"/>
                  </a:moveTo>
                  <a:lnTo>
                    <a:pt x="9409" y="1743075"/>
                  </a:lnTo>
                  <a:lnTo>
                    <a:pt x="0" y="1743075"/>
                  </a:lnTo>
                  <a:lnTo>
                    <a:pt x="4974" y="1738019"/>
                  </a:lnTo>
                  <a:lnTo>
                    <a:pt x="7438" y="1732714"/>
                  </a:lnTo>
                  <a:lnTo>
                    <a:pt x="8095" y="1729818"/>
                  </a:lnTo>
                  <a:lnTo>
                    <a:pt x="19132" y="1715629"/>
                  </a:lnTo>
                  <a:lnTo>
                    <a:pt x="27136" y="1709710"/>
                  </a:lnTo>
                  <a:lnTo>
                    <a:pt x="30752" y="1708133"/>
                  </a:lnTo>
                  <a:lnTo>
                    <a:pt x="37592" y="1700735"/>
                  </a:lnTo>
                  <a:lnTo>
                    <a:pt x="46276" y="1690390"/>
                  </a:lnTo>
                  <a:lnTo>
                    <a:pt x="66899" y="1674783"/>
                  </a:lnTo>
                  <a:lnTo>
                    <a:pt x="102321" y="1659798"/>
                  </a:lnTo>
                  <a:lnTo>
                    <a:pt x="106275" y="1658982"/>
                  </a:lnTo>
                  <a:lnTo>
                    <a:pt x="109970" y="1659497"/>
                  </a:lnTo>
                  <a:lnTo>
                    <a:pt x="116897" y="1662890"/>
                  </a:lnTo>
                  <a:lnTo>
                    <a:pt x="126748" y="1670752"/>
                  </a:lnTo>
                  <a:lnTo>
                    <a:pt x="136369" y="1684839"/>
                  </a:lnTo>
                  <a:lnTo>
                    <a:pt x="155457" y="1729234"/>
                  </a:lnTo>
                  <a:lnTo>
                    <a:pt x="167101" y="1763154"/>
                  </a:lnTo>
                  <a:lnTo>
                    <a:pt x="170777" y="1804829"/>
                  </a:lnTo>
                  <a:lnTo>
                    <a:pt x="179486" y="1834409"/>
                  </a:lnTo>
                  <a:lnTo>
                    <a:pt x="186076" y="1843039"/>
                  </a:lnTo>
                  <a:lnTo>
                    <a:pt x="183883" y="1841125"/>
                  </a:lnTo>
                  <a:lnTo>
                    <a:pt x="183933" y="1839134"/>
                  </a:lnTo>
                  <a:lnTo>
                    <a:pt x="188003" y="1829158"/>
                  </a:lnTo>
                  <a:lnTo>
                    <a:pt x="190175" y="1785858"/>
                  </a:lnTo>
                  <a:lnTo>
                    <a:pt x="191380" y="1756574"/>
                  </a:lnTo>
                  <a:lnTo>
                    <a:pt x="198577" y="1716565"/>
                  </a:lnTo>
                  <a:lnTo>
                    <a:pt x="204571" y="1676424"/>
                  </a:lnTo>
                  <a:lnTo>
                    <a:pt x="213050" y="1636073"/>
                  </a:lnTo>
                  <a:lnTo>
                    <a:pt x="224338" y="1590000"/>
                  </a:lnTo>
                  <a:lnTo>
                    <a:pt x="228314" y="1547318"/>
                  </a:lnTo>
                  <a:lnTo>
                    <a:pt x="235725" y="1503275"/>
                  </a:lnTo>
                  <a:lnTo>
                    <a:pt x="243564" y="1467059"/>
                  </a:lnTo>
                  <a:lnTo>
                    <a:pt x="247417" y="1425871"/>
                  </a:lnTo>
                  <a:lnTo>
                    <a:pt x="254841" y="1382438"/>
                  </a:lnTo>
                  <a:lnTo>
                    <a:pt x="259224" y="1344473"/>
                  </a:lnTo>
                  <a:lnTo>
                    <a:pt x="264372" y="1310860"/>
                  </a:lnTo>
                  <a:lnTo>
                    <a:pt x="270187" y="1274754"/>
                  </a:lnTo>
                  <a:lnTo>
                    <a:pt x="276299" y="1237541"/>
                  </a:lnTo>
                  <a:lnTo>
                    <a:pt x="281485" y="1203010"/>
                  </a:lnTo>
                  <a:lnTo>
                    <a:pt x="284405" y="1162544"/>
                  </a:lnTo>
                  <a:lnTo>
                    <a:pt x="285088" y="1129462"/>
                  </a:lnTo>
                  <a:lnTo>
                    <a:pt x="288214" y="1096413"/>
                  </a:lnTo>
                  <a:lnTo>
                    <a:pt x="293101" y="1053702"/>
                  </a:lnTo>
                  <a:lnTo>
                    <a:pt x="297371" y="1012472"/>
                  </a:lnTo>
                  <a:lnTo>
                    <a:pt x="302493" y="978096"/>
                  </a:lnTo>
                  <a:lnTo>
                    <a:pt x="308296" y="941651"/>
                  </a:lnTo>
                  <a:lnTo>
                    <a:pt x="311580" y="907109"/>
                  </a:lnTo>
                  <a:lnTo>
                    <a:pt x="316252" y="863556"/>
                  </a:lnTo>
                  <a:lnTo>
                    <a:pt x="324339" y="822077"/>
                  </a:lnTo>
                  <a:lnTo>
                    <a:pt x="329295" y="787643"/>
                  </a:lnTo>
                  <a:lnTo>
                    <a:pt x="331497" y="751172"/>
                  </a:lnTo>
                  <a:lnTo>
                    <a:pt x="335298" y="716618"/>
                  </a:lnTo>
                  <a:lnTo>
                    <a:pt x="340515" y="682563"/>
                  </a:lnTo>
                  <a:lnTo>
                    <a:pt x="346362" y="646261"/>
                  </a:lnTo>
                  <a:lnTo>
                    <a:pt x="352488" y="611783"/>
                  </a:lnTo>
                  <a:lnTo>
                    <a:pt x="359064" y="568266"/>
                  </a:lnTo>
                  <a:lnTo>
                    <a:pt x="361013" y="529620"/>
                  </a:lnTo>
                  <a:lnTo>
                    <a:pt x="364413" y="484655"/>
                  </a:lnTo>
                  <a:lnTo>
                    <a:pt x="369987" y="437223"/>
                  </a:lnTo>
                  <a:lnTo>
                    <a:pt x="376009" y="399187"/>
                  </a:lnTo>
                  <a:lnTo>
                    <a:pt x="379440" y="354404"/>
                  </a:lnTo>
                  <a:lnTo>
                    <a:pt x="385512" y="312677"/>
                  </a:lnTo>
                  <a:lnTo>
                    <a:pt x="389442" y="273744"/>
                  </a:lnTo>
                  <a:lnTo>
                    <a:pt x="390218" y="230305"/>
                  </a:lnTo>
                  <a:lnTo>
                    <a:pt x="393175" y="203352"/>
                  </a:lnTo>
                  <a:lnTo>
                    <a:pt x="395428" y="195893"/>
                  </a:lnTo>
                  <a:lnTo>
                    <a:pt x="395109" y="181961"/>
                  </a:lnTo>
                  <a:lnTo>
                    <a:pt x="393543" y="175282"/>
                  </a:lnTo>
                  <a:lnTo>
                    <a:pt x="398885" y="133438"/>
                  </a:lnTo>
                  <a:lnTo>
                    <a:pt x="399873" y="88740"/>
                  </a:lnTo>
                  <a:lnTo>
                    <a:pt x="399931" y="50367"/>
                  </a:lnTo>
                  <a:lnTo>
                    <a:pt x="408134" y="39665"/>
                  </a:lnTo>
                  <a:lnTo>
                    <a:pt x="411692" y="38796"/>
                  </a:lnTo>
                  <a:lnTo>
                    <a:pt x="414123" y="38564"/>
                  </a:lnTo>
                  <a:lnTo>
                    <a:pt x="419645" y="41128"/>
                  </a:lnTo>
                  <a:lnTo>
                    <a:pt x="422600" y="43294"/>
                  </a:lnTo>
                  <a:lnTo>
                    <a:pt x="450155" y="46770"/>
                  </a:lnTo>
                  <a:lnTo>
                    <a:pt x="495526" y="47512"/>
                  </a:lnTo>
                  <a:lnTo>
                    <a:pt x="538839" y="47603"/>
                  </a:lnTo>
                  <a:lnTo>
                    <a:pt x="581262" y="47621"/>
                  </a:lnTo>
                  <a:lnTo>
                    <a:pt x="628639" y="47624"/>
                  </a:lnTo>
                  <a:lnTo>
                    <a:pt x="670546" y="47625"/>
                  </a:lnTo>
                  <a:lnTo>
                    <a:pt x="713150" y="47625"/>
                  </a:lnTo>
                  <a:lnTo>
                    <a:pt x="753198" y="46567"/>
                  </a:lnTo>
                  <a:lnTo>
                    <a:pt x="797955" y="40086"/>
                  </a:lnTo>
                  <a:lnTo>
                    <a:pt x="842739" y="38493"/>
                  </a:lnTo>
                  <a:lnTo>
                    <a:pt x="885806" y="37119"/>
                  </a:lnTo>
                  <a:lnTo>
                    <a:pt x="921604" y="31577"/>
                  </a:lnTo>
                  <a:lnTo>
                    <a:pt x="959022" y="29464"/>
                  </a:lnTo>
                  <a:lnTo>
                    <a:pt x="996918" y="28839"/>
                  </a:lnTo>
                  <a:lnTo>
                    <a:pt x="1036017" y="28653"/>
                  </a:lnTo>
                  <a:lnTo>
                    <a:pt x="1079588" y="28598"/>
                  </a:lnTo>
                  <a:lnTo>
                    <a:pt x="1119779" y="28582"/>
                  </a:lnTo>
                  <a:lnTo>
                    <a:pt x="1159556" y="28577"/>
                  </a:lnTo>
                  <a:lnTo>
                    <a:pt x="1204385" y="27517"/>
                  </a:lnTo>
                  <a:lnTo>
                    <a:pt x="1251184" y="22029"/>
                  </a:lnTo>
                  <a:lnTo>
                    <a:pt x="1298561" y="19933"/>
                  </a:lnTo>
                  <a:lnTo>
                    <a:pt x="1346114" y="19312"/>
                  </a:lnTo>
                  <a:lnTo>
                    <a:pt x="1393718" y="18069"/>
                  </a:lnTo>
                  <a:lnTo>
                    <a:pt x="1441337" y="12527"/>
                  </a:lnTo>
                  <a:lnTo>
                    <a:pt x="1488960" y="10414"/>
                  </a:lnTo>
                  <a:lnTo>
                    <a:pt x="1536584" y="9789"/>
                  </a:lnTo>
                  <a:lnTo>
                    <a:pt x="1568334" y="9642"/>
                  </a:lnTo>
                  <a:lnTo>
                    <a:pt x="1602906" y="9577"/>
                  </a:lnTo>
                  <a:lnTo>
                    <a:pt x="1638380" y="9548"/>
                  </a:lnTo>
                  <a:lnTo>
                    <a:pt x="1671785" y="9535"/>
                  </a:lnTo>
                  <a:lnTo>
                    <a:pt x="1704271" y="9530"/>
                  </a:lnTo>
                  <a:lnTo>
                    <a:pt x="1736349" y="9527"/>
                  </a:lnTo>
                  <a:lnTo>
                    <a:pt x="1768244" y="9525"/>
                  </a:lnTo>
                  <a:lnTo>
                    <a:pt x="1800057" y="9525"/>
                  </a:lnTo>
                  <a:lnTo>
                    <a:pt x="1831837" y="9525"/>
                  </a:lnTo>
                  <a:lnTo>
                    <a:pt x="1863599" y="9525"/>
                  </a:lnTo>
                  <a:lnTo>
                    <a:pt x="1895355" y="9525"/>
                  </a:lnTo>
                  <a:lnTo>
                    <a:pt x="1940160" y="9525"/>
                  </a:lnTo>
                  <a:lnTo>
                    <a:pt x="1980248" y="9525"/>
                  </a:lnTo>
                  <a:lnTo>
                    <a:pt x="2018938" y="9525"/>
                  </a:lnTo>
                  <a:lnTo>
                    <a:pt x="2057210" y="9525"/>
                  </a:lnTo>
                  <a:lnTo>
                    <a:pt x="2095362" y="9525"/>
                  </a:lnTo>
                  <a:lnTo>
                    <a:pt x="2136300" y="9525"/>
                  </a:lnTo>
                  <a:lnTo>
                    <a:pt x="2181943" y="9525"/>
                  </a:lnTo>
                  <a:lnTo>
                    <a:pt x="2224548" y="9525"/>
                  </a:lnTo>
                  <a:lnTo>
                    <a:pt x="2264369" y="9525"/>
                  </a:lnTo>
                  <a:lnTo>
                    <a:pt x="2265190" y="8467"/>
                  </a:lnTo>
                  <a:lnTo>
                    <a:pt x="2266105" y="4468"/>
                  </a:lnTo>
                  <a:lnTo>
                    <a:pt x="2267407" y="2979"/>
                  </a:lnTo>
                  <a:lnTo>
                    <a:pt x="2271674" y="1324"/>
                  </a:lnTo>
                  <a:lnTo>
                    <a:pt x="2295409"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SMARTInkShape-297">
              <a:extLst>
                <a:ext uri="{FF2B5EF4-FFF2-40B4-BE49-F238E27FC236}">
                  <a16:creationId xmlns:a16="http://schemas.microsoft.com/office/drawing/2014/main" id="{ECD49D36-881D-F212-5D2B-42EBCD13B83E}"/>
                </a:ext>
              </a:extLst>
            </p:cNvPr>
            <p:cNvSpPr/>
            <p:nvPr>
              <p:custDataLst>
                <p:tags r:id="rId21"/>
              </p:custDataLst>
            </p:nvPr>
          </p:nvSpPr>
          <p:spPr>
            <a:xfrm>
              <a:off x="8963025" y="4753529"/>
              <a:ext cx="238126" cy="199472"/>
            </a:xfrm>
            <a:custGeom>
              <a:avLst/>
              <a:gdLst/>
              <a:ahLst/>
              <a:cxnLst/>
              <a:rect l="0" t="0" r="0" b="0"/>
              <a:pathLst>
                <a:path w="238126" h="199472">
                  <a:moveTo>
                    <a:pt x="0" y="47071"/>
                  </a:moveTo>
                  <a:lnTo>
                    <a:pt x="0" y="47071"/>
                  </a:lnTo>
                  <a:lnTo>
                    <a:pt x="0" y="37938"/>
                  </a:lnTo>
                  <a:lnTo>
                    <a:pt x="17304" y="21322"/>
                  </a:lnTo>
                  <a:lnTo>
                    <a:pt x="44658" y="3649"/>
                  </a:lnTo>
                  <a:lnTo>
                    <a:pt x="68414" y="0"/>
                  </a:lnTo>
                  <a:lnTo>
                    <a:pt x="71010" y="873"/>
                  </a:lnTo>
                  <a:lnTo>
                    <a:pt x="72740" y="2514"/>
                  </a:lnTo>
                  <a:lnTo>
                    <a:pt x="77998" y="9880"/>
                  </a:lnTo>
                  <a:lnTo>
                    <a:pt x="80574" y="12752"/>
                  </a:lnTo>
                  <a:lnTo>
                    <a:pt x="83436" y="24410"/>
                  </a:lnTo>
                  <a:lnTo>
                    <a:pt x="85424" y="67958"/>
                  </a:lnTo>
                  <a:lnTo>
                    <a:pt x="85666" y="111914"/>
                  </a:lnTo>
                  <a:lnTo>
                    <a:pt x="82886" y="138956"/>
                  </a:lnTo>
                  <a:lnTo>
                    <a:pt x="76234" y="170665"/>
                  </a:lnTo>
                  <a:lnTo>
                    <a:pt x="76210" y="165771"/>
                  </a:lnTo>
                  <a:lnTo>
                    <a:pt x="79027" y="160504"/>
                  </a:lnTo>
                  <a:lnTo>
                    <a:pt x="108682" y="113984"/>
                  </a:lnTo>
                  <a:lnTo>
                    <a:pt x="146369" y="67210"/>
                  </a:lnTo>
                  <a:lnTo>
                    <a:pt x="190960" y="31758"/>
                  </a:lnTo>
                  <a:lnTo>
                    <a:pt x="209100" y="22426"/>
                  </a:lnTo>
                  <a:lnTo>
                    <a:pt x="213482" y="22174"/>
                  </a:lnTo>
                  <a:lnTo>
                    <a:pt x="221175" y="24717"/>
                  </a:lnTo>
                  <a:lnTo>
                    <a:pt x="228123" y="35019"/>
                  </a:lnTo>
                  <a:lnTo>
                    <a:pt x="233681" y="50181"/>
                  </a:lnTo>
                  <a:lnTo>
                    <a:pt x="237540" y="95106"/>
                  </a:lnTo>
                  <a:lnTo>
                    <a:pt x="238010" y="138363"/>
                  </a:lnTo>
                  <a:lnTo>
                    <a:pt x="238124" y="184672"/>
                  </a:lnTo>
                  <a:lnTo>
                    <a:pt x="238125" y="19947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53" name="SMARTInkShape-Group64">
            <a:extLst>
              <a:ext uri="{FF2B5EF4-FFF2-40B4-BE49-F238E27FC236}">
                <a16:creationId xmlns:a16="http://schemas.microsoft.com/office/drawing/2014/main" id="{385DAFEA-1713-355A-3834-1B297D2123F7}"/>
              </a:ext>
            </a:extLst>
          </p:cNvPr>
          <p:cNvGrpSpPr/>
          <p:nvPr/>
        </p:nvGrpSpPr>
        <p:grpSpPr>
          <a:xfrm>
            <a:off x="8486778" y="3771900"/>
            <a:ext cx="1466848" cy="752476"/>
            <a:chOff x="8486778" y="3771900"/>
            <a:chExt cx="1466848" cy="752476"/>
          </a:xfrm>
        </p:grpSpPr>
        <p:sp>
          <p:nvSpPr>
            <p:cNvPr id="42" name="SMARTInkShape-298">
              <a:extLst>
                <a:ext uri="{FF2B5EF4-FFF2-40B4-BE49-F238E27FC236}">
                  <a16:creationId xmlns:a16="http://schemas.microsoft.com/office/drawing/2014/main" id="{681C6AB3-1FFF-31FE-4D1E-77D5B3BED4F3}"/>
                </a:ext>
              </a:extLst>
            </p:cNvPr>
            <p:cNvSpPr/>
            <p:nvPr>
              <p:custDataLst>
                <p:tags r:id="rId9"/>
              </p:custDataLst>
            </p:nvPr>
          </p:nvSpPr>
          <p:spPr>
            <a:xfrm>
              <a:off x="8486778" y="4486275"/>
              <a:ext cx="1466848" cy="38101"/>
            </a:xfrm>
            <a:custGeom>
              <a:avLst/>
              <a:gdLst/>
              <a:ahLst/>
              <a:cxnLst/>
              <a:rect l="0" t="0" r="0" b="0"/>
              <a:pathLst>
                <a:path w="1466848" h="38101">
                  <a:moveTo>
                    <a:pt x="9522" y="19050"/>
                  </a:moveTo>
                  <a:lnTo>
                    <a:pt x="9522" y="19050"/>
                  </a:lnTo>
                  <a:lnTo>
                    <a:pt x="113" y="28458"/>
                  </a:lnTo>
                  <a:lnTo>
                    <a:pt x="0" y="37705"/>
                  </a:lnTo>
                  <a:lnTo>
                    <a:pt x="43051" y="38100"/>
                  </a:lnTo>
                  <a:lnTo>
                    <a:pt x="79998" y="35278"/>
                  </a:lnTo>
                  <a:lnTo>
                    <a:pt x="115423" y="30561"/>
                  </a:lnTo>
                  <a:lnTo>
                    <a:pt x="160262" y="28967"/>
                  </a:lnTo>
                  <a:lnTo>
                    <a:pt x="205175" y="28692"/>
                  </a:lnTo>
                  <a:lnTo>
                    <a:pt x="248586" y="28609"/>
                  </a:lnTo>
                  <a:lnTo>
                    <a:pt x="288259" y="28585"/>
                  </a:lnTo>
                  <a:lnTo>
                    <a:pt x="326827" y="23522"/>
                  </a:lnTo>
                  <a:lnTo>
                    <a:pt x="370121" y="20375"/>
                  </a:lnTo>
                  <a:lnTo>
                    <a:pt x="411407" y="19443"/>
                  </a:lnTo>
                  <a:lnTo>
                    <a:pt x="455506" y="19167"/>
                  </a:lnTo>
                  <a:lnTo>
                    <a:pt x="502087" y="19084"/>
                  </a:lnTo>
                  <a:lnTo>
                    <a:pt x="536415" y="19066"/>
                  </a:lnTo>
                  <a:lnTo>
                    <a:pt x="572839" y="19057"/>
                  </a:lnTo>
                  <a:lnTo>
                    <a:pt x="610193" y="19053"/>
                  </a:lnTo>
                  <a:lnTo>
                    <a:pt x="647961" y="19051"/>
                  </a:lnTo>
                  <a:lnTo>
                    <a:pt x="684857" y="17992"/>
                  </a:lnTo>
                  <a:lnTo>
                    <a:pt x="718893" y="13993"/>
                  </a:lnTo>
                  <a:lnTo>
                    <a:pt x="754481" y="11511"/>
                  </a:lnTo>
                  <a:lnTo>
                    <a:pt x="791465" y="10408"/>
                  </a:lnTo>
                  <a:lnTo>
                    <a:pt x="829069" y="9917"/>
                  </a:lnTo>
                  <a:lnTo>
                    <a:pt x="864126" y="9700"/>
                  </a:lnTo>
                  <a:lnTo>
                    <a:pt x="898404" y="9603"/>
                  </a:lnTo>
                  <a:lnTo>
                    <a:pt x="934806" y="9559"/>
                  </a:lnTo>
                  <a:lnTo>
                    <a:pt x="969329" y="9541"/>
                  </a:lnTo>
                  <a:lnTo>
                    <a:pt x="1002311" y="9532"/>
                  </a:lnTo>
                  <a:lnTo>
                    <a:pt x="1034609" y="9528"/>
                  </a:lnTo>
                  <a:lnTo>
                    <a:pt x="1066602" y="9526"/>
                  </a:lnTo>
                  <a:lnTo>
                    <a:pt x="1111542" y="9525"/>
                  </a:lnTo>
                  <a:lnTo>
                    <a:pt x="1154491" y="9525"/>
                  </a:lnTo>
                  <a:lnTo>
                    <a:pt x="1195086" y="9525"/>
                  </a:lnTo>
                  <a:lnTo>
                    <a:pt x="1242303" y="4468"/>
                  </a:lnTo>
                  <a:lnTo>
                    <a:pt x="1284792" y="6370"/>
                  </a:lnTo>
                  <a:lnTo>
                    <a:pt x="1323759" y="1572"/>
                  </a:lnTo>
                  <a:lnTo>
                    <a:pt x="1367086" y="310"/>
                  </a:lnTo>
                  <a:lnTo>
                    <a:pt x="1408806" y="62"/>
                  </a:lnTo>
                  <a:lnTo>
                    <a:pt x="1466847"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SMARTInkShape-299">
              <a:extLst>
                <a:ext uri="{FF2B5EF4-FFF2-40B4-BE49-F238E27FC236}">
                  <a16:creationId xmlns:a16="http://schemas.microsoft.com/office/drawing/2014/main" id="{8EACCD0D-A345-656F-E000-4EA5AC0846EF}"/>
                </a:ext>
              </a:extLst>
            </p:cNvPr>
            <p:cNvSpPr/>
            <p:nvPr>
              <p:custDataLst>
                <p:tags r:id="rId10"/>
              </p:custDataLst>
            </p:nvPr>
          </p:nvSpPr>
          <p:spPr>
            <a:xfrm>
              <a:off x="9734550" y="3771900"/>
              <a:ext cx="122825" cy="581026"/>
            </a:xfrm>
            <a:custGeom>
              <a:avLst/>
              <a:gdLst/>
              <a:ahLst/>
              <a:cxnLst/>
              <a:rect l="0" t="0" r="0" b="0"/>
              <a:pathLst>
                <a:path w="122825" h="581026">
                  <a:moveTo>
                    <a:pt x="0" y="0"/>
                  </a:moveTo>
                  <a:lnTo>
                    <a:pt x="0" y="0"/>
                  </a:lnTo>
                  <a:lnTo>
                    <a:pt x="13257" y="0"/>
                  </a:lnTo>
                  <a:lnTo>
                    <a:pt x="19296" y="2822"/>
                  </a:lnTo>
                  <a:lnTo>
                    <a:pt x="36856" y="18314"/>
                  </a:lnTo>
                  <a:lnTo>
                    <a:pt x="64994" y="64302"/>
                  </a:lnTo>
                  <a:lnTo>
                    <a:pt x="82993" y="104660"/>
                  </a:lnTo>
                  <a:lnTo>
                    <a:pt x="92625" y="137532"/>
                  </a:lnTo>
                  <a:lnTo>
                    <a:pt x="103997" y="183272"/>
                  </a:lnTo>
                  <a:lnTo>
                    <a:pt x="111248" y="219756"/>
                  </a:lnTo>
                  <a:lnTo>
                    <a:pt x="118755" y="264953"/>
                  </a:lnTo>
                  <a:lnTo>
                    <a:pt x="122824" y="311001"/>
                  </a:lnTo>
                  <a:lnTo>
                    <a:pt x="120805" y="351768"/>
                  </a:lnTo>
                  <a:lnTo>
                    <a:pt x="115584" y="390395"/>
                  </a:lnTo>
                  <a:lnTo>
                    <a:pt x="106949" y="428599"/>
                  </a:lnTo>
                  <a:lnTo>
                    <a:pt x="91942" y="471190"/>
                  </a:lnTo>
                  <a:lnTo>
                    <a:pt x="71744" y="511195"/>
                  </a:lnTo>
                  <a:lnTo>
                    <a:pt x="32287" y="557965"/>
                  </a:lnTo>
                  <a:lnTo>
                    <a:pt x="22762" y="568787"/>
                  </a:lnTo>
                  <a:lnTo>
                    <a:pt x="19540" y="579204"/>
                  </a:lnTo>
                  <a:lnTo>
                    <a:pt x="20435" y="579812"/>
                  </a:lnTo>
                  <a:lnTo>
                    <a:pt x="28575" y="5810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SMARTInkShape-300">
              <a:extLst>
                <a:ext uri="{FF2B5EF4-FFF2-40B4-BE49-F238E27FC236}">
                  <a16:creationId xmlns:a16="http://schemas.microsoft.com/office/drawing/2014/main" id="{08E6B944-7602-23A3-3C69-CE0AEBAD9B03}"/>
                </a:ext>
              </a:extLst>
            </p:cNvPr>
            <p:cNvSpPr/>
            <p:nvPr>
              <p:custDataLst>
                <p:tags r:id="rId11"/>
              </p:custDataLst>
            </p:nvPr>
          </p:nvSpPr>
          <p:spPr>
            <a:xfrm>
              <a:off x="9486900" y="3829096"/>
              <a:ext cx="180976" cy="104730"/>
            </a:xfrm>
            <a:custGeom>
              <a:avLst/>
              <a:gdLst/>
              <a:ahLst/>
              <a:cxnLst/>
              <a:rect l="0" t="0" r="0" b="0"/>
              <a:pathLst>
                <a:path w="180976" h="104730">
                  <a:moveTo>
                    <a:pt x="0" y="104729"/>
                  </a:moveTo>
                  <a:lnTo>
                    <a:pt x="0" y="104729"/>
                  </a:lnTo>
                  <a:lnTo>
                    <a:pt x="0" y="99672"/>
                  </a:lnTo>
                  <a:lnTo>
                    <a:pt x="5644" y="94368"/>
                  </a:lnTo>
                  <a:lnTo>
                    <a:pt x="49756" y="54849"/>
                  </a:lnTo>
                  <a:lnTo>
                    <a:pt x="70993" y="32661"/>
                  </a:lnTo>
                  <a:lnTo>
                    <a:pt x="75716" y="23521"/>
                  </a:lnTo>
                  <a:lnTo>
                    <a:pt x="82290" y="19284"/>
                  </a:lnTo>
                  <a:lnTo>
                    <a:pt x="95122" y="109"/>
                  </a:lnTo>
                  <a:lnTo>
                    <a:pt x="100269" y="0"/>
                  </a:lnTo>
                  <a:lnTo>
                    <a:pt x="105594" y="2797"/>
                  </a:lnTo>
                  <a:lnTo>
                    <a:pt x="122693" y="18272"/>
                  </a:lnTo>
                  <a:lnTo>
                    <a:pt x="128613" y="29615"/>
                  </a:lnTo>
                  <a:lnTo>
                    <a:pt x="130191" y="35603"/>
                  </a:lnTo>
                  <a:lnTo>
                    <a:pt x="137591" y="45079"/>
                  </a:lnTo>
                  <a:lnTo>
                    <a:pt x="146877" y="53876"/>
                  </a:lnTo>
                  <a:lnTo>
                    <a:pt x="158053" y="68613"/>
                  </a:lnTo>
                  <a:lnTo>
                    <a:pt x="167011" y="74978"/>
                  </a:lnTo>
                  <a:lnTo>
                    <a:pt x="180975" y="9520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5" name="SMARTInkShape-301">
              <a:extLst>
                <a:ext uri="{FF2B5EF4-FFF2-40B4-BE49-F238E27FC236}">
                  <a16:creationId xmlns:a16="http://schemas.microsoft.com/office/drawing/2014/main" id="{1E926997-70E1-C789-ACC8-189F527EA853}"/>
                </a:ext>
              </a:extLst>
            </p:cNvPr>
            <p:cNvSpPr/>
            <p:nvPr>
              <p:custDataLst>
                <p:tags r:id="rId12"/>
              </p:custDataLst>
            </p:nvPr>
          </p:nvSpPr>
          <p:spPr>
            <a:xfrm>
              <a:off x="9594180" y="4048566"/>
              <a:ext cx="120719" cy="94783"/>
            </a:xfrm>
            <a:custGeom>
              <a:avLst/>
              <a:gdLst/>
              <a:ahLst/>
              <a:cxnLst/>
              <a:rect l="0" t="0" r="0" b="0"/>
              <a:pathLst>
                <a:path w="120719" h="94783">
                  <a:moveTo>
                    <a:pt x="16545" y="47184"/>
                  </a:moveTo>
                  <a:lnTo>
                    <a:pt x="16545" y="47184"/>
                  </a:lnTo>
                  <a:lnTo>
                    <a:pt x="21602" y="42127"/>
                  </a:lnTo>
                  <a:lnTo>
                    <a:pt x="24085" y="36823"/>
                  </a:lnTo>
                  <a:lnTo>
                    <a:pt x="24746" y="33927"/>
                  </a:lnTo>
                  <a:lnTo>
                    <a:pt x="30736" y="24794"/>
                  </a:lnTo>
                  <a:lnTo>
                    <a:pt x="44267" y="15385"/>
                  </a:lnTo>
                  <a:lnTo>
                    <a:pt x="77888" y="2907"/>
                  </a:lnTo>
                  <a:lnTo>
                    <a:pt x="103699" y="0"/>
                  </a:lnTo>
                  <a:lnTo>
                    <a:pt x="111019" y="2577"/>
                  </a:lnTo>
                  <a:lnTo>
                    <a:pt x="114452" y="4746"/>
                  </a:lnTo>
                  <a:lnTo>
                    <a:pt x="118268" y="15623"/>
                  </a:lnTo>
                  <a:lnTo>
                    <a:pt x="120718" y="48475"/>
                  </a:lnTo>
                  <a:lnTo>
                    <a:pt x="118802" y="55453"/>
                  </a:lnTo>
                  <a:lnTo>
                    <a:pt x="105993" y="71389"/>
                  </a:lnTo>
                  <a:lnTo>
                    <a:pt x="94752" y="82989"/>
                  </a:lnTo>
                  <a:lnTo>
                    <a:pt x="77056" y="89555"/>
                  </a:lnTo>
                  <a:lnTo>
                    <a:pt x="34117" y="94117"/>
                  </a:lnTo>
                  <a:lnTo>
                    <a:pt x="0" y="94782"/>
                  </a:lnTo>
                  <a:lnTo>
                    <a:pt x="224" y="93733"/>
                  </a:lnTo>
                  <a:lnTo>
                    <a:pt x="7020" y="8528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6" name="SMARTInkShape-302">
              <a:extLst>
                <a:ext uri="{FF2B5EF4-FFF2-40B4-BE49-F238E27FC236}">
                  <a16:creationId xmlns:a16="http://schemas.microsoft.com/office/drawing/2014/main" id="{831043F6-7F52-C662-B559-A63F62EA0625}"/>
                </a:ext>
              </a:extLst>
            </p:cNvPr>
            <p:cNvSpPr/>
            <p:nvPr>
              <p:custDataLst>
                <p:tags r:id="rId13"/>
              </p:custDataLst>
            </p:nvPr>
          </p:nvSpPr>
          <p:spPr>
            <a:xfrm>
              <a:off x="9601200" y="3954199"/>
              <a:ext cx="17708" cy="313002"/>
            </a:xfrm>
            <a:custGeom>
              <a:avLst/>
              <a:gdLst/>
              <a:ahLst/>
              <a:cxnLst/>
              <a:rect l="0" t="0" r="0" b="0"/>
              <a:pathLst>
                <a:path w="17708" h="313002">
                  <a:moveTo>
                    <a:pt x="0" y="8201"/>
                  </a:moveTo>
                  <a:lnTo>
                    <a:pt x="0" y="8201"/>
                  </a:lnTo>
                  <a:lnTo>
                    <a:pt x="5057" y="8201"/>
                  </a:lnTo>
                  <a:lnTo>
                    <a:pt x="6546" y="7143"/>
                  </a:lnTo>
                  <a:lnTo>
                    <a:pt x="7540" y="5379"/>
                  </a:lnTo>
                  <a:lnTo>
                    <a:pt x="8201" y="3144"/>
                  </a:lnTo>
                  <a:lnTo>
                    <a:pt x="9701" y="1655"/>
                  </a:lnTo>
                  <a:lnTo>
                    <a:pt x="14191" y="0"/>
                  </a:lnTo>
                  <a:lnTo>
                    <a:pt x="15810" y="617"/>
                  </a:lnTo>
                  <a:lnTo>
                    <a:pt x="16890" y="2087"/>
                  </a:lnTo>
                  <a:lnTo>
                    <a:pt x="17611" y="4125"/>
                  </a:lnTo>
                  <a:lnTo>
                    <a:pt x="17707" y="31267"/>
                  </a:lnTo>
                  <a:lnTo>
                    <a:pt x="10812" y="78410"/>
                  </a:lnTo>
                  <a:lnTo>
                    <a:pt x="4850" y="114611"/>
                  </a:lnTo>
                  <a:lnTo>
                    <a:pt x="1436" y="158851"/>
                  </a:lnTo>
                  <a:lnTo>
                    <a:pt x="426" y="200417"/>
                  </a:lnTo>
                  <a:lnTo>
                    <a:pt x="84" y="239296"/>
                  </a:lnTo>
                  <a:lnTo>
                    <a:pt x="18" y="279901"/>
                  </a:lnTo>
                  <a:lnTo>
                    <a:pt x="1066" y="294056"/>
                  </a:lnTo>
                  <a:lnTo>
                    <a:pt x="9525" y="31300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7" name="SMARTInkShape-303">
              <a:extLst>
                <a:ext uri="{FF2B5EF4-FFF2-40B4-BE49-F238E27FC236}">
                  <a16:creationId xmlns:a16="http://schemas.microsoft.com/office/drawing/2014/main" id="{429DC0AF-97EF-E733-3B37-87D07BCCD663}"/>
                </a:ext>
              </a:extLst>
            </p:cNvPr>
            <p:cNvSpPr/>
            <p:nvPr>
              <p:custDataLst>
                <p:tags r:id="rId14"/>
              </p:custDataLst>
            </p:nvPr>
          </p:nvSpPr>
          <p:spPr>
            <a:xfrm>
              <a:off x="9277350" y="4086225"/>
              <a:ext cx="200026" cy="19051"/>
            </a:xfrm>
            <a:custGeom>
              <a:avLst/>
              <a:gdLst/>
              <a:ahLst/>
              <a:cxnLst/>
              <a:rect l="0" t="0" r="0" b="0"/>
              <a:pathLst>
                <a:path w="200026" h="19051">
                  <a:moveTo>
                    <a:pt x="0" y="19050"/>
                  </a:moveTo>
                  <a:lnTo>
                    <a:pt x="0" y="19050"/>
                  </a:lnTo>
                  <a:lnTo>
                    <a:pt x="42843" y="19050"/>
                  </a:lnTo>
                  <a:lnTo>
                    <a:pt x="84780" y="19050"/>
                  </a:lnTo>
                  <a:lnTo>
                    <a:pt x="123638" y="11445"/>
                  </a:lnTo>
                  <a:lnTo>
                    <a:pt x="166369" y="1717"/>
                  </a:lnTo>
                  <a:lnTo>
                    <a:pt x="20002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8" name="SMARTInkShape-304">
              <a:extLst>
                <a:ext uri="{FF2B5EF4-FFF2-40B4-BE49-F238E27FC236}">
                  <a16:creationId xmlns:a16="http://schemas.microsoft.com/office/drawing/2014/main" id="{0C216D7B-1E10-0AC7-359F-3FC7A058903E}"/>
                </a:ext>
              </a:extLst>
            </p:cNvPr>
            <p:cNvSpPr/>
            <p:nvPr>
              <p:custDataLst>
                <p:tags r:id="rId15"/>
              </p:custDataLst>
            </p:nvPr>
          </p:nvSpPr>
          <p:spPr>
            <a:xfrm>
              <a:off x="9153653" y="3974573"/>
              <a:ext cx="36534" cy="225953"/>
            </a:xfrm>
            <a:custGeom>
              <a:avLst/>
              <a:gdLst/>
              <a:ahLst/>
              <a:cxnLst/>
              <a:rect l="0" t="0" r="0" b="0"/>
              <a:pathLst>
                <a:path w="36534" h="225953">
                  <a:moveTo>
                    <a:pt x="18922" y="16402"/>
                  </a:moveTo>
                  <a:lnTo>
                    <a:pt x="18922" y="16402"/>
                  </a:lnTo>
                  <a:lnTo>
                    <a:pt x="23979" y="16402"/>
                  </a:lnTo>
                  <a:lnTo>
                    <a:pt x="25468" y="14285"/>
                  </a:lnTo>
                  <a:lnTo>
                    <a:pt x="28623" y="3310"/>
                  </a:lnTo>
                  <a:lnTo>
                    <a:pt x="30682" y="1324"/>
                  </a:lnTo>
                  <a:lnTo>
                    <a:pt x="33113" y="0"/>
                  </a:lnTo>
                  <a:lnTo>
                    <a:pt x="34732" y="175"/>
                  </a:lnTo>
                  <a:lnTo>
                    <a:pt x="35812" y="1351"/>
                  </a:lnTo>
                  <a:lnTo>
                    <a:pt x="36533" y="3193"/>
                  </a:lnTo>
                  <a:lnTo>
                    <a:pt x="28187" y="47818"/>
                  </a:lnTo>
                  <a:lnTo>
                    <a:pt x="18243" y="93790"/>
                  </a:lnTo>
                  <a:lnTo>
                    <a:pt x="12018" y="131054"/>
                  </a:lnTo>
                  <a:lnTo>
                    <a:pt x="7351" y="160440"/>
                  </a:lnTo>
                  <a:lnTo>
                    <a:pt x="1349" y="179851"/>
                  </a:lnTo>
                  <a:lnTo>
                    <a:pt x="0" y="213664"/>
                  </a:lnTo>
                  <a:lnTo>
                    <a:pt x="1017" y="217760"/>
                  </a:lnTo>
                  <a:lnTo>
                    <a:pt x="9397" y="22595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SMARTInkShape-305">
              <a:extLst>
                <a:ext uri="{FF2B5EF4-FFF2-40B4-BE49-F238E27FC236}">
                  <a16:creationId xmlns:a16="http://schemas.microsoft.com/office/drawing/2014/main" id="{5BE25D2E-DF9E-E489-C316-81109D43392A}"/>
                </a:ext>
              </a:extLst>
            </p:cNvPr>
            <p:cNvSpPr/>
            <p:nvPr>
              <p:custDataLst>
                <p:tags r:id="rId16"/>
              </p:custDataLst>
            </p:nvPr>
          </p:nvSpPr>
          <p:spPr>
            <a:xfrm>
              <a:off x="8936347" y="3829443"/>
              <a:ext cx="179076" cy="475858"/>
            </a:xfrm>
            <a:custGeom>
              <a:avLst/>
              <a:gdLst/>
              <a:ahLst/>
              <a:cxnLst/>
              <a:rect l="0" t="0" r="0" b="0"/>
              <a:pathLst>
                <a:path w="179076" h="475858">
                  <a:moveTo>
                    <a:pt x="169553" y="9132"/>
                  </a:moveTo>
                  <a:lnTo>
                    <a:pt x="169553" y="9132"/>
                  </a:lnTo>
                  <a:lnTo>
                    <a:pt x="178687" y="0"/>
                  </a:lnTo>
                  <a:lnTo>
                    <a:pt x="179075" y="9018"/>
                  </a:lnTo>
                  <a:lnTo>
                    <a:pt x="133940" y="54270"/>
                  </a:lnTo>
                  <a:lnTo>
                    <a:pt x="95247" y="100500"/>
                  </a:lnTo>
                  <a:lnTo>
                    <a:pt x="61853" y="142167"/>
                  </a:lnTo>
                  <a:lnTo>
                    <a:pt x="39074" y="173190"/>
                  </a:lnTo>
                  <a:lnTo>
                    <a:pt x="20706" y="218963"/>
                  </a:lnTo>
                  <a:lnTo>
                    <a:pt x="4503" y="266344"/>
                  </a:lnTo>
                  <a:lnTo>
                    <a:pt x="0" y="305006"/>
                  </a:lnTo>
                  <a:lnTo>
                    <a:pt x="3721" y="344918"/>
                  </a:lnTo>
                  <a:lnTo>
                    <a:pt x="7914" y="380064"/>
                  </a:lnTo>
                  <a:lnTo>
                    <a:pt x="20784" y="406981"/>
                  </a:lnTo>
                  <a:lnTo>
                    <a:pt x="52676" y="444192"/>
                  </a:lnTo>
                  <a:lnTo>
                    <a:pt x="62222" y="451201"/>
                  </a:lnTo>
                  <a:lnTo>
                    <a:pt x="73546" y="457968"/>
                  </a:lnTo>
                  <a:lnTo>
                    <a:pt x="80316" y="462615"/>
                  </a:lnTo>
                  <a:lnTo>
                    <a:pt x="90079" y="465231"/>
                  </a:lnTo>
                  <a:lnTo>
                    <a:pt x="96484" y="465842"/>
                  </a:lnTo>
                  <a:lnTo>
                    <a:pt x="112403" y="47585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0" name="SMARTInkShape-306">
              <a:extLst>
                <a:ext uri="{FF2B5EF4-FFF2-40B4-BE49-F238E27FC236}">
                  <a16:creationId xmlns:a16="http://schemas.microsoft.com/office/drawing/2014/main" id="{42F4CA14-3E82-837E-2899-4B333EFC8770}"/>
                </a:ext>
              </a:extLst>
            </p:cNvPr>
            <p:cNvSpPr/>
            <p:nvPr>
              <p:custDataLst>
                <p:tags r:id="rId17"/>
              </p:custDataLst>
            </p:nvPr>
          </p:nvSpPr>
          <p:spPr>
            <a:xfrm>
              <a:off x="8488100" y="3790961"/>
              <a:ext cx="246326" cy="142865"/>
            </a:xfrm>
            <a:custGeom>
              <a:avLst/>
              <a:gdLst/>
              <a:ahLst/>
              <a:cxnLst/>
              <a:rect l="0" t="0" r="0" b="0"/>
              <a:pathLst>
                <a:path w="246326" h="142865">
                  <a:moveTo>
                    <a:pt x="8200" y="142864"/>
                  </a:moveTo>
                  <a:lnTo>
                    <a:pt x="8200" y="142864"/>
                  </a:lnTo>
                  <a:lnTo>
                    <a:pt x="0" y="142864"/>
                  </a:lnTo>
                  <a:lnTo>
                    <a:pt x="12049" y="142864"/>
                  </a:lnTo>
                  <a:lnTo>
                    <a:pt x="26156" y="132751"/>
                  </a:lnTo>
                  <a:lnTo>
                    <a:pt x="63197" y="88389"/>
                  </a:lnTo>
                  <a:lnTo>
                    <a:pt x="79883" y="70191"/>
                  </a:lnTo>
                  <a:lnTo>
                    <a:pt x="86330" y="57208"/>
                  </a:lnTo>
                  <a:lnTo>
                    <a:pt x="111219" y="30329"/>
                  </a:lnTo>
                  <a:lnTo>
                    <a:pt x="112194" y="26527"/>
                  </a:lnTo>
                  <a:lnTo>
                    <a:pt x="112975" y="28"/>
                  </a:lnTo>
                  <a:lnTo>
                    <a:pt x="118031" y="0"/>
                  </a:lnTo>
                  <a:lnTo>
                    <a:pt x="123336" y="5638"/>
                  </a:lnTo>
                  <a:lnTo>
                    <a:pt x="155537" y="51010"/>
                  </a:lnTo>
                  <a:lnTo>
                    <a:pt x="174260" y="73410"/>
                  </a:lnTo>
                  <a:lnTo>
                    <a:pt x="176056" y="77512"/>
                  </a:lnTo>
                  <a:lnTo>
                    <a:pt x="183697" y="84891"/>
                  </a:lnTo>
                  <a:lnTo>
                    <a:pt x="226572" y="123136"/>
                  </a:lnTo>
                  <a:lnTo>
                    <a:pt x="227067" y="128670"/>
                  </a:lnTo>
                  <a:lnTo>
                    <a:pt x="228195" y="130226"/>
                  </a:lnTo>
                  <a:lnTo>
                    <a:pt x="232269" y="131955"/>
                  </a:lnTo>
                  <a:lnTo>
                    <a:pt x="246325" y="13333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1" name="SMARTInkShape-307">
              <a:extLst>
                <a:ext uri="{FF2B5EF4-FFF2-40B4-BE49-F238E27FC236}">
                  <a16:creationId xmlns:a16="http://schemas.microsoft.com/office/drawing/2014/main" id="{FDDC4875-5B84-ACB7-71D8-37999BB70BD8}"/>
                </a:ext>
              </a:extLst>
            </p:cNvPr>
            <p:cNvSpPr/>
            <p:nvPr>
              <p:custDataLst>
                <p:tags r:id="rId18"/>
              </p:custDataLst>
            </p:nvPr>
          </p:nvSpPr>
          <p:spPr>
            <a:xfrm>
              <a:off x="8648700" y="4053267"/>
              <a:ext cx="140323" cy="118684"/>
            </a:xfrm>
            <a:custGeom>
              <a:avLst/>
              <a:gdLst/>
              <a:ahLst/>
              <a:cxnLst/>
              <a:rect l="0" t="0" r="0" b="0"/>
              <a:pathLst>
                <a:path w="140323" h="118684">
                  <a:moveTo>
                    <a:pt x="9525" y="71058"/>
                  </a:moveTo>
                  <a:lnTo>
                    <a:pt x="9525" y="71058"/>
                  </a:lnTo>
                  <a:lnTo>
                    <a:pt x="9525" y="62857"/>
                  </a:lnTo>
                  <a:lnTo>
                    <a:pt x="16070" y="54190"/>
                  </a:lnTo>
                  <a:lnTo>
                    <a:pt x="19226" y="45364"/>
                  </a:lnTo>
                  <a:lnTo>
                    <a:pt x="37247" y="24688"/>
                  </a:lnTo>
                  <a:lnTo>
                    <a:pt x="54663" y="12046"/>
                  </a:lnTo>
                  <a:lnTo>
                    <a:pt x="97192" y="0"/>
                  </a:lnTo>
                  <a:lnTo>
                    <a:pt x="105011" y="402"/>
                  </a:lnTo>
                  <a:lnTo>
                    <a:pt x="119344" y="6494"/>
                  </a:lnTo>
                  <a:lnTo>
                    <a:pt x="129948" y="16257"/>
                  </a:lnTo>
                  <a:lnTo>
                    <a:pt x="134258" y="21824"/>
                  </a:lnTo>
                  <a:lnTo>
                    <a:pt x="139045" y="36476"/>
                  </a:lnTo>
                  <a:lnTo>
                    <a:pt x="140322" y="44829"/>
                  </a:lnTo>
                  <a:lnTo>
                    <a:pt x="139056" y="52513"/>
                  </a:lnTo>
                  <a:lnTo>
                    <a:pt x="132007" y="66697"/>
                  </a:lnTo>
                  <a:lnTo>
                    <a:pt x="116136" y="86581"/>
                  </a:lnTo>
                  <a:lnTo>
                    <a:pt x="87916" y="100822"/>
                  </a:lnTo>
                  <a:lnTo>
                    <a:pt x="44032" y="115599"/>
                  </a:lnTo>
                  <a:lnTo>
                    <a:pt x="0" y="11868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2" name="SMARTInkShape-308">
              <a:extLst>
                <a:ext uri="{FF2B5EF4-FFF2-40B4-BE49-F238E27FC236}">
                  <a16:creationId xmlns:a16="http://schemas.microsoft.com/office/drawing/2014/main" id="{58102116-410E-ABE6-A182-A03FB6CBA332}"/>
                </a:ext>
              </a:extLst>
            </p:cNvPr>
            <p:cNvSpPr/>
            <p:nvPr>
              <p:custDataLst>
                <p:tags r:id="rId19"/>
              </p:custDataLst>
            </p:nvPr>
          </p:nvSpPr>
          <p:spPr>
            <a:xfrm>
              <a:off x="8648700" y="3971925"/>
              <a:ext cx="9526" cy="398038"/>
            </a:xfrm>
            <a:custGeom>
              <a:avLst/>
              <a:gdLst/>
              <a:ahLst/>
              <a:cxnLst/>
              <a:rect l="0" t="0" r="0" b="0"/>
              <a:pathLst>
                <a:path w="9526" h="398038">
                  <a:moveTo>
                    <a:pt x="0" y="19050"/>
                  </a:moveTo>
                  <a:lnTo>
                    <a:pt x="0" y="19050"/>
                  </a:lnTo>
                  <a:lnTo>
                    <a:pt x="9524" y="9525"/>
                  </a:lnTo>
                  <a:lnTo>
                    <a:pt x="9525" y="0"/>
                  </a:lnTo>
                  <a:lnTo>
                    <a:pt x="4469" y="5057"/>
                  </a:lnTo>
                  <a:lnTo>
                    <a:pt x="4038" y="6546"/>
                  </a:lnTo>
                  <a:lnTo>
                    <a:pt x="4808" y="7539"/>
                  </a:lnTo>
                  <a:lnTo>
                    <a:pt x="6380" y="8201"/>
                  </a:lnTo>
                  <a:lnTo>
                    <a:pt x="7428" y="9701"/>
                  </a:lnTo>
                  <a:lnTo>
                    <a:pt x="8594" y="14189"/>
                  </a:lnTo>
                  <a:lnTo>
                    <a:pt x="9501" y="58647"/>
                  </a:lnTo>
                  <a:lnTo>
                    <a:pt x="9523" y="100686"/>
                  </a:lnTo>
                  <a:lnTo>
                    <a:pt x="9525" y="147821"/>
                  </a:lnTo>
                  <a:lnTo>
                    <a:pt x="9525" y="191152"/>
                  </a:lnTo>
                  <a:lnTo>
                    <a:pt x="9525" y="231665"/>
                  </a:lnTo>
                  <a:lnTo>
                    <a:pt x="9525" y="271572"/>
                  </a:lnTo>
                  <a:lnTo>
                    <a:pt x="1987" y="312144"/>
                  </a:lnTo>
                  <a:lnTo>
                    <a:pt x="78" y="358494"/>
                  </a:lnTo>
                  <a:lnTo>
                    <a:pt x="1" y="398037"/>
                  </a:lnTo>
                  <a:lnTo>
                    <a:pt x="0" y="3905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58" name="SMARTInkShape-Group65">
            <a:extLst>
              <a:ext uri="{FF2B5EF4-FFF2-40B4-BE49-F238E27FC236}">
                <a16:creationId xmlns:a16="http://schemas.microsoft.com/office/drawing/2014/main" id="{09FD5BC4-4045-5FF0-D4F6-50DC472C52A6}"/>
              </a:ext>
            </a:extLst>
          </p:cNvPr>
          <p:cNvGrpSpPr/>
          <p:nvPr/>
        </p:nvGrpSpPr>
        <p:grpSpPr>
          <a:xfrm>
            <a:off x="7715250" y="1819275"/>
            <a:ext cx="561976" cy="582939"/>
            <a:chOff x="7715250" y="1819275"/>
            <a:chExt cx="561976" cy="582939"/>
          </a:xfrm>
        </p:grpSpPr>
        <p:sp>
          <p:nvSpPr>
            <p:cNvPr id="54" name="SMARTInkShape-309">
              <a:extLst>
                <a:ext uri="{FF2B5EF4-FFF2-40B4-BE49-F238E27FC236}">
                  <a16:creationId xmlns:a16="http://schemas.microsoft.com/office/drawing/2014/main" id="{AB08E38A-6991-B0ED-ADDB-5B72EA41B192}"/>
                </a:ext>
              </a:extLst>
            </p:cNvPr>
            <p:cNvSpPr/>
            <p:nvPr>
              <p:custDataLst>
                <p:tags r:id="rId5"/>
              </p:custDataLst>
            </p:nvPr>
          </p:nvSpPr>
          <p:spPr>
            <a:xfrm>
              <a:off x="8097575" y="2047875"/>
              <a:ext cx="179651" cy="9526"/>
            </a:xfrm>
            <a:custGeom>
              <a:avLst/>
              <a:gdLst/>
              <a:ahLst/>
              <a:cxnLst/>
              <a:rect l="0" t="0" r="0" b="0"/>
              <a:pathLst>
                <a:path w="179651" h="9526">
                  <a:moveTo>
                    <a:pt x="8200" y="0"/>
                  </a:moveTo>
                  <a:lnTo>
                    <a:pt x="8200" y="0"/>
                  </a:lnTo>
                  <a:lnTo>
                    <a:pt x="0" y="0"/>
                  </a:lnTo>
                  <a:lnTo>
                    <a:pt x="41709" y="8201"/>
                  </a:lnTo>
                  <a:lnTo>
                    <a:pt x="84512" y="2717"/>
                  </a:lnTo>
                  <a:lnTo>
                    <a:pt x="124415" y="805"/>
                  </a:lnTo>
                  <a:lnTo>
                    <a:pt x="151055" y="1297"/>
                  </a:lnTo>
                  <a:lnTo>
                    <a:pt x="179650" y="95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SMARTInkShape-310">
              <a:extLst>
                <a:ext uri="{FF2B5EF4-FFF2-40B4-BE49-F238E27FC236}">
                  <a16:creationId xmlns:a16="http://schemas.microsoft.com/office/drawing/2014/main" id="{FEEDB7AB-75EC-F6B3-E2DB-D759886ACEB8}"/>
                </a:ext>
              </a:extLst>
            </p:cNvPr>
            <p:cNvSpPr/>
            <p:nvPr>
              <p:custDataLst>
                <p:tags r:id="rId6"/>
              </p:custDataLst>
            </p:nvPr>
          </p:nvSpPr>
          <p:spPr>
            <a:xfrm>
              <a:off x="8134350" y="1962150"/>
              <a:ext cx="104776" cy="9526"/>
            </a:xfrm>
            <a:custGeom>
              <a:avLst/>
              <a:gdLst/>
              <a:ahLst/>
              <a:cxnLst/>
              <a:rect l="0" t="0" r="0" b="0"/>
              <a:pathLst>
                <a:path w="104776" h="9526">
                  <a:moveTo>
                    <a:pt x="0" y="0"/>
                  </a:moveTo>
                  <a:lnTo>
                    <a:pt x="0" y="0"/>
                  </a:lnTo>
                  <a:lnTo>
                    <a:pt x="24909" y="1058"/>
                  </a:lnTo>
                  <a:lnTo>
                    <a:pt x="69111" y="8642"/>
                  </a:lnTo>
                  <a:lnTo>
                    <a:pt x="104775" y="95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6" name="SMARTInkShape-311">
              <a:extLst>
                <a:ext uri="{FF2B5EF4-FFF2-40B4-BE49-F238E27FC236}">
                  <a16:creationId xmlns:a16="http://schemas.microsoft.com/office/drawing/2014/main" id="{7F0F11F3-9DF8-26C0-2163-3B1444DB56F6}"/>
                </a:ext>
              </a:extLst>
            </p:cNvPr>
            <p:cNvSpPr/>
            <p:nvPr>
              <p:custDataLst>
                <p:tags r:id="rId7"/>
              </p:custDataLst>
            </p:nvPr>
          </p:nvSpPr>
          <p:spPr>
            <a:xfrm>
              <a:off x="7776382" y="1945214"/>
              <a:ext cx="164916" cy="146106"/>
            </a:xfrm>
            <a:custGeom>
              <a:avLst/>
              <a:gdLst/>
              <a:ahLst/>
              <a:cxnLst/>
              <a:rect l="0" t="0" r="0" b="0"/>
              <a:pathLst>
                <a:path w="164916" h="146106">
                  <a:moveTo>
                    <a:pt x="24593" y="83611"/>
                  </a:moveTo>
                  <a:lnTo>
                    <a:pt x="24593" y="83611"/>
                  </a:lnTo>
                  <a:lnTo>
                    <a:pt x="34706" y="78555"/>
                  </a:lnTo>
                  <a:lnTo>
                    <a:pt x="37685" y="76007"/>
                  </a:lnTo>
                  <a:lnTo>
                    <a:pt x="40995" y="70353"/>
                  </a:lnTo>
                  <a:lnTo>
                    <a:pt x="44178" y="58101"/>
                  </a:lnTo>
                  <a:lnTo>
                    <a:pt x="67448" y="26059"/>
                  </a:lnTo>
                  <a:lnTo>
                    <a:pt x="97827" y="5019"/>
                  </a:lnTo>
                  <a:lnTo>
                    <a:pt x="121786" y="0"/>
                  </a:lnTo>
                  <a:lnTo>
                    <a:pt x="136934" y="4470"/>
                  </a:lnTo>
                  <a:lnTo>
                    <a:pt x="149664" y="13512"/>
                  </a:lnTo>
                  <a:lnTo>
                    <a:pt x="158850" y="24587"/>
                  </a:lnTo>
                  <a:lnTo>
                    <a:pt x="164915" y="52834"/>
                  </a:lnTo>
                  <a:lnTo>
                    <a:pt x="160689" y="70285"/>
                  </a:lnTo>
                  <a:lnTo>
                    <a:pt x="150696" y="85097"/>
                  </a:lnTo>
                  <a:lnTo>
                    <a:pt x="115590" y="111852"/>
                  </a:lnTo>
                  <a:lnTo>
                    <a:pt x="68203" y="132464"/>
                  </a:lnTo>
                  <a:lnTo>
                    <a:pt x="33694" y="139668"/>
                  </a:lnTo>
                  <a:lnTo>
                    <a:pt x="0" y="146105"/>
                  </a:lnTo>
                  <a:lnTo>
                    <a:pt x="5543" y="14076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7" name="SMARTInkShape-312">
              <a:extLst>
                <a:ext uri="{FF2B5EF4-FFF2-40B4-BE49-F238E27FC236}">
                  <a16:creationId xmlns:a16="http://schemas.microsoft.com/office/drawing/2014/main" id="{F59ADA5A-EB46-A971-5DEC-C82F0D97E549}"/>
                </a:ext>
              </a:extLst>
            </p:cNvPr>
            <p:cNvSpPr/>
            <p:nvPr>
              <p:custDataLst>
                <p:tags r:id="rId8"/>
              </p:custDataLst>
            </p:nvPr>
          </p:nvSpPr>
          <p:spPr>
            <a:xfrm>
              <a:off x="7715250" y="1819275"/>
              <a:ext cx="95251" cy="582939"/>
            </a:xfrm>
            <a:custGeom>
              <a:avLst/>
              <a:gdLst/>
              <a:ahLst/>
              <a:cxnLst/>
              <a:rect l="0" t="0" r="0" b="0"/>
              <a:pathLst>
                <a:path w="95251" h="582939">
                  <a:moveTo>
                    <a:pt x="85725" y="9525"/>
                  </a:moveTo>
                  <a:lnTo>
                    <a:pt x="85725" y="9525"/>
                  </a:lnTo>
                  <a:lnTo>
                    <a:pt x="90781" y="9525"/>
                  </a:lnTo>
                  <a:lnTo>
                    <a:pt x="92270" y="8467"/>
                  </a:lnTo>
                  <a:lnTo>
                    <a:pt x="93263" y="6703"/>
                  </a:lnTo>
                  <a:lnTo>
                    <a:pt x="95249" y="3"/>
                  </a:lnTo>
                  <a:lnTo>
                    <a:pt x="95250" y="0"/>
                  </a:lnTo>
                  <a:lnTo>
                    <a:pt x="95250" y="5056"/>
                  </a:lnTo>
                  <a:lnTo>
                    <a:pt x="94192" y="6546"/>
                  </a:lnTo>
                  <a:lnTo>
                    <a:pt x="92428" y="7539"/>
                  </a:lnTo>
                  <a:lnTo>
                    <a:pt x="90194" y="8201"/>
                  </a:lnTo>
                  <a:lnTo>
                    <a:pt x="88705" y="10759"/>
                  </a:lnTo>
                  <a:lnTo>
                    <a:pt x="87050" y="19246"/>
                  </a:lnTo>
                  <a:lnTo>
                    <a:pt x="89136" y="27251"/>
                  </a:lnTo>
                  <a:lnTo>
                    <a:pt x="91174" y="30867"/>
                  </a:lnTo>
                  <a:lnTo>
                    <a:pt x="91474" y="35395"/>
                  </a:lnTo>
                  <a:lnTo>
                    <a:pt x="86154" y="79235"/>
                  </a:lnTo>
                  <a:lnTo>
                    <a:pt x="85782" y="124225"/>
                  </a:lnTo>
                  <a:lnTo>
                    <a:pt x="85732" y="171503"/>
                  </a:lnTo>
                  <a:lnTo>
                    <a:pt x="84668" y="217165"/>
                  </a:lnTo>
                  <a:lnTo>
                    <a:pt x="78187" y="264128"/>
                  </a:lnTo>
                  <a:lnTo>
                    <a:pt x="71536" y="309348"/>
                  </a:lnTo>
                  <a:lnTo>
                    <a:pt x="66577" y="352500"/>
                  </a:lnTo>
                  <a:lnTo>
                    <a:pt x="56503" y="397870"/>
                  </a:lnTo>
                  <a:lnTo>
                    <a:pt x="49378" y="437719"/>
                  </a:lnTo>
                  <a:lnTo>
                    <a:pt x="45034" y="478179"/>
                  </a:lnTo>
                  <a:lnTo>
                    <a:pt x="31169" y="523208"/>
                  </a:lnTo>
                  <a:lnTo>
                    <a:pt x="26522" y="542728"/>
                  </a:lnTo>
                  <a:lnTo>
                    <a:pt x="11286" y="582307"/>
                  </a:lnTo>
                  <a:lnTo>
                    <a:pt x="9640" y="582938"/>
                  </a:lnTo>
                  <a:lnTo>
                    <a:pt x="0" y="57150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63" name="SMARTInkShape-Group66">
            <a:extLst>
              <a:ext uri="{FF2B5EF4-FFF2-40B4-BE49-F238E27FC236}">
                <a16:creationId xmlns:a16="http://schemas.microsoft.com/office/drawing/2014/main" id="{842E672E-389B-E5C0-BBD4-D8C02343F510}"/>
              </a:ext>
            </a:extLst>
          </p:cNvPr>
          <p:cNvGrpSpPr/>
          <p:nvPr/>
        </p:nvGrpSpPr>
        <p:grpSpPr>
          <a:xfrm>
            <a:off x="8502779" y="1819275"/>
            <a:ext cx="660272" cy="298278"/>
            <a:chOff x="8502779" y="1819275"/>
            <a:chExt cx="660272" cy="298278"/>
          </a:xfrm>
        </p:grpSpPr>
        <p:sp>
          <p:nvSpPr>
            <p:cNvPr id="59" name="SMARTInkShape-313">
              <a:extLst>
                <a:ext uri="{FF2B5EF4-FFF2-40B4-BE49-F238E27FC236}">
                  <a16:creationId xmlns:a16="http://schemas.microsoft.com/office/drawing/2014/main" id="{471C05EF-6BE3-C508-9CA8-B67E4FE14429}"/>
                </a:ext>
              </a:extLst>
            </p:cNvPr>
            <p:cNvSpPr/>
            <p:nvPr>
              <p:custDataLst>
                <p:tags r:id="rId1"/>
              </p:custDataLst>
            </p:nvPr>
          </p:nvSpPr>
          <p:spPr>
            <a:xfrm>
              <a:off x="8934450" y="1819275"/>
              <a:ext cx="228601" cy="66676"/>
            </a:xfrm>
            <a:custGeom>
              <a:avLst/>
              <a:gdLst/>
              <a:ahLst/>
              <a:cxnLst/>
              <a:rect l="0" t="0" r="0" b="0"/>
              <a:pathLst>
                <a:path w="228601" h="66676">
                  <a:moveTo>
                    <a:pt x="0" y="66675"/>
                  </a:moveTo>
                  <a:lnTo>
                    <a:pt x="0" y="66675"/>
                  </a:lnTo>
                  <a:lnTo>
                    <a:pt x="23370" y="48361"/>
                  </a:lnTo>
                  <a:lnTo>
                    <a:pt x="64549" y="32522"/>
                  </a:lnTo>
                  <a:lnTo>
                    <a:pt x="107177" y="22025"/>
                  </a:lnTo>
                  <a:lnTo>
                    <a:pt x="148953" y="18384"/>
                  </a:lnTo>
                  <a:lnTo>
                    <a:pt x="194305" y="10901"/>
                  </a:lnTo>
                  <a:lnTo>
                    <a:pt x="2286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0" name="SMARTInkShape-314">
              <a:extLst>
                <a:ext uri="{FF2B5EF4-FFF2-40B4-BE49-F238E27FC236}">
                  <a16:creationId xmlns:a16="http://schemas.microsoft.com/office/drawing/2014/main" id="{3ACCF584-667C-F226-16D2-6E6614C15D39}"/>
                </a:ext>
              </a:extLst>
            </p:cNvPr>
            <p:cNvSpPr/>
            <p:nvPr>
              <p:custDataLst>
                <p:tags r:id="rId2"/>
              </p:custDataLst>
            </p:nvPr>
          </p:nvSpPr>
          <p:spPr>
            <a:xfrm>
              <a:off x="8877300" y="1886458"/>
              <a:ext cx="145835" cy="189993"/>
            </a:xfrm>
            <a:custGeom>
              <a:avLst/>
              <a:gdLst/>
              <a:ahLst/>
              <a:cxnLst/>
              <a:rect l="0" t="0" r="0" b="0"/>
              <a:pathLst>
                <a:path w="145835" h="189993">
                  <a:moveTo>
                    <a:pt x="47625" y="18542"/>
                  </a:moveTo>
                  <a:lnTo>
                    <a:pt x="47625" y="18542"/>
                  </a:lnTo>
                  <a:lnTo>
                    <a:pt x="52682" y="13486"/>
                  </a:lnTo>
                  <a:lnTo>
                    <a:pt x="55165" y="8181"/>
                  </a:lnTo>
                  <a:lnTo>
                    <a:pt x="57035" y="0"/>
                  </a:lnTo>
                  <a:lnTo>
                    <a:pt x="35025" y="40930"/>
                  </a:lnTo>
                  <a:lnTo>
                    <a:pt x="26150" y="57067"/>
                  </a:lnTo>
                  <a:lnTo>
                    <a:pt x="19984" y="86148"/>
                  </a:lnTo>
                  <a:lnTo>
                    <a:pt x="22287" y="93745"/>
                  </a:lnTo>
                  <a:lnTo>
                    <a:pt x="24383" y="97252"/>
                  </a:lnTo>
                  <a:lnTo>
                    <a:pt x="26839" y="99590"/>
                  </a:lnTo>
                  <a:lnTo>
                    <a:pt x="32389" y="102189"/>
                  </a:lnTo>
                  <a:lnTo>
                    <a:pt x="41207" y="100521"/>
                  </a:lnTo>
                  <a:lnTo>
                    <a:pt x="84011" y="87710"/>
                  </a:lnTo>
                  <a:lnTo>
                    <a:pt x="130075" y="85363"/>
                  </a:lnTo>
                  <a:lnTo>
                    <a:pt x="135399" y="87431"/>
                  </a:lnTo>
                  <a:lnTo>
                    <a:pt x="144139" y="95373"/>
                  </a:lnTo>
                  <a:lnTo>
                    <a:pt x="145834" y="100454"/>
                  </a:lnTo>
                  <a:lnTo>
                    <a:pt x="144896" y="111745"/>
                  </a:lnTo>
                  <a:lnTo>
                    <a:pt x="142105" y="116661"/>
                  </a:lnTo>
                  <a:lnTo>
                    <a:pt x="97378" y="158327"/>
                  </a:lnTo>
                  <a:lnTo>
                    <a:pt x="65214" y="178289"/>
                  </a:lnTo>
                  <a:lnTo>
                    <a:pt x="38398" y="187680"/>
                  </a:lnTo>
                  <a:lnTo>
                    <a:pt x="0" y="18999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1" name="SMARTInkShape-315">
              <a:extLst>
                <a:ext uri="{FF2B5EF4-FFF2-40B4-BE49-F238E27FC236}">
                  <a16:creationId xmlns:a16="http://schemas.microsoft.com/office/drawing/2014/main" id="{44B80033-E8E7-DE4C-C4D7-141A31ECD503}"/>
                </a:ext>
              </a:extLst>
            </p:cNvPr>
            <p:cNvSpPr/>
            <p:nvPr>
              <p:custDataLst>
                <p:tags r:id="rId3"/>
              </p:custDataLst>
            </p:nvPr>
          </p:nvSpPr>
          <p:spPr>
            <a:xfrm>
              <a:off x="8764832" y="2028872"/>
              <a:ext cx="45794" cy="28102"/>
            </a:xfrm>
            <a:custGeom>
              <a:avLst/>
              <a:gdLst/>
              <a:ahLst/>
              <a:cxnLst/>
              <a:rect l="0" t="0" r="0" b="0"/>
              <a:pathLst>
                <a:path w="45794" h="28102">
                  <a:moveTo>
                    <a:pt x="7693" y="9478"/>
                  </a:moveTo>
                  <a:lnTo>
                    <a:pt x="7693" y="9478"/>
                  </a:lnTo>
                  <a:lnTo>
                    <a:pt x="21884" y="9478"/>
                  </a:lnTo>
                  <a:lnTo>
                    <a:pt x="23503" y="10536"/>
                  </a:lnTo>
                  <a:lnTo>
                    <a:pt x="24583" y="12300"/>
                  </a:lnTo>
                  <a:lnTo>
                    <a:pt x="26458" y="19179"/>
                  </a:lnTo>
                  <a:lnTo>
                    <a:pt x="26616" y="23667"/>
                  </a:lnTo>
                  <a:lnTo>
                    <a:pt x="25600" y="25288"/>
                  </a:lnTo>
                  <a:lnTo>
                    <a:pt x="23865" y="26368"/>
                  </a:lnTo>
                  <a:lnTo>
                    <a:pt x="16365" y="27888"/>
                  </a:lnTo>
                  <a:lnTo>
                    <a:pt x="13475" y="28101"/>
                  </a:lnTo>
                  <a:lnTo>
                    <a:pt x="7441" y="25516"/>
                  </a:lnTo>
                  <a:lnTo>
                    <a:pt x="4350" y="23345"/>
                  </a:lnTo>
                  <a:lnTo>
                    <a:pt x="915" y="18111"/>
                  </a:lnTo>
                  <a:lnTo>
                    <a:pt x="0" y="15233"/>
                  </a:lnTo>
                  <a:lnTo>
                    <a:pt x="448" y="12256"/>
                  </a:lnTo>
                  <a:lnTo>
                    <a:pt x="6530" y="1782"/>
                  </a:lnTo>
                  <a:lnTo>
                    <a:pt x="9999" y="766"/>
                  </a:lnTo>
                  <a:lnTo>
                    <a:pt x="21853" y="0"/>
                  </a:lnTo>
                  <a:lnTo>
                    <a:pt x="27392" y="2796"/>
                  </a:lnTo>
                  <a:lnTo>
                    <a:pt x="33381" y="6508"/>
                  </a:lnTo>
                  <a:lnTo>
                    <a:pt x="45793" y="947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2" name="SMARTInkShape-316">
              <a:extLst>
                <a:ext uri="{FF2B5EF4-FFF2-40B4-BE49-F238E27FC236}">
                  <a16:creationId xmlns:a16="http://schemas.microsoft.com/office/drawing/2014/main" id="{BDB08BE3-7DC0-948C-A14D-F94AC757B025}"/>
                </a:ext>
              </a:extLst>
            </p:cNvPr>
            <p:cNvSpPr/>
            <p:nvPr>
              <p:custDataLst>
                <p:tags r:id="rId4"/>
              </p:custDataLst>
            </p:nvPr>
          </p:nvSpPr>
          <p:spPr>
            <a:xfrm>
              <a:off x="8502779" y="1889498"/>
              <a:ext cx="176129" cy="228055"/>
            </a:xfrm>
            <a:custGeom>
              <a:avLst/>
              <a:gdLst/>
              <a:ahLst/>
              <a:cxnLst/>
              <a:rect l="0" t="0" r="0" b="0"/>
              <a:pathLst>
                <a:path w="176129" h="228055">
                  <a:moveTo>
                    <a:pt x="126871" y="34552"/>
                  </a:moveTo>
                  <a:lnTo>
                    <a:pt x="126871" y="34552"/>
                  </a:lnTo>
                  <a:lnTo>
                    <a:pt x="121815" y="34552"/>
                  </a:lnTo>
                  <a:lnTo>
                    <a:pt x="120326" y="33494"/>
                  </a:lnTo>
                  <a:lnTo>
                    <a:pt x="119333" y="31730"/>
                  </a:lnTo>
                  <a:lnTo>
                    <a:pt x="118671" y="29496"/>
                  </a:lnTo>
                  <a:lnTo>
                    <a:pt x="117170" y="28006"/>
                  </a:lnTo>
                  <a:lnTo>
                    <a:pt x="112682" y="26351"/>
                  </a:lnTo>
                  <a:lnTo>
                    <a:pt x="89934" y="25143"/>
                  </a:lnTo>
                  <a:lnTo>
                    <a:pt x="78352" y="30723"/>
                  </a:lnTo>
                  <a:lnTo>
                    <a:pt x="34743" y="69811"/>
                  </a:lnTo>
                  <a:lnTo>
                    <a:pt x="10445" y="102547"/>
                  </a:lnTo>
                  <a:lnTo>
                    <a:pt x="1748" y="120864"/>
                  </a:lnTo>
                  <a:lnTo>
                    <a:pt x="0" y="142410"/>
                  </a:lnTo>
                  <a:lnTo>
                    <a:pt x="4965" y="169874"/>
                  </a:lnTo>
                  <a:lnTo>
                    <a:pt x="16125" y="193692"/>
                  </a:lnTo>
                  <a:lnTo>
                    <a:pt x="35496" y="212467"/>
                  </a:lnTo>
                  <a:lnTo>
                    <a:pt x="56288" y="226380"/>
                  </a:lnTo>
                  <a:lnTo>
                    <a:pt x="62883" y="228054"/>
                  </a:lnTo>
                  <a:lnTo>
                    <a:pt x="100113" y="225656"/>
                  </a:lnTo>
                  <a:lnTo>
                    <a:pt x="107974" y="222280"/>
                  </a:lnTo>
                  <a:lnTo>
                    <a:pt x="142348" y="190389"/>
                  </a:lnTo>
                  <a:lnTo>
                    <a:pt x="156622" y="171155"/>
                  </a:lnTo>
                  <a:lnTo>
                    <a:pt x="172610" y="136881"/>
                  </a:lnTo>
                  <a:lnTo>
                    <a:pt x="176128" y="113898"/>
                  </a:lnTo>
                  <a:lnTo>
                    <a:pt x="169762" y="68217"/>
                  </a:lnTo>
                  <a:lnTo>
                    <a:pt x="166390" y="46173"/>
                  </a:lnTo>
                  <a:lnTo>
                    <a:pt x="159957" y="34072"/>
                  </a:lnTo>
                  <a:lnTo>
                    <a:pt x="138580" y="9057"/>
                  </a:lnTo>
                  <a:lnTo>
                    <a:pt x="126431" y="2054"/>
                  </a:lnTo>
                  <a:lnTo>
                    <a:pt x="120227" y="187"/>
                  </a:lnTo>
                  <a:lnTo>
                    <a:pt x="116092" y="0"/>
                  </a:lnTo>
                  <a:lnTo>
                    <a:pt x="113335" y="934"/>
                  </a:lnTo>
                  <a:lnTo>
                    <a:pt x="111497" y="2615"/>
                  </a:lnTo>
                  <a:lnTo>
                    <a:pt x="107821" y="1550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1494789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Sampling Distribution of the Sample Proportion</a:t>
            </a:r>
          </a:p>
        </p:txBody>
      </p:sp>
      <mc:AlternateContent xmlns:mc="http://schemas.openxmlformats.org/markup-compatibility/2006" xmlns:a14="http://schemas.microsoft.com/office/drawing/2010/main">
        <mc:Choice Requires="a14">
          <p:sp>
            <p:nvSpPr>
              <p:cNvPr id="7" name="Content Placeholder 2"/>
              <p:cNvSpPr>
                <a:spLocks noGrp="1"/>
              </p:cNvSpPr>
              <p:nvPr>
                <p:ph idx="1"/>
              </p:nvPr>
            </p:nvSpPr>
            <p:spPr>
              <a:xfrm>
                <a:off x="1981200" y="1709531"/>
                <a:ext cx="8229600" cy="4572000"/>
              </a:xfrm>
            </p:spPr>
            <p:txBody>
              <a:bodyPr>
                <a:normAutofit/>
              </a:bodyPr>
              <a:lstStyle/>
              <a:p>
                <a:r>
                  <a:rPr lang="en-US" dirty="0"/>
                  <a:t>Sampling distribution of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𝑝</m:t>
                        </m:r>
                      </m:e>
                    </m:acc>
                  </m:oMath>
                </a14:m>
                <a:r>
                  <a:rPr lang="en-US" dirty="0"/>
                  <a:t> approaches normality as </a:t>
                </a:r>
                <a14:m>
                  <m:oMath xmlns:m="http://schemas.openxmlformats.org/officeDocument/2006/math">
                    <m:r>
                      <a:rPr lang="en-US" b="0" i="1" smtClean="0">
                        <a:latin typeface="Cambria Math" panose="02040503050406030204" pitchFamily="18" charset="0"/>
                      </a:rPr>
                      <m:t>𝑛</m:t>
                    </m:r>
                  </m:oMath>
                </a14:m>
                <a:r>
                  <a:rPr lang="en-US" dirty="0"/>
                  <a:t> becomes sufficiently large and</a:t>
                </a:r>
              </a:p>
              <a:p>
                <a:endParaRPr lang="en-US" b="0" dirty="0">
                  <a:ea typeface="Cambria Math" panose="02040503050406030204" pitchFamily="18" charset="0"/>
                </a:endParaRPr>
              </a:p>
              <a:p>
                <a:endParaRPr lang="en-US" dirty="0">
                  <a:ea typeface="Cambria Math" panose="02040503050406030204" pitchFamily="18" charset="0"/>
                </a:endParaRPr>
              </a:p>
              <a:p>
                <a:endParaRPr lang="en-US" b="0" dirty="0">
                  <a:ea typeface="Cambria Math" panose="02040503050406030204" pitchFamily="18" charset="0"/>
                </a:endParaRPr>
              </a:p>
            </p:txBody>
          </p:sp>
        </mc:Choice>
        <mc:Fallback xmlns="">
          <p:sp>
            <p:nvSpPr>
              <p:cNvPr id="7" name="Content Placeholder 2"/>
              <p:cNvSpPr>
                <a:spLocks noGrp="1" noRot="1" noChangeAspect="1" noMove="1" noResize="1" noEditPoints="1" noAdjustHandles="1" noChangeArrowheads="1" noChangeShapeType="1" noTextEdit="1"/>
              </p:cNvSpPr>
              <p:nvPr>
                <p:ph idx="1"/>
              </p:nvPr>
            </p:nvSpPr>
            <p:spPr>
              <a:xfrm>
                <a:off x="1981200" y="1709531"/>
                <a:ext cx="8229600" cy="4572000"/>
              </a:xfrm>
              <a:blipFill>
                <a:blip r:embed="rId63"/>
                <a:stretch>
                  <a:fillRect l="-1333" t="-2267" r="-2074"/>
                </a:stretch>
              </a:blipFill>
            </p:spPr>
            <p:txBody>
              <a:bodyPr/>
              <a:lstStyle/>
              <a:p>
                <a:r>
                  <a:rPr lang="en-US">
                    <a:noFill/>
                  </a:rPr>
                  <a:t> </a:t>
                </a:r>
              </a:p>
            </p:txBody>
          </p:sp>
        </mc:Fallback>
      </mc:AlternateContent>
      <p:pic>
        <p:nvPicPr>
          <p:cNvPr id="3" name="Picture 2"/>
          <p:cNvPicPr>
            <a:picLocks noChangeAspect="1"/>
          </p:cNvPicPr>
          <p:nvPr/>
        </p:nvPicPr>
        <p:blipFill>
          <a:blip r:embed="rId64">
            <a:extLst>
              <a:ext uri="{28A0092B-C50C-407E-A947-70E740481C1C}">
                <a14:useLocalDpi xmlns:a14="http://schemas.microsoft.com/office/drawing/2010/main" val="0"/>
              </a:ext>
            </a:extLst>
          </a:blip>
          <a:stretch>
            <a:fillRect/>
          </a:stretch>
        </p:blipFill>
        <p:spPr>
          <a:xfrm>
            <a:off x="3695700" y="2667000"/>
            <a:ext cx="4800600" cy="2686050"/>
          </a:xfrm>
          <a:prstGeom prst="rect">
            <a:avLst/>
          </a:prstGeom>
        </p:spPr>
      </p:pic>
      <p:sp>
        <p:nvSpPr>
          <p:cNvPr id="6" name="TextBox 5">
            <a:extLst>
              <a:ext uri="{FF2B5EF4-FFF2-40B4-BE49-F238E27FC236}">
                <a16:creationId xmlns:a16="http://schemas.microsoft.com/office/drawing/2014/main" id="{9A7500A4-6D55-468B-9A0A-C5039B7229BE}"/>
              </a:ext>
            </a:extLst>
          </p:cNvPr>
          <p:cNvSpPr txBox="1"/>
          <p:nvPr/>
        </p:nvSpPr>
        <p:spPr>
          <a:xfrm>
            <a:off x="1407381" y="5498069"/>
            <a:ext cx="8955819" cy="369332"/>
          </a:xfrm>
          <a:prstGeom prst="rect">
            <a:avLst/>
          </a:prstGeom>
          <a:noFill/>
        </p:spPr>
        <p:txBody>
          <a:bodyPr wrap="square">
            <a:spAutoFit/>
          </a:bodyPr>
          <a:lstStyle/>
          <a:p>
            <a:r>
              <a:rPr lang="en-US" dirty="0"/>
              <a:t>http://digitalfirst.bfwpub.com/stats_applet/generic_stats_applet_24_sampdistprop.html</a:t>
            </a:r>
          </a:p>
        </p:txBody>
      </p:sp>
      <p:grpSp>
        <p:nvGrpSpPr>
          <p:cNvPr id="87" name="SMARTInkShape-Group84">
            <a:extLst>
              <a:ext uri="{FF2B5EF4-FFF2-40B4-BE49-F238E27FC236}">
                <a16:creationId xmlns:a16="http://schemas.microsoft.com/office/drawing/2014/main" id="{F78F3D86-884E-A904-AA72-7B52914CD09C}"/>
              </a:ext>
            </a:extLst>
          </p:cNvPr>
          <p:cNvGrpSpPr/>
          <p:nvPr/>
        </p:nvGrpSpPr>
        <p:grpSpPr>
          <a:xfrm>
            <a:off x="4585562" y="5205700"/>
            <a:ext cx="557431" cy="271176"/>
            <a:chOff x="4585562" y="5205700"/>
            <a:chExt cx="557431" cy="271176"/>
          </a:xfrm>
        </p:grpSpPr>
        <p:sp>
          <p:nvSpPr>
            <p:cNvPr id="83" name="SMARTInkShape-378">
              <a:extLst>
                <a:ext uri="{FF2B5EF4-FFF2-40B4-BE49-F238E27FC236}">
                  <a16:creationId xmlns:a16="http://schemas.microsoft.com/office/drawing/2014/main" id="{55B8B7B0-1041-6A5D-1D64-A684884D3380}"/>
                </a:ext>
              </a:extLst>
            </p:cNvPr>
            <p:cNvSpPr/>
            <p:nvPr>
              <p:custDataLst>
                <p:tags r:id="rId58"/>
              </p:custDataLst>
            </p:nvPr>
          </p:nvSpPr>
          <p:spPr>
            <a:xfrm>
              <a:off x="5035090" y="5214691"/>
              <a:ext cx="107903" cy="262185"/>
            </a:xfrm>
            <a:custGeom>
              <a:avLst/>
              <a:gdLst/>
              <a:ahLst/>
              <a:cxnLst/>
              <a:rect l="0" t="0" r="0" b="0"/>
              <a:pathLst>
                <a:path w="107903" h="262185">
                  <a:moveTo>
                    <a:pt x="89360" y="43109"/>
                  </a:moveTo>
                  <a:lnTo>
                    <a:pt x="89360" y="43109"/>
                  </a:lnTo>
                  <a:lnTo>
                    <a:pt x="94416" y="38053"/>
                  </a:lnTo>
                  <a:lnTo>
                    <a:pt x="99721" y="35570"/>
                  </a:lnTo>
                  <a:lnTo>
                    <a:pt x="102617" y="34908"/>
                  </a:lnTo>
                  <a:lnTo>
                    <a:pt x="104548" y="33408"/>
                  </a:lnTo>
                  <a:lnTo>
                    <a:pt x="106693" y="28920"/>
                  </a:lnTo>
                  <a:lnTo>
                    <a:pt x="107902" y="20443"/>
                  </a:lnTo>
                  <a:lnTo>
                    <a:pt x="105361" y="14338"/>
                  </a:lnTo>
                  <a:lnTo>
                    <a:pt x="99264" y="5556"/>
                  </a:lnTo>
                  <a:lnTo>
                    <a:pt x="90298" y="4058"/>
                  </a:lnTo>
                  <a:lnTo>
                    <a:pt x="80604" y="0"/>
                  </a:lnTo>
                  <a:lnTo>
                    <a:pt x="69241" y="313"/>
                  </a:lnTo>
                  <a:lnTo>
                    <a:pt x="57134" y="5038"/>
                  </a:lnTo>
                  <a:lnTo>
                    <a:pt x="38419" y="20658"/>
                  </a:lnTo>
                  <a:lnTo>
                    <a:pt x="8052" y="59130"/>
                  </a:lnTo>
                  <a:lnTo>
                    <a:pt x="1012" y="74571"/>
                  </a:lnTo>
                  <a:lnTo>
                    <a:pt x="0" y="89195"/>
                  </a:lnTo>
                  <a:lnTo>
                    <a:pt x="3077" y="101691"/>
                  </a:lnTo>
                  <a:lnTo>
                    <a:pt x="7974" y="110774"/>
                  </a:lnTo>
                  <a:lnTo>
                    <a:pt x="12877" y="113618"/>
                  </a:lnTo>
                  <a:lnTo>
                    <a:pt x="26792" y="116780"/>
                  </a:lnTo>
                  <a:lnTo>
                    <a:pt x="40739" y="115363"/>
                  </a:lnTo>
                  <a:lnTo>
                    <a:pt x="47420" y="113504"/>
                  </a:lnTo>
                  <a:lnTo>
                    <a:pt x="57667" y="105792"/>
                  </a:lnTo>
                  <a:lnTo>
                    <a:pt x="84278" y="74156"/>
                  </a:lnTo>
                  <a:lnTo>
                    <a:pt x="90677" y="62892"/>
                  </a:lnTo>
                  <a:lnTo>
                    <a:pt x="97263" y="54660"/>
                  </a:lnTo>
                  <a:lnTo>
                    <a:pt x="97804" y="55043"/>
                  </a:lnTo>
                  <a:lnTo>
                    <a:pt x="98406" y="58291"/>
                  </a:lnTo>
                  <a:lnTo>
                    <a:pt x="89157" y="103088"/>
                  </a:lnTo>
                  <a:lnTo>
                    <a:pt x="81990" y="143425"/>
                  </a:lnTo>
                  <a:lnTo>
                    <a:pt x="80119" y="186652"/>
                  </a:lnTo>
                  <a:lnTo>
                    <a:pt x="79891" y="227038"/>
                  </a:lnTo>
                  <a:lnTo>
                    <a:pt x="79835" y="261575"/>
                  </a:lnTo>
                  <a:lnTo>
                    <a:pt x="70310" y="262184"/>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4" name="SMARTInkShape-379">
              <a:extLst>
                <a:ext uri="{FF2B5EF4-FFF2-40B4-BE49-F238E27FC236}">
                  <a16:creationId xmlns:a16="http://schemas.microsoft.com/office/drawing/2014/main" id="{D12D23FD-79BA-7E37-E493-B94B80BBE547}"/>
                </a:ext>
              </a:extLst>
            </p:cNvPr>
            <p:cNvSpPr/>
            <p:nvPr>
              <p:custDataLst>
                <p:tags r:id="rId59"/>
              </p:custDataLst>
            </p:nvPr>
          </p:nvSpPr>
          <p:spPr>
            <a:xfrm>
              <a:off x="4844176" y="5205700"/>
              <a:ext cx="108709" cy="204501"/>
            </a:xfrm>
            <a:custGeom>
              <a:avLst/>
              <a:gdLst/>
              <a:ahLst/>
              <a:cxnLst/>
              <a:rect l="0" t="0" r="0" b="0"/>
              <a:pathLst>
                <a:path w="108709" h="204501">
                  <a:moveTo>
                    <a:pt x="99299" y="71150"/>
                  </a:moveTo>
                  <a:lnTo>
                    <a:pt x="99299" y="71150"/>
                  </a:lnTo>
                  <a:lnTo>
                    <a:pt x="99299" y="62949"/>
                  </a:lnTo>
                  <a:lnTo>
                    <a:pt x="105844" y="54282"/>
                  </a:lnTo>
                  <a:lnTo>
                    <a:pt x="108432" y="44326"/>
                  </a:lnTo>
                  <a:lnTo>
                    <a:pt x="108708" y="32981"/>
                  </a:lnTo>
                  <a:lnTo>
                    <a:pt x="105950" y="24905"/>
                  </a:lnTo>
                  <a:lnTo>
                    <a:pt x="102255" y="17789"/>
                  </a:lnTo>
                  <a:lnTo>
                    <a:pt x="100612" y="11098"/>
                  </a:lnTo>
                  <a:lnTo>
                    <a:pt x="99116" y="8890"/>
                  </a:lnTo>
                  <a:lnTo>
                    <a:pt x="97062" y="7419"/>
                  </a:lnTo>
                  <a:lnTo>
                    <a:pt x="81100" y="0"/>
                  </a:lnTo>
                  <a:lnTo>
                    <a:pt x="69692" y="16"/>
                  </a:lnTo>
                  <a:lnTo>
                    <a:pt x="63686" y="1503"/>
                  </a:lnTo>
                  <a:lnTo>
                    <a:pt x="23069" y="33874"/>
                  </a:lnTo>
                  <a:lnTo>
                    <a:pt x="1150" y="71471"/>
                  </a:lnTo>
                  <a:lnTo>
                    <a:pt x="0" y="76655"/>
                  </a:lnTo>
                  <a:lnTo>
                    <a:pt x="1544" y="88061"/>
                  </a:lnTo>
                  <a:lnTo>
                    <a:pt x="3437" y="91949"/>
                  </a:lnTo>
                  <a:lnTo>
                    <a:pt x="5758" y="94542"/>
                  </a:lnTo>
                  <a:lnTo>
                    <a:pt x="8363" y="96269"/>
                  </a:lnTo>
                  <a:lnTo>
                    <a:pt x="12217" y="96362"/>
                  </a:lnTo>
                  <a:lnTo>
                    <a:pt x="22143" y="93645"/>
                  </a:lnTo>
                  <a:lnTo>
                    <a:pt x="67988" y="62101"/>
                  </a:lnTo>
                  <a:lnTo>
                    <a:pt x="74800" y="55486"/>
                  </a:lnTo>
                  <a:lnTo>
                    <a:pt x="79692" y="46871"/>
                  </a:lnTo>
                  <a:lnTo>
                    <a:pt x="93294" y="38084"/>
                  </a:lnTo>
                  <a:lnTo>
                    <a:pt x="96631" y="32465"/>
                  </a:lnTo>
                  <a:lnTo>
                    <a:pt x="97519" y="29485"/>
                  </a:lnTo>
                  <a:lnTo>
                    <a:pt x="99171" y="27498"/>
                  </a:lnTo>
                  <a:lnTo>
                    <a:pt x="103829" y="25291"/>
                  </a:lnTo>
                  <a:lnTo>
                    <a:pt x="104435" y="26819"/>
                  </a:lnTo>
                  <a:lnTo>
                    <a:pt x="94504" y="73408"/>
                  </a:lnTo>
                  <a:lnTo>
                    <a:pt x="76933" y="120297"/>
                  </a:lnTo>
                  <a:lnTo>
                    <a:pt x="68719" y="166600"/>
                  </a:lnTo>
                  <a:lnTo>
                    <a:pt x="61199" y="20450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5" name="SMARTInkShape-380">
              <a:extLst>
                <a:ext uri="{FF2B5EF4-FFF2-40B4-BE49-F238E27FC236}">
                  <a16:creationId xmlns:a16="http://schemas.microsoft.com/office/drawing/2014/main" id="{E659DB36-D607-D23F-ADEA-A5D9050AFDF0}"/>
                </a:ext>
              </a:extLst>
            </p:cNvPr>
            <p:cNvSpPr/>
            <p:nvPr>
              <p:custDataLst>
                <p:tags r:id="rId60"/>
              </p:custDataLst>
            </p:nvPr>
          </p:nvSpPr>
          <p:spPr>
            <a:xfrm>
              <a:off x="4591050" y="5353050"/>
              <a:ext cx="133351" cy="9526"/>
            </a:xfrm>
            <a:custGeom>
              <a:avLst/>
              <a:gdLst/>
              <a:ahLst/>
              <a:cxnLst/>
              <a:rect l="0" t="0" r="0" b="0"/>
              <a:pathLst>
                <a:path w="133351" h="9526">
                  <a:moveTo>
                    <a:pt x="0" y="0"/>
                  </a:moveTo>
                  <a:lnTo>
                    <a:pt x="0" y="0"/>
                  </a:lnTo>
                  <a:lnTo>
                    <a:pt x="10113" y="5056"/>
                  </a:lnTo>
                  <a:lnTo>
                    <a:pt x="56496" y="4220"/>
                  </a:lnTo>
                  <a:lnTo>
                    <a:pt x="133350" y="9525"/>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6" name="SMARTInkShape-381">
              <a:extLst>
                <a:ext uri="{FF2B5EF4-FFF2-40B4-BE49-F238E27FC236}">
                  <a16:creationId xmlns:a16="http://schemas.microsoft.com/office/drawing/2014/main" id="{6F91BA31-DC9F-BB22-D87B-E3ED9AA7AB57}"/>
                </a:ext>
              </a:extLst>
            </p:cNvPr>
            <p:cNvSpPr/>
            <p:nvPr>
              <p:custDataLst>
                <p:tags r:id="rId61"/>
              </p:custDataLst>
            </p:nvPr>
          </p:nvSpPr>
          <p:spPr>
            <a:xfrm>
              <a:off x="4585562" y="5286385"/>
              <a:ext cx="110264" cy="9516"/>
            </a:xfrm>
            <a:custGeom>
              <a:avLst/>
              <a:gdLst/>
              <a:ahLst/>
              <a:cxnLst/>
              <a:rect l="0" t="0" r="0" b="0"/>
              <a:pathLst>
                <a:path w="110264" h="9516">
                  <a:moveTo>
                    <a:pt x="5488" y="9515"/>
                  </a:moveTo>
                  <a:lnTo>
                    <a:pt x="5488" y="9515"/>
                  </a:lnTo>
                  <a:lnTo>
                    <a:pt x="0" y="9515"/>
                  </a:lnTo>
                  <a:lnTo>
                    <a:pt x="2344" y="9515"/>
                  </a:lnTo>
                  <a:lnTo>
                    <a:pt x="6913" y="6693"/>
                  </a:lnTo>
                  <a:lnTo>
                    <a:pt x="9613" y="4459"/>
                  </a:lnTo>
                  <a:lnTo>
                    <a:pt x="18257" y="1976"/>
                  </a:lnTo>
                  <a:lnTo>
                    <a:pt x="60937" y="165"/>
                  </a:lnTo>
                  <a:lnTo>
                    <a:pt x="98787" y="0"/>
                  </a:lnTo>
                  <a:lnTo>
                    <a:pt x="102613" y="1055"/>
                  </a:lnTo>
                  <a:lnTo>
                    <a:pt x="110263" y="9515"/>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96" name="SMARTInkShape-Group85">
            <a:extLst>
              <a:ext uri="{FF2B5EF4-FFF2-40B4-BE49-F238E27FC236}">
                <a16:creationId xmlns:a16="http://schemas.microsoft.com/office/drawing/2014/main" id="{6E24AB0D-1A18-4754-F0B4-9E688BB9D1D0}"/>
              </a:ext>
            </a:extLst>
          </p:cNvPr>
          <p:cNvGrpSpPr/>
          <p:nvPr/>
        </p:nvGrpSpPr>
        <p:grpSpPr>
          <a:xfrm>
            <a:off x="2933700" y="4886325"/>
            <a:ext cx="1399339" cy="619126"/>
            <a:chOff x="2933700" y="4886325"/>
            <a:chExt cx="1399339" cy="619126"/>
          </a:xfrm>
        </p:grpSpPr>
        <p:sp>
          <p:nvSpPr>
            <p:cNvPr id="88" name="SMARTInkShape-382">
              <a:extLst>
                <a:ext uri="{FF2B5EF4-FFF2-40B4-BE49-F238E27FC236}">
                  <a16:creationId xmlns:a16="http://schemas.microsoft.com/office/drawing/2014/main" id="{84779A36-8694-0ECD-8CEE-26FE659EFF48}"/>
                </a:ext>
              </a:extLst>
            </p:cNvPr>
            <p:cNvSpPr/>
            <p:nvPr>
              <p:custDataLst>
                <p:tags r:id="rId50"/>
              </p:custDataLst>
            </p:nvPr>
          </p:nvSpPr>
          <p:spPr>
            <a:xfrm>
              <a:off x="4229100" y="5147537"/>
              <a:ext cx="103939" cy="338864"/>
            </a:xfrm>
            <a:custGeom>
              <a:avLst/>
              <a:gdLst/>
              <a:ahLst/>
              <a:cxnLst/>
              <a:rect l="0" t="0" r="0" b="0"/>
              <a:pathLst>
                <a:path w="103939" h="338864">
                  <a:moveTo>
                    <a:pt x="9525" y="5488"/>
                  </a:moveTo>
                  <a:lnTo>
                    <a:pt x="9525" y="5488"/>
                  </a:lnTo>
                  <a:lnTo>
                    <a:pt x="14582" y="432"/>
                  </a:lnTo>
                  <a:lnTo>
                    <a:pt x="17130" y="0"/>
                  </a:lnTo>
                  <a:lnTo>
                    <a:pt x="19886" y="772"/>
                  </a:lnTo>
                  <a:lnTo>
                    <a:pt x="31645" y="9735"/>
                  </a:lnTo>
                  <a:lnTo>
                    <a:pt x="45712" y="25796"/>
                  </a:lnTo>
                  <a:lnTo>
                    <a:pt x="69738" y="69061"/>
                  </a:lnTo>
                  <a:lnTo>
                    <a:pt x="88890" y="112151"/>
                  </a:lnTo>
                  <a:lnTo>
                    <a:pt x="100540" y="149794"/>
                  </a:lnTo>
                  <a:lnTo>
                    <a:pt x="103938" y="196898"/>
                  </a:lnTo>
                  <a:lnTo>
                    <a:pt x="102286" y="221792"/>
                  </a:lnTo>
                  <a:lnTo>
                    <a:pt x="86801" y="263801"/>
                  </a:lnTo>
                  <a:lnTo>
                    <a:pt x="55362" y="302123"/>
                  </a:lnTo>
                  <a:lnTo>
                    <a:pt x="32886" y="322826"/>
                  </a:lnTo>
                  <a:lnTo>
                    <a:pt x="0" y="338863"/>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9" name="SMARTInkShape-383">
              <a:extLst>
                <a:ext uri="{FF2B5EF4-FFF2-40B4-BE49-F238E27FC236}">
                  <a16:creationId xmlns:a16="http://schemas.microsoft.com/office/drawing/2014/main" id="{67E89B92-BB69-AE7E-B0C7-D7D0D96A0199}"/>
                </a:ext>
              </a:extLst>
            </p:cNvPr>
            <p:cNvSpPr/>
            <p:nvPr>
              <p:custDataLst>
                <p:tags r:id="rId51"/>
              </p:custDataLst>
            </p:nvPr>
          </p:nvSpPr>
          <p:spPr>
            <a:xfrm>
              <a:off x="4124325" y="5269319"/>
              <a:ext cx="112771" cy="83732"/>
            </a:xfrm>
            <a:custGeom>
              <a:avLst/>
              <a:gdLst/>
              <a:ahLst/>
              <a:cxnLst/>
              <a:rect l="0" t="0" r="0" b="0"/>
              <a:pathLst>
                <a:path w="112771" h="83732">
                  <a:moveTo>
                    <a:pt x="0" y="55156"/>
                  </a:moveTo>
                  <a:lnTo>
                    <a:pt x="0" y="55156"/>
                  </a:lnTo>
                  <a:lnTo>
                    <a:pt x="0" y="50100"/>
                  </a:lnTo>
                  <a:lnTo>
                    <a:pt x="2822" y="44795"/>
                  </a:lnTo>
                  <a:lnTo>
                    <a:pt x="30591" y="15157"/>
                  </a:lnTo>
                  <a:lnTo>
                    <a:pt x="51045" y="4733"/>
                  </a:lnTo>
                  <a:lnTo>
                    <a:pt x="72157" y="0"/>
                  </a:lnTo>
                  <a:lnTo>
                    <a:pt x="109136" y="6382"/>
                  </a:lnTo>
                  <a:lnTo>
                    <a:pt x="110858" y="8881"/>
                  </a:lnTo>
                  <a:lnTo>
                    <a:pt x="112770" y="17303"/>
                  </a:lnTo>
                  <a:lnTo>
                    <a:pt x="107976" y="30925"/>
                  </a:lnTo>
                  <a:lnTo>
                    <a:pt x="87651" y="60482"/>
                  </a:lnTo>
                  <a:lnTo>
                    <a:pt x="69480" y="75196"/>
                  </a:lnTo>
                  <a:lnTo>
                    <a:pt x="56986" y="79937"/>
                  </a:lnTo>
                  <a:lnTo>
                    <a:pt x="28575" y="83731"/>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0" name="SMARTInkShape-384">
              <a:extLst>
                <a:ext uri="{FF2B5EF4-FFF2-40B4-BE49-F238E27FC236}">
                  <a16:creationId xmlns:a16="http://schemas.microsoft.com/office/drawing/2014/main" id="{1F769BDE-C731-95EA-CCCE-2723836CE0E1}"/>
                </a:ext>
              </a:extLst>
            </p:cNvPr>
            <p:cNvSpPr/>
            <p:nvPr>
              <p:custDataLst>
                <p:tags r:id="rId52"/>
              </p:custDataLst>
            </p:nvPr>
          </p:nvSpPr>
          <p:spPr>
            <a:xfrm>
              <a:off x="4124325" y="5215094"/>
              <a:ext cx="38101" cy="242732"/>
            </a:xfrm>
            <a:custGeom>
              <a:avLst/>
              <a:gdLst/>
              <a:ahLst/>
              <a:cxnLst/>
              <a:rect l="0" t="0" r="0" b="0"/>
              <a:pathLst>
                <a:path w="38101" h="242732">
                  <a:moveTo>
                    <a:pt x="38100" y="14131"/>
                  </a:moveTo>
                  <a:lnTo>
                    <a:pt x="38100" y="14131"/>
                  </a:lnTo>
                  <a:lnTo>
                    <a:pt x="38100" y="0"/>
                  </a:lnTo>
                  <a:lnTo>
                    <a:pt x="35278" y="38149"/>
                  </a:lnTo>
                  <a:lnTo>
                    <a:pt x="29899" y="84963"/>
                  </a:lnTo>
                  <a:lnTo>
                    <a:pt x="23911" y="122371"/>
                  </a:lnTo>
                  <a:lnTo>
                    <a:pt x="18952" y="159847"/>
                  </a:lnTo>
                  <a:lnTo>
                    <a:pt x="11700" y="205820"/>
                  </a:lnTo>
                  <a:lnTo>
                    <a:pt x="9434" y="226326"/>
                  </a:lnTo>
                  <a:lnTo>
                    <a:pt x="0" y="242731"/>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1" name="SMARTInkShape-385">
              <a:extLst>
                <a:ext uri="{FF2B5EF4-FFF2-40B4-BE49-F238E27FC236}">
                  <a16:creationId xmlns:a16="http://schemas.microsoft.com/office/drawing/2014/main" id="{BF0755DE-E9D0-B86A-66F7-ABD0D3142CF5}"/>
                </a:ext>
              </a:extLst>
            </p:cNvPr>
            <p:cNvSpPr/>
            <p:nvPr>
              <p:custDataLst>
                <p:tags r:id="rId53"/>
              </p:custDataLst>
            </p:nvPr>
          </p:nvSpPr>
          <p:spPr>
            <a:xfrm>
              <a:off x="3914775" y="5343525"/>
              <a:ext cx="161926" cy="9526"/>
            </a:xfrm>
            <a:custGeom>
              <a:avLst/>
              <a:gdLst/>
              <a:ahLst/>
              <a:cxnLst/>
              <a:rect l="0" t="0" r="0" b="0"/>
              <a:pathLst>
                <a:path w="161926" h="9526">
                  <a:moveTo>
                    <a:pt x="0" y="9525"/>
                  </a:moveTo>
                  <a:lnTo>
                    <a:pt x="0" y="9525"/>
                  </a:lnTo>
                  <a:lnTo>
                    <a:pt x="45760" y="4469"/>
                  </a:lnTo>
                  <a:lnTo>
                    <a:pt x="70591" y="1324"/>
                  </a:lnTo>
                  <a:lnTo>
                    <a:pt x="114816" y="7713"/>
                  </a:lnTo>
                  <a:lnTo>
                    <a:pt x="132521" y="7661"/>
                  </a:lnTo>
                  <a:lnTo>
                    <a:pt x="161925" y="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2" name="SMARTInkShape-386">
              <a:extLst>
                <a:ext uri="{FF2B5EF4-FFF2-40B4-BE49-F238E27FC236}">
                  <a16:creationId xmlns:a16="http://schemas.microsoft.com/office/drawing/2014/main" id="{B64E83CB-925C-7517-AC84-C2405954ACD4}"/>
                </a:ext>
              </a:extLst>
            </p:cNvPr>
            <p:cNvSpPr/>
            <p:nvPr>
              <p:custDataLst>
                <p:tags r:id="rId54"/>
              </p:custDataLst>
            </p:nvPr>
          </p:nvSpPr>
          <p:spPr>
            <a:xfrm>
              <a:off x="3840062" y="5239327"/>
              <a:ext cx="41840" cy="228024"/>
            </a:xfrm>
            <a:custGeom>
              <a:avLst/>
              <a:gdLst/>
              <a:ahLst/>
              <a:cxnLst/>
              <a:rect l="0" t="0" r="0" b="0"/>
              <a:pathLst>
                <a:path w="41840" h="228024">
                  <a:moveTo>
                    <a:pt x="27088" y="37523"/>
                  </a:moveTo>
                  <a:lnTo>
                    <a:pt x="27088" y="37523"/>
                  </a:lnTo>
                  <a:lnTo>
                    <a:pt x="27088" y="16064"/>
                  </a:lnTo>
                  <a:lnTo>
                    <a:pt x="29910" y="9289"/>
                  </a:lnTo>
                  <a:lnTo>
                    <a:pt x="35289" y="1372"/>
                  </a:lnTo>
                  <a:lnTo>
                    <a:pt x="38847" y="289"/>
                  </a:lnTo>
                  <a:lnTo>
                    <a:pt x="41277" y="0"/>
                  </a:lnTo>
                  <a:lnTo>
                    <a:pt x="41839" y="2982"/>
                  </a:lnTo>
                  <a:lnTo>
                    <a:pt x="32454" y="44303"/>
                  </a:lnTo>
                  <a:lnTo>
                    <a:pt x="23622" y="79866"/>
                  </a:lnTo>
                  <a:lnTo>
                    <a:pt x="14302" y="122271"/>
                  </a:lnTo>
                  <a:lnTo>
                    <a:pt x="6041" y="166760"/>
                  </a:lnTo>
                  <a:lnTo>
                    <a:pt x="0" y="203104"/>
                  </a:lnTo>
                  <a:lnTo>
                    <a:pt x="8038" y="228023"/>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3" name="SMARTInkShape-387">
              <a:extLst>
                <a:ext uri="{FF2B5EF4-FFF2-40B4-BE49-F238E27FC236}">
                  <a16:creationId xmlns:a16="http://schemas.microsoft.com/office/drawing/2014/main" id="{BA75C0C4-F2FF-5D41-84EC-306D70C3D9DF}"/>
                </a:ext>
              </a:extLst>
            </p:cNvPr>
            <p:cNvSpPr/>
            <p:nvPr>
              <p:custDataLst>
                <p:tags r:id="rId55"/>
              </p:custDataLst>
            </p:nvPr>
          </p:nvSpPr>
          <p:spPr>
            <a:xfrm>
              <a:off x="3641150" y="5115317"/>
              <a:ext cx="168851" cy="390134"/>
            </a:xfrm>
            <a:custGeom>
              <a:avLst/>
              <a:gdLst/>
              <a:ahLst/>
              <a:cxnLst/>
              <a:rect l="0" t="0" r="0" b="0"/>
              <a:pathLst>
                <a:path w="168851" h="390134">
                  <a:moveTo>
                    <a:pt x="168850" y="9133"/>
                  </a:moveTo>
                  <a:lnTo>
                    <a:pt x="168850" y="9133"/>
                  </a:lnTo>
                  <a:lnTo>
                    <a:pt x="168850" y="0"/>
                  </a:lnTo>
                  <a:lnTo>
                    <a:pt x="168850" y="4781"/>
                  </a:lnTo>
                  <a:lnTo>
                    <a:pt x="166733" y="6232"/>
                  </a:lnTo>
                  <a:lnTo>
                    <a:pt x="145305" y="14204"/>
                  </a:lnTo>
                  <a:lnTo>
                    <a:pt x="120925" y="30479"/>
                  </a:lnTo>
                  <a:lnTo>
                    <a:pt x="84653" y="72557"/>
                  </a:lnTo>
                  <a:lnTo>
                    <a:pt x="72162" y="88122"/>
                  </a:lnTo>
                  <a:lnTo>
                    <a:pt x="52698" y="126806"/>
                  </a:lnTo>
                  <a:lnTo>
                    <a:pt x="33841" y="169843"/>
                  </a:lnTo>
                  <a:lnTo>
                    <a:pt x="13378" y="212093"/>
                  </a:lnTo>
                  <a:lnTo>
                    <a:pt x="2605" y="258358"/>
                  </a:lnTo>
                  <a:lnTo>
                    <a:pt x="0" y="299818"/>
                  </a:lnTo>
                  <a:lnTo>
                    <a:pt x="5461" y="335738"/>
                  </a:lnTo>
                  <a:lnTo>
                    <a:pt x="22950" y="373303"/>
                  </a:lnTo>
                  <a:lnTo>
                    <a:pt x="29217" y="381947"/>
                  </a:lnTo>
                  <a:lnTo>
                    <a:pt x="64075" y="390133"/>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4" name="SMARTInkShape-388">
              <a:extLst>
                <a:ext uri="{FF2B5EF4-FFF2-40B4-BE49-F238E27FC236}">
                  <a16:creationId xmlns:a16="http://schemas.microsoft.com/office/drawing/2014/main" id="{CA17311E-4A1E-7E8A-0681-BC076C3B3FD7}"/>
                </a:ext>
              </a:extLst>
            </p:cNvPr>
            <p:cNvSpPr/>
            <p:nvPr>
              <p:custDataLst>
                <p:tags r:id="rId56"/>
              </p:custDataLst>
            </p:nvPr>
          </p:nvSpPr>
          <p:spPr>
            <a:xfrm>
              <a:off x="2933700" y="4886325"/>
              <a:ext cx="37218" cy="238126"/>
            </a:xfrm>
            <a:custGeom>
              <a:avLst/>
              <a:gdLst/>
              <a:ahLst/>
              <a:cxnLst/>
              <a:rect l="0" t="0" r="0" b="0"/>
              <a:pathLst>
                <a:path w="37218" h="238126">
                  <a:moveTo>
                    <a:pt x="28575" y="0"/>
                  </a:moveTo>
                  <a:lnTo>
                    <a:pt x="28575" y="0"/>
                  </a:lnTo>
                  <a:lnTo>
                    <a:pt x="33631" y="0"/>
                  </a:lnTo>
                  <a:lnTo>
                    <a:pt x="35121" y="2117"/>
                  </a:lnTo>
                  <a:lnTo>
                    <a:pt x="37217" y="16267"/>
                  </a:lnTo>
                  <a:lnTo>
                    <a:pt x="35103" y="51779"/>
                  </a:lnTo>
                  <a:lnTo>
                    <a:pt x="27687" y="89779"/>
                  </a:lnTo>
                  <a:lnTo>
                    <a:pt x="21609" y="131730"/>
                  </a:lnTo>
                  <a:lnTo>
                    <a:pt x="18329" y="175941"/>
                  </a:lnTo>
                  <a:lnTo>
                    <a:pt x="3891" y="220332"/>
                  </a:lnTo>
                  <a:lnTo>
                    <a:pt x="0" y="238125"/>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5" name="SMARTInkShape-389">
              <a:extLst>
                <a:ext uri="{FF2B5EF4-FFF2-40B4-BE49-F238E27FC236}">
                  <a16:creationId xmlns:a16="http://schemas.microsoft.com/office/drawing/2014/main" id="{12485885-D37E-56BA-C95D-E2C69F4F683F}"/>
                </a:ext>
              </a:extLst>
            </p:cNvPr>
            <p:cNvSpPr/>
            <p:nvPr>
              <p:custDataLst>
                <p:tags r:id="rId57"/>
              </p:custDataLst>
            </p:nvPr>
          </p:nvSpPr>
          <p:spPr>
            <a:xfrm>
              <a:off x="3248025" y="5259251"/>
              <a:ext cx="190501" cy="170000"/>
            </a:xfrm>
            <a:custGeom>
              <a:avLst/>
              <a:gdLst/>
              <a:ahLst/>
              <a:cxnLst/>
              <a:rect l="0" t="0" r="0" b="0"/>
              <a:pathLst>
                <a:path w="190501" h="170000">
                  <a:moveTo>
                    <a:pt x="0" y="27124"/>
                  </a:moveTo>
                  <a:lnTo>
                    <a:pt x="0" y="27124"/>
                  </a:lnTo>
                  <a:lnTo>
                    <a:pt x="9132" y="27124"/>
                  </a:lnTo>
                  <a:lnTo>
                    <a:pt x="26386" y="11314"/>
                  </a:lnTo>
                  <a:lnTo>
                    <a:pt x="35217" y="7976"/>
                  </a:lnTo>
                  <a:lnTo>
                    <a:pt x="44536" y="1812"/>
                  </a:lnTo>
                  <a:lnTo>
                    <a:pt x="50838" y="0"/>
                  </a:lnTo>
                  <a:lnTo>
                    <a:pt x="52943" y="575"/>
                  </a:lnTo>
                  <a:lnTo>
                    <a:pt x="54345" y="2015"/>
                  </a:lnTo>
                  <a:lnTo>
                    <a:pt x="61652" y="22046"/>
                  </a:lnTo>
                  <a:lnTo>
                    <a:pt x="65187" y="52549"/>
                  </a:lnTo>
                  <a:lnTo>
                    <a:pt x="59835" y="95293"/>
                  </a:lnTo>
                  <a:lnTo>
                    <a:pt x="56887" y="134223"/>
                  </a:lnTo>
                  <a:lnTo>
                    <a:pt x="48049" y="168479"/>
                  </a:lnTo>
                  <a:lnTo>
                    <a:pt x="47750" y="159436"/>
                  </a:lnTo>
                  <a:lnTo>
                    <a:pt x="52718" y="143351"/>
                  </a:lnTo>
                  <a:lnTo>
                    <a:pt x="77289" y="105146"/>
                  </a:lnTo>
                  <a:lnTo>
                    <a:pt x="109679" y="72924"/>
                  </a:lnTo>
                  <a:lnTo>
                    <a:pt x="151994" y="36489"/>
                  </a:lnTo>
                  <a:lnTo>
                    <a:pt x="163862" y="25994"/>
                  </a:lnTo>
                  <a:lnTo>
                    <a:pt x="172663" y="21330"/>
                  </a:lnTo>
                  <a:lnTo>
                    <a:pt x="175434" y="21145"/>
                  </a:lnTo>
                  <a:lnTo>
                    <a:pt x="177281" y="22081"/>
                  </a:lnTo>
                  <a:lnTo>
                    <a:pt x="178512" y="23761"/>
                  </a:lnTo>
                  <a:lnTo>
                    <a:pt x="180392" y="24882"/>
                  </a:lnTo>
                  <a:lnTo>
                    <a:pt x="185302" y="26128"/>
                  </a:lnTo>
                  <a:lnTo>
                    <a:pt x="187035" y="28576"/>
                  </a:lnTo>
                  <a:lnTo>
                    <a:pt x="189473" y="43194"/>
                  </a:lnTo>
                  <a:lnTo>
                    <a:pt x="190365" y="85136"/>
                  </a:lnTo>
                  <a:lnTo>
                    <a:pt x="190488" y="128242"/>
                  </a:lnTo>
                  <a:lnTo>
                    <a:pt x="189439" y="152971"/>
                  </a:lnTo>
                  <a:lnTo>
                    <a:pt x="185012" y="164483"/>
                  </a:lnTo>
                  <a:lnTo>
                    <a:pt x="185783" y="166323"/>
                  </a:lnTo>
                  <a:lnTo>
                    <a:pt x="190500" y="169999"/>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99" name="SMARTInkShape-Group86">
            <a:extLst>
              <a:ext uri="{FF2B5EF4-FFF2-40B4-BE49-F238E27FC236}">
                <a16:creationId xmlns:a16="http://schemas.microsoft.com/office/drawing/2014/main" id="{36CA6923-36F2-65CC-6689-E4307374EFDB}"/>
              </a:ext>
            </a:extLst>
          </p:cNvPr>
          <p:cNvGrpSpPr/>
          <p:nvPr/>
        </p:nvGrpSpPr>
        <p:grpSpPr>
          <a:xfrm>
            <a:off x="2381250" y="5000625"/>
            <a:ext cx="104776" cy="85726"/>
            <a:chOff x="2381250" y="5000625"/>
            <a:chExt cx="104776" cy="85726"/>
          </a:xfrm>
        </p:grpSpPr>
        <p:sp>
          <p:nvSpPr>
            <p:cNvPr id="97" name="SMARTInkShape-390">
              <a:extLst>
                <a:ext uri="{FF2B5EF4-FFF2-40B4-BE49-F238E27FC236}">
                  <a16:creationId xmlns:a16="http://schemas.microsoft.com/office/drawing/2014/main" id="{A3EA4ADE-30EC-5446-461B-35F912891B4E}"/>
                </a:ext>
              </a:extLst>
            </p:cNvPr>
            <p:cNvSpPr/>
            <p:nvPr>
              <p:custDataLst>
                <p:tags r:id="rId48"/>
              </p:custDataLst>
            </p:nvPr>
          </p:nvSpPr>
          <p:spPr>
            <a:xfrm>
              <a:off x="2381250" y="5000625"/>
              <a:ext cx="104776" cy="1"/>
            </a:xfrm>
            <a:custGeom>
              <a:avLst/>
              <a:gdLst/>
              <a:ahLst/>
              <a:cxnLst/>
              <a:rect l="0" t="0" r="0" b="0"/>
              <a:pathLst>
                <a:path w="104776" h="1">
                  <a:moveTo>
                    <a:pt x="0" y="0"/>
                  </a:moveTo>
                  <a:lnTo>
                    <a:pt x="0" y="0"/>
                  </a:lnTo>
                  <a:lnTo>
                    <a:pt x="45124" y="0"/>
                  </a:lnTo>
                  <a:lnTo>
                    <a:pt x="104775" y="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8" name="SMARTInkShape-391">
              <a:extLst>
                <a:ext uri="{FF2B5EF4-FFF2-40B4-BE49-F238E27FC236}">
                  <a16:creationId xmlns:a16="http://schemas.microsoft.com/office/drawing/2014/main" id="{13358BD6-DE8A-0869-404F-7558C730AE2D}"/>
                </a:ext>
              </a:extLst>
            </p:cNvPr>
            <p:cNvSpPr/>
            <p:nvPr>
              <p:custDataLst>
                <p:tags r:id="rId49"/>
              </p:custDataLst>
            </p:nvPr>
          </p:nvSpPr>
          <p:spPr>
            <a:xfrm>
              <a:off x="2381250" y="5086350"/>
              <a:ext cx="104776" cy="1"/>
            </a:xfrm>
            <a:custGeom>
              <a:avLst/>
              <a:gdLst/>
              <a:ahLst/>
              <a:cxnLst/>
              <a:rect l="0" t="0" r="0" b="0"/>
              <a:pathLst>
                <a:path w="104776" h="1">
                  <a:moveTo>
                    <a:pt x="0" y="0"/>
                  </a:moveTo>
                  <a:lnTo>
                    <a:pt x="0" y="0"/>
                  </a:lnTo>
                  <a:lnTo>
                    <a:pt x="44737" y="0"/>
                  </a:lnTo>
                  <a:lnTo>
                    <a:pt x="90188" y="0"/>
                  </a:lnTo>
                  <a:lnTo>
                    <a:pt x="104775" y="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03" name="SMARTInkShape-Group87">
            <a:extLst>
              <a:ext uri="{FF2B5EF4-FFF2-40B4-BE49-F238E27FC236}">
                <a16:creationId xmlns:a16="http://schemas.microsoft.com/office/drawing/2014/main" id="{64FD536B-2DB4-8081-0E46-FB00FA423D13}"/>
              </a:ext>
            </a:extLst>
          </p:cNvPr>
          <p:cNvGrpSpPr/>
          <p:nvPr/>
        </p:nvGrpSpPr>
        <p:grpSpPr>
          <a:xfrm>
            <a:off x="1647825" y="4897174"/>
            <a:ext cx="502692" cy="360627"/>
            <a:chOff x="1647825" y="4897174"/>
            <a:chExt cx="502692" cy="360627"/>
          </a:xfrm>
        </p:grpSpPr>
        <p:sp>
          <p:nvSpPr>
            <p:cNvPr id="100" name="SMARTInkShape-392">
              <a:extLst>
                <a:ext uri="{FF2B5EF4-FFF2-40B4-BE49-F238E27FC236}">
                  <a16:creationId xmlns:a16="http://schemas.microsoft.com/office/drawing/2014/main" id="{EC992557-AD67-2565-2C43-7628F4C2C604}"/>
                </a:ext>
              </a:extLst>
            </p:cNvPr>
            <p:cNvSpPr/>
            <p:nvPr>
              <p:custDataLst>
                <p:tags r:id="rId45"/>
              </p:custDataLst>
            </p:nvPr>
          </p:nvSpPr>
          <p:spPr>
            <a:xfrm>
              <a:off x="1647825" y="4945042"/>
              <a:ext cx="209501" cy="198459"/>
            </a:xfrm>
            <a:custGeom>
              <a:avLst/>
              <a:gdLst/>
              <a:ahLst/>
              <a:cxnLst/>
              <a:rect l="0" t="0" r="0" b="0"/>
              <a:pathLst>
                <a:path w="209501" h="198459">
                  <a:moveTo>
                    <a:pt x="0" y="36533"/>
                  </a:moveTo>
                  <a:lnTo>
                    <a:pt x="0" y="36533"/>
                  </a:lnTo>
                  <a:lnTo>
                    <a:pt x="9522" y="36533"/>
                  </a:lnTo>
                  <a:lnTo>
                    <a:pt x="14581" y="31477"/>
                  </a:lnTo>
                  <a:lnTo>
                    <a:pt x="19886" y="28994"/>
                  </a:lnTo>
                  <a:lnTo>
                    <a:pt x="22782" y="28332"/>
                  </a:lnTo>
                  <a:lnTo>
                    <a:pt x="64307" y="1958"/>
                  </a:lnTo>
                  <a:lnTo>
                    <a:pt x="74794" y="0"/>
                  </a:lnTo>
                  <a:lnTo>
                    <a:pt x="79496" y="1594"/>
                  </a:lnTo>
                  <a:lnTo>
                    <a:pt x="87543" y="9010"/>
                  </a:lnTo>
                  <a:lnTo>
                    <a:pt x="91824" y="19362"/>
                  </a:lnTo>
                  <a:lnTo>
                    <a:pt x="94573" y="58424"/>
                  </a:lnTo>
                  <a:lnTo>
                    <a:pt x="95049" y="96760"/>
                  </a:lnTo>
                  <a:lnTo>
                    <a:pt x="84862" y="142445"/>
                  </a:lnTo>
                  <a:lnTo>
                    <a:pt x="77911" y="164463"/>
                  </a:lnTo>
                  <a:lnTo>
                    <a:pt x="77341" y="165212"/>
                  </a:lnTo>
                  <a:lnTo>
                    <a:pt x="76961" y="164652"/>
                  </a:lnTo>
                  <a:lnTo>
                    <a:pt x="76707" y="163221"/>
                  </a:lnTo>
                  <a:lnTo>
                    <a:pt x="81407" y="146038"/>
                  </a:lnTo>
                  <a:lnTo>
                    <a:pt x="111861" y="101464"/>
                  </a:lnTo>
                  <a:lnTo>
                    <a:pt x="136671" y="73426"/>
                  </a:lnTo>
                  <a:lnTo>
                    <a:pt x="182274" y="34882"/>
                  </a:lnTo>
                  <a:lnTo>
                    <a:pt x="189666" y="30507"/>
                  </a:lnTo>
                  <a:lnTo>
                    <a:pt x="203035" y="27698"/>
                  </a:lnTo>
                  <a:lnTo>
                    <a:pt x="205207" y="29586"/>
                  </a:lnTo>
                  <a:lnTo>
                    <a:pt x="207620" y="37326"/>
                  </a:lnTo>
                  <a:lnTo>
                    <a:pt x="209500" y="73277"/>
                  </a:lnTo>
                  <a:lnTo>
                    <a:pt x="202005" y="116631"/>
                  </a:lnTo>
                  <a:lnTo>
                    <a:pt x="200416" y="159246"/>
                  </a:lnTo>
                  <a:lnTo>
                    <a:pt x="200025" y="198458"/>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1" name="SMARTInkShape-393">
              <a:extLst>
                <a:ext uri="{FF2B5EF4-FFF2-40B4-BE49-F238E27FC236}">
                  <a16:creationId xmlns:a16="http://schemas.microsoft.com/office/drawing/2014/main" id="{5B5EF6F1-0209-AEFD-1736-E4A7C42B786E}"/>
                </a:ext>
              </a:extLst>
            </p:cNvPr>
            <p:cNvSpPr/>
            <p:nvPr>
              <p:custDataLst>
                <p:tags r:id="rId46"/>
              </p:custDataLst>
            </p:nvPr>
          </p:nvSpPr>
          <p:spPr>
            <a:xfrm>
              <a:off x="1971675" y="4897174"/>
              <a:ext cx="56759" cy="360627"/>
            </a:xfrm>
            <a:custGeom>
              <a:avLst/>
              <a:gdLst/>
              <a:ahLst/>
              <a:cxnLst/>
              <a:rect l="0" t="0" r="0" b="0"/>
              <a:pathLst>
                <a:path w="56759" h="360627">
                  <a:moveTo>
                    <a:pt x="47625" y="8201"/>
                  </a:moveTo>
                  <a:lnTo>
                    <a:pt x="47625" y="8201"/>
                  </a:lnTo>
                  <a:lnTo>
                    <a:pt x="55826" y="0"/>
                  </a:lnTo>
                  <a:lnTo>
                    <a:pt x="56758" y="9182"/>
                  </a:lnTo>
                  <a:lnTo>
                    <a:pt x="48914" y="56748"/>
                  </a:lnTo>
                  <a:lnTo>
                    <a:pt x="37894" y="94787"/>
                  </a:lnTo>
                  <a:lnTo>
                    <a:pt x="26280" y="139572"/>
                  </a:lnTo>
                  <a:lnTo>
                    <a:pt x="19441" y="173480"/>
                  </a:lnTo>
                  <a:lnTo>
                    <a:pt x="12463" y="216981"/>
                  </a:lnTo>
                  <a:lnTo>
                    <a:pt x="7573" y="251743"/>
                  </a:lnTo>
                  <a:lnTo>
                    <a:pt x="2244" y="292734"/>
                  </a:lnTo>
                  <a:lnTo>
                    <a:pt x="443" y="334397"/>
                  </a:lnTo>
                  <a:lnTo>
                    <a:pt x="0" y="360626"/>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2" name="SMARTInkShape-394">
              <a:extLst>
                <a:ext uri="{FF2B5EF4-FFF2-40B4-BE49-F238E27FC236}">
                  <a16:creationId xmlns:a16="http://schemas.microsoft.com/office/drawing/2014/main" id="{D1D47810-C2C9-647C-DFDD-0E04F8D729FB}"/>
                </a:ext>
              </a:extLst>
            </p:cNvPr>
            <p:cNvSpPr/>
            <p:nvPr>
              <p:custDataLst>
                <p:tags r:id="rId47"/>
              </p:custDataLst>
            </p:nvPr>
          </p:nvSpPr>
          <p:spPr>
            <a:xfrm>
              <a:off x="2028825" y="5001455"/>
              <a:ext cx="121692" cy="103760"/>
            </a:xfrm>
            <a:custGeom>
              <a:avLst/>
              <a:gdLst/>
              <a:ahLst/>
              <a:cxnLst/>
              <a:rect l="0" t="0" r="0" b="0"/>
              <a:pathLst>
                <a:path w="121692" h="103760">
                  <a:moveTo>
                    <a:pt x="9525" y="37270"/>
                  </a:moveTo>
                  <a:lnTo>
                    <a:pt x="9525" y="37270"/>
                  </a:lnTo>
                  <a:lnTo>
                    <a:pt x="31915" y="14880"/>
                  </a:lnTo>
                  <a:lnTo>
                    <a:pt x="57575" y="3371"/>
                  </a:lnTo>
                  <a:lnTo>
                    <a:pt x="80674" y="0"/>
                  </a:lnTo>
                  <a:lnTo>
                    <a:pt x="95122" y="597"/>
                  </a:lnTo>
                  <a:lnTo>
                    <a:pt x="105071" y="4390"/>
                  </a:lnTo>
                  <a:lnTo>
                    <a:pt x="113020" y="12426"/>
                  </a:lnTo>
                  <a:lnTo>
                    <a:pt x="116622" y="17532"/>
                  </a:lnTo>
                  <a:lnTo>
                    <a:pt x="121691" y="44945"/>
                  </a:lnTo>
                  <a:lnTo>
                    <a:pt x="118136" y="69766"/>
                  </a:lnTo>
                  <a:lnTo>
                    <a:pt x="110361" y="80993"/>
                  </a:lnTo>
                  <a:lnTo>
                    <a:pt x="98791" y="89510"/>
                  </a:lnTo>
                  <a:lnTo>
                    <a:pt x="75485" y="99198"/>
                  </a:lnTo>
                  <a:lnTo>
                    <a:pt x="29653" y="103528"/>
                  </a:lnTo>
                  <a:lnTo>
                    <a:pt x="19177" y="103759"/>
                  </a:lnTo>
                  <a:lnTo>
                    <a:pt x="0" y="9442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10" name="SMARTInkShape-Group88">
            <a:extLst>
              <a:ext uri="{FF2B5EF4-FFF2-40B4-BE49-F238E27FC236}">
                <a16:creationId xmlns:a16="http://schemas.microsoft.com/office/drawing/2014/main" id="{6A2B6BFB-8DF0-EADB-F317-154C95D1998E}"/>
              </a:ext>
            </a:extLst>
          </p:cNvPr>
          <p:cNvGrpSpPr/>
          <p:nvPr/>
        </p:nvGrpSpPr>
        <p:grpSpPr>
          <a:xfrm>
            <a:off x="1638300" y="4305876"/>
            <a:ext cx="1170069" cy="256600"/>
            <a:chOff x="1638300" y="4305876"/>
            <a:chExt cx="1170069" cy="256600"/>
          </a:xfrm>
        </p:grpSpPr>
        <p:sp>
          <p:nvSpPr>
            <p:cNvPr id="104" name="SMARTInkShape-395">
              <a:extLst>
                <a:ext uri="{FF2B5EF4-FFF2-40B4-BE49-F238E27FC236}">
                  <a16:creationId xmlns:a16="http://schemas.microsoft.com/office/drawing/2014/main" id="{76459C2E-A100-8D38-2C82-4ACC9A20A481}"/>
                </a:ext>
              </a:extLst>
            </p:cNvPr>
            <p:cNvSpPr/>
            <p:nvPr>
              <p:custDataLst>
                <p:tags r:id="rId39"/>
              </p:custDataLst>
            </p:nvPr>
          </p:nvSpPr>
          <p:spPr>
            <a:xfrm>
              <a:off x="1638300" y="4354795"/>
              <a:ext cx="218464" cy="207681"/>
            </a:xfrm>
            <a:custGeom>
              <a:avLst/>
              <a:gdLst/>
              <a:ahLst/>
              <a:cxnLst/>
              <a:rect l="0" t="0" r="0" b="0"/>
              <a:pathLst>
                <a:path w="218464" h="207681">
                  <a:moveTo>
                    <a:pt x="0" y="45755"/>
                  </a:moveTo>
                  <a:lnTo>
                    <a:pt x="0" y="45755"/>
                  </a:lnTo>
                  <a:lnTo>
                    <a:pt x="44476" y="2337"/>
                  </a:lnTo>
                  <a:lnTo>
                    <a:pt x="50811" y="0"/>
                  </a:lnTo>
                  <a:lnTo>
                    <a:pt x="52924" y="435"/>
                  </a:lnTo>
                  <a:lnTo>
                    <a:pt x="54333" y="1784"/>
                  </a:lnTo>
                  <a:lnTo>
                    <a:pt x="55272" y="3741"/>
                  </a:lnTo>
                  <a:lnTo>
                    <a:pt x="66706" y="16608"/>
                  </a:lnTo>
                  <a:lnTo>
                    <a:pt x="71981" y="30684"/>
                  </a:lnTo>
                  <a:lnTo>
                    <a:pt x="75644" y="75912"/>
                  </a:lnTo>
                  <a:lnTo>
                    <a:pt x="76090" y="122894"/>
                  </a:lnTo>
                  <a:lnTo>
                    <a:pt x="76185" y="168253"/>
                  </a:lnTo>
                  <a:lnTo>
                    <a:pt x="76198" y="177676"/>
                  </a:lnTo>
                  <a:lnTo>
                    <a:pt x="77258" y="162556"/>
                  </a:lnTo>
                  <a:lnTo>
                    <a:pt x="84862" y="138923"/>
                  </a:lnTo>
                  <a:lnTo>
                    <a:pt x="111411" y="96764"/>
                  </a:lnTo>
                  <a:lnTo>
                    <a:pt x="146354" y="52820"/>
                  </a:lnTo>
                  <a:lnTo>
                    <a:pt x="171510" y="29669"/>
                  </a:lnTo>
                  <a:lnTo>
                    <a:pt x="187696" y="20881"/>
                  </a:lnTo>
                  <a:lnTo>
                    <a:pt x="191805" y="19647"/>
                  </a:lnTo>
                  <a:lnTo>
                    <a:pt x="195604" y="19883"/>
                  </a:lnTo>
                  <a:lnTo>
                    <a:pt x="202646" y="22967"/>
                  </a:lnTo>
                  <a:lnTo>
                    <a:pt x="204947" y="25272"/>
                  </a:lnTo>
                  <a:lnTo>
                    <a:pt x="207504" y="30654"/>
                  </a:lnTo>
                  <a:lnTo>
                    <a:pt x="214427" y="75513"/>
                  </a:lnTo>
                  <a:lnTo>
                    <a:pt x="218463" y="114572"/>
                  </a:lnTo>
                  <a:lnTo>
                    <a:pt x="217745" y="131373"/>
                  </a:lnTo>
                  <a:lnTo>
                    <a:pt x="209350" y="177955"/>
                  </a:lnTo>
                  <a:lnTo>
                    <a:pt x="200664" y="199702"/>
                  </a:lnTo>
                  <a:lnTo>
                    <a:pt x="200025" y="20768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5" name="SMARTInkShape-396">
              <a:extLst>
                <a:ext uri="{FF2B5EF4-FFF2-40B4-BE49-F238E27FC236}">
                  <a16:creationId xmlns:a16="http://schemas.microsoft.com/office/drawing/2014/main" id="{1F6C7297-4EC2-D451-8F3F-E1E15CEE4F42}"/>
                </a:ext>
              </a:extLst>
            </p:cNvPr>
            <p:cNvSpPr/>
            <p:nvPr>
              <p:custDataLst>
                <p:tags r:id="rId40"/>
              </p:custDataLst>
            </p:nvPr>
          </p:nvSpPr>
          <p:spPr>
            <a:xfrm>
              <a:off x="2047875" y="4400550"/>
              <a:ext cx="95251" cy="19051"/>
            </a:xfrm>
            <a:custGeom>
              <a:avLst/>
              <a:gdLst/>
              <a:ahLst/>
              <a:cxnLst/>
              <a:rect l="0" t="0" r="0" b="0"/>
              <a:pathLst>
                <a:path w="95251" h="19051">
                  <a:moveTo>
                    <a:pt x="0" y="19050"/>
                  </a:moveTo>
                  <a:lnTo>
                    <a:pt x="0" y="19050"/>
                  </a:lnTo>
                  <a:lnTo>
                    <a:pt x="0" y="13993"/>
                  </a:lnTo>
                  <a:lnTo>
                    <a:pt x="1058" y="12504"/>
                  </a:lnTo>
                  <a:lnTo>
                    <a:pt x="2822" y="11511"/>
                  </a:lnTo>
                  <a:lnTo>
                    <a:pt x="13183" y="10114"/>
                  </a:lnTo>
                  <a:lnTo>
                    <a:pt x="23851" y="8729"/>
                  </a:lnTo>
                  <a:lnTo>
                    <a:pt x="54189" y="1358"/>
                  </a:lnTo>
                  <a:lnTo>
                    <a:pt x="95250" y="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6" name="SMARTInkShape-397">
              <a:extLst>
                <a:ext uri="{FF2B5EF4-FFF2-40B4-BE49-F238E27FC236}">
                  <a16:creationId xmlns:a16="http://schemas.microsoft.com/office/drawing/2014/main" id="{15385D57-4B37-D92D-A702-58BFB02929F1}"/>
                </a:ext>
              </a:extLst>
            </p:cNvPr>
            <p:cNvSpPr/>
            <p:nvPr>
              <p:custDataLst>
                <p:tags r:id="rId41"/>
              </p:custDataLst>
            </p:nvPr>
          </p:nvSpPr>
          <p:spPr>
            <a:xfrm>
              <a:off x="2076450" y="4448175"/>
              <a:ext cx="114301" cy="9526"/>
            </a:xfrm>
            <a:custGeom>
              <a:avLst/>
              <a:gdLst/>
              <a:ahLst/>
              <a:cxnLst/>
              <a:rect l="0" t="0" r="0" b="0"/>
              <a:pathLst>
                <a:path w="114301" h="9526">
                  <a:moveTo>
                    <a:pt x="0" y="9525"/>
                  </a:moveTo>
                  <a:lnTo>
                    <a:pt x="0" y="9525"/>
                  </a:lnTo>
                  <a:lnTo>
                    <a:pt x="23851" y="8467"/>
                  </a:lnTo>
                  <a:lnTo>
                    <a:pt x="59409" y="883"/>
                  </a:lnTo>
                  <a:lnTo>
                    <a:pt x="114300" y="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7" name="SMARTInkShape-398">
              <a:extLst>
                <a:ext uri="{FF2B5EF4-FFF2-40B4-BE49-F238E27FC236}">
                  <a16:creationId xmlns:a16="http://schemas.microsoft.com/office/drawing/2014/main" id="{7CC28127-0D19-64EF-BF4B-9D089D357F6C}"/>
                </a:ext>
              </a:extLst>
            </p:cNvPr>
            <p:cNvSpPr/>
            <p:nvPr>
              <p:custDataLst>
                <p:tags r:id="rId42"/>
              </p:custDataLst>
            </p:nvPr>
          </p:nvSpPr>
          <p:spPr>
            <a:xfrm>
              <a:off x="2343150" y="4333875"/>
              <a:ext cx="47038" cy="209551"/>
            </a:xfrm>
            <a:custGeom>
              <a:avLst/>
              <a:gdLst/>
              <a:ahLst/>
              <a:cxnLst/>
              <a:rect l="0" t="0" r="0" b="0"/>
              <a:pathLst>
                <a:path w="47038" h="209551">
                  <a:moveTo>
                    <a:pt x="38100" y="0"/>
                  </a:moveTo>
                  <a:lnTo>
                    <a:pt x="38100" y="0"/>
                  </a:lnTo>
                  <a:lnTo>
                    <a:pt x="43156" y="0"/>
                  </a:lnTo>
                  <a:lnTo>
                    <a:pt x="44646" y="1058"/>
                  </a:lnTo>
                  <a:lnTo>
                    <a:pt x="45639" y="2822"/>
                  </a:lnTo>
                  <a:lnTo>
                    <a:pt x="47037" y="13183"/>
                  </a:lnTo>
                  <a:lnTo>
                    <a:pt x="46305" y="24910"/>
                  </a:lnTo>
                  <a:lnTo>
                    <a:pt x="37902" y="71227"/>
                  </a:lnTo>
                  <a:lnTo>
                    <a:pt x="25086" y="115826"/>
                  </a:lnTo>
                  <a:lnTo>
                    <a:pt x="11313" y="152852"/>
                  </a:lnTo>
                  <a:lnTo>
                    <a:pt x="0" y="20955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8" name="SMARTInkShape-399">
              <a:extLst>
                <a:ext uri="{FF2B5EF4-FFF2-40B4-BE49-F238E27FC236}">
                  <a16:creationId xmlns:a16="http://schemas.microsoft.com/office/drawing/2014/main" id="{8C06894B-62D0-FEE7-B8D7-5AEEFFE1F090}"/>
                </a:ext>
              </a:extLst>
            </p:cNvPr>
            <p:cNvSpPr/>
            <p:nvPr>
              <p:custDataLst>
                <p:tags r:id="rId43"/>
              </p:custDataLst>
            </p:nvPr>
          </p:nvSpPr>
          <p:spPr>
            <a:xfrm>
              <a:off x="2477635" y="4316310"/>
              <a:ext cx="106688" cy="178662"/>
            </a:xfrm>
            <a:custGeom>
              <a:avLst/>
              <a:gdLst/>
              <a:ahLst/>
              <a:cxnLst/>
              <a:rect l="0" t="0" r="0" b="0"/>
              <a:pathLst>
                <a:path w="106688" h="178662">
                  <a:moveTo>
                    <a:pt x="84590" y="36615"/>
                  </a:moveTo>
                  <a:lnTo>
                    <a:pt x="84590" y="36615"/>
                  </a:lnTo>
                  <a:lnTo>
                    <a:pt x="84590" y="31558"/>
                  </a:lnTo>
                  <a:lnTo>
                    <a:pt x="87412" y="26254"/>
                  </a:lnTo>
                  <a:lnTo>
                    <a:pt x="91136" y="20368"/>
                  </a:lnTo>
                  <a:lnTo>
                    <a:pt x="93723" y="9872"/>
                  </a:lnTo>
                  <a:lnTo>
                    <a:pt x="88942" y="3527"/>
                  </a:lnTo>
                  <a:lnTo>
                    <a:pt x="83702" y="742"/>
                  </a:lnTo>
                  <a:lnTo>
                    <a:pt x="80823" y="0"/>
                  </a:lnTo>
                  <a:lnTo>
                    <a:pt x="77845" y="563"/>
                  </a:lnTo>
                  <a:lnTo>
                    <a:pt x="71715" y="4011"/>
                  </a:lnTo>
                  <a:lnTo>
                    <a:pt x="31366" y="47459"/>
                  </a:lnTo>
                  <a:lnTo>
                    <a:pt x="11787" y="75106"/>
                  </a:lnTo>
                  <a:lnTo>
                    <a:pt x="4608" y="96761"/>
                  </a:lnTo>
                  <a:lnTo>
                    <a:pt x="0" y="129987"/>
                  </a:lnTo>
                  <a:lnTo>
                    <a:pt x="4258" y="153181"/>
                  </a:lnTo>
                  <a:lnTo>
                    <a:pt x="12198" y="165328"/>
                  </a:lnTo>
                  <a:lnTo>
                    <a:pt x="17278" y="170048"/>
                  </a:lnTo>
                  <a:lnTo>
                    <a:pt x="28568" y="175294"/>
                  </a:lnTo>
                  <a:lnTo>
                    <a:pt x="53063" y="178661"/>
                  </a:lnTo>
                  <a:lnTo>
                    <a:pt x="65639" y="173477"/>
                  </a:lnTo>
                  <a:lnTo>
                    <a:pt x="78284" y="163060"/>
                  </a:lnTo>
                  <a:lnTo>
                    <a:pt x="90960" y="147846"/>
                  </a:lnTo>
                  <a:lnTo>
                    <a:pt x="104939" y="111319"/>
                  </a:lnTo>
                  <a:lnTo>
                    <a:pt x="106687" y="90630"/>
                  </a:lnTo>
                  <a:lnTo>
                    <a:pt x="102983" y="46786"/>
                  </a:lnTo>
                  <a:lnTo>
                    <a:pt x="98762" y="31963"/>
                  </a:lnTo>
                  <a:lnTo>
                    <a:pt x="95096" y="27163"/>
                  </a:lnTo>
                  <a:lnTo>
                    <a:pt x="85379" y="21831"/>
                  </a:lnTo>
                  <a:lnTo>
                    <a:pt x="81941" y="21467"/>
                  </a:lnTo>
                  <a:lnTo>
                    <a:pt x="75065" y="2709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9" name="SMARTInkShape-400">
              <a:extLst>
                <a:ext uri="{FF2B5EF4-FFF2-40B4-BE49-F238E27FC236}">
                  <a16:creationId xmlns:a16="http://schemas.microsoft.com/office/drawing/2014/main" id="{B5DED497-FD12-E3FB-59E8-8488D5DCA00C}"/>
                </a:ext>
              </a:extLst>
            </p:cNvPr>
            <p:cNvSpPr/>
            <p:nvPr>
              <p:custDataLst>
                <p:tags r:id="rId44"/>
              </p:custDataLst>
            </p:nvPr>
          </p:nvSpPr>
          <p:spPr>
            <a:xfrm>
              <a:off x="2669042" y="4305876"/>
              <a:ext cx="139327" cy="197878"/>
            </a:xfrm>
            <a:custGeom>
              <a:avLst/>
              <a:gdLst/>
              <a:ahLst/>
              <a:cxnLst/>
              <a:rect l="0" t="0" r="0" b="0"/>
              <a:pathLst>
                <a:path w="139327" h="197878">
                  <a:moveTo>
                    <a:pt x="83683" y="27999"/>
                  </a:moveTo>
                  <a:lnTo>
                    <a:pt x="83683" y="27999"/>
                  </a:lnTo>
                  <a:lnTo>
                    <a:pt x="88739" y="22942"/>
                  </a:lnTo>
                  <a:lnTo>
                    <a:pt x="89171" y="21453"/>
                  </a:lnTo>
                  <a:lnTo>
                    <a:pt x="88400" y="20460"/>
                  </a:lnTo>
                  <a:lnTo>
                    <a:pt x="84721" y="19357"/>
                  </a:lnTo>
                  <a:lnTo>
                    <a:pt x="65645" y="18591"/>
                  </a:lnTo>
                  <a:lnTo>
                    <a:pt x="54147" y="24170"/>
                  </a:lnTo>
                  <a:lnTo>
                    <a:pt x="41981" y="34764"/>
                  </a:lnTo>
                  <a:lnTo>
                    <a:pt x="24290" y="59637"/>
                  </a:lnTo>
                  <a:lnTo>
                    <a:pt x="4849" y="102551"/>
                  </a:lnTo>
                  <a:lnTo>
                    <a:pt x="0" y="130640"/>
                  </a:lnTo>
                  <a:lnTo>
                    <a:pt x="3619" y="155660"/>
                  </a:lnTo>
                  <a:lnTo>
                    <a:pt x="16451" y="181536"/>
                  </a:lnTo>
                  <a:lnTo>
                    <a:pt x="21929" y="187507"/>
                  </a:lnTo>
                  <a:lnTo>
                    <a:pt x="33659" y="194141"/>
                  </a:lnTo>
                  <a:lnTo>
                    <a:pt x="52163" y="197877"/>
                  </a:lnTo>
                  <a:lnTo>
                    <a:pt x="67558" y="193106"/>
                  </a:lnTo>
                  <a:lnTo>
                    <a:pt x="91252" y="178520"/>
                  </a:lnTo>
                  <a:lnTo>
                    <a:pt x="108856" y="160792"/>
                  </a:lnTo>
                  <a:lnTo>
                    <a:pt x="124286" y="130783"/>
                  </a:lnTo>
                  <a:lnTo>
                    <a:pt x="137443" y="83267"/>
                  </a:lnTo>
                  <a:lnTo>
                    <a:pt x="139326" y="65262"/>
                  </a:lnTo>
                  <a:lnTo>
                    <a:pt x="134519" y="49500"/>
                  </a:lnTo>
                  <a:lnTo>
                    <a:pt x="119242" y="27189"/>
                  </a:lnTo>
                  <a:lnTo>
                    <a:pt x="98100" y="9260"/>
                  </a:lnTo>
                  <a:lnTo>
                    <a:pt x="96469" y="5981"/>
                  </a:lnTo>
                  <a:lnTo>
                    <a:pt x="94324" y="3795"/>
                  </a:lnTo>
                  <a:lnTo>
                    <a:pt x="89118" y="1367"/>
                  </a:lnTo>
                  <a:lnTo>
                    <a:pt x="80237" y="0"/>
                  </a:lnTo>
                  <a:lnTo>
                    <a:pt x="74037" y="2502"/>
                  </a:lnTo>
                  <a:lnTo>
                    <a:pt x="67754" y="6084"/>
                  </a:lnTo>
                  <a:lnTo>
                    <a:pt x="55108" y="8949"/>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17" name="SMARTInkShape-Group89">
            <a:extLst>
              <a:ext uri="{FF2B5EF4-FFF2-40B4-BE49-F238E27FC236}">
                <a16:creationId xmlns:a16="http://schemas.microsoft.com/office/drawing/2014/main" id="{31B0CE1B-1025-A8BA-6E85-3EE91A82A0D7}"/>
              </a:ext>
            </a:extLst>
          </p:cNvPr>
          <p:cNvGrpSpPr/>
          <p:nvPr/>
        </p:nvGrpSpPr>
        <p:grpSpPr>
          <a:xfrm>
            <a:off x="2009775" y="3582886"/>
            <a:ext cx="1009641" cy="293790"/>
            <a:chOff x="2009775" y="3582886"/>
            <a:chExt cx="1009641" cy="293790"/>
          </a:xfrm>
        </p:grpSpPr>
        <p:sp>
          <p:nvSpPr>
            <p:cNvPr id="111" name="SMARTInkShape-401">
              <a:extLst>
                <a:ext uri="{FF2B5EF4-FFF2-40B4-BE49-F238E27FC236}">
                  <a16:creationId xmlns:a16="http://schemas.microsoft.com/office/drawing/2014/main" id="{12F75149-0159-03A8-316D-177E15213FD1}"/>
                </a:ext>
              </a:extLst>
            </p:cNvPr>
            <p:cNvSpPr/>
            <p:nvPr>
              <p:custDataLst>
                <p:tags r:id="rId33"/>
              </p:custDataLst>
            </p:nvPr>
          </p:nvSpPr>
          <p:spPr>
            <a:xfrm>
              <a:off x="2019300" y="3667125"/>
              <a:ext cx="123826" cy="9526"/>
            </a:xfrm>
            <a:custGeom>
              <a:avLst/>
              <a:gdLst/>
              <a:ahLst/>
              <a:cxnLst/>
              <a:rect l="0" t="0" r="0" b="0"/>
              <a:pathLst>
                <a:path w="123826" h="9526">
                  <a:moveTo>
                    <a:pt x="0" y="0"/>
                  </a:moveTo>
                  <a:lnTo>
                    <a:pt x="0" y="0"/>
                  </a:lnTo>
                  <a:lnTo>
                    <a:pt x="41912" y="0"/>
                  </a:lnTo>
                  <a:lnTo>
                    <a:pt x="88444" y="0"/>
                  </a:lnTo>
                  <a:lnTo>
                    <a:pt x="98575" y="1058"/>
                  </a:lnTo>
                  <a:lnTo>
                    <a:pt x="123825" y="9525"/>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2" name="SMARTInkShape-402">
              <a:extLst>
                <a:ext uri="{FF2B5EF4-FFF2-40B4-BE49-F238E27FC236}">
                  <a16:creationId xmlns:a16="http://schemas.microsoft.com/office/drawing/2014/main" id="{6C8E9FAA-4825-4A03-82AC-6F3C130A195B}"/>
                </a:ext>
              </a:extLst>
            </p:cNvPr>
            <p:cNvSpPr/>
            <p:nvPr>
              <p:custDataLst>
                <p:tags r:id="rId34"/>
              </p:custDataLst>
            </p:nvPr>
          </p:nvSpPr>
          <p:spPr>
            <a:xfrm>
              <a:off x="2009775" y="3743325"/>
              <a:ext cx="133351" cy="9526"/>
            </a:xfrm>
            <a:custGeom>
              <a:avLst/>
              <a:gdLst/>
              <a:ahLst/>
              <a:cxnLst/>
              <a:rect l="0" t="0" r="0" b="0"/>
              <a:pathLst>
                <a:path w="133351" h="9526">
                  <a:moveTo>
                    <a:pt x="0" y="0"/>
                  </a:moveTo>
                  <a:lnTo>
                    <a:pt x="0" y="0"/>
                  </a:lnTo>
                  <a:lnTo>
                    <a:pt x="5056" y="5057"/>
                  </a:lnTo>
                  <a:lnTo>
                    <a:pt x="7604" y="5488"/>
                  </a:lnTo>
                  <a:lnTo>
                    <a:pt x="10361" y="4717"/>
                  </a:lnTo>
                  <a:lnTo>
                    <a:pt x="13258" y="3144"/>
                  </a:lnTo>
                  <a:lnTo>
                    <a:pt x="56910" y="414"/>
                  </a:lnTo>
                  <a:lnTo>
                    <a:pt x="98197" y="1113"/>
                  </a:lnTo>
                  <a:lnTo>
                    <a:pt x="133350" y="9525"/>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3" name="SMARTInkShape-403">
              <a:extLst>
                <a:ext uri="{FF2B5EF4-FFF2-40B4-BE49-F238E27FC236}">
                  <a16:creationId xmlns:a16="http://schemas.microsoft.com/office/drawing/2014/main" id="{518C0928-568F-A8B8-FCCF-23BB399ADD73}"/>
                </a:ext>
              </a:extLst>
            </p:cNvPr>
            <p:cNvSpPr/>
            <p:nvPr>
              <p:custDataLst>
                <p:tags r:id="rId35"/>
              </p:custDataLst>
            </p:nvPr>
          </p:nvSpPr>
          <p:spPr>
            <a:xfrm>
              <a:off x="2401326" y="3583072"/>
              <a:ext cx="141575" cy="204894"/>
            </a:xfrm>
            <a:custGeom>
              <a:avLst/>
              <a:gdLst/>
              <a:ahLst/>
              <a:cxnLst/>
              <a:rect l="0" t="0" r="0" b="0"/>
              <a:pathLst>
                <a:path w="141575" h="204894">
                  <a:moveTo>
                    <a:pt x="94224" y="36428"/>
                  </a:moveTo>
                  <a:lnTo>
                    <a:pt x="94224" y="36428"/>
                  </a:lnTo>
                  <a:lnTo>
                    <a:pt x="103633" y="36428"/>
                  </a:lnTo>
                  <a:lnTo>
                    <a:pt x="94339" y="36428"/>
                  </a:lnTo>
                  <a:lnTo>
                    <a:pt x="94258" y="31371"/>
                  </a:lnTo>
                  <a:lnTo>
                    <a:pt x="93189" y="29882"/>
                  </a:lnTo>
                  <a:lnTo>
                    <a:pt x="76891" y="18818"/>
                  </a:lnTo>
                  <a:lnTo>
                    <a:pt x="65570" y="22861"/>
                  </a:lnTo>
                  <a:lnTo>
                    <a:pt x="37293" y="41313"/>
                  </a:lnTo>
                  <a:lnTo>
                    <a:pt x="10658" y="76634"/>
                  </a:lnTo>
                  <a:lnTo>
                    <a:pt x="2436" y="98671"/>
                  </a:lnTo>
                  <a:lnTo>
                    <a:pt x="0" y="123662"/>
                  </a:lnTo>
                  <a:lnTo>
                    <a:pt x="4334" y="151175"/>
                  </a:lnTo>
                  <a:lnTo>
                    <a:pt x="17378" y="179435"/>
                  </a:lnTo>
                  <a:lnTo>
                    <a:pt x="28673" y="192767"/>
                  </a:lnTo>
                  <a:lnTo>
                    <a:pt x="34648" y="197804"/>
                  </a:lnTo>
                  <a:lnTo>
                    <a:pt x="49754" y="203401"/>
                  </a:lnTo>
                  <a:lnTo>
                    <a:pt x="58228" y="204893"/>
                  </a:lnTo>
                  <a:lnTo>
                    <a:pt x="76109" y="200907"/>
                  </a:lnTo>
                  <a:lnTo>
                    <a:pt x="108402" y="186157"/>
                  </a:lnTo>
                  <a:lnTo>
                    <a:pt x="119222" y="176705"/>
                  </a:lnTo>
                  <a:lnTo>
                    <a:pt x="127559" y="164390"/>
                  </a:lnTo>
                  <a:lnTo>
                    <a:pt x="137145" y="140665"/>
                  </a:lnTo>
                  <a:lnTo>
                    <a:pt x="141574" y="96555"/>
                  </a:lnTo>
                  <a:lnTo>
                    <a:pt x="138945" y="76468"/>
                  </a:lnTo>
                  <a:lnTo>
                    <a:pt x="128575" y="41868"/>
                  </a:lnTo>
                  <a:lnTo>
                    <a:pt x="114397" y="21224"/>
                  </a:lnTo>
                  <a:lnTo>
                    <a:pt x="105660" y="13796"/>
                  </a:lnTo>
                  <a:lnTo>
                    <a:pt x="84867" y="836"/>
                  </a:lnTo>
                  <a:lnTo>
                    <a:pt x="81636" y="0"/>
                  </a:lnTo>
                  <a:lnTo>
                    <a:pt x="79482" y="501"/>
                  </a:lnTo>
                  <a:lnTo>
                    <a:pt x="78046" y="1893"/>
                  </a:lnTo>
                  <a:lnTo>
                    <a:pt x="75741" y="6676"/>
                  </a:lnTo>
                  <a:lnTo>
                    <a:pt x="75174" y="26903"/>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4" name="SMARTInkShape-404">
              <a:extLst>
                <a:ext uri="{FF2B5EF4-FFF2-40B4-BE49-F238E27FC236}">
                  <a16:creationId xmlns:a16="http://schemas.microsoft.com/office/drawing/2014/main" id="{BD74EA82-1D95-2B0B-89B7-5EBA5082AEBD}"/>
                </a:ext>
              </a:extLst>
            </p:cNvPr>
            <p:cNvSpPr/>
            <p:nvPr>
              <p:custDataLst>
                <p:tags r:id="rId36"/>
              </p:custDataLst>
            </p:nvPr>
          </p:nvSpPr>
          <p:spPr>
            <a:xfrm>
              <a:off x="2638425" y="3752850"/>
              <a:ext cx="19051" cy="19051"/>
            </a:xfrm>
            <a:custGeom>
              <a:avLst/>
              <a:gdLst/>
              <a:ahLst/>
              <a:cxnLst/>
              <a:rect l="0" t="0" r="0" b="0"/>
              <a:pathLst>
                <a:path w="19051" h="19051">
                  <a:moveTo>
                    <a:pt x="19050" y="19050"/>
                  </a:moveTo>
                  <a:lnTo>
                    <a:pt x="19050" y="19050"/>
                  </a:lnTo>
                  <a:lnTo>
                    <a:pt x="5792" y="19050"/>
                  </a:lnTo>
                  <a:lnTo>
                    <a:pt x="3862" y="17992"/>
                  </a:lnTo>
                  <a:lnTo>
                    <a:pt x="2574" y="16228"/>
                  </a:lnTo>
                  <a:lnTo>
                    <a:pt x="1144" y="11445"/>
                  </a:lnTo>
                  <a:lnTo>
                    <a:pt x="0" y="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5" name="SMARTInkShape-405">
              <a:extLst>
                <a:ext uri="{FF2B5EF4-FFF2-40B4-BE49-F238E27FC236}">
                  <a16:creationId xmlns:a16="http://schemas.microsoft.com/office/drawing/2014/main" id="{BF12F9B4-65DC-D143-42DA-7DA8128A636E}"/>
                </a:ext>
              </a:extLst>
            </p:cNvPr>
            <p:cNvSpPr/>
            <p:nvPr>
              <p:custDataLst>
                <p:tags r:id="rId37"/>
              </p:custDataLst>
            </p:nvPr>
          </p:nvSpPr>
          <p:spPr>
            <a:xfrm>
              <a:off x="2714795" y="3582886"/>
              <a:ext cx="123621" cy="236640"/>
            </a:xfrm>
            <a:custGeom>
              <a:avLst/>
              <a:gdLst/>
              <a:ahLst/>
              <a:cxnLst/>
              <a:rect l="0" t="0" r="0" b="0"/>
              <a:pathLst>
                <a:path w="123621" h="236640">
                  <a:moveTo>
                    <a:pt x="114130" y="65189"/>
                  </a:moveTo>
                  <a:lnTo>
                    <a:pt x="114130" y="65189"/>
                  </a:lnTo>
                  <a:lnTo>
                    <a:pt x="119186" y="60132"/>
                  </a:lnTo>
                  <a:lnTo>
                    <a:pt x="121669" y="54828"/>
                  </a:lnTo>
                  <a:lnTo>
                    <a:pt x="123620" y="38089"/>
                  </a:lnTo>
                  <a:lnTo>
                    <a:pt x="107178" y="17374"/>
                  </a:lnTo>
                  <a:lnTo>
                    <a:pt x="106320" y="14262"/>
                  </a:lnTo>
                  <a:lnTo>
                    <a:pt x="104690" y="12188"/>
                  </a:lnTo>
                  <a:lnTo>
                    <a:pt x="98398" y="8210"/>
                  </a:lnTo>
                  <a:lnTo>
                    <a:pt x="96555" y="3529"/>
                  </a:lnTo>
                  <a:lnTo>
                    <a:pt x="92888" y="1857"/>
                  </a:lnTo>
                  <a:lnTo>
                    <a:pt x="80348" y="0"/>
                  </a:lnTo>
                  <a:lnTo>
                    <a:pt x="60494" y="4011"/>
                  </a:lnTo>
                  <a:lnTo>
                    <a:pt x="47605" y="14715"/>
                  </a:lnTo>
                  <a:lnTo>
                    <a:pt x="4175" y="61871"/>
                  </a:lnTo>
                  <a:lnTo>
                    <a:pt x="1761" y="68300"/>
                  </a:lnTo>
                  <a:lnTo>
                    <a:pt x="0" y="95610"/>
                  </a:lnTo>
                  <a:lnTo>
                    <a:pt x="1001" y="98169"/>
                  </a:lnTo>
                  <a:lnTo>
                    <a:pt x="2727" y="99876"/>
                  </a:lnTo>
                  <a:lnTo>
                    <a:pt x="4937" y="101014"/>
                  </a:lnTo>
                  <a:lnTo>
                    <a:pt x="6409" y="102831"/>
                  </a:lnTo>
                  <a:lnTo>
                    <a:pt x="8046" y="107671"/>
                  </a:lnTo>
                  <a:lnTo>
                    <a:pt x="9540" y="109386"/>
                  </a:lnTo>
                  <a:lnTo>
                    <a:pt x="28601" y="120152"/>
                  </a:lnTo>
                  <a:lnTo>
                    <a:pt x="41144" y="121907"/>
                  </a:lnTo>
                  <a:lnTo>
                    <a:pt x="47472" y="119325"/>
                  </a:lnTo>
                  <a:lnTo>
                    <a:pt x="53813" y="115708"/>
                  </a:lnTo>
                  <a:lnTo>
                    <a:pt x="63332" y="112613"/>
                  </a:lnTo>
                  <a:lnTo>
                    <a:pt x="72856" y="106522"/>
                  </a:lnTo>
                  <a:lnTo>
                    <a:pt x="79206" y="104726"/>
                  </a:lnTo>
                  <a:lnTo>
                    <a:pt x="81322" y="103189"/>
                  </a:lnTo>
                  <a:lnTo>
                    <a:pt x="82733" y="101105"/>
                  </a:lnTo>
                  <a:lnTo>
                    <a:pt x="85359" y="95969"/>
                  </a:lnTo>
                  <a:lnTo>
                    <a:pt x="103150" y="76192"/>
                  </a:lnTo>
                  <a:lnTo>
                    <a:pt x="104174" y="70095"/>
                  </a:lnTo>
                  <a:lnTo>
                    <a:pt x="105376" y="68460"/>
                  </a:lnTo>
                  <a:lnTo>
                    <a:pt x="112768" y="65620"/>
                  </a:lnTo>
                  <a:lnTo>
                    <a:pt x="113525" y="62558"/>
                  </a:lnTo>
                  <a:lnTo>
                    <a:pt x="114130" y="46174"/>
                  </a:lnTo>
                  <a:lnTo>
                    <a:pt x="114130" y="68805"/>
                  </a:lnTo>
                  <a:lnTo>
                    <a:pt x="111308" y="74910"/>
                  </a:lnTo>
                  <a:lnTo>
                    <a:pt x="109074" y="78020"/>
                  </a:lnTo>
                  <a:lnTo>
                    <a:pt x="96520" y="123801"/>
                  </a:lnTo>
                  <a:lnTo>
                    <a:pt x="92447" y="151524"/>
                  </a:lnTo>
                  <a:lnTo>
                    <a:pt x="78195" y="196321"/>
                  </a:lnTo>
                  <a:lnTo>
                    <a:pt x="76030" y="236639"/>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6" name="SMARTInkShape-406">
              <a:extLst>
                <a:ext uri="{FF2B5EF4-FFF2-40B4-BE49-F238E27FC236}">
                  <a16:creationId xmlns:a16="http://schemas.microsoft.com/office/drawing/2014/main" id="{C71A4758-46CA-C6B6-50B7-9B8A98FD94C9}"/>
                </a:ext>
              </a:extLst>
            </p:cNvPr>
            <p:cNvSpPr/>
            <p:nvPr>
              <p:custDataLst>
                <p:tags r:id="rId38"/>
              </p:custDataLst>
            </p:nvPr>
          </p:nvSpPr>
          <p:spPr>
            <a:xfrm>
              <a:off x="2896041" y="3609976"/>
              <a:ext cx="123375" cy="266700"/>
            </a:xfrm>
            <a:custGeom>
              <a:avLst/>
              <a:gdLst/>
              <a:ahLst/>
              <a:cxnLst/>
              <a:rect l="0" t="0" r="0" b="0"/>
              <a:pathLst>
                <a:path w="123375" h="266700">
                  <a:moveTo>
                    <a:pt x="94809" y="47624"/>
                  </a:moveTo>
                  <a:lnTo>
                    <a:pt x="94809" y="47624"/>
                  </a:lnTo>
                  <a:lnTo>
                    <a:pt x="103942" y="38492"/>
                  </a:lnTo>
                  <a:lnTo>
                    <a:pt x="104218" y="33159"/>
                  </a:lnTo>
                  <a:lnTo>
                    <a:pt x="103198" y="31630"/>
                  </a:lnTo>
                  <a:lnTo>
                    <a:pt x="101460" y="30611"/>
                  </a:lnTo>
                  <a:lnTo>
                    <a:pt x="96123" y="28976"/>
                  </a:lnTo>
                  <a:lnTo>
                    <a:pt x="95393" y="25930"/>
                  </a:lnTo>
                  <a:lnTo>
                    <a:pt x="94819" y="14112"/>
                  </a:lnTo>
                  <a:lnTo>
                    <a:pt x="93758" y="12582"/>
                  </a:lnTo>
                  <a:lnTo>
                    <a:pt x="91991" y="11563"/>
                  </a:lnTo>
                  <a:lnTo>
                    <a:pt x="89756" y="10884"/>
                  </a:lnTo>
                  <a:lnTo>
                    <a:pt x="88265" y="9372"/>
                  </a:lnTo>
                  <a:lnTo>
                    <a:pt x="85677" y="1443"/>
                  </a:lnTo>
                  <a:lnTo>
                    <a:pt x="82637" y="640"/>
                  </a:lnTo>
                  <a:lnTo>
                    <a:pt x="43889" y="0"/>
                  </a:lnTo>
                  <a:lnTo>
                    <a:pt x="37606" y="2822"/>
                  </a:lnTo>
                  <a:lnTo>
                    <a:pt x="15430" y="22389"/>
                  </a:lnTo>
                  <a:lnTo>
                    <a:pt x="11905" y="28647"/>
                  </a:lnTo>
                  <a:lnTo>
                    <a:pt x="9279" y="34957"/>
                  </a:lnTo>
                  <a:lnTo>
                    <a:pt x="2909" y="44459"/>
                  </a:lnTo>
                  <a:lnTo>
                    <a:pt x="552" y="53977"/>
                  </a:lnTo>
                  <a:lnTo>
                    <a:pt x="0" y="60325"/>
                  </a:lnTo>
                  <a:lnTo>
                    <a:pt x="2577" y="66674"/>
                  </a:lnTo>
                  <a:lnTo>
                    <a:pt x="6192" y="73024"/>
                  </a:lnTo>
                  <a:lnTo>
                    <a:pt x="8513" y="85724"/>
                  </a:lnTo>
                  <a:lnTo>
                    <a:pt x="8703" y="88899"/>
                  </a:lnTo>
                  <a:lnTo>
                    <a:pt x="9888" y="91016"/>
                  </a:lnTo>
                  <a:lnTo>
                    <a:pt x="11737" y="92427"/>
                  </a:lnTo>
                  <a:lnTo>
                    <a:pt x="16613" y="95053"/>
                  </a:lnTo>
                  <a:lnTo>
                    <a:pt x="25308" y="101423"/>
                  </a:lnTo>
                  <a:lnTo>
                    <a:pt x="31464" y="103285"/>
                  </a:lnTo>
                  <a:lnTo>
                    <a:pt x="40550" y="101290"/>
                  </a:lnTo>
                  <a:lnTo>
                    <a:pt x="53517" y="96442"/>
                  </a:lnTo>
                  <a:lnTo>
                    <a:pt x="63683" y="88939"/>
                  </a:lnTo>
                  <a:lnTo>
                    <a:pt x="72769" y="85618"/>
                  </a:lnTo>
                  <a:lnTo>
                    <a:pt x="99310" y="62137"/>
                  </a:lnTo>
                  <a:lnTo>
                    <a:pt x="102101" y="56544"/>
                  </a:lnTo>
                  <a:lnTo>
                    <a:pt x="103893" y="49386"/>
                  </a:lnTo>
                  <a:lnTo>
                    <a:pt x="110793" y="40368"/>
                  </a:lnTo>
                  <a:lnTo>
                    <a:pt x="113455" y="30336"/>
                  </a:lnTo>
                  <a:lnTo>
                    <a:pt x="114648" y="29749"/>
                  </a:lnTo>
                  <a:lnTo>
                    <a:pt x="123265" y="28588"/>
                  </a:lnTo>
                  <a:lnTo>
                    <a:pt x="123374" y="36776"/>
                  </a:lnTo>
                  <a:lnTo>
                    <a:pt x="118324" y="42763"/>
                  </a:lnTo>
                  <a:lnTo>
                    <a:pt x="115844" y="51108"/>
                  </a:lnTo>
                  <a:lnTo>
                    <a:pt x="111088" y="95928"/>
                  </a:lnTo>
                  <a:lnTo>
                    <a:pt x="105668" y="115726"/>
                  </a:lnTo>
                  <a:lnTo>
                    <a:pt x="104386" y="162103"/>
                  </a:lnTo>
                  <a:lnTo>
                    <a:pt x="104335" y="207320"/>
                  </a:lnTo>
                  <a:lnTo>
                    <a:pt x="104334" y="221809"/>
                  </a:lnTo>
                  <a:lnTo>
                    <a:pt x="101512" y="228403"/>
                  </a:lnTo>
                  <a:lnTo>
                    <a:pt x="99278" y="231644"/>
                  </a:lnTo>
                  <a:lnTo>
                    <a:pt x="98846" y="234862"/>
                  </a:lnTo>
                  <a:lnTo>
                    <a:pt x="104280" y="247538"/>
                  </a:lnTo>
                  <a:lnTo>
                    <a:pt x="104327" y="247635"/>
                  </a:lnTo>
                  <a:lnTo>
                    <a:pt x="104334" y="266699"/>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21" name="SMARTInkShape-Group90">
            <a:extLst>
              <a:ext uri="{FF2B5EF4-FFF2-40B4-BE49-F238E27FC236}">
                <a16:creationId xmlns:a16="http://schemas.microsoft.com/office/drawing/2014/main" id="{E1AC4EE1-00BC-A53F-0A00-10597551C603}"/>
              </a:ext>
            </a:extLst>
          </p:cNvPr>
          <p:cNvGrpSpPr/>
          <p:nvPr/>
        </p:nvGrpSpPr>
        <p:grpSpPr>
          <a:xfrm>
            <a:off x="1190625" y="3610103"/>
            <a:ext cx="323851" cy="304673"/>
            <a:chOff x="1190625" y="3610103"/>
            <a:chExt cx="323851" cy="304673"/>
          </a:xfrm>
        </p:grpSpPr>
        <p:sp>
          <p:nvSpPr>
            <p:cNvPr id="118" name="SMARTInkShape-407">
              <a:extLst>
                <a:ext uri="{FF2B5EF4-FFF2-40B4-BE49-F238E27FC236}">
                  <a16:creationId xmlns:a16="http://schemas.microsoft.com/office/drawing/2014/main" id="{4048861D-5671-3AD6-6AF8-EA1A45543E01}"/>
                </a:ext>
              </a:extLst>
            </p:cNvPr>
            <p:cNvSpPr/>
            <p:nvPr>
              <p:custDataLst>
                <p:tags r:id="rId30"/>
              </p:custDataLst>
            </p:nvPr>
          </p:nvSpPr>
          <p:spPr>
            <a:xfrm>
              <a:off x="1190625" y="3610103"/>
              <a:ext cx="38100" cy="304673"/>
            </a:xfrm>
            <a:custGeom>
              <a:avLst/>
              <a:gdLst/>
              <a:ahLst/>
              <a:cxnLst/>
              <a:rect l="0" t="0" r="0" b="0"/>
              <a:pathLst>
                <a:path w="38100" h="304673">
                  <a:moveTo>
                    <a:pt x="28575" y="37972"/>
                  </a:moveTo>
                  <a:lnTo>
                    <a:pt x="28575" y="37972"/>
                  </a:lnTo>
                  <a:lnTo>
                    <a:pt x="28575" y="32915"/>
                  </a:lnTo>
                  <a:lnTo>
                    <a:pt x="31397" y="27611"/>
                  </a:lnTo>
                  <a:lnTo>
                    <a:pt x="36776" y="20639"/>
                  </a:lnTo>
                  <a:lnTo>
                    <a:pt x="37984" y="10872"/>
                  </a:lnTo>
                  <a:lnTo>
                    <a:pt x="38099" y="0"/>
                  </a:lnTo>
                  <a:lnTo>
                    <a:pt x="37042" y="24789"/>
                  </a:lnTo>
                  <a:lnTo>
                    <a:pt x="28399" y="72158"/>
                  </a:lnTo>
                  <a:lnTo>
                    <a:pt x="22290" y="111366"/>
                  </a:lnTo>
                  <a:lnTo>
                    <a:pt x="18952" y="155439"/>
                  </a:lnTo>
                  <a:lnTo>
                    <a:pt x="12788" y="195779"/>
                  </a:lnTo>
                  <a:lnTo>
                    <a:pt x="7347" y="238869"/>
                  </a:lnTo>
                  <a:lnTo>
                    <a:pt x="3265" y="252143"/>
                  </a:lnTo>
                  <a:lnTo>
                    <a:pt x="127" y="297387"/>
                  </a:lnTo>
                  <a:lnTo>
                    <a:pt x="0" y="304672"/>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9" name="SMARTInkShape-408">
              <a:extLst>
                <a:ext uri="{FF2B5EF4-FFF2-40B4-BE49-F238E27FC236}">
                  <a16:creationId xmlns:a16="http://schemas.microsoft.com/office/drawing/2014/main" id="{8AE0C414-4A4D-F834-5DC0-8581D3470FB8}"/>
                </a:ext>
              </a:extLst>
            </p:cNvPr>
            <p:cNvSpPr/>
            <p:nvPr>
              <p:custDataLst>
                <p:tags r:id="rId31"/>
              </p:custDataLst>
            </p:nvPr>
          </p:nvSpPr>
          <p:spPr>
            <a:xfrm>
              <a:off x="1304925" y="3752850"/>
              <a:ext cx="9526" cy="1"/>
            </a:xfrm>
            <a:custGeom>
              <a:avLst/>
              <a:gdLst/>
              <a:ahLst/>
              <a:cxnLst/>
              <a:rect l="0" t="0" r="0" b="0"/>
              <a:pathLst>
                <a:path w="9526" h="1">
                  <a:moveTo>
                    <a:pt x="0" y="0"/>
                  </a:moveTo>
                  <a:lnTo>
                    <a:pt x="0" y="0"/>
                  </a:lnTo>
                  <a:lnTo>
                    <a:pt x="9525" y="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0" name="SMARTInkShape-409">
              <a:extLst>
                <a:ext uri="{FF2B5EF4-FFF2-40B4-BE49-F238E27FC236}">
                  <a16:creationId xmlns:a16="http://schemas.microsoft.com/office/drawing/2014/main" id="{05EC2F2A-2F2D-2AF8-7A8B-BED91AAFDA01}"/>
                </a:ext>
              </a:extLst>
            </p:cNvPr>
            <p:cNvSpPr/>
            <p:nvPr>
              <p:custDataLst>
                <p:tags r:id="rId32"/>
              </p:custDataLst>
            </p:nvPr>
          </p:nvSpPr>
          <p:spPr>
            <a:xfrm>
              <a:off x="1304925" y="3752850"/>
              <a:ext cx="209551" cy="9526"/>
            </a:xfrm>
            <a:custGeom>
              <a:avLst/>
              <a:gdLst/>
              <a:ahLst/>
              <a:cxnLst/>
              <a:rect l="0" t="0" r="0" b="0"/>
              <a:pathLst>
                <a:path w="209551" h="9526">
                  <a:moveTo>
                    <a:pt x="0" y="9525"/>
                  </a:moveTo>
                  <a:lnTo>
                    <a:pt x="0" y="9525"/>
                  </a:lnTo>
                  <a:lnTo>
                    <a:pt x="24909" y="8467"/>
                  </a:lnTo>
                  <a:lnTo>
                    <a:pt x="72503" y="1324"/>
                  </a:lnTo>
                  <a:lnTo>
                    <a:pt x="120116" y="262"/>
                  </a:lnTo>
                  <a:lnTo>
                    <a:pt x="209550" y="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25" name="SMARTInkShape-Group91">
            <a:extLst>
              <a:ext uri="{FF2B5EF4-FFF2-40B4-BE49-F238E27FC236}">
                <a16:creationId xmlns:a16="http://schemas.microsoft.com/office/drawing/2014/main" id="{9987A2DB-A7C1-C379-1635-75B9AB1662B6}"/>
              </a:ext>
            </a:extLst>
          </p:cNvPr>
          <p:cNvGrpSpPr/>
          <p:nvPr/>
        </p:nvGrpSpPr>
        <p:grpSpPr>
          <a:xfrm>
            <a:off x="1314464" y="3048000"/>
            <a:ext cx="440072" cy="942976"/>
            <a:chOff x="1314464" y="3048000"/>
            <a:chExt cx="440072" cy="942976"/>
          </a:xfrm>
        </p:grpSpPr>
        <p:sp>
          <p:nvSpPr>
            <p:cNvPr id="122" name="SMARTInkShape-410">
              <a:extLst>
                <a:ext uri="{FF2B5EF4-FFF2-40B4-BE49-F238E27FC236}">
                  <a16:creationId xmlns:a16="http://schemas.microsoft.com/office/drawing/2014/main" id="{88DBE245-466F-154E-47E8-B9B01A3F7F44}"/>
                </a:ext>
              </a:extLst>
            </p:cNvPr>
            <p:cNvSpPr/>
            <p:nvPr>
              <p:custDataLst>
                <p:tags r:id="rId27"/>
              </p:custDataLst>
            </p:nvPr>
          </p:nvSpPr>
          <p:spPr>
            <a:xfrm>
              <a:off x="1314464" y="3048000"/>
              <a:ext cx="66620" cy="56714"/>
            </a:xfrm>
            <a:custGeom>
              <a:avLst/>
              <a:gdLst/>
              <a:ahLst/>
              <a:cxnLst/>
              <a:rect l="0" t="0" r="0" b="0"/>
              <a:pathLst>
                <a:path w="66620" h="56714">
                  <a:moveTo>
                    <a:pt x="47611" y="38100"/>
                  </a:moveTo>
                  <a:lnTo>
                    <a:pt x="47611" y="38100"/>
                  </a:lnTo>
                  <a:lnTo>
                    <a:pt x="47611" y="28610"/>
                  </a:lnTo>
                  <a:lnTo>
                    <a:pt x="20787" y="28575"/>
                  </a:lnTo>
                  <a:lnTo>
                    <a:pt x="1748" y="45909"/>
                  </a:lnTo>
                  <a:lnTo>
                    <a:pt x="769" y="49684"/>
                  </a:lnTo>
                  <a:lnTo>
                    <a:pt x="32" y="56713"/>
                  </a:lnTo>
                  <a:lnTo>
                    <a:pt x="0" y="51964"/>
                  </a:lnTo>
                  <a:lnTo>
                    <a:pt x="2814" y="46731"/>
                  </a:lnTo>
                  <a:lnTo>
                    <a:pt x="31785" y="15859"/>
                  </a:lnTo>
                  <a:lnTo>
                    <a:pt x="53935" y="1881"/>
                  </a:lnTo>
                  <a:lnTo>
                    <a:pt x="66619" y="4"/>
                  </a:lnTo>
                  <a:lnTo>
                    <a:pt x="52471" y="0"/>
                  </a:lnTo>
                  <a:lnTo>
                    <a:pt x="46949" y="2822"/>
                  </a:lnTo>
                  <a:lnTo>
                    <a:pt x="28561" y="1905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3" name="SMARTInkShape-411">
              <a:extLst>
                <a:ext uri="{FF2B5EF4-FFF2-40B4-BE49-F238E27FC236}">
                  <a16:creationId xmlns:a16="http://schemas.microsoft.com/office/drawing/2014/main" id="{64D72F75-4DA4-DB09-9EAD-7CC1123A9089}"/>
                </a:ext>
              </a:extLst>
            </p:cNvPr>
            <p:cNvSpPr/>
            <p:nvPr>
              <p:custDataLst>
                <p:tags r:id="rId28"/>
              </p:custDataLst>
            </p:nvPr>
          </p:nvSpPr>
          <p:spPr>
            <a:xfrm>
              <a:off x="1600200" y="3583232"/>
              <a:ext cx="28576" cy="407744"/>
            </a:xfrm>
            <a:custGeom>
              <a:avLst/>
              <a:gdLst/>
              <a:ahLst/>
              <a:cxnLst/>
              <a:rect l="0" t="0" r="0" b="0"/>
              <a:pathLst>
                <a:path w="28576" h="407744">
                  <a:moveTo>
                    <a:pt x="28575" y="26743"/>
                  </a:moveTo>
                  <a:lnTo>
                    <a:pt x="28575" y="26743"/>
                  </a:lnTo>
                  <a:lnTo>
                    <a:pt x="28575" y="0"/>
                  </a:lnTo>
                  <a:lnTo>
                    <a:pt x="27517" y="39431"/>
                  </a:lnTo>
                  <a:lnTo>
                    <a:pt x="21036" y="82323"/>
                  </a:lnTo>
                  <a:lnTo>
                    <a:pt x="19638" y="120469"/>
                  </a:lnTo>
                  <a:lnTo>
                    <a:pt x="19312" y="154124"/>
                  </a:lnTo>
                  <a:lnTo>
                    <a:pt x="19166" y="190249"/>
                  </a:lnTo>
                  <a:lnTo>
                    <a:pt x="14028" y="231117"/>
                  </a:lnTo>
                  <a:lnTo>
                    <a:pt x="10859" y="273447"/>
                  </a:lnTo>
                  <a:lnTo>
                    <a:pt x="4864" y="319504"/>
                  </a:lnTo>
                  <a:lnTo>
                    <a:pt x="961" y="366206"/>
                  </a:lnTo>
                  <a:lnTo>
                    <a:pt x="0" y="407743"/>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4" name="SMARTInkShape-412">
              <a:extLst>
                <a:ext uri="{FF2B5EF4-FFF2-40B4-BE49-F238E27FC236}">
                  <a16:creationId xmlns:a16="http://schemas.microsoft.com/office/drawing/2014/main" id="{5413D129-F330-6B5C-E6B6-F9CD0E5212A8}"/>
                </a:ext>
              </a:extLst>
            </p:cNvPr>
            <p:cNvSpPr/>
            <p:nvPr>
              <p:custDataLst>
                <p:tags r:id="rId29"/>
              </p:custDataLst>
            </p:nvPr>
          </p:nvSpPr>
          <p:spPr>
            <a:xfrm>
              <a:off x="1600200" y="3706140"/>
              <a:ext cx="154336" cy="122911"/>
            </a:xfrm>
            <a:custGeom>
              <a:avLst/>
              <a:gdLst/>
              <a:ahLst/>
              <a:cxnLst/>
              <a:rect l="0" t="0" r="0" b="0"/>
              <a:pathLst>
                <a:path w="154336" h="122911">
                  <a:moveTo>
                    <a:pt x="28575" y="65760"/>
                  </a:moveTo>
                  <a:lnTo>
                    <a:pt x="28575" y="65760"/>
                  </a:lnTo>
                  <a:lnTo>
                    <a:pt x="28575" y="43370"/>
                  </a:lnTo>
                  <a:lnTo>
                    <a:pt x="31397" y="37112"/>
                  </a:lnTo>
                  <a:lnTo>
                    <a:pt x="36776" y="29527"/>
                  </a:lnTo>
                  <a:lnTo>
                    <a:pt x="72733" y="2174"/>
                  </a:lnTo>
                  <a:lnTo>
                    <a:pt x="85286" y="0"/>
                  </a:lnTo>
                  <a:lnTo>
                    <a:pt x="108490" y="324"/>
                  </a:lnTo>
                  <a:lnTo>
                    <a:pt x="120890" y="4222"/>
                  </a:lnTo>
                  <a:lnTo>
                    <a:pt x="139771" y="17423"/>
                  </a:lnTo>
                  <a:lnTo>
                    <a:pt x="153715" y="39796"/>
                  </a:lnTo>
                  <a:lnTo>
                    <a:pt x="154335" y="48451"/>
                  </a:lnTo>
                  <a:lnTo>
                    <a:pt x="149379" y="66534"/>
                  </a:lnTo>
                  <a:lnTo>
                    <a:pt x="134689" y="89508"/>
                  </a:lnTo>
                  <a:lnTo>
                    <a:pt x="116931" y="104664"/>
                  </a:lnTo>
                  <a:lnTo>
                    <a:pt x="88151" y="115857"/>
                  </a:lnTo>
                  <a:lnTo>
                    <a:pt x="42617" y="121517"/>
                  </a:lnTo>
                  <a:lnTo>
                    <a:pt x="0" y="12291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29" name="SMARTInkShape-Group92">
            <a:extLst>
              <a:ext uri="{FF2B5EF4-FFF2-40B4-BE49-F238E27FC236}">
                <a16:creationId xmlns:a16="http://schemas.microsoft.com/office/drawing/2014/main" id="{85495936-E69B-FC1A-E43C-F370ED74525D}"/>
              </a:ext>
            </a:extLst>
          </p:cNvPr>
          <p:cNvGrpSpPr/>
          <p:nvPr/>
        </p:nvGrpSpPr>
        <p:grpSpPr>
          <a:xfrm>
            <a:off x="2362200" y="2906449"/>
            <a:ext cx="400051" cy="246292"/>
            <a:chOff x="2362200" y="2906449"/>
            <a:chExt cx="400051" cy="246292"/>
          </a:xfrm>
        </p:grpSpPr>
        <p:sp>
          <p:nvSpPr>
            <p:cNvPr id="126" name="SMARTInkShape-413">
              <a:extLst>
                <a:ext uri="{FF2B5EF4-FFF2-40B4-BE49-F238E27FC236}">
                  <a16:creationId xmlns:a16="http://schemas.microsoft.com/office/drawing/2014/main" id="{CD5F7FAE-F6D7-D1B3-1053-EA0FD525B745}"/>
                </a:ext>
              </a:extLst>
            </p:cNvPr>
            <p:cNvSpPr/>
            <p:nvPr>
              <p:custDataLst>
                <p:tags r:id="rId24"/>
              </p:custDataLst>
            </p:nvPr>
          </p:nvSpPr>
          <p:spPr>
            <a:xfrm>
              <a:off x="2362200" y="3138023"/>
              <a:ext cx="19051" cy="14718"/>
            </a:xfrm>
            <a:custGeom>
              <a:avLst/>
              <a:gdLst/>
              <a:ahLst/>
              <a:cxnLst/>
              <a:rect l="0" t="0" r="0" b="0"/>
              <a:pathLst>
                <a:path w="19051" h="14718">
                  <a:moveTo>
                    <a:pt x="0" y="5227"/>
                  </a:moveTo>
                  <a:lnTo>
                    <a:pt x="0" y="5227"/>
                  </a:lnTo>
                  <a:lnTo>
                    <a:pt x="17725" y="5227"/>
                  </a:lnTo>
                  <a:lnTo>
                    <a:pt x="18167" y="6285"/>
                  </a:lnTo>
                  <a:lnTo>
                    <a:pt x="19016" y="14360"/>
                  </a:lnTo>
                  <a:lnTo>
                    <a:pt x="5790" y="14717"/>
                  </a:lnTo>
                  <a:lnTo>
                    <a:pt x="3860" y="13671"/>
                  </a:lnTo>
                  <a:lnTo>
                    <a:pt x="2573" y="11914"/>
                  </a:lnTo>
                  <a:lnTo>
                    <a:pt x="508" y="6548"/>
                  </a:lnTo>
                  <a:lnTo>
                    <a:pt x="151" y="562"/>
                  </a:lnTo>
                  <a:lnTo>
                    <a:pt x="1159" y="0"/>
                  </a:lnTo>
                  <a:lnTo>
                    <a:pt x="19050" y="5227"/>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7" name="SMARTInkShape-414">
              <a:extLst>
                <a:ext uri="{FF2B5EF4-FFF2-40B4-BE49-F238E27FC236}">
                  <a16:creationId xmlns:a16="http://schemas.microsoft.com/office/drawing/2014/main" id="{9BD2738F-4BCD-2013-8561-51BA993E4FC5}"/>
                </a:ext>
              </a:extLst>
            </p:cNvPr>
            <p:cNvSpPr/>
            <p:nvPr>
              <p:custDataLst>
                <p:tags r:id="rId25"/>
              </p:custDataLst>
            </p:nvPr>
          </p:nvSpPr>
          <p:spPr>
            <a:xfrm>
              <a:off x="2488054" y="2990885"/>
              <a:ext cx="121072" cy="146484"/>
            </a:xfrm>
            <a:custGeom>
              <a:avLst/>
              <a:gdLst/>
              <a:ahLst/>
              <a:cxnLst/>
              <a:rect l="0" t="0" r="0" b="0"/>
              <a:pathLst>
                <a:path w="121072" h="146484">
                  <a:moveTo>
                    <a:pt x="83696" y="28540"/>
                  </a:moveTo>
                  <a:lnTo>
                    <a:pt x="83696" y="28540"/>
                  </a:lnTo>
                  <a:lnTo>
                    <a:pt x="83696" y="4560"/>
                  </a:lnTo>
                  <a:lnTo>
                    <a:pt x="82638" y="3028"/>
                  </a:lnTo>
                  <a:lnTo>
                    <a:pt x="80874" y="2007"/>
                  </a:lnTo>
                  <a:lnTo>
                    <a:pt x="73335" y="570"/>
                  </a:lnTo>
                  <a:lnTo>
                    <a:pt x="60098" y="0"/>
                  </a:lnTo>
                  <a:lnTo>
                    <a:pt x="46483" y="10089"/>
                  </a:lnTo>
                  <a:lnTo>
                    <a:pt x="19542" y="38562"/>
                  </a:lnTo>
                  <a:lnTo>
                    <a:pt x="4819" y="68620"/>
                  </a:lnTo>
                  <a:lnTo>
                    <a:pt x="0" y="85688"/>
                  </a:lnTo>
                  <a:lnTo>
                    <a:pt x="1695" y="96625"/>
                  </a:lnTo>
                  <a:lnTo>
                    <a:pt x="11407" y="120893"/>
                  </a:lnTo>
                  <a:lnTo>
                    <a:pt x="20170" y="130617"/>
                  </a:lnTo>
                  <a:lnTo>
                    <a:pt x="43043" y="145482"/>
                  </a:lnTo>
                  <a:lnTo>
                    <a:pt x="58219" y="146483"/>
                  </a:lnTo>
                  <a:lnTo>
                    <a:pt x="73432" y="143401"/>
                  </a:lnTo>
                  <a:lnTo>
                    <a:pt x="83720" y="138503"/>
                  </a:lnTo>
                  <a:lnTo>
                    <a:pt x="108789" y="117368"/>
                  </a:lnTo>
                  <a:lnTo>
                    <a:pt x="116296" y="100015"/>
                  </a:lnTo>
                  <a:lnTo>
                    <a:pt x="121071" y="59315"/>
                  </a:lnTo>
                  <a:lnTo>
                    <a:pt x="120415" y="45393"/>
                  </a:lnTo>
                  <a:lnTo>
                    <a:pt x="114096" y="26713"/>
                  </a:lnTo>
                  <a:lnTo>
                    <a:pt x="108496" y="17850"/>
                  </a:lnTo>
                  <a:lnTo>
                    <a:pt x="104463" y="15063"/>
                  </a:lnTo>
                  <a:lnTo>
                    <a:pt x="89732" y="11141"/>
                  </a:lnTo>
                  <a:lnTo>
                    <a:pt x="61583" y="9555"/>
                  </a:lnTo>
                  <a:lnTo>
                    <a:pt x="59429" y="10591"/>
                  </a:lnTo>
                  <a:lnTo>
                    <a:pt x="57993" y="12341"/>
                  </a:lnTo>
                  <a:lnTo>
                    <a:pt x="55121" y="19015"/>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8" name="SMARTInkShape-415">
              <a:extLst>
                <a:ext uri="{FF2B5EF4-FFF2-40B4-BE49-F238E27FC236}">
                  <a16:creationId xmlns:a16="http://schemas.microsoft.com/office/drawing/2014/main" id="{05045F1B-6640-B2DC-3E45-0E3DEEE370BB}"/>
                </a:ext>
              </a:extLst>
            </p:cNvPr>
            <p:cNvSpPr/>
            <p:nvPr>
              <p:custDataLst>
                <p:tags r:id="rId26"/>
              </p:custDataLst>
            </p:nvPr>
          </p:nvSpPr>
          <p:spPr>
            <a:xfrm>
              <a:off x="2752725" y="2906449"/>
              <a:ext cx="9526" cy="236802"/>
            </a:xfrm>
            <a:custGeom>
              <a:avLst/>
              <a:gdLst/>
              <a:ahLst/>
              <a:cxnLst/>
              <a:rect l="0" t="0" r="0" b="0"/>
              <a:pathLst>
                <a:path w="9526" h="236802">
                  <a:moveTo>
                    <a:pt x="9525" y="8201"/>
                  </a:moveTo>
                  <a:lnTo>
                    <a:pt x="9525" y="8201"/>
                  </a:lnTo>
                  <a:lnTo>
                    <a:pt x="9525" y="0"/>
                  </a:lnTo>
                  <a:lnTo>
                    <a:pt x="9525" y="38851"/>
                  </a:lnTo>
                  <a:lnTo>
                    <a:pt x="6703" y="78108"/>
                  </a:lnTo>
                  <a:lnTo>
                    <a:pt x="883" y="125710"/>
                  </a:lnTo>
                  <a:lnTo>
                    <a:pt x="175" y="168565"/>
                  </a:lnTo>
                  <a:lnTo>
                    <a:pt x="23" y="215429"/>
                  </a:lnTo>
                  <a:lnTo>
                    <a:pt x="0" y="236801"/>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30" name="SMARTInkShape-416">
            <a:extLst>
              <a:ext uri="{FF2B5EF4-FFF2-40B4-BE49-F238E27FC236}">
                <a16:creationId xmlns:a16="http://schemas.microsoft.com/office/drawing/2014/main" id="{31AE6983-E745-71EF-EA44-85831C71CE70}"/>
              </a:ext>
            </a:extLst>
          </p:cNvPr>
          <p:cNvSpPr/>
          <p:nvPr>
            <p:custDataLst>
              <p:tags r:id="rId1"/>
            </p:custDataLst>
          </p:nvPr>
        </p:nvSpPr>
        <p:spPr>
          <a:xfrm>
            <a:off x="2106087" y="3001702"/>
            <a:ext cx="150748" cy="167255"/>
          </a:xfrm>
          <a:custGeom>
            <a:avLst/>
            <a:gdLst/>
            <a:ahLst/>
            <a:cxnLst/>
            <a:rect l="0" t="0" r="0" b="0"/>
            <a:pathLst>
              <a:path w="150748" h="167255">
                <a:moveTo>
                  <a:pt x="75138" y="17723"/>
                </a:moveTo>
                <a:lnTo>
                  <a:pt x="75138" y="17723"/>
                </a:lnTo>
                <a:lnTo>
                  <a:pt x="75138" y="3152"/>
                </a:lnTo>
                <a:lnTo>
                  <a:pt x="74080" y="1659"/>
                </a:lnTo>
                <a:lnTo>
                  <a:pt x="72316" y="664"/>
                </a:lnTo>
                <a:lnTo>
                  <a:pt x="70082" y="0"/>
                </a:lnTo>
                <a:lnTo>
                  <a:pt x="67534" y="616"/>
                </a:lnTo>
                <a:lnTo>
                  <a:pt x="55840" y="6387"/>
                </a:lnTo>
                <a:lnTo>
                  <a:pt x="52748" y="6991"/>
                </a:lnTo>
                <a:lnTo>
                  <a:pt x="26655" y="28761"/>
                </a:lnTo>
                <a:lnTo>
                  <a:pt x="15490" y="41679"/>
                </a:lnTo>
                <a:lnTo>
                  <a:pt x="4313" y="66802"/>
                </a:lnTo>
                <a:lnTo>
                  <a:pt x="0" y="106557"/>
                </a:lnTo>
                <a:lnTo>
                  <a:pt x="2075" y="136825"/>
                </a:lnTo>
                <a:lnTo>
                  <a:pt x="4204" y="144749"/>
                </a:lnTo>
                <a:lnTo>
                  <a:pt x="12215" y="156376"/>
                </a:lnTo>
                <a:lnTo>
                  <a:pt x="17314" y="160958"/>
                </a:lnTo>
                <a:lnTo>
                  <a:pt x="34269" y="166050"/>
                </a:lnTo>
                <a:lnTo>
                  <a:pt x="54857" y="167254"/>
                </a:lnTo>
                <a:lnTo>
                  <a:pt x="91122" y="159404"/>
                </a:lnTo>
                <a:lnTo>
                  <a:pt x="105525" y="152659"/>
                </a:lnTo>
                <a:lnTo>
                  <a:pt x="141233" y="122839"/>
                </a:lnTo>
                <a:lnTo>
                  <a:pt x="146847" y="108891"/>
                </a:lnTo>
                <a:lnTo>
                  <a:pt x="150747" y="65869"/>
                </a:lnTo>
                <a:lnTo>
                  <a:pt x="150105" y="44218"/>
                </a:lnTo>
                <a:lnTo>
                  <a:pt x="146204" y="30909"/>
                </a:lnTo>
                <a:lnTo>
                  <a:pt x="143682" y="26514"/>
                </a:lnTo>
                <a:lnTo>
                  <a:pt x="136134" y="19269"/>
                </a:lnTo>
                <a:lnTo>
                  <a:pt x="133997" y="13824"/>
                </a:lnTo>
                <a:lnTo>
                  <a:pt x="132369" y="11949"/>
                </a:lnTo>
                <a:lnTo>
                  <a:pt x="127738" y="9865"/>
                </a:lnTo>
                <a:lnTo>
                  <a:pt x="106798" y="8345"/>
                </a:lnTo>
                <a:lnTo>
                  <a:pt x="65238" y="24680"/>
                </a:lnTo>
                <a:lnTo>
                  <a:pt x="59013" y="25536"/>
                </a:lnTo>
                <a:lnTo>
                  <a:pt x="54863" y="27165"/>
                </a:lnTo>
                <a:lnTo>
                  <a:pt x="52096" y="29309"/>
                </a:lnTo>
                <a:lnTo>
                  <a:pt x="37038" y="55823"/>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135" name="SMARTInkShape-Group94">
            <a:extLst>
              <a:ext uri="{FF2B5EF4-FFF2-40B4-BE49-F238E27FC236}">
                <a16:creationId xmlns:a16="http://schemas.microsoft.com/office/drawing/2014/main" id="{FA51CC74-5A36-4D90-4979-B51EEE13D5CA}"/>
              </a:ext>
            </a:extLst>
          </p:cNvPr>
          <p:cNvGrpSpPr/>
          <p:nvPr/>
        </p:nvGrpSpPr>
        <p:grpSpPr>
          <a:xfrm>
            <a:off x="1295400" y="2924175"/>
            <a:ext cx="523876" cy="425791"/>
            <a:chOff x="1295400" y="2924175"/>
            <a:chExt cx="523876" cy="425791"/>
          </a:xfrm>
        </p:grpSpPr>
        <p:sp>
          <p:nvSpPr>
            <p:cNvPr id="131" name="SMARTInkShape-417">
              <a:extLst>
                <a:ext uri="{FF2B5EF4-FFF2-40B4-BE49-F238E27FC236}">
                  <a16:creationId xmlns:a16="http://schemas.microsoft.com/office/drawing/2014/main" id="{7B25C5F8-153C-1A97-79FD-13645E7C5B77}"/>
                </a:ext>
              </a:extLst>
            </p:cNvPr>
            <p:cNvSpPr/>
            <p:nvPr>
              <p:custDataLst>
                <p:tags r:id="rId20"/>
              </p:custDataLst>
            </p:nvPr>
          </p:nvSpPr>
          <p:spPr>
            <a:xfrm>
              <a:off x="1638300" y="3019425"/>
              <a:ext cx="142876" cy="28576"/>
            </a:xfrm>
            <a:custGeom>
              <a:avLst/>
              <a:gdLst/>
              <a:ahLst/>
              <a:cxnLst/>
              <a:rect l="0" t="0" r="0" b="0"/>
              <a:pathLst>
                <a:path w="142876" h="28576">
                  <a:moveTo>
                    <a:pt x="0" y="28575"/>
                  </a:moveTo>
                  <a:lnTo>
                    <a:pt x="0" y="28575"/>
                  </a:lnTo>
                  <a:lnTo>
                    <a:pt x="5056" y="23519"/>
                  </a:lnTo>
                  <a:lnTo>
                    <a:pt x="13183" y="21036"/>
                  </a:lnTo>
                  <a:lnTo>
                    <a:pt x="34153" y="18253"/>
                  </a:lnTo>
                  <a:lnTo>
                    <a:pt x="47472" y="11563"/>
                  </a:lnTo>
                  <a:lnTo>
                    <a:pt x="91274" y="2039"/>
                  </a:lnTo>
                  <a:lnTo>
                    <a:pt x="142875" y="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2" name="SMARTInkShape-418">
              <a:extLst>
                <a:ext uri="{FF2B5EF4-FFF2-40B4-BE49-F238E27FC236}">
                  <a16:creationId xmlns:a16="http://schemas.microsoft.com/office/drawing/2014/main" id="{9703595E-A32B-EBBE-35BF-FDA2BFAE732D}"/>
                </a:ext>
              </a:extLst>
            </p:cNvPr>
            <p:cNvSpPr/>
            <p:nvPr>
              <p:custDataLst>
                <p:tags r:id="rId21"/>
              </p:custDataLst>
            </p:nvPr>
          </p:nvSpPr>
          <p:spPr>
            <a:xfrm>
              <a:off x="1343025" y="3033436"/>
              <a:ext cx="112293" cy="119324"/>
            </a:xfrm>
            <a:custGeom>
              <a:avLst/>
              <a:gdLst/>
              <a:ahLst/>
              <a:cxnLst/>
              <a:rect l="0" t="0" r="0" b="0"/>
              <a:pathLst>
                <a:path w="112293" h="119324">
                  <a:moveTo>
                    <a:pt x="19050" y="62189"/>
                  </a:moveTo>
                  <a:lnTo>
                    <a:pt x="19050" y="62189"/>
                  </a:lnTo>
                  <a:lnTo>
                    <a:pt x="19050" y="48932"/>
                  </a:lnTo>
                  <a:lnTo>
                    <a:pt x="21872" y="42892"/>
                  </a:lnTo>
                  <a:lnTo>
                    <a:pt x="41440" y="12698"/>
                  </a:lnTo>
                  <a:lnTo>
                    <a:pt x="50521" y="8443"/>
                  </a:lnTo>
                  <a:lnTo>
                    <a:pt x="60554" y="5494"/>
                  </a:lnTo>
                  <a:lnTo>
                    <a:pt x="68540" y="655"/>
                  </a:lnTo>
                  <a:lnTo>
                    <a:pt x="73210" y="0"/>
                  </a:lnTo>
                  <a:lnTo>
                    <a:pt x="84043" y="2093"/>
                  </a:lnTo>
                  <a:lnTo>
                    <a:pt x="93092" y="9374"/>
                  </a:lnTo>
                  <a:lnTo>
                    <a:pt x="100641" y="20724"/>
                  </a:lnTo>
                  <a:lnTo>
                    <a:pt x="109782" y="44964"/>
                  </a:lnTo>
                  <a:lnTo>
                    <a:pt x="112292" y="63000"/>
                  </a:lnTo>
                  <a:lnTo>
                    <a:pt x="107763" y="78778"/>
                  </a:lnTo>
                  <a:lnTo>
                    <a:pt x="98695" y="91787"/>
                  </a:lnTo>
                  <a:lnTo>
                    <a:pt x="87609" y="101096"/>
                  </a:lnTo>
                  <a:lnTo>
                    <a:pt x="57757" y="114638"/>
                  </a:lnTo>
                  <a:lnTo>
                    <a:pt x="32361" y="118927"/>
                  </a:lnTo>
                  <a:lnTo>
                    <a:pt x="6374" y="119323"/>
                  </a:lnTo>
                  <a:lnTo>
                    <a:pt x="4249" y="118270"/>
                  </a:lnTo>
                  <a:lnTo>
                    <a:pt x="2833" y="116510"/>
                  </a:lnTo>
                  <a:lnTo>
                    <a:pt x="0" y="109814"/>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3" name="SMARTInkShape-419">
              <a:extLst>
                <a:ext uri="{FF2B5EF4-FFF2-40B4-BE49-F238E27FC236}">
                  <a16:creationId xmlns:a16="http://schemas.microsoft.com/office/drawing/2014/main" id="{0E467EFC-96D7-C751-188C-7614BE79174D}"/>
                </a:ext>
              </a:extLst>
            </p:cNvPr>
            <p:cNvSpPr/>
            <p:nvPr>
              <p:custDataLst>
                <p:tags r:id="rId22"/>
              </p:custDataLst>
            </p:nvPr>
          </p:nvSpPr>
          <p:spPr>
            <a:xfrm>
              <a:off x="1295400" y="2924175"/>
              <a:ext cx="28576" cy="425791"/>
            </a:xfrm>
            <a:custGeom>
              <a:avLst/>
              <a:gdLst/>
              <a:ahLst/>
              <a:cxnLst/>
              <a:rect l="0" t="0" r="0" b="0"/>
              <a:pathLst>
                <a:path w="28576" h="425791">
                  <a:moveTo>
                    <a:pt x="28575" y="9525"/>
                  </a:moveTo>
                  <a:lnTo>
                    <a:pt x="28575" y="9525"/>
                  </a:lnTo>
                  <a:lnTo>
                    <a:pt x="28575" y="4037"/>
                  </a:lnTo>
                  <a:lnTo>
                    <a:pt x="28575" y="6380"/>
                  </a:lnTo>
                  <a:lnTo>
                    <a:pt x="28575" y="0"/>
                  </a:lnTo>
                  <a:lnTo>
                    <a:pt x="28575" y="22666"/>
                  </a:lnTo>
                  <a:lnTo>
                    <a:pt x="19442" y="65001"/>
                  </a:lnTo>
                  <a:lnTo>
                    <a:pt x="18015" y="108038"/>
                  </a:lnTo>
                  <a:lnTo>
                    <a:pt x="10410" y="152604"/>
                  </a:lnTo>
                  <a:lnTo>
                    <a:pt x="9641" y="191990"/>
                  </a:lnTo>
                  <a:lnTo>
                    <a:pt x="6718" y="238321"/>
                  </a:lnTo>
                  <a:lnTo>
                    <a:pt x="590" y="284931"/>
                  </a:lnTo>
                  <a:lnTo>
                    <a:pt x="52" y="331317"/>
                  </a:lnTo>
                  <a:lnTo>
                    <a:pt x="3" y="377704"/>
                  </a:lnTo>
                  <a:lnTo>
                    <a:pt x="0" y="424373"/>
                  </a:lnTo>
                  <a:lnTo>
                    <a:pt x="0" y="425790"/>
                  </a:lnTo>
                  <a:lnTo>
                    <a:pt x="0" y="41910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4" name="SMARTInkShape-420">
              <a:extLst>
                <a:ext uri="{FF2B5EF4-FFF2-40B4-BE49-F238E27FC236}">
                  <a16:creationId xmlns:a16="http://schemas.microsoft.com/office/drawing/2014/main" id="{CB67B78D-FEB4-3C82-6107-C374A5B9C908}"/>
                </a:ext>
              </a:extLst>
            </p:cNvPr>
            <p:cNvSpPr/>
            <p:nvPr>
              <p:custDataLst>
                <p:tags r:id="rId23"/>
              </p:custDataLst>
            </p:nvPr>
          </p:nvSpPr>
          <p:spPr>
            <a:xfrm>
              <a:off x="1657350" y="3095625"/>
              <a:ext cx="161926" cy="19051"/>
            </a:xfrm>
            <a:custGeom>
              <a:avLst/>
              <a:gdLst/>
              <a:ahLst/>
              <a:cxnLst/>
              <a:rect l="0" t="0" r="0" b="0"/>
              <a:pathLst>
                <a:path w="161926" h="19051">
                  <a:moveTo>
                    <a:pt x="0" y="19050"/>
                  </a:moveTo>
                  <a:lnTo>
                    <a:pt x="0" y="19050"/>
                  </a:lnTo>
                  <a:lnTo>
                    <a:pt x="27627" y="17992"/>
                  </a:lnTo>
                  <a:lnTo>
                    <a:pt x="70407" y="9349"/>
                  </a:lnTo>
                  <a:lnTo>
                    <a:pt x="115668" y="640"/>
                  </a:lnTo>
                  <a:lnTo>
                    <a:pt x="161925" y="0"/>
                  </a:lnTo>
                </a:path>
              </a:pathLst>
            </a:custGeom>
            <a:ln w="190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38" name="SMARTInkShape-Group95">
            <a:extLst>
              <a:ext uri="{FF2B5EF4-FFF2-40B4-BE49-F238E27FC236}">
                <a16:creationId xmlns:a16="http://schemas.microsoft.com/office/drawing/2014/main" id="{6FF35E24-EF64-D2C9-DABC-F297F4621673}"/>
              </a:ext>
            </a:extLst>
          </p:cNvPr>
          <p:cNvGrpSpPr/>
          <p:nvPr/>
        </p:nvGrpSpPr>
        <p:grpSpPr>
          <a:xfrm>
            <a:off x="9649740" y="3210041"/>
            <a:ext cx="303685" cy="238010"/>
            <a:chOff x="9649740" y="3210041"/>
            <a:chExt cx="303685" cy="238010"/>
          </a:xfrm>
        </p:grpSpPr>
        <p:sp>
          <p:nvSpPr>
            <p:cNvPr id="136" name="SMARTInkShape-421">
              <a:extLst>
                <a:ext uri="{FF2B5EF4-FFF2-40B4-BE49-F238E27FC236}">
                  <a16:creationId xmlns:a16="http://schemas.microsoft.com/office/drawing/2014/main" id="{028DC3CE-D28A-B882-1247-F85709846208}"/>
                </a:ext>
              </a:extLst>
            </p:cNvPr>
            <p:cNvSpPr/>
            <p:nvPr>
              <p:custDataLst>
                <p:tags r:id="rId18"/>
              </p:custDataLst>
            </p:nvPr>
          </p:nvSpPr>
          <p:spPr>
            <a:xfrm>
              <a:off x="9773328" y="3223565"/>
              <a:ext cx="180097" cy="213656"/>
            </a:xfrm>
            <a:custGeom>
              <a:avLst/>
              <a:gdLst/>
              <a:ahLst/>
              <a:cxnLst/>
              <a:rect l="0" t="0" r="0" b="0"/>
              <a:pathLst>
                <a:path w="180097" h="213656">
                  <a:moveTo>
                    <a:pt x="85047" y="14935"/>
                  </a:moveTo>
                  <a:lnTo>
                    <a:pt x="85047" y="14935"/>
                  </a:lnTo>
                  <a:lnTo>
                    <a:pt x="94181" y="5802"/>
                  </a:lnTo>
                  <a:lnTo>
                    <a:pt x="89398" y="470"/>
                  </a:lnTo>
                  <a:lnTo>
                    <a:pt x="86891" y="0"/>
                  </a:lnTo>
                  <a:lnTo>
                    <a:pt x="84158" y="745"/>
                  </a:lnTo>
                  <a:lnTo>
                    <a:pt x="78302" y="3336"/>
                  </a:lnTo>
                  <a:lnTo>
                    <a:pt x="72171" y="4489"/>
                  </a:lnTo>
                  <a:lnTo>
                    <a:pt x="41469" y="24757"/>
                  </a:lnTo>
                  <a:lnTo>
                    <a:pt x="15077" y="64398"/>
                  </a:lnTo>
                  <a:lnTo>
                    <a:pt x="4460" y="92738"/>
                  </a:lnTo>
                  <a:lnTo>
                    <a:pt x="0" y="136920"/>
                  </a:lnTo>
                  <a:lnTo>
                    <a:pt x="4578" y="160087"/>
                  </a:lnTo>
                  <a:lnTo>
                    <a:pt x="17695" y="182003"/>
                  </a:lnTo>
                  <a:lnTo>
                    <a:pt x="31829" y="192551"/>
                  </a:lnTo>
                  <a:lnTo>
                    <a:pt x="61716" y="213003"/>
                  </a:lnTo>
                  <a:lnTo>
                    <a:pt x="69494" y="213655"/>
                  </a:lnTo>
                  <a:lnTo>
                    <a:pt x="114083" y="193817"/>
                  </a:lnTo>
                  <a:lnTo>
                    <a:pt x="137276" y="178474"/>
                  </a:lnTo>
                  <a:lnTo>
                    <a:pt x="168769" y="136742"/>
                  </a:lnTo>
                  <a:lnTo>
                    <a:pt x="176881" y="114643"/>
                  </a:lnTo>
                  <a:lnTo>
                    <a:pt x="180096" y="68985"/>
                  </a:lnTo>
                  <a:lnTo>
                    <a:pt x="179180" y="50941"/>
                  </a:lnTo>
                  <a:lnTo>
                    <a:pt x="175214" y="42226"/>
                  </a:lnTo>
                  <a:lnTo>
                    <a:pt x="172676" y="39479"/>
                  </a:lnTo>
                  <a:lnTo>
                    <a:pt x="132666" y="8187"/>
                  </a:lnTo>
                  <a:lnTo>
                    <a:pt x="119970" y="5959"/>
                  </a:lnTo>
                  <a:lnTo>
                    <a:pt x="81872" y="5414"/>
                  </a:lnTo>
                  <a:lnTo>
                    <a:pt x="51003" y="15111"/>
                  </a:lnTo>
                  <a:lnTo>
                    <a:pt x="44165" y="19599"/>
                  </a:lnTo>
                  <a:lnTo>
                    <a:pt x="37422" y="3398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7" name="SMARTInkShape-422">
              <a:extLst>
                <a:ext uri="{FF2B5EF4-FFF2-40B4-BE49-F238E27FC236}">
                  <a16:creationId xmlns:a16="http://schemas.microsoft.com/office/drawing/2014/main" id="{54C3F0B3-4344-A48D-75A3-0B3889C4D9E1}"/>
                </a:ext>
              </a:extLst>
            </p:cNvPr>
            <p:cNvSpPr/>
            <p:nvPr>
              <p:custDataLst>
                <p:tags r:id="rId19"/>
              </p:custDataLst>
            </p:nvPr>
          </p:nvSpPr>
          <p:spPr>
            <a:xfrm>
              <a:off x="9649740" y="3210041"/>
              <a:ext cx="46711" cy="238010"/>
            </a:xfrm>
            <a:custGeom>
              <a:avLst/>
              <a:gdLst/>
              <a:ahLst/>
              <a:cxnLst/>
              <a:rect l="0" t="0" r="0" b="0"/>
              <a:pathLst>
                <a:path w="46711" h="238010">
                  <a:moveTo>
                    <a:pt x="46710" y="9409"/>
                  </a:moveTo>
                  <a:lnTo>
                    <a:pt x="46710" y="9409"/>
                  </a:lnTo>
                  <a:lnTo>
                    <a:pt x="41653" y="9409"/>
                  </a:lnTo>
                  <a:lnTo>
                    <a:pt x="40164" y="8351"/>
                  </a:lnTo>
                  <a:lnTo>
                    <a:pt x="39170" y="6587"/>
                  </a:lnTo>
                  <a:lnTo>
                    <a:pt x="37219" y="0"/>
                  </a:lnTo>
                  <a:lnTo>
                    <a:pt x="36134" y="15116"/>
                  </a:lnTo>
                  <a:lnTo>
                    <a:pt x="23928" y="54780"/>
                  </a:lnTo>
                  <a:lnTo>
                    <a:pt x="12733" y="100176"/>
                  </a:lnTo>
                  <a:lnTo>
                    <a:pt x="7913" y="145262"/>
                  </a:lnTo>
                  <a:lnTo>
                    <a:pt x="0" y="185033"/>
                  </a:lnTo>
                  <a:lnTo>
                    <a:pt x="414" y="208555"/>
                  </a:lnTo>
                  <a:lnTo>
                    <a:pt x="8610" y="23800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41" name="SMARTInkShape-Group96">
            <a:extLst>
              <a:ext uri="{FF2B5EF4-FFF2-40B4-BE49-F238E27FC236}">
                <a16:creationId xmlns:a16="http://schemas.microsoft.com/office/drawing/2014/main" id="{5506F1CB-1DF4-44AD-8E97-C313EB7A51EA}"/>
              </a:ext>
            </a:extLst>
          </p:cNvPr>
          <p:cNvGrpSpPr/>
          <p:nvPr/>
        </p:nvGrpSpPr>
        <p:grpSpPr>
          <a:xfrm>
            <a:off x="9107090" y="3190875"/>
            <a:ext cx="311812" cy="266701"/>
            <a:chOff x="9107090" y="3190875"/>
            <a:chExt cx="311812" cy="266701"/>
          </a:xfrm>
        </p:grpSpPr>
        <p:sp>
          <p:nvSpPr>
            <p:cNvPr id="139" name="SMARTInkShape-423">
              <a:extLst>
                <a:ext uri="{FF2B5EF4-FFF2-40B4-BE49-F238E27FC236}">
                  <a16:creationId xmlns:a16="http://schemas.microsoft.com/office/drawing/2014/main" id="{38CE5C2E-D44E-8BB0-1ABC-4E52E28B3962}"/>
                </a:ext>
              </a:extLst>
            </p:cNvPr>
            <p:cNvSpPr/>
            <p:nvPr>
              <p:custDataLst>
                <p:tags r:id="rId16"/>
              </p:custDataLst>
            </p:nvPr>
          </p:nvSpPr>
          <p:spPr>
            <a:xfrm>
              <a:off x="9197534" y="3362325"/>
              <a:ext cx="221368" cy="95251"/>
            </a:xfrm>
            <a:custGeom>
              <a:avLst/>
              <a:gdLst/>
              <a:ahLst/>
              <a:cxnLst/>
              <a:rect l="0" t="0" r="0" b="0"/>
              <a:pathLst>
                <a:path w="221368" h="95251">
                  <a:moveTo>
                    <a:pt x="213166" y="0"/>
                  </a:moveTo>
                  <a:lnTo>
                    <a:pt x="213166" y="0"/>
                  </a:lnTo>
                  <a:lnTo>
                    <a:pt x="221367" y="0"/>
                  </a:lnTo>
                  <a:lnTo>
                    <a:pt x="204251" y="1058"/>
                  </a:lnTo>
                  <a:lnTo>
                    <a:pt x="161779" y="10759"/>
                  </a:lnTo>
                  <a:lnTo>
                    <a:pt x="123875" y="27251"/>
                  </a:lnTo>
                  <a:lnTo>
                    <a:pt x="88284" y="40530"/>
                  </a:lnTo>
                  <a:lnTo>
                    <a:pt x="66647" y="52938"/>
                  </a:lnTo>
                  <a:lnTo>
                    <a:pt x="46398" y="74599"/>
                  </a:lnTo>
                  <a:lnTo>
                    <a:pt x="0" y="94078"/>
                  </a:lnTo>
                  <a:lnTo>
                    <a:pt x="3616" y="952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0" name="SMARTInkShape-424">
              <a:extLst>
                <a:ext uri="{FF2B5EF4-FFF2-40B4-BE49-F238E27FC236}">
                  <a16:creationId xmlns:a16="http://schemas.microsoft.com/office/drawing/2014/main" id="{6C5CF9E2-F609-3E0A-6096-3081B98692B0}"/>
                </a:ext>
              </a:extLst>
            </p:cNvPr>
            <p:cNvSpPr/>
            <p:nvPr>
              <p:custDataLst>
                <p:tags r:id="rId17"/>
              </p:custDataLst>
            </p:nvPr>
          </p:nvSpPr>
          <p:spPr>
            <a:xfrm>
              <a:off x="9107090" y="3190875"/>
              <a:ext cx="246290" cy="209551"/>
            </a:xfrm>
            <a:custGeom>
              <a:avLst/>
              <a:gdLst/>
              <a:ahLst/>
              <a:cxnLst/>
              <a:rect l="0" t="0" r="0" b="0"/>
              <a:pathLst>
                <a:path w="246290" h="209551">
                  <a:moveTo>
                    <a:pt x="27385" y="0"/>
                  </a:moveTo>
                  <a:lnTo>
                    <a:pt x="27385" y="0"/>
                  </a:lnTo>
                  <a:lnTo>
                    <a:pt x="17861" y="0"/>
                  </a:lnTo>
                  <a:lnTo>
                    <a:pt x="31117" y="0"/>
                  </a:lnTo>
                  <a:lnTo>
                    <a:pt x="76483" y="17334"/>
                  </a:lnTo>
                  <a:lnTo>
                    <a:pt x="113880" y="35458"/>
                  </a:lnTo>
                  <a:lnTo>
                    <a:pt x="143718" y="42634"/>
                  </a:lnTo>
                  <a:lnTo>
                    <a:pt x="174499" y="54507"/>
                  </a:lnTo>
                  <a:lnTo>
                    <a:pt x="197269" y="59189"/>
                  </a:lnTo>
                  <a:lnTo>
                    <a:pt x="222775" y="65689"/>
                  </a:lnTo>
                  <a:lnTo>
                    <a:pt x="239918" y="66545"/>
                  </a:lnTo>
                  <a:lnTo>
                    <a:pt x="242098" y="67647"/>
                  </a:lnTo>
                  <a:lnTo>
                    <a:pt x="243552" y="69440"/>
                  </a:lnTo>
                  <a:lnTo>
                    <a:pt x="245168" y="74254"/>
                  </a:lnTo>
                  <a:lnTo>
                    <a:pt x="246289" y="84005"/>
                  </a:lnTo>
                  <a:lnTo>
                    <a:pt x="241353" y="95329"/>
                  </a:lnTo>
                  <a:lnTo>
                    <a:pt x="230432" y="103399"/>
                  </a:lnTo>
                  <a:lnTo>
                    <a:pt x="188452" y="127015"/>
                  </a:lnTo>
                  <a:lnTo>
                    <a:pt x="146630" y="145634"/>
                  </a:lnTo>
                  <a:lnTo>
                    <a:pt x="106717" y="165214"/>
                  </a:lnTo>
                  <a:lnTo>
                    <a:pt x="59378" y="183747"/>
                  </a:lnTo>
                  <a:lnTo>
                    <a:pt x="12368" y="203165"/>
                  </a:lnTo>
                  <a:lnTo>
                    <a:pt x="0" y="208989"/>
                  </a:lnTo>
                  <a:lnTo>
                    <a:pt x="2162" y="209301"/>
                  </a:lnTo>
                  <a:lnTo>
                    <a:pt x="17860" y="2095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44" name="SMARTInkShape-Group97">
            <a:extLst>
              <a:ext uri="{FF2B5EF4-FFF2-40B4-BE49-F238E27FC236}">
                <a16:creationId xmlns:a16="http://schemas.microsoft.com/office/drawing/2014/main" id="{D391D8E3-504F-D9A7-B036-6D8A0E5563C6}"/>
              </a:ext>
            </a:extLst>
          </p:cNvPr>
          <p:cNvGrpSpPr/>
          <p:nvPr/>
        </p:nvGrpSpPr>
        <p:grpSpPr>
          <a:xfrm>
            <a:off x="9305925" y="2362316"/>
            <a:ext cx="323433" cy="190385"/>
            <a:chOff x="9305925" y="2362316"/>
            <a:chExt cx="323433" cy="190385"/>
          </a:xfrm>
        </p:grpSpPr>
        <p:sp>
          <p:nvSpPr>
            <p:cNvPr id="142" name="SMARTInkShape-425">
              <a:extLst>
                <a:ext uri="{FF2B5EF4-FFF2-40B4-BE49-F238E27FC236}">
                  <a16:creationId xmlns:a16="http://schemas.microsoft.com/office/drawing/2014/main" id="{A7F2FBC8-1FAE-AD88-2A48-451FEFBB05C4}"/>
                </a:ext>
              </a:extLst>
            </p:cNvPr>
            <p:cNvSpPr/>
            <p:nvPr>
              <p:custDataLst>
                <p:tags r:id="rId14"/>
              </p:custDataLst>
            </p:nvPr>
          </p:nvSpPr>
          <p:spPr>
            <a:xfrm>
              <a:off x="9473248" y="2362316"/>
              <a:ext cx="156110" cy="178047"/>
            </a:xfrm>
            <a:custGeom>
              <a:avLst/>
              <a:gdLst/>
              <a:ahLst/>
              <a:cxnLst/>
              <a:rect l="0" t="0" r="0" b="0"/>
              <a:pathLst>
                <a:path w="156110" h="178047">
                  <a:moveTo>
                    <a:pt x="89852" y="9409"/>
                  </a:moveTo>
                  <a:lnTo>
                    <a:pt x="89852" y="9409"/>
                  </a:lnTo>
                  <a:lnTo>
                    <a:pt x="89852" y="276"/>
                  </a:lnTo>
                  <a:lnTo>
                    <a:pt x="84795" y="0"/>
                  </a:lnTo>
                  <a:lnTo>
                    <a:pt x="54205" y="13152"/>
                  </a:lnTo>
                  <a:lnTo>
                    <a:pt x="21820" y="48086"/>
                  </a:lnTo>
                  <a:lnTo>
                    <a:pt x="7661" y="79137"/>
                  </a:lnTo>
                  <a:lnTo>
                    <a:pt x="0" y="111796"/>
                  </a:lnTo>
                  <a:lnTo>
                    <a:pt x="3492" y="140993"/>
                  </a:lnTo>
                  <a:lnTo>
                    <a:pt x="8431" y="156438"/>
                  </a:lnTo>
                  <a:lnTo>
                    <a:pt x="16978" y="167536"/>
                  </a:lnTo>
                  <a:lnTo>
                    <a:pt x="22218" y="171977"/>
                  </a:lnTo>
                  <a:lnTo>
                    <a:pt x="39331" y="176911"/>
                  </a:lnTo>
                  <a:lnTo>
                    <a:pt x="59990" y="178046"/>
                  </a:lnTo>
                  <a:lnTo>
                    <a:pt x="96299" y="170152"/>
                  </a:lnTo>
                  <a:lnTo>
                    <a:pt x="103675" y="167371"/>
                  </a:lnTo>
                  <a:lnTo>
                    <a:pt x="114694" y="158636"/>
                  </a:lnTo>
                  <a:lnTo>
                    <a:pt x="143578" y="127286"/>
                  </a:lnTo>
                  <a:lnTo>
                    <a:pt x="145480" y="119654"/>
                  </a:lnTo>
                  <a:lnTo>
                    <a:pt x="147384" y="109207"/>
                  </a:lnTo>
                  <a:lnTo>
                    <a:pt x="154409" y="82431"/>
                  </a:lnTo>
                  <a:lnTo>
                    <a:pt x="156109" y="56994"/>
                  </a:lnTo>
                  <a:lnTo>
                    <a:pt x="153519" y="48903"/>
                  </a:lnTo>
                  <a:lnTo>
                    <a:pt x="134125" y="20309"/>
                  </a:lnTo>
                  <a:lnTo>
                    <a:pt x="129951" y="16676"/>
                  </a:lnTo>
                  <a:lnTo>
                    <a:pt x="119668" y="12639"/>
                  </a:lnTo>
                  <a:lnTo>
                    <a:pt x="72839" y="9446"/>
                  </a:lnTo>
                  <a:lnTo>
                    <a:pt x="68985" y="9434"/>
                  </a:lnTo>
                  <a:lnTo>
                    <a:pt x="66415" y="10484"/>
                  </a:lnTo>
                  <a:lnTo>
                    <a:pt x="64703" y="12242"/>
                  </a:lnTo>
                  <a:lnTo>
                    <a:pt x="61954" y="17612"/>
                  </a:lnTo>
                  <a:lnTo>
                    <a:pt x="61479" y="23599"/>
                  </a:lnTo>
                  <a:lnTo>
                    <a:pt x="62470" y="25219"/>
                  </a:lnTo>
                  <a:lnTo>
                    <a:pt x="64188" y="26299"/>
                  </a:lnTo>
                  <a:lnTo>
                    <a:pt x="66393" y="27019"/>
                  </a:lnTo>
                  <a:lnTo>
                    <a:pt x="67862" y="28557"/>
                  </a:lnTo>
                  <a:lnTo>
                    <a:pt x="70802" y="3798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3" name="SMARTInkShape-426">
              <a:extLst>
                <a:ext uri="{FF2B5EF4-FFF2-40B4-BE49-F238E27FC236}">
                  <a16:creationId xmlns:a16="http://schemas.microsoft.com/office/drawing/2014/main" id="{BA555069-9DDD-5791-A592-BC57FC7EB010}"/>
                </a:ext>
              </a:extLst>
            </p:cNvPr>
            <p:cNvSpPr/>
            <p:nvPr>
              <p:custDataLst>
                <p:tags r:id="rId15"/>
              </p:custDataLst>
            </p:nvPr>
          </p:nvSpPr>
          <p:spPr>
            <a:xfrm>
              <a:off x="9305925" y="2362316"/>
              <a:ext cx="37986" cy="190385"/>
            </a:xfrm>
            <a:custGeom>
              <a:avLst/>
              <a:gdLst/>
              <a:ahLst/>
              <a:cxnLst/>
              <a:rect l="0" t="0" r="0" b="0"/>
              <a:pathLst>
                <a:path w="37986" h="190385">
                  <a:moveTo>
                    <a:pt x="28575" y="9409"/>
                  </a:moveTo>
                  <a:lnTo>
                    <a:pt x="28575" y="9409"/>
                  </a:lnTo>
                  <a:lnTo>
                    <a:pt x="28575" y="4353"/>
                  </a:lnTo>
                  <a:lnTo>
                    <a:pt x="29633" y="2863"/>
                  </a:lnTo>
                  <a:lnTo>
                    <a:pt x="31397" y="1870"/>
                  </a:lnTo>
                  <a:lnTo>
                    <a:pt x="37709" y="0"/>
                  </a:lnTo>
                  <a:lnTo>
                    <a:pt x="37985" y="10031"/>
                  </a:lnTo>
                  <a:lnTo>
                    <a:pt x="28393" y="55119"/>
                  </a:lnTo>
                  <a:lnTo>
                    <a:pt x="18387" y="94442"/>
                  </a:lnTo>
                  <a:lnTo>
                    <a:pt x="6219" y="138154"/>
                  </a:lnTo>
                  <a:lnTo>
                    <a:pt x="0" y="19038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47" name="SMARTInkShape-Group98">
            <a:extLst>
              <a:ext uri="{FF2B5EF4-FFF2-40B4-BE49-F238E27FC236}">
                <a16:creationId xmlns:a16="http://schemas.microsoft.com/office/drawing/2014/main" id="{D0E3794A-AA78-5907-D22B-AEEC5036D419}"/>
              </a:ext>
            </a:extLst>
          </p:cNvPr>
          <p:cNvGrpSpPr/>
          <p:nvPr/>
        </p:nvGrpSpPr>
        <p:grpSpPr>
          <a:xfrm>
            <a:off x="8686800" y="2390775"/>
            <a:ext cx="219076" cy="256732"/>
            <a:chOff x="8686800" y="2390775"/>
            <a:chExt cx="219076" cy="256732"/>
          </a:xfrm>
        </p:grpSpPr>
        <p:sp>
          <p:nvSpPr>
            <p:cNvPr id="145" name="SMARTInkShape-427">
              <a:extLst>
                <a:ext uri="{FF2B5EF4-FFF2-40B4-BE49-F238E27FC236}">
                  <a16:creationId xmlns:a16="http://schemas.microsoft.com/office/drawing/2014/main" id="{571604E0-18FF-FB0B-0990-3CC7EB78A262}"/>
                </a:ext>
              </a:extLst>
            </p:cNvPr>
            <p:cNvSpPr/>
            <p:nvPr>
              <p:custDataLst>
                <p:tags r:id="rId12"/>
              </p:custDataLst>
            </p:nvPr>
          </p:nvSpPr>
          <p:spPr>
            <a:xfrm>
              <a:off x="8705850" y="2543175"/>
              <a:ext cx="200026" cy="104332"/>
            </a:xfrm>
            <a:custGeom>
              <a:avLst/>
              <a:gdLst/>
              <a:ahLst/>
              <a:cxnLst/>
              <a:rect l="0" t="0" r="0" b="0"/>
              <a:pathLst>
                <a:path w="200026" h="104332">
                  <a:moveTo>
                    <a:pt x="200025" y="0"/>
                  </a:moveTo>
                  <a:lnTo>
                    <a:pt x="200025" y="0"/>
                  </a:lnTo>
                  <a:lnTo>
                    <a:pt x="156713" y="26837"/>
                  </a:lnTo>
                  <a:lnTo>
                    <a:pt x="145849" y="34152"/>
                  </a:lnTo>
                  <a:lnTo>
                    <a:pt x="100164" y="54966"/>
                  </a:lnTo>
                  <a:lnTo>
                    <a:pt x="58434" y="74201"/>
                  </a:lnTo>
                  <a:lnTo>
                    <a:pt x="13494" y="94976"/>
                  </a:lnTo>
                  <a:lnTo>
                    <a:pt x="588" y="104331"/>
                  </a:lnTo>
                  <a:lnTo>
                    <a:pt x="0" y="952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6" name="SMARTInkShape-428">
              <a:extLst>
                <a:ext uri="{FF2B5EF4-FFF2-40B4-BE49-F238E27FC236}">
                  <a16:creationId xmlns:a16="http://schemas.microsoft.com/office/drawing/2014/main" id="{CA8750A8-4CBF-33EB-0592-5B3143186D00}"/>
                </a:ext>
              </a:extLst>
            </p:cNvPr>
            <p:cNvSpPr/>
            <p:nvPr>
              <p:custDataLst>
                <p:tags r:id="rId13"/>
              </p:custDataLst>
            </p:nvPr>
          </p:nvSpPr>
          <p:spPr>
            <a:xfrm>
              <a:off x="8686800" y="2390775"/>
              <a:ext cx="209108" cy="161926"/>
            </a:xfrm>
            <a:custGeom>
              <a:avLst/>
              <a:gdLst/>
              <a:ahLst/>
              <a:cxnLst/>
              <a:rect l="0" t="0" r="0" b="0"/>
              <a:pathLst>
                <a:path w="209108" h="161926">
                  <a:moveTo>
                    <a:pt x="0" y="0"/>
                  </a:moveTo>
                  <a:lnTo>
                    <a:pt x="0" y="0"/>
                  </a:lnTo>
                  <a:lnTo>
                    <a:pt x="5488" y="0"/>
                  </a:lnTo>
                  <a:lnTo>
                    <a:pt x="7" y="0"/>
                  </a:lnTo>
                  <a:lnTo>
                    <a:pt x="41955" y="0"/>
                  </a:lnTo>
                  <a:lnTo>
                    <a:pt x="67817" y="2822"/>
                  </a:lnTo>
                  <a:lnTo>
                    <a:pt x="113392" y="16246"/>
                  </a:lnTo>
                  <a:lnTo>
                    <a:pt x="160704" y="34958"/>
                  </a:lnTo>
                  <a:lnTo>
                    <a:pt x="179480" y="44809"/>
                  </a:lnTo>
                  <a:lnTo>
                    <a:pt x="193380" y="47069"/>
                  </a:lnTo>
                  <a:lnTo>
                    <a:pt x="195595" y="48313"/>
                  </a:lnTo>
                  <a:lnTo>
                    <a:pt x="197071" y="50200"/>
                  </a:lnTo>
                  <a:lnTo>
                    <a:pt x="198056" y="52517"/>
                  </a:lnTo>
                  <a:lnTo>
                    <a:pt x="199773" y="54061"/>
                  </a:lnTo>
                  <a:lnTo>
                    <a:pt x="208053" y="56743"/>
                  </a:lnTo>
                  <a:lnTo>
                    <a:pt x="208884" y="59792"/>
                  </a:lnTo>
                  <a:lnTo>
                    <a:pt x="209107" y="62086"/>
                  </a:lnTo>
                  <a:lnTo>
                    <a:pt x="206531" y="67457"/>
                  </a:lnTo>
                  <a:lnTo>
                    <a:pt x="204363" y="70372"/>
                  </a:lnTo>
                  <a:lnTo>
                    <a:pt x="160182" y="98652"/>
                  </a:lnTo>
                  <a:lnTo>
                    <a:pt x="119127" y="117087"/>
                  </a:lnTo>
                  <a:lnTo>
                    <a:pt x="75581" y="133299"/>
                  </a:lnTo>
                  <a:lnTo>
                    <a:pt x="29356" y="152395"/>
                  </a:lnTo>
                  <a:lnTo>
                    <a:pt x="12579" y="159101"/>
                  </a:lnTo>
                  <a:lnTo>
                    <a:pt x="2486" y="161367"/>
                  </a:lnTo>
                  <a:lnTo>
                    <a:pt x="2715" y="161553"/>
                  </a:lnTo>
                  <a:lnTo>
                    <a:pt x="19050" y="1619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55" name="SMARTInkShape-Group99">
            <a:extLst>
              <a:ext uri="{FF2B5EF4-FFF2-40B4-BE49-F238E27FC236}">
                <a16:creationId xmlns:a16="http://schemas.microsoft.com/office/drawing/2014/main" id="{B1E143D0-F9CB-A940-BE11-73E5D7E9AF63}"/>
              </a:ext>
            </a:extLst>
          </p:cNvPr>
          <p:cNvGrpSpPr/>
          <p:nvPr/>
        </p:nvGrpSpPr>
        <p:grpSpPr>
          <a:xfrm>
            <a:off x="7620000" y="3152775"/>
            <a:ext cx="1236281" cy="485776"/>
            <a:chOff x="7620000" y="3152775"/>
            <a:chExt cx="1236281" cy="485776"/>
          </a:xfrm>
        </p:grpSpPr>
        <p:sp>
          <p:nvSpPr>
            <p:cNvPr id="148" name="SMARTInkShape-429">
              <a:extLst>
                <a:ext uri="{FF2B5EF4-FFF2-40B4-BE49-F238E27FC236}">
                  <a16:creationId xmlns:a16="http://schemas.microsoft.com/office/drawing/2014/main" id="{AC685FD2-2096-49BB-3795-4F3075C5587F}"/>
                </a:ext>
              </a:extLst>
            </p:cNvPr>
            <p:cNvSpPr/>
            <p:nvPr>
              <p:custDataLst>
                <p:tags r:id="rId5"/>
              </p:custDataLst>
            </p:nvPr>
          </p:nvSpPr>
          <p:spPr>
            <a:xfrm>
              <a:off x="8670365" y="3152775"/>
              <a:ext cx="185916" cy="428626"/>
            </a:xfrm>
            <a:custGeom>
              <a:avLst/>
              <a:gdLst/>
              <a:ahLst/>
              <a:cxnLst/>
              <a:rect l="0" t="0" r="0" b="0"/>
              <a:pathLst>
                <a:path w="185916" h="428626">
                  <a:moveTo>
                    <a:pt x="25960" y="0"/>
                  </a:moveTo>
                  <a:lnTo>
                    <a:pt x="25960" y="0"/>
                  </a:lnTo>
                  <a:lnTo>
                    <a:pt x="62587" y="5056"/>
                  </a:lnTo>
                  <a:lnTo>
                    <a:pt x="92199" y="23370"/>
                  </a:lnTo>
                  <a:lnTo>
                    <a:pt x="124103" y="53574"/>
                  </a:lnTo>
                  <a:lnTo>
                    <a:pt x="148525" y="90427"/>
                  </a:lnTo>
                  <a:lnTo>
                    <a:pt x="167332" y="132397"/>
                  </a:lnTo>
                  <a:lnTo>
                    <a:pt x="181238" y="171262"/>
                  </a:lnTo>
                  <a:lnTo>
                    <a:pt x="185915" y="199969"/>
                  </a:lnTo>
                  <a:lnTo>
                    <a:pt x="182245" y="243753"/>
                  </a:lnTo>
                  <a:lnTo>
                    <a:pt x="174442" y="275904"/>
                  </a:lnTo>
                  <a:lnTo>
                    <a:pt x="158148" y="315289"/>
                  </a:lnTo>
                  <a:lnTo>
                    <a:pt x="133681" y="347559"/>
                  </a:lnTo>
                  <a:lnTo>
                    <a:pt x="93876" y="384959"/>
                  </a:lnTo>
                  <a:lnTo>
                    <a:pt x="55093" y="406908"/>
                  </a:lnTo>
                  <a:lnTo>
                    <a:pt x="28948" y="415487"/>
                  </a:lnTo>
                  <a:lnTo>
                    <a:pt x="15647" y="418553"/>
                  </a:lnTo>
                  <a:lnTo>
                    <a:pt x="0" y="427090"/>
                  </a:lnTo>
                  <a:lnTo>
                    <a:pt x="186" y="427601"/>
                  </a:lnTo>
                  <a:lnTo>
                    <a:pt x="6910" y="4286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9" name="SMARTInkShape-430">
              <a:extLst>
                <a:ext uri="{FF2B5EF4-FFF2-40B4-BE49-F238E27FC236}">
                  <a16:creationId xmlns:a16="http://schemas.microsoft.com/office/drawing/2014/main" id="{E71C1CC3-2459-9234-EA0E-4BC557E81C2A}"/>
                </a:ext>
              </a:extLst>
            </p:cNvPr>
            <p:cNvSpPr/>
            <p:nvPr>
              <p:custDataLst>
                <p:tags r:id="rId6"/>
              </p:custDataLst>
            </p:nvPr>
          </p:nvSpPr>
          <p:spPr>
            <a:xfrm>
              <a:off x="8610600" y="3343824"/>
              <a:ext cx="104457" cy="82780"/>
            </a:xfrm>
            <a:custGeom>
              <a:avLst/>
              <a:gdLst/>
              <a:ahLst/>
              <a:cxnLst/>
              <a:rect l="0" t="0" r="0" b="0"/>
              <a:pathLst>
                <a:path w="104457" h="82780">
                  <a:moveTo>
                    <a:pt x="9525" y="47076"/>
                  </a:moveTo>
                  <a:lnTo>
                    <a:pt x="9525" y="47076"/>
                  </a:lnTo>
                  <a:lnTo>
                    <a:pt x="4469" y="47076"/>
                  </a:lnTo>
                  <a:lnTo>
                    <a:pt x="4038" y="44959"/>
                  </a:lnTo>
                  <a:lnTo>
                    <a:pt x="8594" y="30674"/>
                  </a:lnTo>
                  <a:lnTo>
                    <a:pt x="14305" y="23754"/>
                  </a:lnTo>
                  <a:lnTo>
                    <a:pt x="45148" y="5704"/>
                  </a:lnTo>
                  <a:lnTo>
                    <a:pt x="58651" y="1304"/>
                  </a:lnTo>
                  <a:lnTo>
                    <a:pt x="74411" y="0"/>
                  </a:lnTo>
                  <a:lnTo>
                    <a:pt x="92485" y="4670"/>
                  </a:lnTo>
                  <a:lnTo>
                    <a:pt x="96581" y="7164"/>
                  </a:lnTo>
                  <a:lnTo>
                    <a:pt x="101133" y="12757"/>
                  </a:lnTo>
                  <a:lnTo>
                    <a:pt x="104056" y="31516"/>
                  </a:lnTo>
                  <a:lnTo>
                    <a:pt x="104456" y="39455"/>
                  </a:lnTo>
                  <a:lnTo>
                    <a:pt x="98989" y="49334"/>
                  </a:lnTo>
                  <a:lnTo>
                    <a:pt x="94567" y="54931"/>
                  </a:lnTo>
                  <a:lnTo>
                    <a:pt x="73176" y="67865"/>
                  </a:lnTo>
                  <a:lnTo>
                    <a:pt x="30999" y="82165"/>
                  </a:lnTo>
                  <a:lnTo>
                    <a:pt x="18011" y="82779"/>
                  </a:lnTo>
                  <a:lnTo>
                    <a:pt x="0" y="7565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0" name="SMARTInkShape-431">
              <a:extLst>
                <a:ext uri="{FF2B5EF4-FFF2-40B4-BE49-F238E27FC236}">
                  <a16:creationId xmlns:a16="http://schemas.microsoft.com/office/drawing/2014/main" id="{D29214A4-96AA-820F-E190-AE424C2D17A2}"/>
                </a:ext>
              </a:extLst>
            </p:cNvPr>
            <p:cNvSpPr/>
            <p:nvPr>
              <p:custDataLst>
                <p:tags r:id="rId7"/>
              </p:custDataLst>
            </p:nvPr>
          </p:nvSpPr>
          <p:spPr>
            <a:xfrm>
              <a:off x="8582455" y="3252886"/>
              <a:ext cx="28146" cy="328515"/>
            </a:xfrm>
            <a:custGeom>
              <a:avLst/>
              <a:gdLst/>
              <a:ahLst/>
              <a:cxnLst/>
              <a:rect l="0" t="0" r="0" b="0"/>
              <a:pathLst>
                <a:path w="28146" h="328515">
                  <a:moveTo>
                    <a:pt x="28145" y="14189"/>
                  </a:moveTo>
                  <a:lnTo>
                    <a:pt x="28145" y="14189"/>
                  </a:lnTo>
                  <a:lnTo>
                    <a:pt x="28145" y="0"/>
                  </a:lnTo>
                  <a:lnTo>
                    <a:pt x="27087" y="43126"/>
                  </a:lnTo>
                  <a:lnTo>
                    <a:pt x="21600" y="79795"/>
                  </a:lnTo>
                  <a:lnTo>
                    <a:pt x="18444" y="120529"/>
                  </a:lnTo>
                  <a:lnTo>
                    <a:pt x="11255" y="163331"/>
                  </a:lnTo>
                  <a:lnTo>
                    <a:pt x="6913" y="203724"/>
                  </a:lnTo>
                  <a:lnTo>
                    <a:pt x="1746" y="242503"/>
                  </a:lnTo>
                  <a:lnTo>
                    <a:pt x="0" y="283419"/>
                  </a:lnTo>
                  <a:lnTo>
                    <a:pt x="4754" y="305157"/>
                  </a:lnTo>
                  <a:lnTo>
                    <a:pt x="18620" y="32851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1" name="SMARTInkShape-432">
              <a:extLst>
                <a:ext uri="{FF2B5EF4-FFF2-40B4-BE49-F238E27FC236}">
                  <a16:creationId xmlns:a16="http://schemas.microsoft.com/office/drawing/2014/main" id="{BF981374-D6B7-1CD8-DC98-5602999AF2B4}"/>
                </a:ext>
              </a:extLst>
            </p:cNvPr>
            <p:cNvSpPr/>
            <p:nvPr>
              <p:custDataLst>
                <p:tags r:id="rId8"/>
              </p:custDataLst>
            </p:nvPr>
          </p:nvSpPr>
          <p:spPr>
            <a:xfrm>
              <a:off x="8315325" y="3400425"/>
              <a:ext cx="171451" cy="28576"/>
            </a:xfrm>
            <a:custGeom>
              <a:avLst/>
              <a:gdLst/>
              <a:ahLst/>
              <a:cxnLst/>
              <a:rect l="0" t="0" r="0" b="0"/>
              <a:pathLst>
                <a:path w="171451" h="28576">
                  <a:moveTo>
                    <a:pt x="0" y="28575"/>
                  </a:moveTo>
                  <a:lnTo>
                    <a:pt x="0" y="28575"/>
                  </a:lnTo>
                  <a:lnTo>
                    <a:pt x="0" y="23518"/>
                  </a:lnTo>
                  <a:lnTo>
                    <a:pt x="1058" y="22029"/>
                  </a:lnTo>
                  <a:lnTo>
                    <a:pt x="2822" y="21036"/>
                  </a:lnTo>
                  <a:lnTo>
                    <a:pt x="13257" y="19443"/>
                  </a:lnTo>
                  <a:lnTo>
                    <a:pt x="58808" y="18015"/>
                  </a:lnTo>
                  <a:lnTo>
                    <a:pt x="104994" y="10852"/>
                  </a:lnTo>
                  <a:lnTo>
                    <a:pt x="17145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2" name="SMARTInkShape-433">
              <a:extLst>
                <a:ext uri="{FF2B5EF4-FFF2-40B4-BE49-F238E27FC236}">
                  <a16:creationId xmlns:a16="http://schemas.microsoft.com/office/drawing/2014/main" id="{490269E9-D72E-A518-CD4E-AB4F2CFBB16C}"/>
                </a:ext>
              </a:extLst>
            </p:cNvPr>
            <p:cNvSpPr/>
            <p:nvPr>
              <p:custDataLst>
                <p:tags r:id="rId9"/>
              </p:custDataLst>
            </p:nvPr>
          </p:nvSpPr>
          <p:spPr>
            <a:xfrm>
              <a:off x="8221552" y="3288233"/>
              <a:ext cx="36116" cy="255068"/>
            </a:xfrm>
            <a:custGeom>
              <a:avLst/>
              <a:gdLst/>
              <a:ahLst/>
              <a:cxnLst/>
              <a:rect l="0" t="0" r="0" b="0"/>
              <a:pathLst>
                <a:path w="36116" h="255068">
                  <a:moveTo>
                    <a:pt x="17573" y="26467"/>
                  </a:moveTo>
                  <a:lnTo>
                    <a:pt x="17573" y="26467"/>
                  </a:lnTo>
                  <a:lnTo>
                    <a:pt x="34906" y="0"/>
                  </a:lnTo>
                  <a:lnTo>
                    <a:pt x="35478" y="356"/>
                  </a:lnTo>
                  <a:lnTo>
                    <a:pt x="36115" y="3573"/>
                  </a:lnTo>
                  <a:lnTo>
                    <a:pt x="35464" y="22925"/>
                  </a:lnTo>
                  <a:lnTo>
                    <a:pt x="26913" y="70188"/>
                  </a:lnTo>
                  <a:lnTo>
                    <a:pt x="19752" y="108331"/>
                  </a:lnTo>
                  <a:lnTo>
                    <a:pt x="10673" y="154037"/>
                  </a:lnTo>
                  <a:lnTo>
                    <a:pt x="3510" y="194189"/>
                  </a:lnTo>
                  <a:lnTo>
                    <a:pt x="0" y="225387"/>
                  </a:lnTo>
                  <a:lnTo>
                    <a:pt x="2002" y="239406"/>
                  </a:lnTo>
                  <a:lnTo>
                    <a:pt x="4017" y="244627"/>
                  </a:lnTo>
                  <a:lnTo>
                    <a:pt x="6419" y="248107"/>
                  </a:lnTo>
                  <a:lnTo>
                    <a:pt x="17573" y="25506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3" name="SMARTInkShape-434">
              <a:extLst>
                <a:ext uri="{FF2B5EF4-FFF2-40B4-BE49-F238E27FC236}">
                  <a16:creationId xmlns:a16="http://schemas.microsoft.com/office/drawing/2014/main" id="{B9B4AEEB-B1E4-6F63-4448-14B574E8A04B}"/>
                </a:ext>
              </a:extLst>
            </p:cNvPr>
            <p:cNvSpPr/>
            <p:nvPr>
              <p:custDataLst>
                <p:tags r:id="rId10"/>
              </p:custDataLst>
            </p:nvPr>
          </p:nvSpPr>
          <p:spPr>
            <a:xfrm>
              <a:off x="8021541" y="3191267"/>
              <a:ext cx="150794" cy="447284"/>
            </a:xfrm>
            <a:custGeom>
              <a:avLst/>
              <a:gdLst/>
              <a:ahLst/>
              <a:cxnLst/>
              <a:rect l="0" t="0" r="0" b="0"/>
              <a:pathLst>
                <a:path w="150794" h="447284">
                  <a:moveTo>
                    <a:pt x="141384" y="9133"/>
                  </a:moveTo>
                  <a:lnTo>
                    <a:pt x="141384" y="9133"/>
                  </a:lnTo>
                  <a:lnTo>
                    <a:pt x="149584" y="9133"/>
                  </a:lnTo>
                  <a:lnTo>
                    <a:pt x="150026" y="8075"/>
                  </a:lnTo>
                  <a:lnTo>
                    <a:pt x="150793" y="932"/>
                  </a:lnTo>
                  <a:lnTo>
                    <a:pt x="149773" y="491"/>
                  </a:lnTo>
                  <a:lnTo>
                    <a:pt x="145819" y="0"/>
                  </a:lnTo>
                  <a:lnTo>
                    <a:pt x="140533" y="2605"/>
                  </a:lnTo>
                  <a:lnTo>
                    <a:pt x="105192" y="36942"/>
                  </a:lnTo>
                  <a:lnTo>
                    <a:pt x="73204" y="80988"/>
                  </a:lnTo>
                  <a:lnTo>
                    <a:pt x="51333" y="122145"/>
                  </a:lnTo>
                  <a:lnTo>
                    <a:pt x="34461" y="168922"/>
                  </a:lnTo>
                  <a:lnTo>
                    <a:pt x="20937" y="209794"/>
                  </a:lnTo>
                  <a:lnTo>
                    <a:pt x="10897" y="254714"/>
                  </a:lnTo>
                  <a:lnTo>
                    <a:pt x="3543" y="294474"/>
                  </a:lnTo>
                  <a:lnTo>
                    <a:pt x="0" y="318281"/>
                  </a:lnTo>
                  <a:lnTo>
                    <a:pt x="9066" y="362130"/>
                  </a:lnTo>
                  <a:lnTo>
                    <a:pt x="25995" y="399771"/>
                  </a:lnTo>
                  <a:lnTo>
                    <a:pt x="43577" y="418153"/>
                  </a:lnTo>
                  <a:lnTo>
                    <a:pt x="77613" y="437267"/>
                  </a:lnTo>
                  <a:lnTo>
                    <a:pt x="112809" y="44728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4" name="SMARTInkShape-435">
              <a:extLst>
                <a:ext uri="{FF2B5EF4-FFF2-40B4-BE49-F238E27FC236}">
                  <a16:creationId xmlns:a16="http://schemas.microsoft.com/office/drawing/2014/main" id="{48009B24-14F0-67FE-44F0-F9AE81269C4E}"/>
                </a:ext>
              </a:extLst>
            </p:cNvPr>
            <p:cNvSpPr/>
            <p:nvPr>
              <p:custDataLst>
                <p:tags r:id="rId11"/>
              </p:custDataLst>
            </p:nvPr>
          </p:nvSpPr>
          <p:spPr>
            <a:xfrm>
              <a:off x="7620000" y="3316348"/>
              <a:ext cx="180976" cy="198378"/>
            </a:xfrm>
            <a:custGeom>
              <a:avLst/>
              <a:gdLst/>
              <a:ahLst/>
              <a:cxnLst/>
              <a:rect l="0" t="0" r="0" b="0"/>
              <a:pathLst>
                <a:path w="180976" h="198378">
                  <a:moveTo>
                    <a:pt x="0" y="17402"/>
                  </a:moveTo>
                  <a:lnTo>
                    <a:pt x="0" y="17402"/>
                  </a:lnTo>
                  <a:lnTo>
                    <a:pt x="8200" y="9201"/>
                  </a:lnTo>
                  <a:lnTo>
                    <a:pt x="17610" y="7994"/>
                  </a:lnTo>
                  <a:lnTo>
                    <a:pt x="27125" y="7887"/>
                  </a:lnTo>
                  <a:lnTo>
                    <a:pt x="36649" y="16079"/>
                  </a:lnTo>
                  <a:lnTo>
                    <a:pt x="37670" y="27123"/>
                  </a:lnTo>
                  <a:lnTo>
                    <a:pt x="30504" y="66307"/>
                  </a:lnTo>
                  <a:lnTo>
                    <a:pt x="28829" y="113879"/>
                  </a:lnTo>
                  <a:lnTo>
                    <a:pt x="28608" y="158387"/>
                  </a:lnTo>
                  <a:lnTo>
                    <a:pt x="28581" y="166489"/>
                  </a:lnTo>
                  <a:lnTo>
                    <a:pt x="29634" y="139207"/>
                  </a:lnTo>
                  <a:lnTo>
                    <a:pt x="37237" y="118286"/>
                  </a:lnTo>
                  <a:lnTo>
                    <a:pt x="64223" y="74039"/>
                  </a:lnTo>
                  <a:lnTo>
                    <a:pt x="107993" y="32736"/>
                  </a:lnTo>
                  <a:lnTo>
                    <a:pt x="125954" y="16183"/>
                  </a:lnTo>
                  <a:lnTo>
                    <a:pt x="150354" y="0"/>
                  </a:lnTo>
                  <a:lnTo>
                    <a:pt x="152094" y="509"/>
                  </a:lnTo>
                  <a:lnTo>
                    <a:pt x="156850" y="3897"/>
                  </a:lnTo>
                  <a:lnTo>
                    <a:pt x="159669" y="14575"/>
                  </a:lnTo>
                  <a:lnTo>
                    <a:pt x="161628" y="61872"/>
                  </a:lnTo>
                  <a:lnTo>
                    <a:pt x="161885" y="104175"/>
                  </a:lnTo>
                  <a:lnTo>
                    <a:pt x="161922" y="150256"/>
                  </a:lnTo>
                  <a:lnTo>
                    <a:pt x="161925" y="188326"/>
                  </a:lnTo>
                  <a:lnTo>
                    <a:pt x="166981" y="188696"/>
                  </a:lnTo>
                  <a:lnTo>
                    <a:pt x="168470" y="189807"/>
                  </a:lnTo>
                  <a:lnTo>
                    <a:pt x="170125" y="193863"/>
                  </a:lnTo>
                  <a:lnTo>
                    <a:pt x="171626" y="195367"/>
                  </a:lnTo>
                  <a:lnTo>
                    <a:pt x="180975" y="19837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59" name="SMARTInkShape-Group100">
            <a:extLst>
              <a:ext uri="{FF2B5EF4-FFF2-40B4-BE49-F238E27FC236}">
                <a16:creationId xmlns:a16="http://schemas.microsoft.com/office/drawing/2014/main" id="{275EBC54-A273-94FF-CF57-D64323099A2B}"/>
              </a:ext>
            </a:extLst>
          </p:cNvPr>
          <p:cNvGrpSpPr/>
          <p:nvPr/>
        </p:nvGrpSpPr>
        <p:grpSpPr>
          <a:xfrm>
            <a:off x="7785946" y="2371841"/>
            <a:ext cx="513579" cy="441749"/>
            <a:chOff x="7785946" y="2371841"/>
            <a:chExt cx="513579" cy="441749"/>
          </a:xfrm>
        </p:grpSpPr>
        <p:sp>
          <p:nvSpPr>
            <p:cNvPr id="156" name="SMARTInkShape-436">
              <a:extLst>
                <a:ext uri="{FF2B5EF4-FFF2-40B4-BE49-F238E27FC236}">
                  <a16:creationId xmlns:a16="http://schemas.microsoft.com/office/drawing/2014/main" id="{9B7FD617-D356-9C05-0CC7-73460C32BA80}"/>
                </a:ext>
              </a:extLst>
            </p:cNvPr>
            <p:cNvSpPr/>
            <p:nvPr>
              <p:custDataLst>
                <p:tags r:id="rId2"/>
              </p:custDataLst>
            </p:nvPr>
          </p:nvSpPr>
          <p:spPr>
            <a:xfrm>
              <a:off x="8143937" y="2467540"/>
              <a:ext cx="155588" cy="162881"/>
            </a:xfrm>
            <a:custGeom>
              <a:avLst/>
              <a:gdLst/>
              <a:ahLst/>
              <a:cxnLst/>
              <a:rect l="0" t="0" r="0" b="0"/>
              <a:pathLst>
                <a:path w="155588" h="162881">
                  <a:moveTo>
                    <a:pt x="38038" y="75635"/>
                  </a:moveTo>
                  <a:lnTo>
                    <a:pt x="38038" y="75635"/>
                  </a:lnTo>
                  <a:lnTo>
                    <a:pt x="38038" y="53245"/>
                  </a:lnTo>
                  <a:lnTo>
                    <a:pt x="39096" y="51183"/>
                  </a:lnTo>
                  <a:lnTo>
                    <a:pt x="40860" y="49809"/>
                  </a:lnTo>
                  <a:lnTo>
                    <a:pt x="43094" y="48892"/>
                  </a:lnTo>
                  <a:lnTo>
                    <a:pt x="82697" y="12318"/>
                  </a:lnTo>
                  <a:lnTo>
                    <a:pt x="99365" y="3723"/>
                  </a:lnTo>
                  <a:lnTo>
                    <a:pt x="125188" y="0"/>
                  </a:lnTo>
                  <a:lnTo>
                    <a:pt x="135332" y="5331"/>
                  </a:lnTo>
                  <a:lnTo>
                    <a:pt x="141001" y="9716"/>
                  </a:lnTo>
                  <a:lnTo>
                    <a:pt x="150122" y="25876"/>
                  </a:lnTo>
                  <a:lnTo>
                    <a:pt x="155587" y="46112"/>
                  </a:lnTo>
                  <a:lnTo>
                    <a:pt x="150471" y="87795"/>
                  </a:lnTo>
                  <a:lnTo>
                    <a:pt x="147919" y="99616"/>
                  </a:lnTo>
                  <a:lnTo>
                    <a:pt x="136616" y="118396"/>
                  </a:lnTo>
                  <a:lnTo>
                    <a:pt x="100918" y="147824"/>
                  </a:lnTo>
                  <a:lnTo>
                    <a:pt x="83976" y="159224"/>
                  </a:lnTo>
                  <a:lnTo>
                    <a:pt x="65863" y="162880"/>
                  </a:lnTo>
                  <a:lnTo>
                    <a:pt x="21353" y="161449"/>
                  </a:lnTo>
                  <a:lnTo>
                    <a:pt x="11925" y="158577"/>
                  </a:lnTo>
                  <a:lnTo>
                    <a:pt x="640" y="152230"/>
                  </a:lnTo>
                  <a:lnTo>
                    <a:pt x="0" y="143669"/>
                  </a:lnTo>
                  <a:lnTo>
                    <a:pt x="9463" y="13278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7" name="SMARTInkShape-437">
              <a:extLst>
                <a:ext uri="{FF2B5EF4-FFF2-40B4-BE49-F238E27FC236}">
                  <a16:creationId xmlns:a16="http://schemas.microsoft.com/office/drawing/2014/main" id="{F1FE8D3D-6436-4177-219D-EAE8895F6B26}"/>
                </a:ext>
              </a:extLst>
            </p:cNvPr>
            <p:cNvSpPr/>
            <p:nvPr>
              <p:custDataLst>
                <p:tags r:id="rId3"/>
              </p:custDataLst>
            </p:nvPr>
          </p:nvSpPr>
          <p:spPr>
            <a:xfrm>
              <a:off x="8154727" y="2371841"/>
              <a:ext cx="27197" cy="441749"/>
            </a:xfrm>
            <a:custGeom>
              <a:avLst/>
              <a:gdLst/>
              <a:ahLst/>
              <a:cxnLst/>
              <a:rect l="0" t="0" r="0" b="0"/>
              <a:pathLst>
                <a:path w="27197" h="441749">
                  <a:moveTo>
                    <a:pt x="17723" y="9409"/>
                  </a:moveTo>
                  <a:lnTo>
                    <a:pt x="17723" y="9409"/>
                  </a:lnTo>
                  <a:lnTo>
                    <a:pt x="17723" y="1208"/>
                  </a:lnTo>
                  <a:lnTo>
                    <a:pt x="18781" y="767"/>
                  </a:lnTo>
                  <a:lnTo>
                    <a:pt x="25923" y="0"/>
                  </a:lnTo>
                  <a:lnTo>
                    <a:pt x="26365" y="1020"/>
                  </a:lnTo>
                  <a:lnTo>
                    <a:pt x="27196" y="42731"/>
                  </a:lnTo>
                  <a:lnTo>
                    <a:pt x="22181" y="84665"/>
                  </a:lnTo>
                  <a:lnTo>
                    <a:pt x="18603" y="126697"/>
                  </a:lnTo>
                  <a:lnTo>
                    <a:pt x="16925" y="170808"/>
                  </a:lnTo>
                  <a:lnTo>
                    <a:pt x="10236" y="218110"/>
                  </a:lnTo>
                  <a:lnTo>
                    <a:pt x="8802" y="260688"/>
                  </a:lnTo>
                  <a:lnTo>
                    <a:pt x="8277" y="305828"/>
                  </a:lnTo>
                  <a:lnTo>
                    <a:pt x="5391" y="341324"/>
                  </a:lnTo>
                  <a:lnTo>
                    <a:pt x="0" y="388239"/>
                  </a:lnTo>
                  <a:lnTo>
                    <a:pt x="6991" y="429055"/>
                  </a:lnTo>
                  <a:lnTo>
                    <a:pt x="10484" y="436866"/>
                  </a:lnTo>
                  <a:lnTo>
                    <a:pt x="12897" y="440430"/>
                  </a:lnTo>
                  <a:lnTo>
                    <a:pt x="14505" y="441748"/>
                  </a:lnTo>
                  <a:lnTo>
                    <a:pt x="17723" y="43803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8" name="SMARTInkShape-438">
              <a:extLst>
                <a:ext uri="{FF2B5EF4-FFF2-40B4-BE49-F238E27FC236}">
                  <a16:creationId xmlns:a16="http://schemas.microsoft.com/office/drawing/2014/main" id="{E38D78F9-BF84-CD1F-80B8-A2B5531D8366}"/>
                </a:ext>
              </a:extLst>
            </p:cNvPr>
            <p:cNvSpPr/>
            <p:nvPr>
              <p:custDataLst>
                <p:tags r:id="rId4"/>
              </p:custDataLst>
            </p:nvPr>
          </p:nvSpPr>
          <p:spPr>
            <a:xfrm>
              <a:off x="7785946" y="2495550"/>
              <a:ext cx="224580" cy="179931"/>
            </a:xfrm>
            <a:custGeom>
              <a:avLst/>
              <a:gdLst/>
              <a:ahLst/>
              <a:cxnLst/>
              <a:rect l="0" t="0" r="0" b="0"/>
              <a:pathLst>
                <a:path w="224580" h="179931">
                  <a:moveTo>
                    <a:pt x="5504" y="38100"/>
                  </a:moveTo>
                  <a:lnTo>
                    <a:pt x="5504" y="38100"/>
                  </a:lnTo>
                  <a:lnTo>
                    <a:pt x="17" y="38100"/>
                  </a:lnTo>
                  <a:lnTo>
                    <a:pt x="5423" y="38100"/>
                  </a:lnTo>
                  <a:lnTo>
                    <a:pt x="0" y="38100"/>
                  </a:lnTo>
                  <a:lnTo>
                    <a:pt x="5497" y="38100"/>
                  </a:lnTo>
                  <a:lnTo>
                    <a:pt x="5504" y="20408"/>
                  </a:lnTo>
                  <a:lnTo>
                    <a:pt x="6562" y="19955"/>
                  </a:lnTo>
                  <a:lnTo>
                    <a:pt x="10560" y="19452"/>
                  </a:lnTo>
                  <a:lnTo>
                    <a:pt x="12049" y="18260"/>
                  </a:lnTo>
                  <a:lnTo>
                    <a:pt x="14636" y="10884"/>
                  </a:lnTo>
                  <a:lnTo>
                    <a:pt x="17677" y="10129"/>
                  </a:lnTo>
                  <a:lnTo>
                    <a:pt x="19969" y="9927"/>
                  </a:lnTo>
                  <a:lnTo>
                    <a:pt x="21498" y="8735"/>
                  </a:lnTo>
                  <a:lnTo>
                    <a:pt x="24152" y="1360"/>
                  </a:lnTo>
                  <a:lnTo>
                    <a:pt x="27197" y="604"/>
                  </a:lnTo>
                  <a:lnTo>
                    <a:pt x="61210" y="0"/>
                  </a:lnTo>
                  <a:lnTo>
                    <a:pt x="61691" y="1058"/>
                  </a:lnTo>
                  <a:lnTo>
                    <a:pt x="62226" y="5056"/>
                  </a:lnTo>
                  <a:lnTo>
                    <a:pt x="65286" y="10361"/>
                  </a:lnTo>
                  <a:lnTo>
                    <a:pt x="70817" y="17334"/>
                  </a:lnTo>
                  <a:lnTo>
                    <a:pt x="71910" y="26315"/>
                  </a:lnTo>
                  <a:lnTo>
                    <a:pt x="72178" y="72324"/>
                  </a:lnTo>
                  <a:lnTo>
                    <a:pt x="72179" y="115044"/>
                  </a:lnTo>
                  <a:lnTo>
                    <a:pt x="71121" y="157365"/>
                  </a:lnTo>
                  <a:lnTo>
                    <a:pt x="63979" y="177448"/>
                  </a:lnTo>
                  <a:lnTo>
                    <a:pt x="64595" y="178624"/>
                  </a:lnTo>
                  <a:lnTo>
                    <a:pt x="66065" y="179407"/>
                  </a:lnTo>
                  <a:lnTo>
                    <a:pt x="68103" y="179930"/>
                  </a:lnTo>
                  <a:lnTo>
                    <a:pt x="69462" y="178161"/>
                  </a:lnTo>
                  <a:lnTo>
                    <a:pt x="85331" y="136167"/>
                  </a:lnTo>
                  <a:lnTo>
                    <a:pt x="115772" y="89958"/>
                  </a:lnTo>
                  <a:lnTo>
                    <a:pt x="145542" y="47836"/>
                  </a:lnTo>
                  <a:lnTo>
                    <a:pt x="146488" y="44590"/>
                  </a:lnTo>
                  <a:lnTo>
                    <a:pt x="148177" y="42427"/>
                  </a:lnTo>
                  <a:lnTo>
                    <a:pt x="165664" y="30068"/>
                  </a:lnTo>
                  <a:lnTo>
                    <a:pt x="171963" y="29017"/>
                  </a:lnTo>
                  <a:lnTo>
                    <a:pt x="189773" y="28614"/>
                  </a:lnTo>
                  <a:lnTo>
                    <a:pt x="192908" y="30717"/>
                  </a:lnTo>
                  <a:lnTo>
                    <a:pt x="205545" y="49302"/>
                  </a:lnTo>
                  <a:lnTo>
                    <a:pt x="208715" y="55093"/>
                  </a:lnTo>
                  <a:lnTo>
                    <a:pt x="214219" y="100950"/>
                  </a:lnTo>
                  <a:lnTo>
                    <a:pt x="214943" y="142567"/>
                  </a:lnTo>
                  <a:lnTo>
                    <a:pt x="215050" y="178400"/>
                  </a:lnTo>
                  <a:lnTo>
                    <a:pt x="215053" y="175156"/>
                  </a:lnTo>
                  <a:lnTo>
                    <a:pt x="216111" y="173920"/>
                  </a:lnTo>
                  <a:lnTo>
                    <a:pt x="224579" y="1714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a:bodyPr>
          <a:lstStyle/>
          <a:p>
            <a:r>
              <a:rPr lang="en-US" dirty="0"/>
              <a:t>Suppose a sample of 400 persons is used to perform a taste test between Pepsi and other colas. If the true fraction in the population that prefers Pepsi is 0.5, what is the probability that less than 0.44 of the persons in the sample will prefer Pepsi?</a:t>
            </a:r>
          </a:p>
        </p:txBody>
      </p:sp>
      <p:grpSp>
        <p:nvGrpSpPr>
          <p:cNvPr id="8" name="SMARTInkShape-Group101">
            <a:extLst>
              <a:ext uri="{FF2B5EF4-FFF2-40B4-BE49-F238E27FC236}">
                <a16:creationId xmlns:a16="http://schemas.microsoft.com/office/drawing/2014/main" id="{F3051F80-CFB8-33A5-3319-3319B61B602A}"/>
              </a:ext>
            </a:extLst>
          </p:cNvPr>
          <p:cNvGrpSpPr/>
          <p:nvPr/>
        </p:nvGrpSpPr>
        <p:grpSpPr>
          <a:xfrm>
            <a:off x="3867150" y="276225"/>
            <a:ext cx="485776" cy="447624"/>
            <a:chOff x="3867150" y="276225"/>
            <a:chExt cx="485776" cy="447624"/>
          </a:xfrm>
        </p:grpSpPr>
        <p:sp>
          <p:nvSpPr>
            <p:cNvPr id="4" name="SMARTInkShape-439">
              <a:extLst>
                <a:ext uri="{FF2B5EF4-FFF2-40B4-BE49-F238E27FC236}">
                  <a16:creationId xmlns:a16="http://schemas.microsoft.com/office/drawing/2014/main" id="{65C133DC-9A28-D546-02F2-013D7E0474BB}"/>
                </a:ext>
              </a:extLst>
            </p:cNvPr>
            <p:cNvSpPr/>
            <p:nvPr>
              <p:custDataLst>
                <p:tags r:id="rId222"/>
              </p:custDataLst>
            </p:nvPr>
          </p:nvSpPr>
          <p:spPr>
            <a:xfrm>
              <a:off x="4229100" y="457200"/>
              <a:ext cx="123826" cy="19051"/>
            </a:xfrm>
            <a:custGeom>
              <a:avLst/>
              <a:gdLst/>
              <a:ahLst/>
              <a:cxnLst/>
              <a:rect l="0" t="0" r="0" b="0"/>
              <a:pathLst>
                <a:path w="123826" h="19051">
                  <a:moveTo>
                    <a:pt x="0" y="19050"/>
                  </a:moveTo>
                  <a:lnTo>
                    <a:pt x="0" y="19050"/>
                  </a:lnTo>
                  <a:lnTo>
                    <a:pt x="19246" y="19050"/>
                  </a:lnTo>
                  <a:lnTo>
                    <a:pt x="27251" y="16228"/>
                  </a:lnTo>
                  <a:lnTo>
                    <a:pt x="34337" y="12504"/>
                  </a:lnTo>
                  <a:lnTo>
                    <a:pt x="47509" y="10113"/>
                  </a:lnTo>
                  <a:lnTo>
                    <a:pt x="74079" y="8490"/>
                  </a:lnTo>
                  <a:lnTo>
                    <a:pt x="100717" y="885"/>
                  </a:lnTo>
                  <a:lnTo>
                    <a:pt x="12382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SMARTInkShape-440">
              <a:extLst>
                <a:ext uri="{FF2B5EF4-FFF2-40B4-BE49-F238E27FC236}">
                  <a16:creationId xmlns:a16="http://schemas.microsoft.com/office/drawing/2014/main" id="{E26B1FC5-5831-0FAA-DE88-018D6451466A}"/>
                </a:ext>
              </a:extLst>
            </p:cNvPr>
            <p:cNvSpPr/>
            <p:nvPr>
              <p:custDataLst>
                <p:tags r:id="rId223"/>
              </p:custDataLst>
            </p:nvPr>
          </p:nvSpPr>
          <p:spPr>
            <a:xfrm>
              <a:off x="4191000" y="423137"/>
              <a:ext cx="85726" cy="5489"/>
            </a:xfrm>
            <a:custGeom>
              <a:avLst/>
              <a:gdLst/>
              <a:ahLst/>
              <a:cxnLst/>
              <a:rect l="0" t="0" r="0" b="0"/>
              <a:pathLst>
                <a:path w="85726" h="5489">
                  <a:moveTo>
                    <a:pt x="0" y="5488"/>
                  </a:moveTo>
                  <a:lnTo>
                    <a:pt x="0" y="5488"/>
                  </a:lnTo>
                  <a:lnTo>
                    <a:pt x="5057" y="432"/>
                  </a:lnTo>
                  <a:lnTo>
                    <a:pt x="7605" y="0"/>
                  </a:lnTo>
                  <a:lnTo>
                    <a:pt x="10361" y="771"/>
                  </a:lnTo>
                  <a:lnTo>
                    <a:pt x="17333" y="4556"/>
                  </a:lnTo>
                  <a:lnTo>
                    <a:pt x="63507" y="5487"/>
                  </a:lnTo>
                  <a:lnTo>
                    <a:pt x="85725" y="548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SMARTInkShape-441">
              <a:extLst>
                <a:ext uri="{FF2B5EF4-FFF2-40B4-BE49-F238E27FC236}">
                  <a16:creationId xmlns:a16="http://schemas.microsoft.com/office/drawing/2014/main" id="{6F8DE7D0-A7B0-B7C1-2EB8-A84B970CDF2A}"/>
                </a:ext>
              </a:extLst>
            </p:cNvPr>
            <p:cNvSpPr/>
            <p:nvPr>
              <p:custDataLst>
                <p:tags r:id="rId224"/>
              </p:custDataLst>
            </p:nvPr>
          </p:nvSpPr>
          <p:spPr>
            <a:xfrm>
              <a:off x="3877236" y="409613"/>
              <a:ext cx="151710" cy="152327"/>
            </a:xfrm>
            <a:custGeom>
              <a:avLst/>
              <a:gdLst/>
              <a:ahLst/>
              <a:cxnLst/>
              <a:rect l="0" t="0" r="0" b="0"/>
              <a:pathLst>
                <a:path w="151710" h="152327">
                  <a:moveTo>
                    <a:pt x="37539" y="95212"/>
                  </a:moveTo>
                  <a:lnTo>
                    <a:pt x="37539" y="95212"/>
                  </a:lnTo>
                  <a:lnTo>
                    <a:pt x="37539" y="72464"/>
                  </a:lnTo>
                  <a:lnTo>
                    <a:pt x="38597" y="70522"/>
                  </a:lnTo>
                  <a:lnTo>
                    <a:pt x="40361" y="69227"/>
                  </a:lnTo>
                  <a:lnTo>
                    <a:pt x="45740" y="67149"/>
                  </a:lnTo>
                  <a:lnTo>
                    <a:pt x="46475" y="64042"/>
                  </a:lnTo>
                  <a:lnTo>
                    <a:pt x="47030" y="52461"/>
                  </a:lnTo>
                  <a:lnTo>
                    <a:pt x="48099" y="50836"/>
                  </a:lnTo>
                  <a:lnTo>
                    <a:pt x="49871" y="49753"/>
                  </a:lnTo>
                  <a:lnTo>
                    <a:pt x="52111" y="49031"/>
                  </a:lnTo>
                  <a:lnTo>
                    <a:pt x="53603" y="47491"/>
                  </a:lnTo>
                  <a:lnTo>
                    <a:pt x="55262" y="42958"/>
                  </a:lnTo>
                  <a:lnTo>
                    <a:pt x="56196" y="34456"/>
                  </a:lnTo>
                  <a:lnTo>
                    <a:pt x="57385" y="32483"/>
                  </a:lnTo>
                  <a:lnTo>
                    <a:pt x="59237" y="31168"/>
                  </a:lnTo>
                  <a:lnTo>
                    <a:pt x="61529" y="30291"/>
                  </a:lnTo>
                  <a:lnTo>
                    <a:pt x="63058" y="28648"/>
                  </a:lnTo>
                  <a:lnTo>
                    <a:pt x="64756" y="24000"/>
                  </a:lnTo>
                  <a:lnTo>
                    <a:pt x="66267" y="22337"/>
                  </a:lnTo>
                  <a:lnTo>
                    <a:pt x="70768" y="20490"/>
                  </a:lnTo>
                  <a:lnTo>
                    <a:pt x="72392" y="18939"/>
                  </a:lnTo>
                  <a:lnTo>
                    <a:pt x="74195" y="14393"/>
                  </a:lnTo>
                  <a:lnTo>
                    <a:pt x="75735" y="12758"/>
                  </a:lnTo>
                  <a:lnTo>
                    <a:pt x="80268" y="10941"/>
                  </a:lnTo>
                  <a:lnTo>
                    <a:pt x="81900" y="9398"/>
                  </a:lnTo>
                  <a:lnTo>
                    <a:pt x="83713" y="4861"/>
                  </a:lnTo>
                  <a:lnTo>
                    <a:pt x="85255" y="3228"/>
                  </a:lnTo>
                  <a:lnTo>
                    <a:pt x="89791" y="1414"/>
                  </a:lnTo>
                  <a:lnTo>
                    <a:pt x="116952" y="0"/>
                  </a:lnTo>
                  <a:lnTo>
                    <a:pt x="119056" y="1046"/>
                  </a:lnTo>
                  <a:lnTo>
                    <a:pt x="120459" y="2801"/>
                  </a:lnTo>
                  <a:lnTo>
                    <a:pt x="123076" y="7574"/>
                  </a:lnTo>
                  <a:lnTo>
                    <a:pt x="138343" y="25473"/>
                  </a:lnTo>
                  <a:lnTo>
                    <a:pt x="150360" y="58967"/>
                  </a:lnTo>
                  <a:lnTo>
                    <a:pt x="151709" y="79221"/>
                  </a:lnTo>
                  <a:lnTo>
                    <a:pt x="148959" y="85636"/>
                  </a:lnTo>
                  <a:lnTo>
                    <a:pt x="135585" y="107043"/>
                  </a:lnTo>
                  <a:lnTo>
                    <a:pt x="92834" y="136569"/>
                  </a:lnTo>
                  <a:lnTo>
                    <a:pt x="82928" y="140051"/>
                  </a:lnTo>
                  <a:lnTo>
                    <a:pt x="54407" y="145415"/>
                  </a:lnTo>
                  <a:lnTo>
                    <a:pt x="35814" y="150990"/>
                  </a:lnTo>
                  <a:lnTo>
                    <a:pt x="5827" y="152326"/>
                  </a:lnTo>
                  <a:lnTo>
                    <a:pt x="3697" y="151280"/>
                  </a:lnTo>
                  <a:lnTo>
                    <a:pt x="2278" y="149524"/>
                  </a:lnTo>
                  <a:lnTo>
                    <a:pt x="0" y="144158"/>
                  </a:lnTo>
                  <a:lnTo>
                    <a:pt x="871" y="143718"/>
                  </a:lnTo>
                  <a:lnTo>
                    <a:pt x="8964" y="14283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SMARTInkShape-442">
              <a:extLst>
                <a:ext uri="{FF2B5EF4-FFF2-40B4-BE49-F238E27FC236}">
                  <a16:creationId xmlns:a16="http://schemas.microsoft.com/office/drawing/2014/main" id="{40C8F149-67E5-B52D-5C30-692913A94B04}"/>
                </a:ext>
              </a:extLst>
            </p:cNvPr>
            <p:cNvSpPr/>
            <p:nvPr>
              <p:custDataLst>
                <p:tags r:id="rId225"/>
              </p:custDataLst>
            </p:nvPr>
          </p:nvSpPr>
          <p:spPr>
            <a:xfrm>
              <a:off x="3867150" y="276225"/>
              <a:ext cx="47626" cy="447624"/>
            </a:xfrm>
            <a:custGeom>
              <a:avLst/>
              <a:gdLst/>
              <a:ahLst/>
              <a:cxnLst/>
              <a:rect l="0" t="0" r="0" b="0"/>
              <a:pathLst>
                <a:path w="47626" h="447624">
                  <a:moveTo>
                    <a:pt x="38100" y="19050"/>
                  </a:moveTo>
                  <a:lnTo>
                    <a:pt x="38100" y="19050"/>
                  </a:lnTo>
                  <a:lnTo>
                    <a:pt x="38100" y="9528"/>
                  </a:lnTo>
                  <a:lnTo>
                    <a:pt x="47625" y="0"/>
                  </a:lnTo>
                  <a:lnTo>
                    <a:pt x="47625" y="46346"/>
                  </a:lnTo>
                  <a:lnTo>
                    <a:pt x="47625" y="87773"/>
                  </a:lnTo>
                  <a:lnTo>
                    <a:pt x="40086" y="130797"/>
                  </a:lnTo>
                  <a:lnTo>
                    <a:pt x="38362" y="172368"/>
                  </a:lnTo>
                  <a:lnTo>
                    <a:pt x="33078" y="219196"/>
                  </a:lnTo>
                  <a:lnTo>
                    <a:pt x="29168" y="263894"/>
                  </a:lnTo>
                  <a:lnTo>
                    <a:pt x="27595" y="304626"/>
                  </a:lnTo>
                  <a:lnTo>
                    <a:pt x="20384" y="344341"/>
                  </a:lnTo>
                  <a:lnTo>
                    <a:pt x="10966" y="386919"/>
                  </a:lnTo>
                  <a:lnTo>
                    <a:pt x="8551" y="422074"/>
                  </a:lnTo>
                  <a:lnTo>
                    <a:pt x="10" y="447623"/>
                  </a:lnTo>
                  <a:lnTo>
                    <a:pt x="0" y="4381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3" name="SMARTInkShape-Group102">
            <a:extLst>
              <a:ext uri="{FF2B5EF4-FFF2-40B4-BE49-F238E27FC236}">
                <a16:creationId xmlns:a16="http://schemas.microsoft.com/office/drawing/2014/main" id="{B5F7F832-8346-EA50-890B-AC8E00CDEC6B}"/>
              </a:ext>
            </a:extLst>
          </p:cNvPr>
          <p:cNvGrpSpPr/>
          <p:nvPr/>
        </p:nvGrpSpPr>
        <p:grpSpPr>
          <a:xfrm>
            <a:off x="4611742" y="276225"/>
            <a:ext cx="569859" cy="251646"/>
            <a:chOff x="4611742" y="276225"/>
            <a:chExt cx="569859" cy="251646"/>
          </a:xfrm>
        </p:grpSpPr>
        <p:sp>
          <p:nvSpPr>
            <p:cNvPr id="9" name="SMARTInkShape-443">
              <a:extLst>
                <a:ext uri="{FF2B5EF4-FFF2-40B4-BE49-F238E27FC236}">
                  <a16:creationId xmlns:a16="http://schemas.microsoft.com/office/drawing/2014/main" id="{49E7EEFA-077F-0B03-5EF4-AA8CD4C28FA4}"/>
                </a:ext>
              </a:extLst>
            </p:cNvPr>
            <p:cNvSpPr/>
            <p:nvPr>
              <p:custDataLst>
                <p:tags r:id="rId218"/>
              </p:custDataLst>
            </p:nvPr>
          </p:nvSpPr>
          <p:spPr>
            <a:xfrm>
              <a:off x="4991100" y="276225"/>
              <a:ext cx="190501" cy="66676"/>
            </a:xfrm>
            <a:custGeom>
              <a:avLst/>
              <a:gdLst/>
              <a:ahLst/>
              <a:cxnLst/>
              <a:rect l="0" t="0" r="0" b="0"/>
              <a:pathLst>
                <a:path w="190501" h="66676">
                  <a:moveTo>
                    <a:pt x="0" y="66675"/>
                  </a:moveTo>
                  <a:lnTo>
                    <a:pt x="0" y="66675"/>
                  </a:lnTo>
                  <a:lnTo>
                    <a:pt x="13257" y="53418"/>
                  </a:lnTo>
                  <a:lnTo>
                    <a:pt x="45149" y="42223"/>
                  </a:lnTo>
                  <a:lnTo>
                    <a:pt x="63001" y="37205"/>
                  </a:lnTo>
                  <a:lnTo>
                    <a:pt x="105545" y="16802"/>
                  </a:lnTo>
                  <a:lnTo>
                    <a:pt x="148515" y="4417"/>
                  </a:lnTo>
                  <a:lnTo>
                    <a:pt x="1905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SMARTInkShape-444">
              <a:extLst>
                <a:ext uri="{FF2B5EF4-FFF2-40B4-BE49-F238E27FC236}">
                  <a16:creationId xmlns:a16="http://schemas.microsoft.com/office/drawing/2014/main" id="{61062932-F713-10EE-B6A7-AB9EB71259E7}"/>
                </a:ext>
              </a:extLst>
            </p:cNvPr>
            <p:cNvSpPr/>
            <p:nvPr>
              <p:custDataLst>
                <p:tags r:id="rId219"/>
              </p:custDataLst>
            </p:nvPr>
          </p:nvSpPr>
          <p:spPr>
            <a:xfrm>
              <a:off x="4935933" y="344261"/>
              <a:ext cx="110157" cy="151040"/>
            </a:xfrm>
            <a:custGeom>
              <a:avLst/>
              <a:gdLst/>
              <a:ahLst/>
              <a:cxnLst/>
              <a:rect l="0" t="0" r="0" b="0"/>
              <a:pathLst>
                <a:path w="110157" h="151040">
                  <a:moveTo>
                    <a:pt x="26592" y="27214"/>
                  </a:moveTo>
                  <a:lnTo>
                    <a:pt x="26592" y="27214"/>
                  </a:lnTo>
                  <a:lnTo>
                    <a:pt x="34793" y="27214"/>
                  </a:lnTo>
                  <a:lnTo>
                    <a:pt x="44201" y="19013"/>
                  </a:lnTo>
                  <a:lnTo>
                    <a:pt x="45604" y="8591"/>
                  </a:lnTo>
                  <a:lnTo>
                    <a:pt x="45639" y="0"/>
                  </a:lnTo>
                  <a:lnTo>
                    <a:pt x="45642" y="6959"/>
                  </a:lnTo>
                  <a:lnTo>
                    <a:pt x="40586" y="12864"/>
                  </a:lnTo>
                  <a:lnTo>
                    <a:pt x="22849" y="25398"/>
                  </a:lnTo>
                  <a:lnTo>
                    <a:pt x="2479" y="51758"/>
                  </a:lnTo>
                  <a:lnTo>
                    <a:pt x="0" y="58583"/>
                  </a:lnTo>
                  <a:lnTo>
                    <a:pt x="397" y="60827"/>
                  </a:lnTo>
                  <a:lnTo>
                    <a:pt x="1721" y="62323"/>
                  </a:lnTo>
                  <a:lnTo>
                    <a:pt x="3661" y="63320"/>
                  </a:lnTo>
                  <a:lnTo>
                    <a:pt x="45986" y="65236"/>
                  </a:lnTo>
                  <a:lnTo>
                    <a:pt x="67616" y="68113"/>
                  </a:lnTo>
                  <a:lnTo>
                    <a:pt x="88489" y="75668"/>
                  </a:lnTo>
                  <a:lnTo>
                    <a:pt x="105023" y="87703"/>
                  </a:lnTo>
                  <a:lnTo>
                    <a:pt x="109075" y="96784"/>
                  </a:lnTo>
                  <a:lnTo>
                    <a:pt x="110156" y="102169"/>
                  </a:lnTo>
                  <a:lnTo>
                    <a:pt x="109818" y="106817"/>
                  </a:lnTo>
                  <a:lnTo>
                    <a:pt x="106620" y="114804"/>
                  </a:lnTo>
                  <a:lnTo>
                    <a:pt x="98870" y="125251"/>
                  </a:lnTo>
                  <a:lnTo>
                    <a:pt x="59043" y="144655"/>
                  </a:lnTo>
                  <a:lnTo>
                    <a:pt x="26592" y="15103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SMARTInkShape-445">
              <a:extLst>
                <a:ext uri="{FF2B5EF4-FFF2-40B4-BE49-F238E27FC236}">
                  <a16:creationId xmlns:a16="http://schemas.microsoft.com/office/drawing/2014/main" id="{F8639E52-C472-CC23-DB23-3822CD2C5C62}"/>
                </a:ext>
              </a:extLst>
            </p:cNvPr>
            <p:cNvSpPr/>
            <p:nvPr>
              <p:custDataLst>
                <p:tags r:id="rId220"/>
              </p:custDataLst>
            </p:nvPr>
          </p:nvSpPr>
          <p:spPr>
            <a:xfrm>
              <a:off x="4852262" y="495300"/>
              <a:ext cx="5489" cy="19051"/>
            </a:xfrm>
            <a:custGeom>
              <a:avLst/>
              <a:gdLst/>
              <a:ahLst/>
              <a:cxnLst/>
              <a:rect l="0" t="0" r="0" b="0"/>
              <a:pathLst>
                <a:path w="5489" h="19051">
                  <a:moveTo>
                    <a:pt x="5488" y="19050"/>
                  </a:moveTo>
                  <a:lnTo>
                    <a:pt x="5488" y="19050"/>
                  </a:lnTo>
                  <a:lnTo>
                    <a:pt x="5488" y="13994"/>
                  </a:lnTo>
                  <a:lnTo>
                    <a:pt x="4430" y="12504"/>
                  </a:lnTo>
                  <a:lnTo>
                    <a:pt x="2666" y="11511"/>
                  </a:lnTo>
                  <a:lnTo>
                    <a:pt x="431" y="10849"/>
                  </a:lnTo>
                  <a:lnTo>
                    <a:pt x="0" y="9349"/>
                  </a:lnTo>
                  <a:lnTo>
                    <a:pt x="5488"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SMARTInkShape-446">
              <a:extLst>
                <a:ext uri="{FF2B5EF4-FFF2-40B4-BE49-F238E27FC236}">
                  <a16:creationId xmlns:a16="http://schemas.microsoft.com/office/drawing/2014/main" id="{6B9E7594-FB4E-4741-CE8A-8572918C83C3}"/>
                </a:ext>
              </a:extLst>
            </p:cNvPr>
            <p:cNvSpPr/>
            <p:nvPr>
              <p:custDataLst>
                <p:tags r:id="rId221"/>
              </p:custDataLst>
            </p:nvPr>
          </p:nvSpPr>
          <p:spPr>
            <a:xfrm>
              <a:off x="4611742" y="342910"/>
              <a:ext cx="135906" cy="184961"/>
            </a:xfrm>
            <a:custGeom>
              <a:avLst/>
              <a:gdLst/>
              <a:ahLst/>
              <a:cxnLst/>
              <a:rect l="0" t="0" r="0" b="0"/>
              <a:pathLst>
                <a:path w="135906" h="184961">
                  <a:moveTo>
                    <a:pt x="93608" y="9515"/>
                  </a:moveTo>
                  <a:lnTo>
                    <a:pt x="93608" y="9515"/>
                  </a:lnTo>
                  <a:lnTo>
                    <a:pt x="93608" y="4459"/>
                  </a:lnTo>
                  <a:lnTo>
                    <a:pt x="92550" y="2969"/>
                  </a:lnTo>
                  <a:lnTo>
                    <a:pt x="90786" y="1976"/>
                  </a:lnTo>
                  <a:lnTo>
                    <a:pt x="83907" y="252"/>
                  </a:lnTo>
                  <a:lnTo>
                    <a:pt x="64872" y="0"/>
                  </a:lnTo>
                  <a:lnTo>
                    <a:pt x="56847" y="2817"/>
                  </a:lnTo>
                  <a:lnTo>
                    <a:pt x="38016" y="18305"/>
                  </a:lnTo>
                  <a:lnTo>
                    <a:pt x="16030" y="47235"/>
                  </a:lnTo>
                  <a:lnTo>
                    <a:pt x="3900" y="79067"/>
                  </a:lnTo>
                  <a:lnTo>
                    <a:pt x="0" y="110674"/>
                  </a:lnTo>
                  <a:lnTo>
                    <a:pt x="3901" y="141794"/>
                  </a:lnTo>
                  <a:lnTo>
                    <a:pt x="11760" y="161010"/>
                  </a:lnTo>
                  <a:lnTo>
                    <a:pt x="20791" y="173406"/>
                  </a:lnTo>
                  <a:lnTo>
                    <a:pt x="40283" y="183782"/>
                  </a:lnTo>
                  <a:lnTo>
                    <a:pt x="45358" y="184960"/>
                  </a:lnTo>
                  <a:lnTo>
                    <a:pt x="48741" y="184686"/>
                  </a:lnTo>
                  <a:lnTo>
                    <a:pt x="50997" y="183446"/>
                  </a:lnTo>
                  <a:lnTo>
                    <a:pt x="76371" y="179338"/>
                  </a:lnTo>
                  <a:lnTo>
                    <a:pt x="104247" y="159571"/>
                  </a:lnTo>
                  <a:lnTo>
                    <a:pt x="115223" y="144405"/>
                  </a:lnTo>
                  <a:lnTo>
                    <a:pt x="131628" y="103713"/>
                  </a:lnTo>
                  <a:lnTo>
                    <a:pt x="135905" y="85248"/>
                  </a:lnTo>
                  <a:lnTo>
                    <a:pt x="132470" y="48141"/>
                  </a:lnTo>
                  <a:lnTo>
                    <a:pt x="126403" y="36913"/>
                  </a:lnTo>
                  <a:lnTo>
                    <a:pt x="110316" y="17514"/>
                  </a:lnTo>
                  <a:lnTo>
                    <a:pt x="100682" y="13070"/>
                  </a:lnTo>
                  <a:lnTo>
                    <a:pt x="87361" y="10217"/>
                  </a:lnTo>
                  <a:lnTo>
                    <a:pt x="84083" y="3809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0" name="SMARTInkShape-Group103">
            <a:extLst>
              <a:ext uri="{FF2B5EF4-FFF2-40B4-BE49-F238E27FC236}">
                <a16:creationId xmlns:a16="http://schemas.microsoft.com/office/drawing/2014/main" id="{73DBCBA7-EC08-34D8-681F-F8A676202CFD}"/>
              </a:ext>
            </a:extLst>
          </p:cNvPr>
          <p:cNvGrpSpPr/>
          <p:nvPr/>
        </p:nvGrpSpPr>
        <p:grpSpPr>
          <a:xfrm>
            <a:off x="3638550" y="905026"/>
            <a:ext cx="771526" cy="295125"/>
            <a:chOff x="3638550" y="905026"/>
            <a:chExt cx="771526" cy="295125"/>
          </a:xfrm>
        </p:grpSpPr>
        <p:sp>
          <p:nvSpPr>
            <p:cNvPr id="14" name="SMARTInkShape-447">
              <a:extLst>
                <a:ext uri="{FF2B5EF4-FFF2-40B4-BE49-F238E27FC236}">
                  <a16:creationId xmlns:a16="http://schemas.microsoft.com/office/drawing/2014/main" id="{959334C9-4E34-08E9-E0FF-669069298991}"/>
                </a:ext>
              </a:extLst>
            </p:cNvPr>
            <p:cNvSpPr/>
            <p:nvPr>
              <p:custDataLst>
                <p:tags r:id="rId212"/>
              </p:custDataLst>
            </p:nvPr>
          </p:nvSpPr>
          <p:spPr>
            <a:xfrm>
              <a:off x="4305300" y="1047750"/>
              <a:ext cx="95251" cy="9526"/>
            </a:xfrm>
            <a:custGeom>
              <a:avLst/>
              <a:gdLst/>
              <a:ahLst/>
              <a:cxnLst/>
              <a:rect l="0" t="0" r="0" b="0"/>
              <a:pathLst>
                <a:path w="95251" h="9526">
                  <a:moveTo>
                    <a:pt x="0" y="9525"/>
                  </a:moveTo>
                  <a:lnTo>
                    <a:pt x="0" y="9525"/>
                  </a:lnTo>
                  <a:lnTo>
                    <a:pt x="5057" y="9525"/>
                  </a:lnTo>
                  <a:lnTo>
                    <a:pt x="40704" y="1324"/>
                  </a:lnTo>
                  <a:lnTo>
                    <a:pt x="9525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SMARTInkShape-448">
              <a:extLst>
                <a:ext uri="{FF2B5EF4-FFF2-40B4-BE49-F238E27FC236}">
                  <a16:creationId xmlns:a16="http://schemas.microsoft.com/office/drawing/2014/main" id="{CFD07D5D-4510-3845-A6CF-ED47DE3DEA55}"/>
                </a:ext>
              </a:extLst>
            </p:cNvPr>
            <p:cNvSpPr/>
            <p:nvPr>
              <p:custDataLst>
                <p:tags r:id="rId213"/>
              </p:custDataLst>
            </p:nvPr>
          </p:nvSpPr>
          <p:spPr>
            <a:xfrm>
              <a:off x="4314825" y="971550"/>
              <a:ext cx="95251" cy="9526"/>
            </a:xfrm>
            <a:custGeom>
              <a:avLst/>
              <a:gdLst/>
              <a:ahLst/>
              <a:cxnLst/>
              <a:rect l="0" t="0" r="0" b="0"/>
              <a:pathLst>
                <a:path w="95251" h="9526">
                  <a:moveTo>
                    <a:pt x="0" y="9525"/>
                  </a:moveTo>
                  <a:lnTo>
                    <a:pt x="0" y="9525"/>
                  </a:lnTo>
                  <a:lnTo>
                    <a:pt x="14189" y="9525"/>
                  </a:lnTo>
                  <a:lnTo>
                    <a:pt x="50447" y="392"/>
                  </a:lnTo>
                  <a:lnTo>
                    <a:pt x="9525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SMARTInkShape-449">
              <a:extLst>
                <a:ext uri="{FF2B5EF4-FFF2-40B4-BE49-F238E27FC236}">
                  <a16:creationId xmlns:a16="http://schemas.microsoft.com/office/drawing/2014/main" id="{60D9DD63-F668-4161-6436-40081C41403A}"/>
                </a:ext>
              </a:extLst>
            </p:cNvPr>
            <p:cNvSpPr/>
            <p:nvPr>
              <p:custDataLst>
                <p:tags r:id="rId214"/>
              </p:custDataLst>
            </p:nvPr>
          </p:nvSpPr>
          <p:spPr>
            <a:xfrm>
              <a:off x="4029075" y="992085"/>
              <a:ext cx="122099" cy="112816"/>
            </a:xfrm>
            <a:custGeom>
              <a:avLst/>
              <a:gdLst/>
              <a:ahLst/>
              <a:cxnLst/>
              <a:rect l="0" t="0" r="0" b="0"/>
              <a:pathLst>
                <a:path w="122099" h="112816">
                  <a:moveTo>
                    <a:pt x="19050" y="36615"/>
                  </a:moveTo>
                  <a:lnTo>
                    <a:pt x="19050" y="36615"/>
                  </a:lnTo>
                  <a:lnTo>
                    <a:pt x="19050" y="31558"/>
                  </a:lnTo>
                  <a:lnTo>
                    <a:pt x="21872" y="26254"/>
                  </a:lnTo>
                  <a:lnTo>
                    <a:pt x="32307" y="14225"/>
                  </a:lnTo>
                  <a:lnTo>
                    <a:pt x="43992" y="10789"/>
                  </a:lnTo>
                  <a:lnTo>
                    <a:pt x="57652" y="8203"/>
                  </a:lnTo>
                  <a:lnTo>
                    <a:pt x="78605" y="0"/>
                  </a:lnTo>
                  <a:lnTo>
                    <a:pt x="98785" y="4011"/>
                  </a:lnTo>
                  <a:lnTo>
                    <a:pt x="103956" y="7471"/>
                  </a:lnTo>
                  <a:lnTo>
                    <a:pt x="107404" y="11894"/>
                  </a:lnTo>
                  <a:lnTo>
                    <a:pt x="122098" y="47659"/>
                  </a:lnTo>
                  <a:lnTo>
                    <a:pt x="117413" y="57751"/>
                  </a:lnTo>
                  <a:lnTo>
                    <a:pt x="109333" y="67175"/>
                  </a:lnTo>
                  <a:lnTo>
                    <a:pt x="67906" y="92174"/>
                  </a:lnTo>
                  <a:lnTo>
                    <a:pt x="29599" y="108372"/>
                  </a:lnTo>
                  <a:lnTo>
                    <a:pt x="0" y="11281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SMARTInkShape-450">
              <a:extLst>
                <a:ext uri="{FF2B5EF4-FFF2-40B4-BE49-F238E27FC236}">
                  <a16:creationId xmlns:a16="http://schemas.microsoft.com/office/drawing/2014/main" id="{DA29B818-D491-80A7-14FF-8D7D4CDFB53F}"/>
                </a:ext>
              </a:extLst>
            </p:cNvPr>
            <p:cNvSpPr/>
            <p:nvPr>
              <p:custDataLst>
                <p:tags r:id="rId215"/>
              </p:custDataLst>
            </p:nvPr>
          </p:nvSpPr>
          <p:spPr>
            <a:xfrm>
              <a:off x="4010025" y="923925"/>
              <a:ext cx="56758" cy="276226"/>
            </a:xfrm>
            <a:custGeom>
              <a:avLst/>
              <a:gdLst/>
              <a:ahLst/>
              <a:cxnLst/>
              <a:rect l="0" t="0" r="0" b="0"/>
              <a:pathLst>
                <a:path w="56758" h="276226">
                  <a:moveTo>
                    <a:pt x="47625" y="0"/>
                  </a:moveTo>
                  <a:lnTo>
                    <a:pt x="47625" y="0"/>
                  </a:lnTo>
                  <a:lnTo>
                    <a:pt x="56757" y="0"/>
                  </a:lnTo>
                  <a:lnTo>
                    <a:pt x="54276" y="33906"/>
                  </a:lnTo>
                  <a:lnTo>
                    <a:pt x="43882" y="80428"/>
                  </a:lnTo>
                  <a:lnTo>
                    <a:pt x="34757" y="122844"/>
                  </a:lnTo>
                  <a:lnTo>
                    <a:pt x="22192" y="163887"/>
                  </a:lnTo>
                  <a:lnTo>
                    <a:pt x="9518" y="210565"/>
                  </a:lnTo>
                  <a:lnTo>
                    <a:pt x="0" y="2762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SMARTInkShape-451">
              <a:extLst>
                <a:ext uri="{FF2B5EF4-FFF2-40B4-BE49-F238E27FC236}">
                  <a16:creationId xmlns:a16="http://schemas.microsoft.com/office/drawing/2014/main" id="{7FCB9BBC-D422-D89A-EAA0-73A72FE8BE20}"/>
                </a:ext>
              </a:extLst>
            </p:cNvPr>
            <p:cNvSpPr/>
            <p:nvPr>
              <p:custDataLst>
                <p:tags r:id="rId216"/>
              </p:custDataLst>
            </p:nvPr>
          </p:nvSpPr>
          <p:spPr>
            <a:xfrm>
              <a:off x="3752850" y="1047750"/>
              <a:ext cx="161926" cy="9526"/>
            </a:xfrm>
            <a:custGeom>
              <a:avLst/>
              <a:gdLst/>
              <a:ahLst/>
              <a:cxnLst/>
              <a:rect l="0" t="0" r="0" b="0"/>
              <a:pathLst>
                <a:path w="161926" h="9526">
                  <a:moveTo>
                    <a:pt x="0" y="9525"/>
                  </a:moveTo>
                  <a:lnTo>
                    <a:pt x="0" y="9525"/>
                  </a:lnTo>
                  <a:lnTo>
                    <a:pt x="44737" y="9525"/>
                  </a:lnTo>
                  <a:lnTo>
                    <a:pt x="87657" y="8467"/>
                  </a:lnTo>
                  <a:lnTo>
                    <a:pt x="16192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SMARTInkShape-452">
              <a:extLst>
                <a:ext uri="{FF2B5EF4-FFF2-40B4-BE49-F238E27FC236}">
                  <a16:creationId xmlns:a16="http://schemas.microsoft.com/office/drawing/2014/main" id="{467BAA21-422D-673C-AA1D-6F9FBD8C9132}"/>
                </a:ext>
              </a:extLst>
            </p:cNvPr>
            <p:cNvSpPr/>
            <p:nvPr>
              <p:custDataLst>
                <p:tags r:id="rId217"/>
              </p:custDataLst>
            </p:nvPr>
          </p:nvSpPr>
          <p:spPr>
            <a:xfrm>
              <a:off x="3638550" y="905026"/>
              <a:ext cx="53109" cy="295125"/>
            </a:xfrm>
            <a:custGeom>
              <a:avLst/>
              <a:gdLst/>
              <a:ahLst/>
              <a:cxnLst/>
              <a:rect l="0" t="0" r="0" b="0"/>
              <a:pathLst>
                <a:path w="53109" h="295125">
                  <a:moveTo>
                    <a:pt x="47625" y="18899"/>
                  </a:moveTo>
                  <a:lnTo>
                    <a:pt x="47625" y="18899"/>
                  </a:lnTo>
                  <a:lnTo>
                    <a:pt x="42568" y="18899"/>
                  </a:lnTo>
                  <a:lnTo>
                    <a:pt x="42137" y="17841"/>
                  </a:lnTo>
                  <a:lnTo>
                    <a:pt x="46227" y="8538"/>
                  </a:lnTo>
                  <a:lnTo>
                    <a:pt x="47601" y="0"/>
                  </a:lnTo>
                  <a:lnTo>
                    <a:pt x="52674" y="4950"/>
                  </a:lnTo>
                  <a:lnTo>
                    <a:pt x="53108" y="8541"/>
                  </a:lnTo>
                  <a:lnTo>
                    <a:pt x="41700" y="54700"/>
                  </a:lnTo>
                  <a:lnTo>
                    <a:pt x="35989" y="92959"/>
                  </a:lnTo>
                  <a:lnTo>
                    <a:pt x="30771" y="135387"/>
                  </a:lnTo>
                  <a:lnTo>
                    <a:pt x="26403" y="178650"/>
                  </a:lnTo>
                  <a:lnTo>
                    <a:pt x="15446" y="226138"/>
                  </a:lnTo>
                  <a:lnTo>
                    <a:pt x="4988" y="272139"/>
                  </a:lnTo>
                  <a:lnTo>
                    <a:pt x="0" y="29512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5" name="SMARTInkShape-Group104">
            <a:extLst>
              <a:ext uri="{FF2B5EF4-FFF2-40B4-BE49-F238E27FC236}">
                <a16:creationId xmlns:a16="http://schemas.microsoft.com/office/drawing/2014/main" id="{52AAE469-448C-FDFF-B16D-85EF139AB8EA}"/>
              </a:ext>
            </a:extLst>
          </p:cNvPr>
          <p:cNvGrpSpPr/>
          <p:nvPr/>
        </p:nvGrpSpPr>
        <p:grpSpPr>
          <a:xfrm>
            <a:off x="4650248" y="895350"/>
            <a:ext cx="464678" cy="194067"/>
            <a:chOff x="4650248" y="895350"/>
            <a:chExt cx="464678" cy="194067"/>
          </a:xfrm>
        </p:grpSpPr>
        <p:sp>
          <p:nvSpPr>
            <p:cNvPr id="21" name="SMARTInkShape-453">
              <a:extLst>
                <a:ext uri="{FF2B5EF4-FFF2-40B4-BE49-F238E27FC236}">
                  <a16:creationId xmlns:a16="http://schemas.microsoft.com/office/drawing/2014/main" id="{61A3486C-4633-C214-C908-CB4F9F95FD0B}"/>
                </a:ext>
              </a:extLst>
            </p:cNvPr>
            <p:cNvSpPr/>
            <p:nvPr>
              <p:custDataLst>
                <p:tags r:id="rId208"/>
              </p:custDataLst>
            </p:nvPr>
          </p:nvSpPr>
          <p:spPr>
            <a:xfrm>
              <a:off x="4981575" y="895350"/>
              <a:ext cx="133351" cy="28576"/>
            </a:xfrm>
            <a:custGeom>
              <a:avLst/>
              <a:gdLst/>
              <a:ahLst/>
              <a:cxnLst/>
              <a:rect l="0" t="0" r="0" b="0"/>
              <a:pathLst>
                <a:path w="133351" h="28576">
                  <a:moveTo>
                    <a:pt x="0" y="28575"/>
                  </a:moveTo>
                  <a:lnTo>
                    <a:pt x="0" y="28575"/>
                  </a:lnTo>
                  <a:lnTo>
                    <a:pt x="10113" y="28575"/>
                  </a:lnTo>
                  <a:lnTo>
                    <a:pt x="20723" y="22931"/>
                  </a:lnTo>
                  <a:lnTo>
                    <a:pt x="26515" y="18462"/>
                  </a:lnTo>
                  <a:lnTo>
                    <a:pt x="41418" y="13497"/>
                  </a:lnTo>
                  <a:lnTo>
                    <a:pt x="87221" y="3502"/>
                  </a:lnTo>
                  <a:lnTo>
                    <a:pt x="13335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SMARTInkShape-454">
              <a:extLst>
                <a:ext uri="{FF2B5EF4-FFF2-40B4-BE49-F238E27FC236}">
                  <a16:creationId xmlns:a16="http://schemas.microsoft.com/office/drawing/2014/main" id="{E7DAFC17-07E1-49F9-252B-F86330EB18FD}"/>
                </a:ext>
              </a:extLst>
            </p:cNvPr>
            <p:cNvSpPr/>
            <p:nvPr>
              <p:custDataLst>
                <p:tags r:id="rId209"/>
              </p:custDataLst>
            </p:nvPr>
          </p:nvSpPr>
          <p:spPr>
            <a:xfrm>
              <a:off x="4944222" y="910318"/>
              <a:ext cx="106736" cy="174114"/>
            </a:xfrm>
            <a:custGeom>
              <a:avLst/>
              <a:gdLst/>
              <a:ahLst/>
              <a:cxnLst/>
              <a:rect l="0" t="0" r="0" b="0"/>
              <a:pathLst>
                <a:path w="106736" h="174114">
                  <a:moveTo>
                    <a:pt x="56403" y="32657"/>
                  </a:moveTo>
                  <a:lnTo>
                    <a:pt x="56403" y="32657"/>
                  </a:lnTo>
                  <a:lnTo>
                    <a:pt x="73737" y="1134"/>
                  </a:lnTo>
                  <a:lnTo>
                    <a:pt x="72192" y="0"/>
                  </a:lnTo>
                  <a:lnTo>
                    <a:pt x="43731" y="8392"/>
                  </a:lnTo>
                  <a:lnTo>
                    <a:pt x="22427" y="17118"/>
                  </a:lnTo>
                  <a:lnTo>
                    <a:pt x="12022" y="26104"/>
                  </a:lnTo>
                  <a:lnTo>
                    <a:pt x="4927" y="36094"/>
                  </a:lnTo>
                  <a:lnTo>
                    <a:pt x="1775" y="44063"/>
                  </a:lnTo>
                  <a:lnTo>
                    <a:pt x="0" y="59555"/>
                  </a:lnTo>
                  <a:lnTo>
                    <a:pt x="2407" y="68601"/>
                  </a:lnTo>
                  <a:lnTo>
                    <a:pt x="4531" y="72494"/>
                  </a:lnTo>
                  <a:lnTo>
                    <a:pt x="9122" y="75090"/>
                  </a:lnTo>
                  <a:lnTo>
                    <a:pt x="50724" y="87430"/>
                  </a:lnTo>
                  <a:lnTo>
                    <a:pt x="75534" y="97452"/>
                  </a:lnTo>
                  <a:lnTo>
                    <a:pt x="104914" y="120264"/>
                  </a:lnTo>
                  <a:lnTo>
                    <a:pt x="106735" y="124928"/>
                  </a:lnTo>
                  <a:lnTo>
                    <a:pt x="105937" y="135755"/>
                  </a:lnTo>
                  <a:lnTo>
                    <a:pt x="94480" y="153751"/>
                  </a:lnTo>
                  <a:lnTo>
                    <a:pt x="83557" y="160560"/>
                  </a:lnTo>
                  <a:lnTo>
                    <a:pt x="57115" y="168351"/>
                  </a:lnTo>
                  <a:lnTo>
                    <a:pt x="53702" y="170745"/>
                  </a:lnTo>
                  <a:lnTo>
                    <a:pt x="38787" y="174113"/>
                  </a:lnTo>
                  <a:lnTo>
                    <a:pt x="18303" y="16600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SMARTInkShape-455">
              <a:extLst>
                <a:ext uri="{FF2B5EF4-FFF2-40B4-BE49-F238E27FC236}">
                  <a16:creationId xmlns:a16="http://schemas.microsoft.com/office/drawing/2014/main" id="{F21D6D47-6213-A6B8-5AF5-187F72B081B6}"/>
                </a:ext>
              </a:extLst>
            </p:cNvPr>
            <p:cNvSpPr/>
            <p:nvPr>
              <p:custDataLst>
                <p:tags r:id="rId210"/>
              </p:custDataLst>
            </p:nvPr>
          </p:nvSpPr>
          <p:spPr>
            <a:xfrm>
              <a:off x="4838700" y="1047750"/>
              <a:ext cx="19051" cy="19051"/>
            </a:xfrm>
            <a:custGeom>
              <a:avLst/>
              <a:gdLst/>
              <a:ahLst/>
              <a:cxnLst/>
              <a:rect l="0" t="0" r="0" b="0"/>
              <a:pathLst>
                <a:path w="19051" h="19051">
                  <a:moveTo>
                    <a:pt x="0" y="19050"/>
                  </a:moveTo>
                  <a:lnTo>
                    <a:pt x="0" y="19050"/>
                  </a:lnTo>
                  <a:lnTo>
                    <a:pt x="5057" y="19050"/>
                  </a:lnTo>
                  <a:lnTo>
                    <a:pt x="6546" y="17992"/>
                  </a:lnTo>
                  <a:lnTo>
                    <a:pt x="7539" y="16228"/>
                  </a:lnTo>
                  <a:lnTo>
                    <a:pt x="8201" y="13993"/>
                  </a:lnTo>
                  <a:lnTo>
                    <a:pt x="9701" y="12504"/>
                  </a:lnTo>
                  <a:lnTo>
                    <a:pt x="17610" y="9917"/>
                  </a:lnTo>
                  <a:lnTo>
                    <a:pt x="18410" y="6877"/>
                  </a:lnTo>
                  <a:lnTo>
                    <a:pt x="1905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SMARTInkShape-456">
              <a:extLst>
                <a:ext uri="{FF2B5EF4-FFF2-40B4-BE49-F238E27FC236}">
                  <a16:creationId xmlns:a16="http://schemas.microsoft.com/office/drawing/2014/main" id="{E451037C-2C90-6DC5-0E50-86E25D6F02B9}"/>
                </a:ext>
              </a:extLst>
            </p:cNvPr>
            <p:cNvSpPr/>
            <p:nvPr>
              <p:custDataLst>
                <p:tags r:id="rId211"/>
              </p:custDataLst>
            </p:nvPr>
          </p:nvSpPr>
          <p:spPr>
            <a:xfrm>
              <a:off x="4650248" y="907040"/>
              <a:ext cx="137498" cy="182377"/>
            </a:xfrm>
            <a:custGeom>
              <a:avLst/>
              <a:gdLst/>
              <a:ahLst/>
              <a:cxnLst/>
              <a:rect l="0" t="0" r="0" b="0"/>
              <a:pathLst>
                <a:path w="137498" h="182377">
                  <a:moveTo>
                    <a:pt x="112252" y="16885"/>
                  </a:moveTo>
                  <a:lnTo>
                    <a:pt x="112252" y="16885"/>
                  </a:lnTo>
                  <a:lnTo>
                    <a:pt x="112252" y="8684"/>
                  </a:lnTo>
                  <a:lnTo>
                    <a:pt x="107195" y="12809"/>
                  </a:lnTo>
                  <a:lnTo>
                    <a:pt x="81855" y="18196"/>
                  </a:lnTo>
                  <a:lnTo>
                    <a:pt x="55369" y="37448"/>
                  </a:lnTo>
                  <a:lnTo>
                    <a:pt x="19847" y="74168"/>
                  </a:lnTo>
                  <a:lnTo>
                    <a:pt x="4864" y="104518"/>
                  </a:lnTo>
                  <a:lnTo>
                    <a:pt x="0" y="131750"/>
                  </a:lnTo>
                  <a:lnTo>
                    <a:pt x="4507" y="147664"/>
                  </a:lnTo>
                  <a:lnTo>
                    <a:pt x="13300" y="165701"/>
                  </a:lnTo>
                  <a:lnTo>
                    <a:pt x="14534" y="170071"/>
                  </a:lnTo>
                  <a:lnTo>
                    <a:pt x="24372" y="177748"/>
                  </a:lnTo>
                  <a:lnTo>
                    <a:pt x="31440" y="181277"/>
                  </a:lnTo>
                  <a:lnTo>
                    <a:pt x="44938" y="182376"/>
                  </a:lnTo>
                  <a:lnTo>
                    <a:pt x="91160" y="168762"/>
                  </a:lnTo>
                  <a:lnTo>
                    <a:pt x="103936" y="161644"/>
                  </a:lnTo>
                  <a:lnTo>
                    <a:pt x="118137" y="143620"/>
                  </a:lnTo>
                  <a:lnTo>
                    <a:pt x="133164" y="111351"/>
                  </a:lnTo>
                  <a:lnTo>
                    <a:pt x="137497" y="72980"/>
                  </a:lnTo>
                  <a:lnTo>
                    <a:pt x="127270" y="34124"/>
                  </a:lnTo>
                  <a:lnTo>
                    <a:pt x="118574" y="21724"/>
                  </a:lnTo>
                  <a:lnTo>
                    <a:pt x="106595" y="12686"/>
                  </a:lnTo>
                  <a:lnTo>
                    <a:pt x="78679" y="1082"/>
                  </a:lnTo>
                  <a:lnTo>
                    <a:pt x="73995" y="0"/>
                  </a:lnTo>
                  <a:lnTo>
                    <a:pt x="69814" y="1395"/>
                  </a:lnTo>
                  <a:lnTo>
                    <a:pt x="62347" y="8589"/>
                  </a:lnTo>
                  <a:lnTo>
                    <a:pt x="55102" y="2641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9" name="SMARTInkShape-Group105">
            <a:extLst>
              <a:ext uri="{FF2B5EF4-FFF2-40B4-BE49-F238E27FC236}">
                <a16:creationId xmlns:a16="http://schemas.microsoft.com/office/drawing/2014/main" id="{1FFF673E-42BA-FCB0-1AE8-FA05198D6D89}"/>
              </a:ext>
            </a:extLst>
          </p:cNvPr>
          <p:cNvGrpSpPr/>
          <p:nvPr/>
        </p:nvGrpSpPr>
        <p:grpSpPr>
          <a:xfrm>
            <a:off x="6381750" y="181417"/>
            <a:ext cx="304801" cy="536968"/>
            <a:chOff x="6381750" y="181417"/>
            <a:chExt cx="304801" cy="536968"/>
          </a:xfrm>
        </p:grpSpPr>
        <p:sp>
          <p:nvSpPr>
            <p:cNvPr id="26" name="SMARTInkShape-457">
              <a:extLst>
                <a:ext uri="{FF2B5EF4-FFF2-40B4-BE49-F238E27FC236}">
                  <a16:creationId xmlns:a16="http://schemas.microsoft.com/office/drawing/2014/main" id="{5D4A844B-CCDA-4C55-ABF5-49D60668041B}"/>
                </a:ext>
              </a:extLst>
            </p:cNvPr>
            <p:cNvSpPr/>
            <p:nvPr>
              <p:custDataLst>
                <p:tags r:id="rId205"/>
              </p:custDataLst>
            </p:nvPr>
          </p:nvSpPr>
          <p:spPr>
            <a:xfrm>
              <a:off x="6381750" y="181417"/>
              <a:ext cx="304801" cy="161484"/>
            </a:xfrm>
            <a:custGeom>
              <a:avLst/>
              <a:gdLst/>
              <a:ahLst/>
              <a:cxnLst/>
              <a:rect l="0" t="0" r="0" b="0"/>
              <a:pathLst>
                <a:path w="304801" h="161484">
                  <a:moveTo>
                    <a:pt x="0" y="161483"/>
                  </a:moveTo>
                  <a:lnTo>
                    <a:pt x="0" y="161483"/>
                  </a:lnTo>
                  <a:lnTo>
                    <a:pt x="7604" y="152820"/>
                  </a:lnTo>
                  <a:lnTo>
                    <a:pt x="17305" y="138690"/>
                  </a:lnTo>
                  <a:lnTo>
                    <a:pt x="36187" y="121076"/>
                  </a:lnTo>
                  <a:lnTo>
                    <a:pt x="74061" y="76900"/>
                  </a:lnTo>
                  <a:lnTo>
                    <a:pt x="90438" y="51171"/>
                  </a:lnTo>
                  <a:lnTo>
                    <a:pt x="94170" y="42606"/>
                  </a:lnTo>
                  <a:lnTo>
                    <a:pt x="121968" y="10985"/>
                  </a:lnTo>
                  <a:lnTo>
                    <a:pt x="122999" y="7106"/>
                  </a:lnTo>
                  <a:lnTo>
                    <a:pt x="123777" y="0"/>
                  </a:lnTo>
                  <a:lnTo>
                    <a:pt x="168882" y="44618"/>
                  </a:lnTo>
                  <a:lnTo>
                    <a:pt x="212760" y="88494"/>
                  </a:lnTo>
                  <a:lnTo>
                    <a:pt x="258469" y="134203"/>
                  </a:lnTo>
                  <a:lnTo>
                    <a:pt x="265864" y="138775"/>
                  </a:lnTo>
                  <a:lnTo>
                    <a:pt x="275919" y="141951"/>
                  </a:lnTo>
                  <a:lnTo>
                    <a:pt x="293505" y="142414"/>
                  </a:lnTo>
                  <a:lnTo>
                    <a:pt x="304800" y="15195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SMARTInkShape-458">
              <a:extLst>
                <a:ext uri="{FF2B5EF4-FFF2-40B4-BE49-F238E27FC236}">
                  <a16:creationId xmlns:a16="http://schemas.microsoft.com/office/drawing/2014/main" id="{6682B279-C585-3884-B953-0E0388A839D6}"/>
                </a:ext>
              </a:extLst>
            </p:cNvPr>
            <p:cNvSpPr/>
            <p:nvPr>
              <p:custDataLst>
                <p:tags r:id="rId206"/>
              </p:custDataLst>
            </p:nvPr>
          </p:nvSpPr>
          <p:spPr>
            <a:xfrm>
              <a:off x="6515100" y="449051"/>
              <a:ext cx="111995" cy="126285"/>
            </a:xfrm>
            <a:custGeom>
              <a:avLst/>
              <a:gdLst/>
              <a:ahLst/>
              <a:cxnLst/>
              <a:rect l="0" t="0" r="0" b="0"/>
              <a:pathLst>
                <a:path w="111995" h="126285">
                  <a:moveTo>
                    <a:pt x="38100" y="55774"/>
                  </a:moveTo>
                  <a:lnTo>
                    <a:pt x="38100" y="55774"/>
                  </a:lnTo>
                  <a:lnTo>
                    <a:pt x="38100" y="50718"/>
                  </a:lnTo>
                  <a:lnTo>
                    <a:pt x="43156" y="37460"/>
                  </a:lnTo>
                  <a:lnTo>
                    <a:pt x="57397" y="18189"/>
                  </a:lnTo>
                  <a:lnTo>
                    <a:pt x="63610" y="12611"/>
                  </a:lnTo>
                  <a:lnTo>
                    <a:pt x="76013" y="7482"/>
                  </a:lnTo>
                  <a:lnTo>
                    <a:pt x="83436" y="1719"/>
                  </a:lnTo>
                  <a:lnTo>
                    <a:pt x="89294" y="0"/>
                  </a:lnTo>
                  <a:lnTo>
                    <a:pt x="92338" y="599"/>
                  </a:lnTo>
                  <a:lnTo>
                    <a:pt x="101678" y="6500"/>
                  </a:lnTo>
                  <a:lnTo>
                    <a:pt x="107985" y="12002"/>
                  </a:lnTo>
                  <a:lnTo>
                    <a:pt x="111493" y="23620"/>
                  </a:lnTo>
                  <a:lnTo>
                    <a:pt x="111994" y="39367"/>
                  </a:lnTo>
                  <a:lnTo>
                    <a:pt x="108689" y="56949"/>
                  </a:lnTo>
                  <a:lnTo>
                    <a:pt x="95822" y="79641"/>
                  </a:lnTo>
                  <a:lnTo>
                    <a:pt x="73547" y="99770"/>
                  </a:lnTo>
                  <a:lnTo>
                    <a:pt x="31048" y="121553"/>
                  </a:lnTo>
                  <a:lnTo>
                    <a:pt x="23874" y="125027"/>
                  </a:lnTo>
                  <a:lnTo>
                    <a:pt x="18032" y="126284"/>
                  </a:lnTo>
                  <a:lnTo>
                    <a:pt x="13080" y="126064"/>
                  </a:lnTo>
                  <a:lnTo>
                    <a:pt x="0" y="12244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 name="SMARTInkShape-459">
              <a:extLst>
                <a:ext uri="{FF2B5EF4-FFF2-40B4-BE49-F238E27FC236}">
                  <a16:creationId xmlns:a16="http://schemas.microsoft.com/office/drawing/2014/main" id="{770C9761-EFFB-DC81-B73C-3AE1C5FCDA9E}"/>
                </a:ext>
              </a:extLst>
            </p:cNvPr>
            <p:cNvSpPr/>
            <p:nvPr>
              <p:custDataLst>
                <p:tags r:id="rId207"/>
              </p:custDataLst>
            </p:nvPr>
          </p:nvSpPr>
          <p:spPr>
            <a:xfrm>
              <a:off x="6509599" y="343295"/>
              <a:ext cx="20514" cy="375090"/>
            </a:xfrm>
            <a:custGeom>
              <a:avLst/>
              <a:gdLst/>
              <a:ahLst/>
              <a:cxnLst/>
              <a:rect l="0" t="0" r="0" b="0"/>
              <a:pathLst>
                <a:path w="20514" h="375090">
                  <a:moveTo>
                    <a:pt x="15026" y="18655"/>
                  </a:moveTo>
                  <a:lnTo>
                    <a:pt x="15026" y="18655"/>
                  </a:lnTo>
                  <a:lnTo>
                    <a:pt x="15026" y="0"/>
                  </a:lnTo>
                  <a:lnTo>
                    <a:pt x="17848" y="18485"/>
                  </a:lnTo>
                  <a:lnTo>
                    <a:pt x="20513" y="36571"/>
                  </a:lnTo>
                  <a:lnTo>
                    <a:pt x="13601" y="76718"/>
                  </a:lnTo>
                  <a:lnTo>
                    <a:pt x="8043" y="109019"/>
                  </a:lnTo>
                  <a:lnTo>
                    <a:pt x="2045" y="144542"/>
                  </a:lnTo>
                  <a:lnTo>
                    <a:pt x="1496" y="178674"/>
                  </a:lnTo>
                  <a:lnTo>
                    <a:pt x="4314" y="224818"/>
                  </a:lnTo>
                  <a:lnTo>
                    <a:pt x="5150" y="262479"/>
                  </a:lnTo>
                  <a:lnTo>
                    <a:pt x="5432" y="303649"/>
                  </a:lnTo>
                  <a:lnTo>
                    <a:pt x="0" y="340239"/>
                  </a:lnTo>
                  <a:lnTo>
                    <a:pt x="5317" y="375089"/>
                  </a:lnTo>
                  <a:lnTo>
                    <a:pt x="5501" y="37108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32" name="SMARTInkShape-Group106">
            <a:extLst>
              <a:ext uri="{FF2B5EF4-FFF2-40B4-BE49-F238E27FC236}">
                <a16:creationId xmlns:a16="http://schemas.microsoft.com/office/drawing/2014/main" id="{13CF3BE1-668F-3870-9293-E7B24C4D38BC}"/>
              </a:ext>
            </a:extLst>
          </p:cNvPr>
          <p:cNvGrpSpPr/>
          <p:nvPr/>
        </p:nvGrpSpPr>
        <p:grpSpPr>
          <a:xfrm>
            <a:off x="6963168" y="409575"/>
            <a:ext cx="390002" cy="171451"/>
            <a:chOff x="6963168" y="409575"/>
            <a:chExt cx="390002" cy="171451"/>
          </a:xfrm>
        </p:grpSpPr>
        <p:sp>
          <p:nvSpPr>
            <p:cNvPr id="30" name="SMARTInkShape-460">
              <a:extLst>
                <a:ext uri="{FF2B5EF4-FFF2-40B4-BE49-F238E27FC236}">
                  <a16:creationId xmlns:a16="http://schemas.microsoft.com/office/drawing/2014/main" id="{26BF363A-C848-BE34-5BFB-A7F2DA0D4C4F}"/>
                </a:ext>
              </a:extLst>
            </p:cNvPr>
            <p:cNvSpPr/>
            <p:nvPr>
              <p:custDataLst>
                <p:tags r:id="rId203"/>
              </p:custDataLst>
            </p:nvPr>
          </p:nvSpPr>
          <p:spPr>
            <a:xfrm>
              <a:off x="7258050" y="409575"/>
              <a:ext cx="95120" cy="171451"/>
            </a:xfrm>
            <a:custGeom>
              <a:avLst/>
              <a:gdLst/>
              <a:ahLst/>
              <a:cxnLst/>
              <a:rect l="0" t="0" r="0" b="0"/>
              <a:pathLst>
                <a:path w="95120" h="171451">
                  <a:moveTo>
                    <a:pt x="9525" y="19050"/>
                  </a:moveTo>
                  <a:lnTo>
                    <a:pt x="9525" y="19050"/>
                  </a:lnTo>
                  <a:lnTo>
                    <a:pt x="9525" y="10849"/>
                  </a:lnTo>
                  <a:lnTo>
                    <a:pt x="8467" y="10408"/>
                  </a:lnTo>
                  <a:lnTo>
                    <a:pt x="1325" y="9641"/>
                  </a:lnTo>
                  <a:lnTo>
                    <a:pt x="5749" y="9548"/>
                  </a:lnTo>
                  <a:lnTo>
                    <a:pt x="3260" y="9535"/>
                  </a:lnTo>
                  <a:lnTo>
                    <a:pt x="2174" y="8473"/>
                  </a:lnTo>
                  <a:lnTo>
                    <a:pt x="3" y="15"/>
                  </a:lnTo>
                  <a:lnTo>
                    <a:pt x="1" y="5"/>
                  </a:lnTo>
                  <a:lnTo>
                    <a:pt x="1" y="3"/>
                  </a:lnTo>
                  <a:lnTo>
                    <a:pt x="0" y="0"/>
                  </a:lnTo>
                  <a:lnTo>
                    <a:pt x="0" y="5056"/>
                  </a:lnTo>
                  <a:lnTo>
                    <a:pt x="1058" y="6546"/>
                  </a:lnTo>
                  <a:lnTo>
                    <a:pt x="2822" y="7539"/>
                  </a:lnTo>
                  <a:lnTo>
                    <a:pt x="5056" y="8201"/>
                  </a:lnTo>
                  <a:lnTo>
                    <a:pt x="6545" y="9701"/>
                  </a:lnTo>
                  <a:lnTo>
                    <a:pt x="8200" y="14189"/>
                  </a:lnTo>
                  <a:lnTo>
                    <a:pt x="9701" y="15809"/>
                  </a:lnTo>
                  <a:lnTo>
                    <a:pt x="14189" y="17610"/>
                  </a:lnTo>
                  <a:lnTo>
                    <a:pt x="25694" y="19824"/>
                  </a:lnTo>
                  <a:lnTo>
                    <a:pt x="47642" y="35509"/>
                  </a:lnTo>
                  <a:lnTo>
                    <a:pt x="53982" y="38007"/>
                  </a:lnTo>
                  <a:lnTo>
                    <a:pt x="76200" y="54508"/>
                  </a:lnTo>
                  <a:lnTo>
                    <a:pt x="79375" y="55389"/>
                  </a:lnTo>
                  <a:lnTo>
                    <a:pt x="81492" y="57034"/>
                  </a:lnTo>
                  <a:lnTo>
                    <a:pt x="85529" y="63348"/>
                  </a:lnTo>
                  <a:lnTo>
                    <a:pt x="90224" y="65196"/>
                  </a:lnTo>
                  <a:lnTo>
                    <a:pt x="91900" y="66748"/>
                  </a:lnTo>
                  <a:lnTo>
                    <a:pt x="93761" y="71293"/>
                  </a:lnTo>
                  <a:lnTo>
                    <a:pt x="95119" y="83970"/>
                  </a:lnTo>
                  <a:lnTo>
                    <a:pt x="87693" y="95855"/>
                  </a:lnTo>
                  <a:lnTo>
                    <a:pt x="87037" y="98828"/>
                  </a:lnTo>
                  <a:lnTo>
                    <a:pt x="81058" y="108070"/>
                  </a:lnTo>
                  <a:lnTo>
                    <a:pt x="72582" y="117510"/>
                  </a:lnTo>
                  <a:lnTo>
                    <a:pt x="66479" y="121019"/>
                  </a:lnTo>
                  <a:lnTo>
                    <a:pt x="63369" y="121954"/>
                  </a:lnTo>
                  <a:lnTo>
                    <a:pt x="57092" y="128638"/>
                  </a:lnTo>
                  <a:lnTo>
                    <a:pt x="50774" y="136547"/>
                  </a:lnTo>
                  <a:lnTo>
                    <a:pt x="18462" y="159732"/>
                  </a:lnTo>
                  <a:lnTo>
                    <a:pt x="1478" y="161887"/>
                  </a:lnTo>
                  <a:lnTo>
                    <a:pt x="986" y="162958"/>
                  </a:lnTo>
                  <a:lnTo>
                    <a:pt x="438" y="166970"/>
                  </a:lnTo>
                  <a:lnTo>
                    <a:pt x="1350" y="168463"/>
                  </a:lnTo>
                  <a:lnTo>
                    <a:pt x="3017" y="169459"/>
                  </a:lnTo>
                  <a:lnTo>
                    <a:pt x="9525" y="1714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1" name="SMARTInkShape-461">
              <a:extLst>
                <a:ext uri="{FF2B5EF4-FFF2-40B4-BE49-F238E27FC236}">
                  <a16:creationId xmlns:a16="http://schemas.microsoft.com/office/drawing/2014/main" id="{A049A27E-2A26-8FF1-DFE3-778E1CF3B9B5}"/>
                </a:ext>
              </a:extLst>
            </p:cNvPr>
            <p:cNvSpPr/>
            <p:nvPr>
              <p:custDataLst>
                <p:tags r:id="rId204"/>
              </p:custDataLst>
            </p:nvPr>
          </p:nvSpPr>
          <p:spPr>
            <a:xfrm>
              <a:off x="6963168" y="504825"/>
              <a:ext cx="371083" cy="18935"/>
            </a:xfrm>
            <a:custGeom>
              <a:avLst/>
              <a:gdLst/>
              <a:ahLst/>
              <a:cxnLst/>
              <a:rect l="0" t="0" r="0" b="0"/>
              <a:pathLst>
                <a:path w="371083" h="18935">
                  <a:moveTo>
                    <a:pt x="9132" y="9525"/>
                  </a:moveTo>
                  <a:lnTo>
                    <a:pt x="9132" y="9525"/>
                  </a:lnTo>
                  <a:lnTo>
                    <a:pt x="4076" y="9525"/>
                  </a:lnTo>
                  <a:lnTo>
                    <a:pt x="2587" y="10583"/>
                  </a:lnTo>
                  <a:lnTo>
                    <a:pt x="1594" y="12347"/>
                  </a:lnTo>
                  <a:lnTo>
                    <a:pt x="0" y="17726"/>
                  </a:lnTo>
                  <a:lnTo>
                    <a:pt x="927" y="18167"/>
                  </a:lnTo>
                  <a:lnTo>
                    <a:pt x="23011" y="18934"/>
                  </a:lnTo>
                  <a:lnTo>
                    <a:pt x="63691" y="13959"/>
                  </a:lnTo>
                  <a:lnTo>
                    <a:pt x="97939" y="11496"/>
                  </a:lnTo>
                  <a:lnTo>
                    <a:pt x="141632" y="10109"/>
                  </a:lnTo>
                  <a:lnTo>
                    <a:pt x="180414" y="9640"/>
                  </a:lnTo>
                  <a:lnTo>
                    <a:pt x="219221" y="4503"/>
                  </a:lnTo>
                  <a:lnTo>
                    <a:pt x="264287" y="593"/>
                  </a:lnTo>
                  <a:lnTo>
                    <a:pt x="310638" y="35"/>
                  </a:lnTo>
                  <a:lnTo>
                    <a:pt x="355157" y="0"/>
                  </a:lnTo>
                  <a:lnTo>
                    <a:pt x="371082"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39" name="SMARTInkShape-Group107">
            <a:extLst>
              <a:ext uri="{FF2B5EF4-FFF2-40B4-BE49-F238E27FC236}">
                <a16:creationId xmlns:a16="http://schemas.microsoft.com/office/drawing/2014/main" id="{BED72075-DE28-AA73-B291-A2E151202BA9}"/>
              </a:ext>
            </a:extLst>
          </p:cNvPr>
          <p:cNvGrpSpPr/>
          <p:nvPr/>
        </p:nvGrpSpPr>
        <p:grpSpPr>
          <a:xfrm>
            <a:off x="7620000" y="266700"/>
            <a:ext cx="1227402" cy="323851"/>
            <a:chOff x="7620000" y="266700"/>
            <a:chExt cx="1227402" cy="323851"/>
          </a:xfrm>
        </p:grpSpPr>
        <p:sp>
          <p:nvSpPr>
            <p:cNvPr id="33" name="SMARTInkShape-462">
              <a:extLst>
                <a:ext uri="{FF2B5EF4-FFF2-40B4-BE49-F238E27FC236}">
                  <a16:creationId xmlns:a16="http://schemas.microsoft.com/office/drawing/2014/main" id="{89849E53-14DB-ECBE-978B-A0C6737A487E}"/>
                </a:ext>
              </a:extLst>
            </p:cNvPr>
            <p:cNvSpPr/>
            <p:nvPr>
              <p:custDataLst>
                <p:tags r:id="rId197"/>
              </p:custDataLst>
            </p:nvPr>
          </p:nvSpPr>
          <p:spPr>
            <a:xfrm>
              <a:off x="8791575" y="266700"/>
              <a:ext cx="55827" cy="295276"/>
            </a:xfrm>
            <a:custGeom>
              <a:avLst/>
              <a:gdLst/>
              <a:ahLst/>
              <a:cxnLst/>
              <a:rect l="0" t="0" r="0" b="0"/>
              <a:pathLst>
                <a:path w="55827" h="295276">
                  <a:moveTo>
                    <a:pt x="47625" y="0"/>
                  </a:moveTo>
                  <a:lnTo>
                    <a:pt x="47625" y="0"/>
                  </a:lnTo>
                  <a:lnTo>
                    <a:pt x="52682" y="0"/>
                  </a:lnTo>
                  <a:lnTo>
                    <a:pt x="54171" y="1058"/>
                  </a:lnTo>
                  <a:lnTo>
                    <a:pt x="55165" y="2822"/>
                  </a:lnTo>
                  <a:lnTo>
                    <a:pt x="55826" y="5056"/>
                  </a:lnTo>
                  <a:lnTo>
                    <a:pt x="46614" y="42842"/>
                  </a:lnTo>
                  <a:lnTo>
                    <a:pt x="34726" y="84780"/>
                  </a:lnTo>
                  <a:lnTo>
                    <a:pt x="23244" y="132301"/>
                  </a:lnTo>
                  <a:lnTo>
                    <a:pt x="19234" y="175137"/>
                  </a:lnTo>
                  <a:lnTo>
                    <a:pt x="12873" y="214053"/>
                  </a:lnTo>
                  <a:lnTo>
                    <a:pt x="0" y="29527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4" name="SMARTInkShape-463">
              <a:extLst>
                <a:ext uri="{FF2B5EF4-FFF2-40B4-BE49-F238E27FC236}">
                  <a16:creationId xmlns:a16="http://schemas.microsoft.com/office/drawing/2014/main" id="{7CB3F7A5-2515-6EB9-2BE4-8BA73697EFBA}"/>
                </a:ext>
              </a:extLst>
            </p:cNvPr>
            <p:cNvSpPr/>
            <p:nvPr>
              <p:custDataLst>
                <p:tags r:id="rId198"/>
              </p:custDataLst>
            </p:nvPr>
          </p:nvSpPr>
          <p:spPr>
            <a:xfrm>
              <a:off x="8555300" y="420978"/>
              <a:ext cx="236276" cy="146629"/>
            </a:xfrm>
            <a:custGeom>
              <a:avLst/>
              <a:gdLst/>
              <a:ahLst/>
              <a:cxnLst/>
              <a:rect l="0" t="0" r="0" b="0"/>
              <a:pathLst>
                <a:path w="236276" h="146629">
                  <a:moveTo>
                    <a:pt x="83875" y="55272"/>
                  </a:moveTo>
                  <a:lnTo>
                    <a:pt x="83875" y="55272"/>
                  </a:lnTo>
                  <a:lnTo>
                    <a:pt x="88931" y="55272"/>
                  </a:lnTo>
                  <a:lnTo>
                    <a:pt x="90420" y="54214"/>
                  </a:lnTo>
                  <a:lnTo>
                    <a:pt x="91413" y="52450"/>
                  </a:lnTo>
                  <a:lnTo>
                    <a:pt x="92075" y="50216"/>
                  </a:lnTo>
                  <a:lnTo>
                    <a:pt x="93576" y="48726"/>
                  </a:lnTo>
                  <a:lnTo>
                    <a:pt x="98064" y="47071"/>
                  </a:lnTo>
                  <a:lnTo>
                    <a:pt x="99684" y="45571"/>
                  </a:lnTo>
                  <a:lnTo>
                    <a:pt x="101485" y="41083"/>
                  </a:lnTo>
                  <a:lnTo>
                    <a:pt x="103699" y="29578"/>
                  </a:lnTo>
                  <a:lnTo>
                    <a:pt x="109387" y="20260"/>
                  </a:lnTo>
                  <a:lnTo>
                    <a:pt x="111088" y="13958"/>
                  </a:lnTo>
                  <a:lnTo>
                    <a:pt x="110483" y="10796"/>
                  </a:lnTo>
                  <a:lnTo>
                    <a:pt x="106991" y="4461"/>
                  </a:lnTo>
                  <a:lnTo>
                    <a:pt x="104577" y="2348"/>
                  </a:lnTo>
                  <a:lnTo>
                    <a:pt x="99073" y="0"/>
                  </a:lnTo>
                  <a:lnTo>
                    <a:pt x="59182" y="19745"/>
                  </a:lnTo>
                  <a:lnTo>
                    <a:pt x="28785" y="52566"/>
                  </a:lnTo>
                  <a:lnTo>
                    <a:pt x="10614" y="95086"/>
                  </a:lnTo>
                  <a:lnTo>
                    <a:pt x="0" y="136166"/>
                  </a:lnTo>
                  <a:lnTo>
                    <a:pt x="442" y="140951"/>
                  </a:lnTo>
                  <a:lnTo>
                    <a:pt x="1795" y="144142"/>
                  </a:lnTo>
                  <a:lnTo>
                    <a:pt x="3754" y="146268"/>
                  </a:lnTo>
                  <a:lnTo>
                    <a:pt x="6120" y="146628"/>
                  </a:lnTo>
                  <a:lnTo>
                    <a:pt x="11569" y="144205"/>
                  </a:lnTo>
                  <a:lnTo>
                    <a:pt x="43220" y="114764"/>
                  </a:lnTo>
                  <a:lnTo>
                    <a:pt x="74431" y="68659"/>
                  </a:lnTo>
                  <a:lnTo>
                    <a:pt x="87780" y="49714"/>
                  </a:lnTo>
                  <a:lnTo>
                    <a:pt x="93019" y="40102"/>
                  </a:lnTo>
                  <a:lnTo>
                    <a:pt x="109473" y="20610"/>
                  </a:lnTo>
                  <a:lnTo>
                    <a:pt x="110466" y="20522"/>
                  </a:lnTo>
                  <a:lnTo>
                    <a:pt x="111127" y="21522"/>
                  </a:lnTo>
                  <a:lnTo>
                    <a:pt x="111568" y="23247"/>
                  </a:lnTo>
                  <a:lnTo>
                    <a:pt x="109235" y="27986"/>
                  </a:lnTo>
                  <a:lnTo>
                    <a:pt x="107132" y="30731"/>
                  </a:lnTo>
                  <a:lnTo>
                    <a:pt x="103294" y="73600"/>
                  </a:lnTo>
                  <a:lnTo>
                    <a:pt x="103034" y="90924"/>
                  </a:lnTo>
                  <a:lnTo>
                    <a:pt x="106174" y="95973"/>
                  </a:lnTo>
                  <a:lnTo>
                    <a:pt x="118127" y="104406"/>
                  </a:lnTo>
                  <a:lnTo>
                    <a:pt x="142706" y="110047"/>
                  </a:lnTo>
                  <a:lnTo>
                    <a:pt x="180516" y="110895"/>
                  </a:lnTo>
                  <a:lnTo>
                    <a:pt x="212227" y="104679"/>
                  </a:lnTo>
                  <a:lnTo>
                    <a:pt x="236275" y="9337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5" name="SMARTInkShape-464">
              <a:extLst>
                <a:ext uri="{FF2B5EF4-FFF2-40B4-BE49-F238E27FC236}">
                  <a16:creationId xmlns:a16="http://schemas.microsoft.com/office/drawing/2014/main" id="{A4EE1AB7-8128-EBDA-3079-1127AF38CF51}"/>
                </a:ext>
              </a:extLst>
            </p:cNvPr>
            <p:cNvSpPr/>
            <p:nvPr>
              <p:custDataLst>
                <p:tags r:id="rId199"/>
              </p:custDataLst>
            </p:nvPr>
          </p:nvSpPr>
          <p:spPr>
            <a:xfrm>
              <a:off x="8239125" y="438759"/>
              <a:ext cx="252115" cy="117587"/>
            </a:xfrm>
            <a:custGeom>
              <a:avLst/>
              <a:gdLst/>
              <a:ahLst/>
              <a:cxnLst/>
              <a:rect l="0" t="0" r="0" b="0"/>
              <a:pathLst>
                <a:path w="252115" h="117587">
                  <a:moveTo>
                    <a:pt x="0" y="37491"/>
                  </a:moveTo>
                  <a:lnTo>
                    <a:pt x="0" y="37491"/>
                  </a:lnTo>
                  <a:lnTo>
                    <a:pt x="24889" y="23361"/>
                  </a:lnTo>
                  <a:lnTo>
                    <a:pt x="28235" y="23838"/>
                  </a:lnTo>
                  <a:lnTo>
                    <a:pt x="37998" y="26743"/>
                  </a:lnTo>
                  <a:lnTo>
                    <a:pt x="41208" y="27151"/>
                  </a:lnTo>
                  <a:lnTo>
                    <a:pt x="43347" y="28481"/>
                  </a:lnTo>
                  <a:lnTo>
                    <a:pt x="44773" y="30426"/>
                  </a:lnTo>
                  <a:lnTo>
                    <a:pt x="47416" y="35409"/>
                  </a:lnTo>
                  <a:lnTo>
                    <a:pt x="52119" y="41152"/>
                  </a:lnTo>
                  <a:lnTo>
                    <a:pt x="52736" y="44165"/>
                  </a:lnTo>
                  <a:lnTo>
                    <a:pt x="52091" y="47232"/>
                  </a:lnTo>
                  <a:lnTo>
                    <a:pt x="49609" y="53462"/>
                  </a:lnTo>
                  <a:lnTo>
                    <a:pt x="46618" y="97132"/>
                  </a:lnTo>
                  <a:lnTo>
                    <a:pt x="42591" y="105626"/>
                  </a:lnTo>
                  <a:lnTo>
                    <a:pt x="42152" y="109373"/>
                  </a:lnTo>
                  <a:lnTo>
                    <a:pt x="44487" y="116358"/>
                  </a:lnTo>
                  <a:lnTo>
                    <a:pt x="45533" y="117586"/>
                  </a:lnTo>
                  <a:lnTo>
                    <a:pt x="46231" y="117346"/>
                  </a:lnTo>
                  <a:lnTo>
                    <a:pt x="47005" y="114257"/>
                  </a:lnTo>
                  <a:lnTo>
                    <a:pt x="48499" y="105510"/>
                  </a:lnTo>
                  <a:lnTo>
                    <a:pt x="69735" y="58234"/>
                  </a:lnTo>
                  <a:lnTo>
                    <a:pt x="98827" y="26072"/>
                  </a:lnTo>
                  <a:lnTo>
                    <a:pt x="115477" y="13411"/>
                  </a:lnTo>
                  <a:lnTo>
                    <a:pt x="122410" y="4016"/>
                  </a:lnTo>
                  <a:lnTo>
                    <a:pt x="127783" y="1446"/>
                  </a:lnTo>
                  <a:lnTo>
                    <a:pt x="136757" y="0"/>
                  </a:lnTo>
                  <a:lnTo>
                    <a:pt x="138796" y="2972"/>
                  </a:lnTo>
                  <a:lnTo>
                    <a:pt x="142338" y="29104"/>
                  </a:lnTo>
                  <a:lnTo>
                    <a:pt x="133142" y="71590"/>
                  </a:lnTo>
                  <a:lnTo>
                    <a:pt x="125979" y="95105"/>
                  </a:lnTo>
                  <a:lnTo>
                    <a:pt x="124251" y="110020"/>
                  </a:lnTo>
                  <a:lnTo>
                    <a:pt x="125168" y="111243"/>
                  </a:lnTo>
                  <a:lnTo>
                    <a:pt x="129008" y="112603"/>
                  </a:lnTo>
                  <a:lnTo>
                    <a:pt x="131514" y="111907"/>
                  </a:lnTo>
                  <a:lnTo>
                    <a:pt x="137120" y="108312"/>
                  </a:lnTo>
                  <a:lnTo>
                    <a:pt x="177026" y="65732"/>
                  </a:lnTo>
                  <a:lnTo>
                    <a:pt x="197951" y="40600"/>
                  </a:lnTo>
                  <a:lnTo>
                    <a:pt x="235715" y="10961"/>
                  </a:lnTo>
                  <a:lnTo>
                    <a:pt x="237577" y="11338"/>
                  </a:lnTo>
                  <a:lnTo>
                    <a:pt x="248169" y="19547"/>
                  </a:lnTo>
                  <a:lnTo>
                    <a:pt x="251171" y="22353"/>
                  </a:lnTo>
                  <a:lnTo>
                    <a:pt x="252114" y="25282"/>
                  </a:lnTo>
                  <a:lnTo>
                    <a:pt x="251685" y="28294"/>
                  </a:lnTo>
                  <a:lnTo>
                    <a:pt x="249444" y="35520"/>
                  </a:lnTo>
                  <a:lnTo>
                    <a:pt x="247123" y="50430"/>
                  </a:lnTo>
                  <a:lnTo>
                    <a:pt x="241261" y="63079"/>
                  </a:lnTo>
                  <a:lnTo>
                    <a:pt x="238125" y="8511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SMARTInkShape-465">
              <a:extLst>
                <a:ext uri="{FF2B5EF4-FFF2-40B4-BE49-F238E27FC236}">
                  <a16:creationId xmlns:a16="http://schemas.microsoft.com/office/drawing/2014/main" id="{445E2771-AD05-3CAC-B689-C1BFCA73F86F}"/>
                </a:ext>
              </a:extLst>
            </p:cNvPr>
            <p:cNvSpPr/>
            <p:nvPr>
              <p:custDataLst>
                <p:tags r:id="rId200"/>
              </p:custDataLst>
            </p:nvPr>
          </p:nvSpPr>
          <p:spPr>
            <a:xfrm>
              <a:off x="8020050" y="421049"/>
              <a:ext cx="219076" cy="128701"/>
            </a:xfrm>
            <a:custGeom>
              <a:avLst/>
              <a:gdLst/>
              <a:ahLst/>
              <a:cxnLst/>
              <a:rect l="0" t="0" r="0" b="0"/>
              <a:pathLst>
                <a:path w="219076" h="128701">
                  <a:moveTo>
                    <a:pt x="0" y="36151"/>
                  </a:moveTo>
                  <a:lnTo>
                    <a:pt x="0" y="36151"/>
                  </a:lnTo>
                  <a:lnTo>
                    <a:pt x="5056" y="26038"/>
                  </a:lnTo>
                  <a:lnTo>
                    <a:pt x="13183" y="18251"/>
                  </a:lnTo>
                  <a:lnTo>
                    <a:pt x="37585" y="974"/>
                  </a:lnTo>
                  <a:lnTo>
                    <a:pt x="40932" y="0"/>
                  </a:lnTo>
                  <a:lnTo>
                    <a:pt x="44221" y="409"/>
                  </a:lnTo>
                  <a:lnTo>
                    <a:pt x="50698" y="3685"/>
                  </a:lnTo>
                  <a:lnTo>
                    <a:pt x="60295" y="11480"/>
                  </a:lnTo>
                  <a:lnTo>
                    <a:pt x="69841" y="25548"/>
                  </a:lnTo>
                  <a:lnTo>
                    <a:pt x="78185" y="68661"/>
                  </a:lnTo>
                  <a:lnTo>
                    <a:pt x="84236" y="106190"/>
                  </a:lnTo>
                  <a:lnTo>
                    <a:pt x="82241" y="117727"/>
                  </a:lnTo>
                  <a:lnTo>
                    <a:pt x="77394" y="128700"/>
                  </a:lnTo>
                  <a:lnTo>
                    <a:pt x="74879" y="128542"/>
                  </a:lnTo>
                  <a:lnTo>
                    <a:pt x="66441" y="125544"/>
                  </a:lnTo>
                  <a:lnTo>
                    <a:pt x="63344" y="122205"/>
                  </a:lnTo>
                  <a:lnTo>
                    <a:pt x="59903" y="112850"/>
                  </a:lnTo>
                  <a:lnTo>
                    <a:pt x="57965" y="90627"/>
                  </a:lnTo>
                  <a:lnTo>
                    <a:pt x="63157" y="75885"/>
                  </a:lnTo>
                  <a:lnTo>
                    <a:pt x="78680" y="54230"/>
                  </a:lnTo>
                  <a:lnTo>
                    <a:pt x="107146" y="33215"/>
                  </a:lnTo>
                  <a:lnTo>
                    <a:pt x="146165" y="17775"/>
                  </a:lnTo>
                  <a:lnTo>
                    <a:pt x="186113" y="8919"/>
                  </a:lnTo>
                  <a:lnTo>
                    <a:pt x="207897" y="9032"/>
                  </a:lnTo>
                  <a:lnTo>
                    <a:pt x="219075" y="1710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SMARTInkShape-466">
              <a:extLst>
                <a:ext uri="{FF2B5EF4-FFF2-40B4-BE49-F238E27FC236}">
                  <a16:creationId xmlns:a16="http://schemas.microsoft.com/office/drawing/2014/main" id="{D0527137-2DC7-4F2D-5068-36B5A4AF3792}"/>
                </a:ext>
              </a:extLst>
            </p:cNvPr>
            <p:cNvSpPr/>
            <p:nvPr>
              <p:custDataLst>
                <p:tags r:id="rId201"/>
              </p:custDataLst>
            </p:nvPr>
          </p:nvSpPr>
          <p:spPr>
            <a:xfrm>
              <a:off x="7901528" y="443332"/>
              <a:ext cx="66319" cy="121787"/>
            </a:xfrm>
            <a:custGeom>
              <a:avLst/>
              <a:gdLst/>
              <a:ahLst/>
              <a:cxnLst/>
              <a:rect l="0" t="0" r="0" b="0"/>
              <a:pathLst>
                <a:path w="66319" h="121787">
                  <a:moveTo>
                    <a:pt x="42322" y="23393"/>
                  </a:moveTo>
                  <a:lnTo>
                    <a:pt x="42322" y="23393"/>
                  </a:lnTo>
                  <a:lnTo>
                    <a:pt x="42322" y="18337"/>
                  </a:lnTo>
                  <a:lnTo>
                    <a:pt x="45144" y="13032"/>
                  </a:lnTo>
                  <a:lnTo>
                    <a:pt x="48867" y="7146"/>
                  </a:lnTo>
                  <a:lnTo>
                    <a:pt x="50522" y="1003"/>
                  </a:lnTo>
                  <a:lnTo>
                    <a:pt x="48847" y="0"/>
                  </a:lnTo>
                  <a:lnTo>
                    <a:pt x="41341" y="1707"/>
                  </a:lnTo>
                  <a:lnTo>
                    <a:pt x="30272" y="8618"/>
                  </a:lnTo>
                  <a:lnTo>
                    <a:pt x="20290" y="22426"/>
                  </a:lnTo>
                  <a:lnTo>
                    <a:pt x="4248" y="62620"/>
                  </a:lnTo>
                  <a:lnTo>
                    <a:pt x="0" y="78927"/>
                  </a:lnTo>
                  <a:lnTo>
                    <a:pt x="3457" y="106776"/>
                  </a:lnTo>
                  <a:lnTo>
                    <a:pt x="5829" y="111790"/>
                  </a:lnTo>
                  <a:lnTo>
                    <a:pt x="14108" y="120183"/>
                  </a:lnTo>
                  <a:lnTo>
                    <a:pt x="20338" y="121786"/>
                  </a:lnTo>
                  <a:lnTo>
                    <a:pt x="35726" y="120746"/>
                  </a:lnTo>
                  <a:lnTo>
                    <a:pt x="42158" y="116870"/>
                  </a:lnTo>
                  <a:lnTo>
                    <a:pt x="52127" y="104097"/>
                  </a:lnTo>
                  <a:lnTo>
                    <a:pt x="60604" y="63480"/>
                  </a:lnTo>
                  <a:lnTo>
                    <a:pt x="66318" y="35623"/>
                  </a:lnTo>
                  <a:lnTo>
                    <a:pt x="62232" y="11886"/>
                  </a:lnTo>
                  <a:lnTo>
                    <a:pt x="60888" y="9371"/>
                  </a:lnTo>
                  <a:lnTo>
                    <a:pt x="58932" y="7695"/>
                  </a:lnTo>
                  <a:lnTo>
                    <a:pt x="51847" y="434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8" name="SMARTInkShape-467">
              <a:extLst>
                <a:ext uri="{FF2B5EF4-FFF2-40B4-BE49-F238E27FC236}">
                  <a16:creationId xmlns:a16="http://schemas.microsoft.com/office/drawing/2014/main" id="{0EAAF2DB-58A3-94C7-0F16-EC2585F05722}"/>
                </a:ext>
              </a:extLst>
            </p:cNvPr>
            <p:cNvSpPr/>
            <p:nvPr>
              <p:custDataLst>
                <p:tags r:id="rId202"/>
              </p:custDataLst>
            </p:nvPr>
          </p:nvSpPr>
          <p:spPr>
            <a:xfrm>
              <a:off x="7620000" y="457912"/>
              <a:ext cx="170064" cy="132639"/>
            </a:xfrm>
            <a:custGeom>
              <a:avLst/>
              <a:gdLst/>
              <a:ahLst/>
              <a:cxnLst/>
              <a:rect l="0" t="0" r="0" b="0"/>
              <a:pathLst>
                <a:path w="170064" h="132639">
                  <a:moveTo>
                    <a:pt x="0" y="37388"/>
                  </a:moveTo>
                  <a:lnTo>
                    <a:pt x="0" y="37388"/>
                  </a:lnTo>
                  <a:lnTo>
                    <a:pt x="46082" y="797"/>
                  </a:lnTo>
                  <a:lnTo>
                    <a:pt x="46596" y="1352"/>
                  </a:lnTo>
                  <a:lnTo>
                    <a:pt x="47490" y="17734"/>
                  </a:lnTo>
                  <a:lnTo>
                    <a:pt x="47613" y="61690"/>
                  </a:lnTo>
                  <a:lnTo>
                    <a:pt x="47624" y="106649"/>
                  </a:lnTo>
                  <a:lnTo>
                    <a:pt x="47625" y="127206"/>
                  </a:lnTo>
                  <a:lnTo>
                    <a:pt x="46567" y="129017"/>
                  </a:lnTo>
                  <a:lnTo>
                    <a:pt x="44803" y="130224"/>
                  </a:lnTo>
                  <a:lnTo>
                    <a:pt x="42569" y="131029"/>
                  </a:lnTo>
                  <a:lnTo>
                    <a:pt x="42138" y="129448"/>
                  </a:lnTo>
                  <a:lnTo>
                    <a:pt x="51750" y="105982"/>
                  </a:lnTo>
                  <a:lnTo>
                    <a:pt x="89890" y="59211"/>
                  </a:lnTo>
                  <a:lnTo>
                    <a:pt x="91677" y="55112"/>
                  </a:lnTo>
                  <a:lnTo>
                    <a:pt x="136177" y="15958"/>
                  </a:lnTo>
                  <a:lnTo>
                    <a:pt x="158116" y="1692"/>
                  </a:lnTo>
                  <a:lnTo>
                    <a:pt x="165853" y="0"/>
                  </a:lnTo>
                  <a:lnTo>
                    <a:pt x="167718" y="1880"/>
                  </a:lnTo>
                  <a:lnTo>
                    <a:pt x="169791" y="9612"/>
                  </a:lnTo>
                  <a:lnTo>
                    <a:pt x="170063" y="39427"/>
                  </a:lnTo>
                  <a:lnTo>
                    <a:pt x="163847" y="78713"/>
                  </a:lnTo>
                  <a:lnTo>
                    <a:pt x="159672" y="108899"/>
                  </a:lnTo>
                  <a:lnTo>
                    <a:pt x="156690" y="122087"/>
                  </a:lnTo>
                  <a:lnTo>
                    <a:pt x="161925" y="13263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44" name="SMARTInkShape-Group108">
            <a:extLst>
              <a:ext uri="{FF2B5EF4-FFF2-40B4-BE49-F238E27FC236}">
                <a16:creationId xmlns:a16="http://schemas.microsoft.com/office/drawing/2014/main" id="{BFA30830-E7CB-5E51-341F-BFF2BC6DC420}"/>
              </a:ext>
            </a:extLst>
          </p:cNvPr>
          <p:cNvGrpSpPr/>
          <p:nvPr/>
        </p:nvGrpSpPr>
        <p:grpSpPr>
          <a:xfrm>
            <a:off x="6392386" y="982956"/>
            <a:ext cx="665640" cy="333228"/>
            <a:chOff x="6392386" y="982956"/>
            <a:chExt cx="665640" cy="333228"/>
          </a:xfrm>
        </p:grpSpPr>
        <p:sp>
          <p:nvSpPr>
            <p:cNvPr id="40" name="SMARTInkShape-468">
              <a:extLst>
                <a:ext uri="{FF2B5EF4-FFF2-40B4-BE49-F238E27FC236}">
                  <a16:creationId xmlns:a16="http://schemas.microsoft.com/office/drawing/2014/main" id="{94548C7D-7B1B-7943-D60A-18818222EEE0}"/>
                </a:ext>
              </a:extLst>
            </p:cNvPr>
            <p:cNvSpPr/>
            <p:nvPr>
              <p:custDataLst>
                <p:tags r:id="rId193"/>
              </p:custDataLst>
            </p:nvPr>
          </p:nvSpPr>
          <p:spPr>
            <a:xfrm>
              <a:off x="7048500" y="1181100"/>
              <a:ext cx="9526" cy="1"/>
            </a:xfrm>
            <a:custGeom>
              <a:avLst/>
              <a:gdLst/>
              <a:ahLst/>
              <a:cxnLst/>
              <a:rect l="0" t="0" r="0" b="0"/>
              <a:pathLst>
                <a:path w="9526" h="1">
                  <a:moveTo>
                    <a:pt x="9525" y="0"/>
                  </a:moveTo>
                  <a:lnTo>
                    <a:pt x="9525" y="0"/>
                  </a:lnTo>
                  <a:lnTo>
                    <a:pt x="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SMARTInkShape-469">
              <a:extLst>
                <a:ext uri="{FF2B5EF4-FFF2-40B4-BE49-F238E27FC236}">
                  <a16:creationId xmlns:a16="http://schemas.microsoft.com/office/drawing/2014/main" id="{1FF27012-8CB4-0D7E-C970-8C6B7A9C3D86}"/>
                </a:ext>
              </a:extLst>
            </p:cNvPr>
            <p:cNvSpPr/>
            <p:nvPr>
              <p:custDataLst>
                <p:tags r:id="rId194"/>
              </p:custDataLst>
            </p:nvPr>
          </p:nvSpPr>
          <p:spPr>
            <a:xfrm>
              <a:off x="6830108" y="982956"/>
              <a:ext cx="151718" cy="333228"/>
            </a:xfrm>
            <a:custGeom>
              <a:avLst/>
              <a:gdLst/>
              <a:ahLst/>
              <a:cxnLst/>
              <a:rect l="0" t="0" r="0" b="0"/>
              <a:pathLst>
                <a:path w="151718" h="333228">
                  <a:moveTo>
                    <a:pt x="75517" y="64794"/>
                  </a:moveTo>
                  <a:lnTo>
                    <a:pt x="75517" y="64794"/>
                  </a:lnTo>
                  <a:lnTo>
                    <a:pt x="75517" y="23505"/>
                  </a:lnTo>
                  <a:lnTo>
                    <a:pt x="72695" y="17163"/>
                  </a:lnTo>
                  <a:lnTo>
                    <a:pt x="68972" y="10816"/>
                  </a:lnTo>
                  <a:lnTo>
                    <a:pt x="67317" y="4468"/>
                  </a:lnTo>
                  <a:lnTo>
                    <a:pt x="65816" y="2351"/>
                  </a:lnTo>
                  <a:lnTo>
                    <a:pt x="63759" y="941"/>
                  </a:lnTo>
                  <a:lnTo>
                    <a:pt x="61328" y="0"/>
                  </a:lnTo>
                  <a:lnTo>
                    <a:pt x="52983" y="1777"/>
                  </a:lnTo>
                  <a:lnTo>
                    <a:pt x="47795" y="3733"/>
                  </a:lnTo>
                  <a:lnTo>
                    <a:pt x="39207" y="11550"/>
                  </a:lnTo>
                  <a:lnTo>
                    <a:pt x="7096" y="57379"/>
                  </a:lnTo>
                  <a:lnTo>
                    <a:pt x="1622" y="74356"/>
                  </a:lnTo>
                  <a:lnTo>
                    <a:pt x="0" y="91146"/>
                  </a:lnTo>
                  <a:lnTo>
                    <a:pt x="4576" y="109526"/>
                  </a:lnTo>
                  <a:lnTo>
                    <a:pt x="8114" y="113665"/>
                  </a:lnTo>
                  <a:lnTo>
                    <a:pt x="17690" y="118265"/>
                  </a:lnTo>
                  <a:lnTo>
                    <a:pt x="22149" y="118433"/>
                  </a:lnTo>
                  <a:lnTo>
                    <a:pt x="29926" y="115797"/>
                  </a:lnTo>
                  <a:lnTo>
                    <a:pt x="55074" y="94402"/>
                  </a:lnTo>
                  <a:lnTo>
                    <a:pt x="89580" y="48483"/>
                  </a:lnTo>
                  <a:lnTo>
                    <a:pt x="93090" y="37030"/>
                  </a:lnTo>
                  <a:lnTo>
                    <a:pt x="94275" y="28736"/>
                  </a:lnTo>
                  <a:lnTo>
                    <a:pt x="94438" y="30424"/>
                  </a:lnTo>
                  <a:lnTo>
                    <a:pt x="93492" y="51723"/>
                  </a:lnTo>
                  <a:lnTo>
                    <a:pt x="86364" y="99213"/>
                  </a:lnTo>
                  <a:lnTo>
                    <a:pt x="85433" y="140491"/>
                  </a:lnTo>
                  <a:lnTo>
                    <a:pt x="85120" y="181150"/>
                  </a:lnTo>
                  <a:lnTo>
                    <a:pt x="85065" y="216627"/>
                  </a:lnTo>
                  <a:lnTo>
                    <a:pt x="83990" y="260183"/>
                  </a:lnTo>
                  <a:lnTo>
                    <a:pt x="77439" y="302368"/>
                  </a:lnTo>
                  <a:lnTo>
                    <a:pt x="68796" y="323452"/>
                  </a:lnTo>
                  <a:lnTo>
                    <a:pt x="62652" y="332506"/>
                  </a:lnTo>
                  <a:lnTo>
                    <a:pt x="58473" y="333227"/>
                  </a:lnTo>
                  <a:lnTo>
                    <a:pt x="48186" y="328384"/>
                  </a:lnTo>
                  <a:lnTo>
                    <a:pt x="39381" y="316353"/>
                  </a:lnTo>
                  <a:lnTo>
                    <a:pt x="32998" y="300423"/>
                  </a:lnTo>
                  <a:lnTo>
                    <a:pt x="28900" y="261504"/>
                  </a:lnTo>
                  <a:lnTo>
                    <a:pt x="29399" y="241121"/>
                  </a:lnTo>
                  <a:lnTo>
                    <a:pt x="36152" y="220554"/>
                  </a:lnTo>
                  <a:lnTo>
                    <a:pt x="50563" y="204232"/>
                  </a:lnTo>
                  <a:lnTo>
                    <a:pt x="97134" y="188584"/>
                  </a:lnTo>
                  <a:lnTo>
                    <a:pt x="151717" y="17909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2" name="SMARTInkShape-470">
              <a:extLst>
                <a:ext uri="{FF2B5EF4-FFF2-40B4-BE49-F238E27FC236}">
                  <a16:creationId xmlns:a16="http://schemas.microsoft.com/office/drawing/2014/main" id="{98018ACD-FBEF-0916-9D6F-0F1A838034C2}"/>
                </a:ext>
              </a:extLst>
            </p:cNvPr>
            <p:cNvSpPr/>
            <p:nvPr>
              <p:custDataLst>
                <p:tags r:id="rId195"/>
              </p:custDataLst>
            </p:nvPr>
          </p:nvSpPr>
          <p:spPr>
            <a:xfrm>
              <a:off x="6657975" y="1009650"/>
              <a:ext cx="152401" cy="124671"/>
            </a:xfrm>
            <a:custGeom>
              <a:avLst/>
              <a:gdLst/>
              <a:ahLst/>
              <a:cxnLst/>
              <a:rect l="0" t="0" r="0" b="0"/>
              <a:pathLst>
                <a:path w="152401" h="124671">
                  <a:moveTo>
                    <a:pt x="0" y="38100"/>
                  </a:moveTo>
                  <a:lnTo>
                    <a:pt x="0" y="38100"/>
                  </a:lnTo>
                  <a:lnTo>
                    <a:pt x="8200" y="38100"/>
                  </a:lnTo>
                  <a:lnTo>
                    <a:pt x="8642" y="37042"/>
                  </a:lnTo>
                  <a:lnTo>
                    <a:pt x="9524" y="19176"/>
                  </a:lnTo>
                  <a:lnTo>
                    <a:pt x="10583" y="59155"/>
                  </a:lnTo>
                  <a:lnTo>
                    <a:pt x="22782" y="99983"/>
                  </a:lnTo>
                  <a:lnTo>
                    <a:pt x="36971" y="120171"/>
                  </a:lnTo>
                  <a:lnTo>
                    <a:pt x="41581" y="123506"/>
                  </a:lnTo>
                  <a:lnTo>
                    <a:pt x="45713" y="124670"/>
                  </a:lnTo>
                  <a:lnTo>
                    <a:pt x="49526" y="124389"/>
                  </a:lnTo>
                  <a:lnTo>
                    <a:pt x="56583" y="121253"/>
                  </a:lnTo>
                  <a:lnTo>
                    <a:pt x="64307" y="114215"/>
                  </a:lnTo>
                  <a:lnTo>
                    <a:pt x="92600" y="69878"/>
                  </a:lnTo>
                  <a:lnTo>
                    <a:pt x="123894" y="27011"/>
                  </a:lnTo>
                  <a:lnTo>
                    <a:pt x="135497" y="12005"/>
                  </a:lnTo>
                  <a:lnTo>
                    <a:pt x="1524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SMARTInkShape-471">
              <a:extLst>
                <a:ext uri="{FF2B5EF4-FFF2-40B4-BE49-F238E27FC236}">
                  <a16:creationId xmlns:a16="http://schemas.microsoft.com/office/drawing/2014/main" id="{0732A78A-B179-02E6-48E2-B958304669DA}"/>
                </a:ext>
              </a:extLst>
            </p:cNvPr>
            <p:cNvSpPr/>
            <p:nvPr>
              <p:custDataLst>
                <p:tags r:id="rId196"/>
              </p:custDataLst>
            </p:nvPr>
          </p:nvSpPr>
          <p:spPr>
            <a:xfrm>
              <a:off x="6392386" y="1001568"/>
              <a:ext cx="237015" cy="167292"/>
            </a:xfrm>
            <a:custGeom>
              <a:avLst/>
              <a:gdLst/>
              <a:ahLst/>
              <a:cxnLst/>
              <a:rect l="0" t="0" r="0" b="0"/>
              <a:pathLst>
                <a:path w="237015" h="167292">
                  <a:moveTo>
                    <a:pt x="113189" y="27132"/>
                  </a:moveTo>
                  <a:lnTo>
                    <a:pt x="113189" y="27132"/>
                  </a:lnTo>
                  <a:lnTo>
                    <a:pt x="118676" y="27132"/>
                  </a:lnTo>
                  <a:lnTo>
                    <a:pt x="114120" y="27132"/>
                  </a:lnTo>
                  <a:lnTo>
                    <a:pt x="121472" y="27132"/>
                  </a:lnTo>
                  <a:lnTo>
                    <a:pt x="113549" y="17999"/>
                  </a:lnTo>
                  <a:lnTo>
                    <a:pt x="108239" y="12667"/>
                  </a:lnTo>
                  <a:lnTo>
                    <a:pt x="102875" y="10120"/>
                  </a:lnTo>
                  <a:lnTo>
                    <a:pt x="99962" y="9440"/>
                  </a:lnTo>
                  <a:lnTo>
                    <a:pt x="84545" y="722"/>
                  </a:lnTo>
                  <a:lnTo>
                    <a:pt x="81392" y="0"/>
                  </a:lnTo>
                  <a:lnTo>
                    <a:pt x="66843" y="4041"/>
                  </a:lnTo>
                  <a:lnTo>
                    <a:pt x="30473" y="34242"/>
                  </a:lnTo>
                  <a:lnTo>
                    <a:pt x="11539" y="57814"/>
                  </a:lnTo>
                  <a:lnTo>
                    <a:pt x="4512" y="75693"/>
                  </a:lnTo>
                  <a:lnTo>
                    <a:pt x="0" y="118098"/>
                  </a:lnTo>
                  <a:lnTo>
                    <a:pt x="4274" y="144631"/>
                  </a:lnTo>
                  <a:lnTo>
                    <a:pt x="12243" y="160842"/>
                  </a:lnTo>
                  <a:lnTo>
                    <a:pt x="16259" y="163897"/>
                  </a:lnTo>
                  <a:lnTo>
                    <a:pt x="26364" y="167291"/>
                  </a:lnTo>
                  <a:lnTo>
                    <a:pt x="37911" y="165978"/>
                  </a:lnTo>
                  <a:lnTo>
                    <a:pt x="43954" y="164146"/>
                  </a:lnTo>
                  <a:lnTo>
                    <a:pt x="53490" y="156466"/>
                  </a:lnTo>
                  <a:lnTo>
                    <a:pt x="82404" y="114491"/>
                  </a:lnTo>
                  <a:lnTo>
                    <a:pt x="106710" y="68503"/>
                  </a:lnTo>
                  <a:lnTo>
                    <a:pt x="113132" y="61394"/>
                  </a:lnTo>
                  <a:lnTo>
                    <a:pt x="116325" y="59498"/>
                  </a:lnTo>
                  <a:lnTo>
                    <a:pt x="117397" y="58235"/>
                  </a:lnTo>
                  <a:lnTo>
                    <a:pt x="117052" y="57392"/>
                  </a:lnTo>
                  <a:lnTo>
                    <a:pt x="113415" y="55806"/>
                  </a:lnTo>
                  <a:lnTo>
                    <a:pt x="113189" y="102053"/>
                  </a:lnTo>
                  <a:lnTo>
                    <a:pt x="118245" y="119769"/>
                  </a:lnTo>
                  <a:lnTo>
                    <a:pt x="130522" y="144099"/>
                  </a:lnTo>
                  <a:lnTo>
                    <a:pt x="133211" y="146385"/>
                  </a:lnTo>
                  <a:lnTo>
                    <a:pt x="141843" y="148925"/>
                  </a:lnTo>
                  <a:lnTo>
                    <a:pt x="146051" y="148544"/>
                  </a:lnTo>
                  <a:lnTo>
                    <a:pt x="186224" y="134402"/>
                  </a:lnTo>
                  <a:lnTo>
                    <a:pt x="204916" y="131958"/>
                  </a:lnTo>
                  <a:lnTo>
                    <a:pt x="237014" y="12238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47" name="SMARTInkShape-Group109">
            <a:extLst>
              <a:ext uri="{FF2B5EF4-FFF2-40B4-BE49-F238E27FC236}">
                <a16:creationId xmlns:a16="http://schemas.microsoft.com/office/drawing/2014/main" id="{470D4FDA-6424-CAAD-2259-2DFA395D3849}"/>
              </a:ext>
            </a:extLst>
          </p:cNvPr>
          <p:cNvGrpSpPr/>
          <p:nvPr/>
        </p:nvGrpSpPr>
        <p:grpSpPr>
          <a:xfrm>
            <a:off x="7372350" y="990774"/>
            <a:ext cx="209551" cy="103278"/>
            <a:chOff x="7372350" y="990774"/>
            <a:chExt cx="209551" cy="103278"/>
          </a:xfrm>
        </p:grpSpPr>
        <p:sp>
          <p:nvSpPr>
            <p:cNvPr id="45" name="SMARTInkShape-472">
              <a:extLst>
                <a:ext uri="{FF2B5EF4-FFF2-40B4-BE49-F238E27FC236}">
                  <a16:creationId xmlns:a16="http://schemas.microsoft.com/office/drawing/2014/main" id="{2C03F32A-08A9-A187-A442-7054ED75DF52}"/>
                </a:ext>
              </a:extLst>
            </p:cNvPr>
            <p:cNvSpPr/>
            <p:nvPr>
              <p:custDataLst>
                <p:tags r:id="rId191"/>
              </p:custDataLst>
            </p:nvPr>
          </p:nvSpPr>
          <p:spPr>
            <a:xfrm>
              <a:off x="7372350" y="1078470"/>
              <a:ext cx="209551" cy="15582"/>
            </a:xfrm>
            <a:custGeom>
              <a:avLst/>
              <a:gdLst/>
              <a:ahLst/>
              <a:cxnLst/>
              <a:rect l="0" t="0" r="0" b="0"/>
              <a:pathLst>
                <a:path w="209551" h="15582">
                  <a:moveTo>
                    <a:pt x="0" y="7380"/>
                  </a:moveTo>
                  <a:lnTo>
                    <a:pt x="0" y="7380"/>
                  </a:lnTo>
                  <a:lnTo>
                    <a:pt x="5056" y="12436"/>
                  </a:lnTo>
                  <a:lnTo>
                    <a:pt x="23370" y="15581"/>
                  </a:lnTo>
                  <a:lnTo>
                    <a:pt x="70066" y="9192"/>
                  </a:lnTo>
                  <a:lnTo>
                    <a:pt x="100135" y="5095"/>
                  </a:lnTo>
                  <a:lnTo>
                    <a:pt x="130917" y="0"/>
                  </a:lnTo>
                  <a:lnTo>
                    <a:pt x="209550" y="738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6" name="SMARTInkShape-473">
              <a:extLst>
                <a:ext uri="{FF2B5EF4-FFF2-40B4-BE49-F238E27FC236}">
                  <a16:creationId xmlns:a16="http://schemas.microsoft.com/office/drawing/2014/main" id="{278097B8-560E-7CF8-1C00-F0DA33BD64B6}"/>
                </a:ext>
              </a:extLst>
            </p:cNvPr>
            <p:cNvSpPr/>
            <p:nvPr>
              <p:custDataLst>
                <p:tags r:id="rId192"/>
              </p:custDataLst>
            </p:nvPr>
          </p:nvSpPr>
          <p:spPr>
            <a:xfrm>
              <a:off x="7372350" y="990774"/>
              <a:ext cx="114301" cy="9352"/>
            </a:xfrm>
            <a:custGeom>
              <a:avLst/>
              <a:gdLst/>
              <a:ahLst/>
              <a:cxnLst/>
              <a:rect l="0" t="0" r="0" b="0"/>
              <a:pathLst>
                <a:path w="114301" h="9352">
                  <a:moveTo>
                    <a:pt x="0" y="9351"/>
                  </a:moveTo>
                  <a:lnTo>
                    <a:pt x="0" y="9351"/>
                  </a:lnTo>
                  <a:lnTo>
                    <a:pt x="5056" y="4294"/>
                  </a:lnTo>
                  <a:lnTo>
                    <a:pt x="13183" y="1812"/>
                  </a:lnTo>
                  <a:lnTo>
                    <a:pt x="53591" y="0"/>
                  </a:lnTo>
                  <a:lnTo>
                    <a:pt x="95644" y="907"/>
                  </a:lnTo>
                  <a:lnTo>
                    <a:pt x="114300" y="935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52" name="SMARTInkShape-Group110">
            <a:extLst>
              <a:ext uri="{FF2B5EF4-FFF2-40B4-BE49-F238E27FC236}">
                <a16:creationId xmlns:a16="http://schemas.microsoft.com/office/drawing/2014/main" id="{143ACAF3-AD73-4380-5F07-1BBD3167AC53}"/>
              </a:ext>
            </a:extLst>
          </p:cNvPr>
          <p:cNvGrpSpPr/>
          <p:nvPr/>
        </p:nvGrpSpPr>
        <p:grpSpPr>
          <a:xfrm>
            <a:off x="7823117" y="952500"/>
            <a:ext cx="549359" cy="219076"/>
            <a:chOff x="7823117" y="952500"/>
            <a:chExt cx="549359" cy="219076"/>
          </a:xfrm>
        </p:grpSpPr>
        <p:sp>
          <p:nvSpPr>
            <p:cNvPr id="48" name="SMARTInkShape-474">
              <a:extLst>
                <a:ext uri="{FF2B5EF4-FFF2-40B4-BE49-F238E27FC236}">
                  <a16:creationId xmlns:a16="http://schemas.microsoft.com/office/drawing/2014/main" id="{6487705F-DFD0-AD92-4C45-1F81F6B96D55}"/>
                </a:ext>
              </a:extLst>
            </p:cNvPr>
            <p:cNvSpPr/>
            <p:nvPr>
              <p:custDataLst>
                <p:tags r:id="rId187"/>
              </p:custDataLst>
            </p:nvPr>
          </p:nvSpPr>
          <p:spPr>
            <a:xfrm>
              <a:off x="8229600" y="952500"/>
              <a:ext cx="142876" cy="38101"/>
            </a:xfrm>
            <a:custGeom>
              <a:avLst/>
              <a:gdLst/>
              <a:ahLst/>
              <a:cxnLst/>
              <a:rect l="0" t="0" r="0" b="0"/>
              <a:pathLst>
                <a:path w="142876" h="38101">
                  <a:moveTo>
                    <a:pt x="0" y="38100"/>
                  </a:moveTo>
                  <a:lnTo>
                    <a:pt x="0" y="38100"/>
                  </a:lnTo>
                  <a:lnTo>
                    <a:pt x="8662" y="30496"/>
                  </a:lnTo>
                  <a:lnTo>
                    <a:pt x="23850" y="22912"/>
                  </a:lnTo>
                  <a:lnTo>
                    <a:pt x="65955" y="12843"/>
                  </a:lnTo>
                  <a:lnTo>
                    <a:pt x="106662" y="8758"/>
                  </a:lnTo>
                  <a:lnTo>
                    <a:pt x="14287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SMARTInkShape-475">
              <a:extLst>
                <a:ext uri="{FF2B5EF4-FFF2-40B4-BE49-F238E27FC236}">
                  <a16:creationId xmlns:a16="http://schemas.microsoft.com/office/drawing/2014/main" id="{DE1CB1A9-1A11-BF4F-2A4A-EC708208E932}"/>
                </a:ext>
              </a:extLst>
            </p:cNvPr>
            <p:cNvSpPr/>
            <p:nvPr>
              <p:custDataLst>
                <p:tags r:id="rId188"/>
              </p:custDataLst>
            </p:nvPr>
          </p:nvSpPr>
          <p:spPr>
            <a:xfrm>
              <a:off x="8172450" y="982791"/>
              <a:ext cx="111832" cy="188785"/>
            </a:xfrm>
            <a:custGeom>
              <a:avLst/>
              <a:gdLst/>
              <a:ahLst/>
              <a:cxnLst/>
              <a:rect l="0" t="0" r="0" b="0"/>
              <a:pathLst>
                <a:path w="111832" h="188785">
                  <a:moveTo>
                    <a:pt x="47625" y="17334"/>
                  </a:moveTo>
                  <a:lnTo>
                    <a:pt x="47625" y="17334"/>
                  </a:lnTo>
                  <a:lnTo>
                    <a:pt x="52681" y="17334"/>
                  </a:lnTo>
                  <a:lnTo>
                    <a:pt x="54170" y="16276"/>
                  </a:lnTo>
                  <a:lnTo>
                    <a:pt x="55163" y="14512"/>
                  </a:lnTo>
                  <a:lnTo>
                    <a:pt x="57034" y="0"/>
                  </a:lnTo>
                  <a:lnTo>
                    <a:pt x="56014" y="487"/>
                  </a:lnTo>
                  <a:lnTo>
                    <a:pt x="49523" y="5169"/>
                  </a:lnTo>
                  <a:lnTo>
                    <a:pt x="43882" y="6636"/>
                  </a:lnTo>
                  <a:lnTo>
                    <a:pt x="6727" y="39301"/>
                  </a:lnTo>
                  <a:lnTo>
                    <a:pt x="2990" y="48617"/>
                  </a:lnTo>
                  <a:lnTo>
                    <a:pt x="1994" y="54064"/>
                  </a:lnTo>
                  <a:lnTo>
                    <a:pt x="3708" y="65761"/>
                  </a:lnTo>
                  <a:lnTo>
                    <a:pt x="10623" y="81424"/>
                  </a:lnTo>
                  <a:lnTo>
                    <a:pt x="17422" y="89210"/>
                  </a:lnTo>
                  <a:lnTo>
                    <a:pt x="27499" y="96198"/>
                  </a:lnTo>
                  <a:lnTo>
                    <a:pt x="71885" y="107513"/>
                  </a:lnTo>
                  <a:lnTo>
                    <a:pt x="101802" y="122277"/>
                  </a:lnTo>
                  <a:lnTo>
                    <a:pt x="105969" y="125396"/>
                  </a:lnTo>
                  <a:lnTo>
                    <a:pt x="108746" y="129592"/>
                  </a:lnTo>
                  <a:lnTo>
                    <a:pt x="111831" y="139899"/>
                  </a:lnTo>
                  <a:lnTo>
                    <a:pt x="111596" y="144552"/>
                  </a:lnTo>
                  <a:lnTo>
                    <a:pt x="108512" y="152545"/>
                  </a:lnTo>
                  <a:lnTo>
                    <a:pt x="83758" y="172845"/>
                  </a:lnTo>
                  <a:lnTo>
                    <a:pt x="63858" y="183591"/>
                  </a:lnTo>
                  <a:lnTo>
                    <a:pt x="26741" y="188100"/>
                  </a:lnTo>
                  <a:lnTo>
                    <a:pt x="0" y="18878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0" name="SMARTInkShape-476">
              <a:extLst>
                <a:ext uri="{FF2B5EF4-FFF2-40B4-BE49-F238E27FC236}">
                  <a16:creationId xmlns:a16="http://schemas.microsoft.com/office/drawing/2014/main" id="{F8A60ADD-929A-2147-10A0-65C44A93D289}"/>
                </a:ext>
              </a:extLst>
            </p:cNvPr>
            <p:cNvSpPr/>
            <p:nvPr>
              <p:custDataLst>
                <p:tags r:id="rId189"/>
              </p:custDataLst>
            </p:nvPr>
          </p:nvSpPr>
          <p:spPr>
            <a:xfrm>
              <a:off x="8097575" y="1104900"/>
              <a:ext cx="17726" cy="28576"/>
            </a:xfrm>
            <a:custGeom>
              <a:avLst/>
              <a:gdLst/>
              <a:ahLst/>
              <a:cxnLst/>
              <a:rect l="0" t="0" r="0" b="0"/>
              <a:pathLst>
                <a:path w="17726" h="28576">
                  <a:moveTo>
                    <a:pt x="8200" y="28575"/>
                  </a:moveTo>
                  <a:lnTo>
                    <a:pt x="8200" y="28575"/>
                  </a:lnTo>
                  <a:lnTo>
                    <a:pt x="3144" y="23519"/>
                  </a:lnTo>
                  <a:lnTo>
                    <a:pt x="662" y="18214"/>
                  </a:lnTo>
                  <a:lnTo>
                    <a:pt x="0" y="15318"/>
                  </a:lnTo>
                  <a:lnTo>
                    <a:pt x="616" y="12328"/>
                  </a:lnTo>
                  <a:lnTo>
                    <a:pt x="4124" y="6185"/>
                  </a:lnTo>
                  <a:lnTo>
                    <a:pt x="6540" y="4123"/>
                  </a:lnTo>
                  <a:lnTo>
                    <a:pt x="1772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1" name="SMARTInkShape-477">
              <a:extLst>
                <a:ext uri="{FF2B5EF4-FFF2-40B4-BE49-F238E27FC236}">
                  <a16:creationId xmlns:a16="http://schemas.microsoft.com/office/drawing/2014/main" id="{44BB9DEF-61B4-4A45-2B3B-C2ABED840D99}"/>
                </a:ext>
              </a:extLst>
            </p:cNvPr>
            <p:cNvSpPr/>
            <p:nvPr>
              <p:custDataLst>
                <p:tags r:id="rId190"/>
              </p:custDataLst>
            </p:nvPr>
          </p:nvSpPr>
          <p:spPr>
            <a:xfrm>
              <a:off x="7823117" y="991037"/>
              <a:ext cx="146564" cy="174882"/>
            </a:xfrm>
            <a:custGeom>
              <a:avLst/>
              <a:gdLst/>
              <a:ahLst/>
              <a:cxnLst/>
              <a:rect l="0" t="0" r="0" b="0"/>
              <a:pathLst>
                <a:path w="146564" h="174882">
                  <a:moveTo>
                    <a:pt x="101683" y="28138"/>
                  </a:moveTo>
                  <a:lnTo>
                    <a:pt x="101683" y="28138"/>
                  </a:lnTo>
                  <a:lnTo>
                    <a:pt x="101683" y="4540"/>
                  </a:lnTo>
                  <a:lnTo>
                    <a:pt x="99566" y="2881"/>
                  </a:lnTo>
                  <a:lnTo>
                    <a:pt x="86474" y="546"/>
                  </a:lnTo>
                  <a:lnTo>
                    <a:pt x="75168" y="0"/>
                  </a:lnTo>
                  <a:lnTo>
                    <a:pt x="63088" y="5402"/>
                  </a:lnTo>
                  <a:lnTo>
                    <a:pt x="27339" y="31024"/>
                  </a:lnTo>
                  <a:lnTo>
                    <a:pt x="7344" y="60020"/>
                  </a:lnTo>
                  <a:lnTo>
                    <a:pt x="0" y="86268"/>
                  </a:lnTo>
                  <a:lnTo>
                    <a:pt x="2881" y="114153"/>
                  </a:lnTo>
                  <a:lnTo>
                    <a:pt x="10437" y="132411"/>
                  </a:lnTo>
                  <a:lnTo>
                    <a:pt x="28731" y="154815"/>
                  </a:lnTo>
                  <a:lnTo>
                    <a:pt x="50035" y="167774"/>
                  </a:lnTo>
                  <a:lnTo>
                    <a:pt x="66029" y="174160"/>
                  </a:lnTo>
                  <a:lnTo>
                    <a:pt x="78075" y="174881"/>
                  </a:lnTo>
                  <a:lnTo>
                    <a:pt x="112058" y="162860"/>
                  </a:lnTo>
                  <a:lnTo>
                    <a:pt x="126050" y="152925"/>
                  </a:lnTo>
                  <a:lnTo>
                    <a:pt x="136502" y="135810"/>
                  </a:lnTo>
                  <a:lnTo>
                    <a:pt x="143616" y="114092"/>
                  </a:lnTo>
                  <a:lnTo>
                    <a:pt x="146563" y="81240"/>
                  </a:lnTo>
                  <a:lnTo>
                    <a:pt x="135828" y="44983"/>
                  </a:lnTo>
                  <a:lnTo>
                    <a:pt x="127089" y="32802"/>
                  </a:lnTo>
                  <a:lnTo>
                    <a:pt x="115091" y="23861"/>
                  </a:lnTo>
                  <a:lnTo>
                    <a:pt x="99175" y="16359"/>
                  </a:lnTo>
                  <a:lnTo>
                    <a:pt x="93661" y="14994"/>
                  </a:lnTo>
                  <a:lnTo>
                    <a:pt x="89985" y="15142"/>
                  </a:lnTo>
                  <a:lnTo>
                    <a:pt x="84842" y="18129"/>
                  </a:lnTo>
                  <a:lnTo>
                    <a:pt x="73108" y="2813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62" name="SMARTInkShape-Group111">
            <a:extLst>
              <a:ext uri="{FF2B5EF4-FFF2-40B4-BE49-F238E27FC236}">
                <a16:creationId xmlns:a16="http://schemas.microsoft.com/office/drawing/2014/main" id="{B55DF98E-CD75-6CFD-61C1-EB5F9FFE56AD}"/>
              </a:ext>
            </a:extLst>
          </p:cNvPr>
          <p:cNvGrpSpPr/>
          <p:nvPr/>
        </p:nvGrpSpPr>
        <p:grpSpPr>
          <a:xfrm>
            <a:off x="2895600" y="1459434"/>
            <a:ext cx="1484426" cy="388417"/>
            <a:chOff x="2895600" y="1459434"/>
            <a:chExt cx="1484426" cy="388417"/>
          </a:xfrm>
        </p:grpSpPr>
        <p:sp>
          <p:nvSpPr>
            <p:cNvPr id="53" name="SMARTInkShape-478">
              <a:extLst>
                <a:ext uri="{FF2B5EF4-FFF2-40B4-BE49-F238E27FC236}">
                  <a16:creationId xmlns:a16="http://schemas.microsoft.com/office/drawing/2014/main" id="{AF53B580-0C02-C56C-2FB9-6FC440E2C4E5}"/>
                </a:ext>
              </a:extLst>
            </p:cNvPr>
            <p:cNvSpPr/>
            <p:nvPr>
              <p:custDataLst>
                <p:tags r:id="rId178"/>
              </p:custDataLst>
            </p:nvPr>
          </p:nvSpPr>
          <p:spPr>
            <a:xfrm>
              <a:off x="4333875" y="1657350"/>
              <a:ext cx="46151" cy="123826"/>
            </a:xfrm>
            <a:custGeom>
              <a:avLst/>
              <a:gdLst/>
              <a:ahLst/>
              <a:cxnLst/>
              <a:rect l="0" t="0" r="0" b="0"/>
              <a:pathLst>
                <a:path w="46151" h="123826">
                  <a:moveTo>
                    <a:pt x="19050" y="0"/>
                  </a:moveTo>
                  <a:lnTo>
                    <a:pt x="19050" y="0"/>
                  </a:lnTo>
                  <a:lnTo>
                    <a:pt x="24107" y="0"/>
                  </a:lnTo>
                  <a:lnTo>
                    <a:pt x="29411" y="2822"/>
                  </a:lnTo>
                  <a:lnTo>
                    <a:pt x="36383" y="8201"/>
                  </a:lnTo>
                  <a:lnTo>
                    <a:pt x="42648" y="19246"/>
                  </a:lnTo>
                  <a:lnTo>
                    <a:pt x="46150" y="46037"/>
                  </a:lnTo>
                  <a:lnTo>
                    <a:pt x="42132" y="70673"/>
                  </a:lnTo>
                  <a:lnTo>
                    <a:pt x="34248" y="81857"/>
                  </a:lnTo>
                  <a:lnTo>
                    <a:pt x="24746" y="92473"/>
                  </a:lnTo>
                  <a:lnTo>
                    <a:pt x="13447" y="113124"/>
                  </a:lnTo>
                  <a:lnTo>
                    <a:pt x="0" y="1238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4" name="SMARTInkShape-479">
              <a:extLst>
                <a:ext uri="{FF2B5EF4-FFF2-40B4-BE49-F238E27FC236}">
                  <a16:creationId xmlns:a16="http://schemas.microsoft.com/office/drawing/2014/main" id="{125F1095-6646-BFCD-9456-503BD6A94BE1}"/>
                </a:ext>
              </a:extLst>
            </p:cNvPr>
            <p:cNvSpPr/>
            <p:nvPr>
              <p:custDataLst>
                <p:tags r:id="rId179"/>
              </p:custDataLst>
            </p:nvPr>
          </p:nvSpPr>
          <p:spPr>
            <a:xfrm>
              <a:off x="4116184" y="1496013"/>
              <a:ext cx="111387" cy="171537"/>
            </a:xfrm>
            <a:custGeom>
              <a:avLst/>
              <a:gdLst/>
              <a:ahLst/>
              <a:cxnLst/>
              <a:rect l="0" t="0" r="0" b="0"/>
              <a:pathLst>
                <a:path w="111387" h="171537">
                  <a:moveTo>
                    <a:pt x="65291" y="47037"/>
                  </a:moveTo>
                  <a:lnTo>
                    <a:pt x="65291" y="47037"/>
                  </a:lnTo>
                  <a:lnTo>
                    <a:pt x="65291" y="41981"/>
                  </a:lnTo>
                  <a:lnTo>
                    <a:pt x="74227" y="9452"/>
                  </a:lnTo>
                  <a:lnTo>
                    <a:pt x="74423" y="6105"/>
                  </a:lnTo>
                  <a:lnTo>
                    <a:pt x="72437" y="3874"/>
                  </a:lnTo>
                  <a:lnTo>
                    <a:pt x="64587" y="1395"/>
                  </a:lnTo>
                  <a:lnTo>
                    <a:pt x="53323" y="0"/>
                  </a:lnTo>
                  <a:lnTo>
                    <a:pt x="49904" y="1920"/>
                  </a:lnTo>
                  <a:lnTo>
                    <a:pt x="23863" y="38486"/>
                  </a:lnTo>
                  <a:lnTo>
                    <a:pt x="11560" y="62830"/>
                  </a:lnTo>
                  <a:lnTo>
                    <a:pt x="3285" y="106435"/>
                  </a:lnTo>
                  <a:lnTo>
                    <a:pt x="0" y="128372"/>
                  </a:lnTo>
                  <a:lnTo>
                    <a:pt x="4875" y="141747"/>
                  </a:lnTo>
                  <a:lnTo>
                    <a:pt x="25252" y="167580"/>
                  </a:lnTo>
                  <a:lnTo>
                    <a:pt x="33307" y="170791"/>
                  </a:lnTo>
                  <a:lnTo>
                    <a:pt x="53545" y="171536"/>
                  </a:lnTo>
                  <a:lnTo>
                    <a:pt x="68185" y="168339"/>
                  </a:lnTo>
                  <a:lnTo>
                    <a:pt x="73570" y="166005"/>
                  </a:lnTo>
                  <a:lnTo>
                    <a:pt x="91263" y="147551"/>
                  </a:lnTo>
                  <a:lnTo>
                    <a:pt x="104854" y="121974"/>
                  </a:lnTo>
                  <a:lnTo>
                    <a:pt x="110527" y="99344"/>
                  </a:lnTo>
                  <a:lnTo>
                    <a:pt x="111386" y="53097"/>
                  </a:lnTo>
                  <a:lnTo>
                    <a:pt x="105172" y="28607"/>
                  </a:lnTo>
                  <a:lnTo>
                    <a:pt x="95564" y="11737"/>
                  </a:lnTo>
                  <a:lnTo>
                    <a:pt x="89312" y="4710"/>
                  </a:lnTo>
                  <a:lnTo>
                    <a:pt x="83729" y="1767"/>
                  </a:lnTo>
                  <a:lnTo>
                    <a:pt x="80758" y="982"/>
                  </a:lnTo>
                  <a:lnTo>
                    <a:pt x="77719" y="1517"/>
                  </a:lnTo>
                  <a:lnTo>
                    <a:pt x="65291" y="893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SMARTInkShape-480">
              <a:extLst>
                <a:ext uri="{FF2B5EF4-FFF2-40B4-BE49-F238E27FC236}">
                  <a16:creationId xmlns:a16="http://schemas.microsoft.com/office/drawing/2014/main" id="{44170ABD-D0C2-34A3-802E-A7529138C18C}"/>
                </a:ext>
              </a:extLst>
            </p:cNvPr>
            <p:cNvSpPr/>
            <p:nvPr>
              <p:custDataLst>
                <p:tags r:id="rId180"/>
              </p:custDataLst>
            </p:nvPr>
          </p:nvSpPr>
          <p:spPr>
            <a:xfrm>
              <a:off x="3954410" y="1504991"/>
              <a:ext cx="93108" cy="162373"/>
            </a:xfrm>
            <a:custGeom>
              <a:avLst/>
              <a:gdLst/>
              <a:ahLst/>
              <a:cxnLst/>
              <a:rect l="0" t="0" r="0" b="0"/>
              <a:pathLst>
                <a:path w="93108" h="162373">
                  <a:moveTo>
                    <a:pt x="84190" y="38059"/>
                  </a:moveTo>
                  <a:lnTo>
                    <a:pt x="84190" y="38059"/>
                  </a:lnTo>
                  <a:lnTo>
                    <a:pt x="84190" y="18813"/>
                  </a:lnTo>
                  <a:lnTo>
                    <a:pt x="83132" y="15703"/>
                  </a:lnTo>
                  <a:lnTo>
                    <a:pt x="81368" y="13630"/>
                  </a:lnTo>
                  <a:lnTo>
                    <a:pt x="79133" y="12248"/>
                  </a:lnTo>
                  <a:lnTo>
                    <a:pt x="77644" y="10269"/>
                  </a:lnTo>
                  <a:lnTo>
                    <a:pt x="74782" y="423"/>
                  </a:lnTo>
                  <a:lnTo>
                    <a:pt x="66474" y="0"/>
                  </a:lnTo>
                  <a:lnTo>
                    <a:pt x="50195" y="8629"/>
                  </a:lnTo>
                  <a:lnTo>
                    <a:pt x="20394" y="35608"/>
                  </a:lnTo>
                  <a:lnTo>
                    <a:pt x="6609" y="64261"/>
                  </a:lnTo>
                  <a:lnTo>
                    <a:pt x="74" y="92232"/>
                  </a:lnTo>
                  <a:lnTo>
                    <a:pt x="0" y="121373"/>
                  </a:lnTo>
                  <a:lnTo>
                    <a:pt x="3733" y="137176"/>
                  </a:lnTo>
                  <a:lnTo>
                    <a:pt x="14565" y="151256"/>
                  </a:lnTo>
                  <a:lnTo>
                    <a:pt x="21898" y="157974"/>
                  </a:lnTo>
                  <a:lnTo>
                    <a:pt x="28904" y="161394"/>
                  </a:lnTo>
                  <a:lnTo>
                    <a:pt x="42332" y="162372"/>
                  </a:lnTo>
                  <a:lnTo>
                    <a:pt x="61792" y="156972"/>
                  </a:lnTo>
                  <a:lnTo>
                    <a:pt x="71766" y="145943"/>
                  </a:lnTo>
                  <a:lnTo>
                    <a:pt x="86793" y="118048"/>
                  </a:lnTo>
                  <a:lnTo>
                    <a:pt x="92348" y="71459"/>
                  </a:lnTo>
                  <a:lnTo>
                    <a:pt x="93107" y="49728"/>
                  </a:lnTo>
                  <a:lnTo>
                    <a:pt x="87800" y="32309"/>
                  </a:lnTo>
                  <a:lnTo>
                    <a:pt x="79444" y="19629"/>
                  </a:lnTo>
                  <a:lnTo>
                    <a:pt x="72203" y="13993"/>
                  </a:lnTo>
                  <a:lnTo>
                    <a:pt x="69849" y="13548"/>
                  </a:lnTo>
                  <a:lnTo>
                    <a:pt x="65140" y="1900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6" name="SMARTInkShape-481">
              <a:extLst>
                <a:ext uri="{FF2B5EF4-FFF2-40B4-BE49-F238E27FC236}">
                  <a16:creationId xmlns:a16="http://schemas.microsoft.com/office/drawing/2014/main" id="{7F8D77D5-7509-9435-5EDA-18DC56C05DDA}"/>
                </a:ext>
              </a:extLst>
            </p:cNvPr>
            <p:cNvSpPr/>
            <p:nvPr>
              <p:custDataLst>
                <p:tags r:id="rId181"/>
              </p:custDataLst>
            </p:nvPr>
          </p:nvSpPr>
          <p:spPr>
            <a:xfrm>
              <a:off x="3735811" y="1504984"/>
              <a:ext cx="188490" cy="170845"/>
            </a:xfrm>
            <a:custGeom>
              <a:avLst/>
              <a:gdLst/>
              <a:ahLst/>
              <a:cxnLst/>
              <a:rect l="0" t="0" r="0" b="0"/>
              <a:pathLst>
                <a:path w="188490" h="170845">
                  <a:moveTo>
                    <a:pt x="45614" y="47591"/>
                  </a:moveTo>
                  <a:lnTo>
                    <a:pt x="45614" y="47591"/>
                  </a:lnTo>
                  <a:lnTo>
                    <a:pt x="45614" y="39390"/>
                  </a:lnTo>
                  <a:lnTo>
                    <a:pt x="52160" y="30723"/>
                  </a:lnTo>
                  <a:lnTo>
                    <a:pt x="55315" y="21897"/>
                  </a:lnTo>
                  <a:lnTo>
                    <a:pt x="64538" y="9653"/>
                  </a:lnTo>
                  <a:lnTo>
                    <a:pt x="69683" y="9539"/>
                  </a:lnTo>
                  <a:lnTo>
                    <a:pt x="71185" y="8465"/>
                  </a:lnTo>
                  <a:lnTo>
                    <a:pt x="72186" y="6690"/>
                  </a:lnTo>
                  <a:lnTo>
                    <a:pt x="74072" y="359"/>
                  </a:lnTo>
                  <a:lnTo>
                    <a:pt x="87436" y="0"/>
                  </a:lnTo>
                  <a:lnTo>
                    <a:pt x="89370" y="1047"/>
                  </a:lnTo>
                  <a:lnTo>
                    <a:pt x="90660" y="2804"/>
                  </a:lnTo>
                  <a:lnTo>
                    <a:pt x="91520" y="5033"/>
                  </a:lnTo>
                  <a:lnTo>
                    <a:pt x="92729" y="23339"/>
                  </a:lnTo>
                  <a:lnTo>
                    <a:pt x="88032" y="43816"/>
                  </a:lnTo>
                  <a:lnTo>
                    <a:pt x="69358" y="76244"/>
                  </a:lnTo>
                  <a:lnTo>
                    <a:pt x="34006" y="123610"/>
                  </a:lnTo>
                  <a:lnTo>
                    <a:pt x="2512" y="158337"/>
                  </a:lnTo>
                  <a:lnTo>
                    <a:pt x="0" y="164898"/>
                  </a:lnTo>
                  <a:lnTo>
                    <a:pt x="388" y="167071"/>
                  </a:lnTo>
                  <a:lnTo>
                    <a:pt x="1705" y="168519"/>
                  </a:lnTo>
                  <a:lnTo>
                    <a:pt x="3641" y="169485"/>
                  </a:lnTo>
                  <a:lnTo>
                    <a:pt x="16479" y="170844"/>
                  </a:lnTo>
                  <a:lnTo>
                    <a:pt x="56320" y="163802"/>
                  </a:lnTo>
                  <a:lnTo>
                    <a:pt x="98529" y="162268"/>
                  </a:lnTo>
                  <a:lnTo>
                    <a:pt x="137756" y="160855"/>
                  </a:lnTo>
                  <a:lnTo>
                    <a:pt x="165294" y="153251"/>
                  </a:lnTo>
                  <a:lnTo>
                    <a:pt x="188489" y="16189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7" name="SMARTInkShape-482">
              <a:extLst>
                <a:ext uri="{FF2B5EF4-FFF2-40B4-BE49-F238E27FC236}">
                  <a16:creationId xmlns:a16="http://schemas.microsoft.com/office/drawing/2014/main" id="{C3357C08-B2D8-042F-8B9A-A84DE01D3670}"/>
                </a:ext>
              </a:extLst>
            </p:cNvPr>
            <p:cNvSpPr/>
            <p:nvPr>
              <p:custDataLst>
                <p:tags r:id="rId182"/>
              </p:custDataLst>
            </p:nvPr>
          </p:nvSpPr>
          <p:spPr>
            <a:xfrm>
              <a:off x="3457575" y="1638423"/>
              <a:ext cx="123826" cy="14891"/>
            </a:xfrm>
            <a:custGeom>
              <a:avLst/>
              <a:gdLst/>
              <a:ahLst/>
              <a:cxnLst/>
              <a:rect l="0" t="0" r="0" b="0"/>
              <a:pathLst>
                <a:path w="123826" h="14891">
                  <a:moveTo>
                    <a:pt x="0" y="9402"/>
                  </a:moveTo>
                  <a:lnTo>
                    <a:pt x="0" y="9402"/>
                  </a:lnTo>
                  <a:lnTo>
                    <a:pt x="0" y="14458"/>
                  </a:lnTo>
                  <a:lnTo>
                    <a:pt x="1058" y="14890"/>
                  </a:lnTo>
                  <a:lnTo>
                    <a:pt x="8663" y="11498"/>
                  </a:lnTo>
                  <a:lnTo>
                    <a:pt x="55485" y="1986"/>
                  </a:lnTo>
                  <a:lnTo>
                    <a:pt x="98358" y="0"/>
                  </a:lnTo>
                  <a:lnTo>
                    <a:pt x="123825" y="940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8" name="SMARTInkShape-483">
              <a:extLst>
                <a:ext uri="{FF2B5EF4-FFF2-40B4-BE49-F238E27FC236}">
                  <a16:creationId xmlns:a16="http://schemas.microsoft.com/office/drawing/2014/main" id="{0773810F-0699-55FF-27D3-6420BCE05641}"/>
                </a:ext>
              </a:extLst>
            </p:cNvPr>
            <p:cNvSpPr/>
            <p:nvPr>
              <p:custDataLst>
                <p:tags r:id="rId183"/>
              </p:custDataLst>
            </p:nvPr>
          </p:nvSpPr>
          <p:spPr>
            <a:xfrm>
              <a:off x="3457575" y="1562100"/>
              <a:ext cx="76201" cy="1"/>
            </a:xfrm>
            <a:custGeom>
              <a:avLst/>
              <a:gdLst/>
              <a:ahLst/>
              <a:cxnLst/>
              <a:rect l="0" t="0" r="0" b="0"/>
              <a:pathLst>
                <a:path w="76201" h="1">
                  <a:moveTo>
                    <a:pt x="0" y="0"/>
                  </a:moveTo>
                  <a:lnTo>
                    <a:pt x="0" y="0"/>
                  </a:lnTo>
                  <a:lnTo>
                    <a:pt x="44713" y="0"/>
                  </a:lnTo>
                  <a:lnTo>
                    <a:pt x="762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9" name="SMARTInkShape-484">
              <a:extLst>
                <a:ext uri="{FF2B5EF4-FFF2-40B4-BE49-F238E27FC236}">
                  <a16:creationId xmlns:a16="http://schemas.microsoft.com/office/drawing/2014/main" id="{905AE0DE-9AC0-E556-6F4C-2D5D9E73B2DD}"/>
                </a:ext>
              </a:extLst>
            </p:cNvPr>
            <p:cNvSpPr/>
            <p:nvPr>
              <p:custDataLst>
                <p:tags r:id="rId184"/>
              </p:custDataLst>
            </p:nvPr>
          </p:nvSpPr>
          <p:spPr>
            <a:xfrm>
              <a:off x="3181350" y="1562550"/>
              <a:ext cx="112412" cy="134743"/>
            </a:xfrm>
            <a:custGeom>
              <a:avLst/>
              <a:gdLst/>
              <a:ahLst/>
              <a:cxnLst/>
              <a:rect l="0" t="0" r="0" b="0"/>
              <a:pathLst>
                <a:path w="112412" h="134743">
                  <a:moveTo>
                    <a:pt x="38100" y="47175"/>
                  </a:moveTo>
                  <a:lnTo>
                    <a:pt x="38100" y="47175"/>
                  </a:lnTo>
                  <a:lnTo>
                    <a:pt x="38100" y="42119"/>
                  </a:lnTo>
                  <a:lnTo>
                    <a:pt x="43156" y="28861"/>
                  </a:lnTo>
                  <a:lnTo>
                    <a:pt x="55434" y="11300"/>
                  </a:lnTo>
                  <a:lnTo>
                    <a:pt x="70961" y="2968"/>
                  </a:lnTo>
                  <a:lnTo>
                    <a:pt x="88629" y="0"/>
                  </a:lnTo>
                  <a:lnTo>
                    <a:pt x="91894" y="1967"/>
                  </a:lnTo>
                  <a:lnTo>
                    <a:pt x="101546" y="14848"/>
                  </a:lnTo>
                  <a:lnTo>
                    <a:pt x="107926" y="26104"/>
                  </a:lnTo>
                  <a:lnTo>
                    <a:pt x="112411" y="49398"/>
                  </a:lnTo>
                  <a:lnTo>
                    <a:pt x="108684" y="76409"/>
                  </a:lnTo>
                  <a:lnTo>
                    <a:pt x="95820" y="99464"/>
                  </a:lnTo>
                  <a:lnTo>
                    <a:pt x="81745" y="110278"/>
                  </a:lnTo>
                  <a:lnTo>
                    <a:pt x="38634" y="134742"/>
                  </a:lnTo>
                  <a:lnTo>
                    <a:pt x="0" y="13290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0" name="SMARTInkShape-485">
              <a:extLst>
                <a:ext uri="{FF2B5EF4-FFF2-40B4-BE49-F238E27FC236}">
                  <a16:creationId xmlns:a16="http://schemas.microsoft.com/office/drawing/2014/main" id="{EB4A7042-BF19-0EFA-6F63-52AF1F248595}"/>
                </a:ext>
              </a:extLst>
            </p:cNvPr>
            <p:cNvSpPr/>
            <p:nvPr>
              <p:custDataLst>
                <p:tags r:id="rId185"/>
              </p:custDataLst>
            </p:nvPr>
          </p:nvSpPr>
          <p:spPr>
            <a:xfrm>
              <a:off x="3175947" y="1459434"/>
              <a:ext cx="24439" cy="388417"/>
            </a:xfrm>
            <a:custGeom>
              <a:avLst/>
              <a:gdLst/>
              <a:ahLst/>
              <a:cxnLst/>
              <a:rect l="0" t="0" r="0" b="0"/>
              <a:pathLst>
                <a:path w="24439" h="388417">
                  <a:moveTo>
                    <a:pt x="14928" y="26466"/>
                  </a:moveTo>
                  <a:lnTo>
                    <a:pt x="14928" y="26466"/>
                  </a:lnTo>
                  <a:lnTo>
                    <a:pt x="22467" y="8566"/>
                  </a:lnTo>
                  <a:lnTo>
                    <a:pt x="24061" y="0"/>
                  </a:lnTo>
                  <a:lnTo>
                    <a:pt x="24192" y="355"/>
                  </a:lnTo>
                  <a:lnTo>
                    <a:pt x="24438" y="43638"/>
                  </a:lnTo>
                  <a:lnTo>
                    <a:pt x="19393" y="90889"/>
                  </a:lnTo>
                  <a:lnTo>
                    <a:pt x="16251" y="136218"/>
                  </a:lnTo>
                  <a:lnTo>
                    <a:pt x="10263" y="174696"/>
                  </a:lnTo>
                  <a:lnTo>
                    <a:pt x="6363" y="212771"/>
                  </a:lnTo>
                  <a:lnTo>
                    <a:pt x="4629" y="258409"/>
                  </a:lnTo>
                  <a:lnTo>
                    <a:pt x="0" y="302741"/>
                  </a:lnTo>
                  <a:lnTo>
                    <a:pt x="4022" y="341114"/>
                  </a:lnTo>
                  <a:lnTo>
                    <a:pt x="14928" y="38841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1" name="SMARTInkShape-486">
              <a:extLst>
                <a:ext uri="{FF2B5EF4-FFF2-40B4-BE49-F238E27FC236}">
                  <a16:creationId xmlns:a16="http://schemas.microsoft.com/office/drawing/2014/main" id="{AB3DAC7D-6F26-5E02-E46C-3EB3494F5558}"/>
                </a:ext>
              </a:extLst>
            </p:cNvPr>
            <p:cNvSpPr/>
            <p:nvPr>
              <p:custDataLst>
                <p:tags r:id="rId186"/>
              </p:custDataLst>
            </p:nvPr>
          </p:nvSpPr>
          <p:spPr>
            <a:xfrm>
              <a:off x="2895600" y="1554050"/>
              <a:ext cx="161926" cy="160451"/>
            </a:xfrm>
            <a:custGeom>
              <a:avLst/>
              <a:gdLst/>
              <a:ahLst/>
              <a:cxnLst/>
              <a:rect l="0" t="0" r="0" b="0"/>
              <a:pathLst>
                <a:path w="161926" h="160451">
                  <a:moveTo>
                    <a:pt x="0" y="27100"/>
                  </a:moveTo>
                  <a:lnTo>
                    <a:pt x="0" y="27100"/>
                  </a:lnTo>
                  <a:lnTo>
                    <a:pt x="5056" y="27100"/>
                  </a:lnTo>
                  <a:lnTo>
                    <a:pt x="10361" y="24278"/>
                  </a:lnTo>
                  <a:lnTo>
                    <a:pt x="13257" y="22044"/>
                  </a:lnTo>
                  <a:lnTo>
                    <a:pt x="16476" y="16739"/>
                  </a:lnTo>
                  <a:lnTo>
                    <a:pt x="17334" y="13843"/>
                  </a:lnTo>
                  <a:lnTo>
                    <a:pt x="18964" y="11912"/>
                  </a:lnTo>
                  <a:lnTo>
                    <a:pt x="23598" y="9766"/>
                  </a:lnTo>
                  <a:lnTo>
                    <a:pt x="25257" y="8136"/>
                  </a:lnTo>
                  <a:lnTo>
                    <a:pt x="27100" y="3502"/>
                  </a:lnTo>
                  <a:lnTo>
                    <a:pt x="28650" y="1843"/>
                  </a:lnTo>
                  <a:lnTo>
                    <a:pt x="33194" y="0"/>
                  </a:lnTo>
                  <a:lnTo>
                    <a:pt x="35888" y="566"/>
                  </a:lnTo>
                  <a:lnTo>
                    <a:pt x="41703" y="4018"/>
                  </a:lnTo>
                  <a:lnTo>
                    <a:pt x="43677" y="7479"/>
                  </a:lnTo>
                  <a:lnTo>
                    <a:pt x="49667" y="25419"/>
                  </a:lnTo>
                  <a:lnTo>
                    <a:pt x="53824" y="32703"/>
                  </a:lnTo>
                  <a:lnTo>
                    <a:pt x="55672" y="39468"/>
                  </a:lnTo>
                  <a:lnTo>
                    <a:pt x="55800" y="73131"/>
                  </a:lnTo>
                  <a:lnTo>
                    <a:pt x="48482" y="115581"/>
                  </a:lnTo>
                  <a:lnTo>
                    <a:pt x="47700" y="137796"/>
                  </a:lnTo>
                  <a:lnTo>
                    <a:pt x="47658" y="135212"/>
                  </a:lnTo>
                  <a:lnTo>
                    <a:pt x="60885" y="100597"/>
                  </a:lnTo>
                  <a:lnTo>
                    <a:pt x="69746" y="88693"/>
                  </a:lnTo>
                  <a:lnTo>
                    <a:pt x="96713" y="62414"/>
                  </a:lnTo>
                  <a:lnTo>
                    <a:pt x="104503" y="50381"/>
                  </a:lnTo>
                  <a:lnTo>
                    <a:pt x="129454" y="31426"/>
                  </a:lnTo>
                  <a:lnTo>
                    <a:pt x="136205" y="29023"/>
                  </a:lnTo>
                  <a:lnTo>
                    <a:pt x="139487" y="29440"/>
                  </a:lnTo>
                  <a:lnTo>
                    <a:pt x="145955" y="32726"/>
                  </a:lnTo>
                  <a:lnTo>
                    <a:pt x="148103" y="36142"/>
                  </a:lnTo>
                  <a:lnTo>
                    <a:pt x="150491" y="45583"/>
                  </a:lnTo>
                  <a:lnTo>
                    <a:pt x="152149" y="90146"/>
                  </a:lnTo>
                  <a:lnTo>
                    <a:pt x="153425" y="125047"/>
                  </a:lnTo>
                  <a:lnTo>
                    <a:pt x="161925" y="1604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70" name="SMARTInkShape-Group112">
            <a:extLst>
              <a:ext uri="{FF2B5EF4-FFF2-40B4-BE49-F238E27FC236}">
                <a16:creationId xmlns:a16="http://schemas.microsoft.com/office/drawing/2014/main" id="{18E62A70-03F7-1FDF-759A-6BAA7CD72E6E}"/>
              </a:ext>
            </a:extLst>
          </p:cNvPr>
          <p:cNvGrpSpPr/>
          <p:nvPr/>
        </p:nvGrpSpPr>
        <p:grpSpPr>
          <a:xfrm>
            <a:off x="4714875" y="1438667"/>
            <a:ext cx="952370" cy="380609"/>
            <a:chOff x="4714875" y="1438667"/>
            <a:chExt cx="952370" cy="380609"/>
          </a:xfrm>
        </p:grpSpPr>
        <p:sp>
          <p:nvSpPr>
            <p:cNvPr id="63" name="SMARTInkShape-487">
              <a:extLst>
                <a:ext uri="{FF2B5EF4-FFF2-40B4-BE49-F238E27FC236}">
                  <a16:creationId xmlns:a16="http://schemas.microsoft.com/office/drawing/2014/main" id="{13982415-F048-B4CE-83C1-19EF2FCC525A}"/>
                </a:ext>
              </a:extLst>
            </p:cNvPr>
            <p:cNvSpPr/>
            <p:nvPr>
              <p:custDataLst>
                <p:tags r:id="rId171"/>
              </p:custDataLst>
            </p:nvPr>
          </p:nvSpPr>
          <p:spPr>
            <a:xfrm>
              <a:off x="5581650" y="1457325"/>
              <a:ext cx="85595" cy="361951"/>
            </a:xfrm>
            <a:custGeom>
              <a:avLst/>
              <a:gdLst/>
              <a:ahLst/>
              <a:cxnLst/>
              <a:rect l="0" t="0" r="0" b="0"/>
              <a:pathLst>
                <a:path w="85595" h="361951">
                  <a:moveTo>
                    <a:pt x="19050" y="0"/>
                  </a:moveTo>
                  <a:lnTo>
                    <a:pt x="19050" y="0"/>
                  </a:lnTo>
                  <a:lnTo>
                    <a:pt x="50573" y="0"/>
                  </a:lnTo>
                  <a:lnTo>
                    <a:pt x="57049" y="2822"/>
                  </a:lnTo>
                  <a:lnTo>
                    <a:pt x="60257" y="5056"/>
                  </a:lnTo>
                  <a:lnTo>
                    <a:pt x="69830" y="23371"/>
                  </a:lnTo>
                  <a:lnTo>
                    <a:pt x="80697" y="68378"/>
                  </a:lnTo>
                  <a:lnTo>
                    <a:pt x="85063" y="112630"/>
                  </a:lnTo>
                  <a:lnTo>
                    <a:pt x="85594" y="159714"/>
                  </a:lnTo>
                  <a:lnTo>
                    <a:pt x="80630" y="199958"/>
                  </a:lnTo>
                  <a:lnTo>
                    <a:pt x="72456" y="240339"/>
                  </a:lnTo>
                  <a:lnTo>
                    <a:pt x="59155" y="284306"/>
                  </a:lnTo>
                  <a:lnTo>
                    <a:pt x="36235" y="328129"/>
                  </a:lnTo>
                  <a:lnTo>
                    <a:pt x="26335" y="339157"/>
                  </a:lnTo>
                  <a:lnTo>
                    <a:pt x="0" y="3619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4" name="SMARTInkShape-488">
              <a:extLst>
                <a:ext uri="{FF2B5EF4-FFF2-40B4-BE49-F238E27FC236}">
                  <a16:creationId xmlns:a16="http://schemas.microsoft.com/office/drawing/2014/main" id="{258F6D9D-5E8F-D1A3-EE43-EE6E09470474}"/>
                </a:ext>
              </a:extLst>
            </p:cNvPr>
            <p:cNvSpPr/>
            <p:nvPr>
              <p:custDataLst>
                <p:tags r:id="rId172"/>
              </p:custDataLst>
            </p:nvPr>
          </p:nvSpPr>
          <p:spPr>
            <a:xfrm>
              <a:off x="5476875" y="1586826"/>
              <a:ext cx="121782" cy="118150"/>
            </a:xfrm>
            <a:custGeom>
              <a:avLst/>
              <a:gdLst/>
              <a:ahLst/>
              <a:cxnLst/>
              <a:rect l="0" t="0" r="0" b="0"/>
              <a:pathLst>
                <a:path w="121782" h="118150">
                  <a:moveTo>
                    <a:pt x="28575" y="60999"/>
                  </a:moveTo>
                  <a:lnTo>
                    <a:pt x="28575" y="60999"/>
                  </a:lnTo>
                  <a:lnTo>
                    <a:pt x="55090" y="26283"/>
                  </a:lnTo>
                  <a:lnTo>
                    <a:pt x="85872" y="4713"/>
                  </a:lnTo>
                  <a:lnTo>
                    <a:pt x="92173" y="1250"/>
                  </a:lnTo>
                  <a:lnTo>
                    <a:pt x="97432" y="0"/>
                  </a:lnTo>
                  <a:lnTo>
                    <a:pt x="101996" y="224"/>
                  </a:lnTo>
                  <a:lnTo>
                    <a:pt x="109891" y="3296"/>
                  </a:lnTo>
                  <a:lnTo>
                    <a:pt x="116926" y="8189"/>
                  </a:lnTo>
                  <a:lnTo>
                    <a:pt x="120759" y="16714"/>
                  </a:lnTo>
                  <a:lnTo>
                    <a:pt x="121781" y="21951"/>
                  </a:lnTo>
                  <a:lnTo>
                    <a:pt x="120095" y="33414"/>
                  </a:lnTo>
                  <a:lnTo>
                    <a:pt x="110373" y="54590"/>
                  </a:lnTo>
                  <a:lnTo>
                    <a:pt x="98796" y="70851"/>
                  </a:lnTo>
                  <a:lnTo>
                    <a:pt x="76545" y="89788"/>
                  </a:lnTo>
                  <a:lnTo>
                    <a:pt x="36179" y="105886"/>
                  </a:lnTo>
                  <a:lnTo>
                    <a:pt x="0" y="11814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5" name="SMARTInkShape-489">
              <a:extLst>
                <a:ext uri="{FF2B5EF4-FFF2-40B4-BE49-F238E27FC236}">
                  <a16:creationId xmlns:a16="http://schemas.microsoft.com/office/drawing/2014/main" id="{67BC04F0-EB65-77D0-587E-6B3B4E622CBF}"/>
                </a:ext>
              </a:extLst>
            </p:cNvPr>
            <p:cNvSpPr/>
            <p:nvPr>
              <p:custDataLst>
                <p:tags r:id="rId173"/>
              </p:custDataLst>
            </p:nvPr>
          </p:nvSpPr>
          <p:spPr>
            <a:xfrm>
              <a:off x="5457825" y="1506274"/>
              <a:ext cx="66676" cy="313002"/>
            </a:xfrm>
            <a:custGeom>
              <a:avLst/>
              <a:gdLst/>
              <a:ahLst/>
              <a:cxnLst/>
              <a:rect l="0" t="0" r="0" b="0"/>
              <a:pathLst>
                <a:path w="66676" h="313002">
                  <a:moveTo>
                    <a:pt x="66675" y="8201"/>
                  </a:moveTo>
                  <a:lnTo>
                    <a:pt x="66675" y="8201"/>
                  </a:lnTo>
                  <a:lnTo>
                    <a:pt x="66675" y="0"/>
                  </a:lnTo>
                  <a:lnTo>
                    <a:pt x="59071" y="16263"/>
                  </a:lnTo>
                  <a:lnTo>
                    <a:pt x="49342" y="59893"/>
                  </a:lnTo>
                  <a:lnTo>
                    <a:pt x="37490" y="101164"/>
                  </a:lnTo>
                  <a:lnTo>
                    <a:pt x="23203" y="142504"/>
                  </a:lnTo>
                  <a:lnTo>
                    <a:pt x="17048" y="182661"/>
                  </a:lnTo>
                  <a:lnTo>
                    <a:pt x="9458" y="229397"/>
                  </a:lnTo>
                  <a:lnTo>
                    <a:pt x="969" y="277008"/>
                  </a:lnTo>
                  <a:lnTo>
                    <a:pt x="0" y="31300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6" name="SMARTInkShape-490">
              <a:extLst>
                <a:ext uri="{FF2B5EF4-FFF2-40B4-BE49-F238E27FC236}">
                  <a16:creationId xmlns:a16="http://schemas.microsoft.com/office/drawing/2014/main" id="{D2FD8EFA-4EFF-6FAB-A67B-95A4C47EAEF2}"/>
                </a:ext>
              </a:extLst>
            </p:cNvPr>
            <p:cNvSpPr/>
            <p:nvPr>
              <p:custDataLst>
                <p:tags r:id="rId174"/>
              </p:custDataLst>
            </p:nvPr>
          </p:nvSpPr>
          <p:spPr>
            <a:xfrm>
              <a:off x="5286375" y="1657350"/>
              <a:ext cx="142876" cy="9526"/>
            </a:xfrm>
            <a:custGeom>
              <a:avLst/>
              <a:gdLst/>
              <a:ahLst/>
              <a:cxnLst/>
              <a:rect l="0" t="0" r="0" b="0"/>
              <a:pathLst>
                <a:path w="142876" h="9526">
                  <a:moveTo>
                    <a:pt x="0" y="9525"/>
                  </a:moveTo>
                  <a:lnTo>
                    <a:pt x="0" y="9525"/>
                  </a:lnTo>
                  <a:lnTo>
                    <a:pt x="0" y="4469"/>
                  </a:lnTo>
                  <a:lnTo>
                    <a:pt x="1058" y="2979"/>
                  </a:lnTo>
                  <a:lnTo>
                    <a:pt x="2822" y="1986"/>
                  </a:lnTo>
                  <a:lnTo>
                    <a:pt x="10779" y="883"/>
                  </a:lnTo>
                  <a:lnTo>
                    <a:pt x="57105" y="116"/>
                  </a:lnTo>
                  <a:lnTo>
                    <a:pt x="100729" y="23"/>
                  </a:lnTo>
                  <a:lnTo>
                    <a:pt x="14287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7" name="SMARTInkShape-491">
              <a:extLst>
                <a:ext uri="{FF2B5EF4-FFF2-40B4-BE49-F238E27FC236}">
                  <a16:creationId xmlns:a16="http://schemas.microsoft.com/office/drawing/2014/main" id="{7CF199EE-9530-38B2-790C-D78A40F1CF8B}"/>
                </a:ext>
              </a:extLst>
            </p:cNvPr>
            <p:cNvSpPr/>
            <p:nvPr>
              <p:custDataLst>
                <p:tags r:id="rId175"/>
              </p:custDataLst>
            </p:nvPr>
          </p:nvSpPr>
          <p:spPr>
            <a:xfrm>
              <a:off x="5192085" y="1566399"/>
              <a:ext cx="18057" cy="205252"/>
            </a:xfrm>
            <a:custGeom>
              <a:avLst/>
              <a:gdLst/>
              <a:ahLst/>
              <a:cxnLst/>
              <a:rect l="0" t="0" r="0" b="0"/>
              <a:pathLst>
                <a:path w="18057" h="205252">
                  <a:moveTo>
                    <a:pt x="8565" y="14751"/>
                  </a:moveTo>
                  <a:lnTo>
                    <a:pt x="8565" y="14751"/>
                  </a:lnTo>
                  <a:lnTo>
                    <a:pt x="16766" y="6550"/>
                  </a:lnTo>
                  <a:lnTo>
                    <a:pt x="17828" y="0"/>
                  </a:lnTo>
                  <a:lnTo>
                    <a:pt x="18056" y="19498"/>
                  </a:lnTo>
                  <a:lnTo>
                    <a:pt x="10546" y="60179"/>
                  </a:lnTo>
                  <a:lnTo>
                    <a:pt x="3900" y="97455"/>
                  </a:lnTo>
                  <a:lnTo>
                    <a:pt x="0" y="144525"/>
                  </a:lnTo>
                  <a:lnTo>
                    <a:pt x="383" y="174558"/>
                  </a:lnTo>
                  <a:lnTo>
                    <a:pt x="8565" y="20525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8" name="SMARTInkShape-492">
              <a:extLst>
                <a:ext uri="{FF2B5EF4-FFF2-40B4-BE49-F238E27FC236}">
                  <a16:creationId xmlns:a16="http://schemas.microsoft.com/office/drawing/2014/main" id="{62E0F663-EE24-1DF2-7E0F-75E821870392}"/>
                </a:ext>
              </a:extLst>
            </p:cNvPr>
            <p:cNvSpPr/>
            <p:nvPr>
              <p:custDataLst>
                <p:tags r:id="rId176"/>
              </p:custDataLst>
            </p:nvPr>
          </p:nvSpPr>
          <p:spPr>
            <a:xfrm>
              <a:off x="4987853" y="1438667"/>
              <a:ext cx="164781" cy="380609"/>
            </a:xfrm>
            <a:custGeom>
              <a:avLst/>
              <a:gdLst/>
              <a:ahLst/>
              <a:cxnLst/>
              <a:rect l="0" t="0" r="0" b="0"/>
              <a:pathLst>
                <a:path w="164781" h="380609">
                  <a:moveTo>
                    <a:pt x="155647" y="9133"/>
                  </a:moveTo>
                  <a:lnTo>
                    <a:pt x="155647" y="9133"/>
                  </a:lnTo>
                  <a:lnTo>
                    <a:pt x="164780" y="0"/>
                  </a:lnTo>
                  <a:lnTo>
                    <a:pt x="159999" y="4781"/>
                  </a:lnTo>
                  <a:lnTo>
                    <a:pt x="157581" y="10021"/>
                  </a:lnTo>
                  <a:lnTo>
                    <a:pt x="156936" y="12900"/>
                  </a:lnTo>
                  <a:lnTo>
                    <a:pt x="115704" y="59851"/>
                  </a:lnTo>
                  <a:lnTo>
                    <a:pt x="82107" y="106641"/>
                  </a:lnTo>
                  <a:lnTo>
                    <a:pt x="56318" y="152305"/>
                  </a:lnTo>
                  <a:lnTo>
                    <a:pt x="30409" y="199672"/>
                  </a:lnTo>
                  <a:lnTo>
                    <a:pt x="9749" y="239857"/>
                  </a:lnTo>
                  <a:lnTo>
                    <a:pt x="0" y="279402"/>
                  </a:lnTo>
                  <a:lnTo>
                    <a:pt x="5115" y="322282"/>
                  </a:lnTo>
                  <a:lnTo>
                    <a:pt x="13325" y="346040"/>
                  </a:lnTo>
                  <a:lnTo>
                    <a:pt x="16316" y="351213"/>
                  </a:lnTo>
                  <a:lnTo>
                    <a:pt x="28106" y="359782"/>
                  </a:lnTo>
                  <a:lnTo>
                    <a:pt x="70687" y="376141"/>
                  </a:lnTo>
                  <a:lnTo>
                    <a:pt x="108022" y="38060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9" name="SMARTInkShape-493">
              <a:extLst>
                <a:ext uri="{FF2B5EF4-FFF2-40B4-BE49-F238E27FC236}">
                  <a16:creationId xmlns:a16="http://schemas.microsoft.com/office/drawing/2014/main" id="{2FCF739F-FB19-04A6-683B-8C569CB2F595}"/>
                </a:ext>
              </a:extLst>
            </p:cNvPr>
            <p:cNvSpPr/>
            <p:nvPr>
              <p:custDataLst>
                <p:tags r:id="rId177"/>
              </p:custDataLst>
            </p:nvPr>
          </p:nvSpPr>
          <p:spPr>
            <a:xfrm>
              <a:off x="4714875" y="1553002"/>
              <a:ext cx="161926" cy="199599"/>
            </a:xfrm>
            <a:custGeom>
              <a:avLst/>
              <a:gdLst/>
              <a:ahLst/>
              <a:cxnLst/>
              <a:rect l="0" t="0" r="0" b="0"/>
              <a:pathLst>
                <a:path w="161926" h="199599">
                  <a:moveTo>
                    <a:pt x="0" y="18623"/>
                  </a:moveTo>
                  <a:lnTo>
                    <a:pt x="0" y="18623"/>
                  </a:lnTo>
                  <a:lnTo>
                    <a:pt x="0" y="10422"/>
                  </a:lnTo>
                  <a:lnTo>
                    <a:pt x="5057" y="4434"/>
                  </a:lnTo>
                  <a:lnTo>
                    <a:pt x="10361" y="1733"/>
                  </a:lnTo>
                  <a:lnTo>
                    <a:pt x="17333" y="0"/>
                  </a:lnTo>
                  <a:lnTo>
                    <a:pt x="32157" y="26125"/>
                  </a:lnTo>
                  <a:lnTo>
                    <a:pt x="33079" y="32091"/>
                  </a:lnTo>
                  <a:lnTo>
                    <a:pt x="29377" y="73287"/>
                  </a:lnTo>
                  <a:lnTo>
                    <a:pt x="19980" y="118452"/>
                  </a:lnTo>
                  <a:lnTo>
                    <a:pt x="19326" y="127106"/>
                  </a:lnTo>
                  <a:lnTo>
                    <a:pt x="19234" y="126929"/>
                  </a:lnTo>
                  <a:lnTo>
                    <a:pt x="19172" y="125752"/>
                  </a:lnTo>
                  <a:lnTo>
                    <a:pt x="46500" y="79611"/>
                  </a:lnTo>
                  <a:lnTo>
                    <a:pt x="87962" y="36653"/>
                  </a:lnTo>
                  <a:lnTo>
                    <a:pt x="125516" y="15222"/>
                  </a:lnTo>
                  <a:lnTo>
                    <a:pt x="129186" y="14239"/>
                  </a:lnTo>
                  <a:lnTo>
                    <a:pt x="132691" y="14642"/>
                  </a:lnTo>
                  <a:lnTo>
                    <a:pt x="136085" y="15969"/>
                  </a:lnTo>
                  <a:lnTo>
                    <a:pt x="138349" y="17912"/>
                  </a:lnTo>
                  <a:lnTo>
                    <a:pt x="140864" y="22893"/>
                  </a:lnTo>
                  <a:lnTo>
                    <a:pt x="147879" y="68715"/>
                  </a:lnTo>
                  <a:lnTo>
                    <a:pt x="151061" y="95554"/>
                  </a:lnTo>
                  <a:lnTo>
                    <a:pt x="144685" y="137828"/>
                  </a:lnTo>
                  <a:lnTo>
                    <a:pt x="144737" y="157328"/>
                  </a:lnTo>
                  <a:lnTo>
                    <a:pt x="153217" y="187507"/>
                  </a:lnTo>
                  <a:lnTo>
                    <a:pt x="161925" y="19959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76" name="SMARTInkShape-Group113">
            <a:extLst>
              <a:ext uri="{FF2B5EF4-FFF2-40B4-BE49-F238E27FC236}">
                <a16:creationId xmlns:a16="http://schemas.microsoft.com/office/drawing/2014/main" id="{7AAC1318-E87F-1846-2C9A-91783F935EB8}"/>
              </a:ext>
            </a:extLst>
          </p:cNvPr>
          <p:cNvGrpSpPr/>
          <p:nvPr/>
        </p:nvGrpSpPr>
        <p:grpSpPr>
          <a:xfrm>
            <a:off x="5953125" y="1497292"/>
            <a:ext cx="828244" cy="213061"/>
            <a:chOff x="5953125" y="1497292"/>
            <a:chExt cx="828244" cy="213061"/>
          </a:xfrm>
        </p:grpSpPr>
        <p:sp>
          <p:nvSpPr>
            <p:cNvPr id="71" name="SMARTInkShape-494">
              <a:extLst>
                <a:ext uri="{FF2B5EF4-FFF2-40B4-BE49-F238E27FC236}">
                  <a16:creationId xmlns:a16="http://schemas.microsoft.com/office/drawing/2014/main" id="{AEB93DDA-4465-09DA-4763-71016E69C8D6}"/>
                </a:ext>
              </a:extLst>
            </p:cNvPr>
            <p:cNvSpPr/>
            <p:nvPr>
              <p:custDataLst>
                <p:tags r:id="rId166"/>
              </p:custDataLst>
            </p:nvPr>
          </p:nvSpPr>
          <p:spPr>
            <a:xfrm>
              <a:off x="6610791" y="1524038"/>
              <a:ext cx="170578" cy="186315"/>
            </a:xfrm>
            <a:custGeom>
              <a:avLst/>
              <a:gdLst/>
              <a:ahLst/>
              <a:cxnLst/>
              <a:rect l="0" t="0" r="0" b="0"/>
              <a:pathLst>
                <a:path w="170578" h="186315">
                  <a:moveTo>
                    <a:pt x="113859" y="38062"/>
                  </a:moveTo>
                  <a:lnTo>
                    <a:pt x="113859" y="38062"/>
                  </a:lnTo>
                  <a:lnTo>
                    <a:pt x="118915" y="33006"/>
                  </a:lnTo>
                  <a:lnTo>
                    <a:pt x="121397" y="27701"/>
                  </a:lnTo>
                  <a:lnTo>
                    <a:pt x="123268" y="11319"/>
                  </a:lnTo>
                  <a:lnTo>
                    <a:pt x="115173" y="1447"/>
                  </a:lnTo>
                  <a:lnTo>
                    <a:pt x="111621" y="622"/>
                  </a:lnTo>
                  <a:lnTo>
                    <a:pt x="91503" y="0"/>
                  </a:lnTo>
                  <a:lnTo>
                    <a:pt x="85226" y="2801"/>
                  </a:lnTo>
                  <a:lnTo>
                    <a:pt x="62855" y="17269"/>
                  </a:lnTo>
                  <a:lnTo>
                    <a:pt x="31386" y="63386"/>
                  </a:lnTo>
                  <a:lnTo>
                    <a:pt x="13325" y="97601"/>
                  </a:lnTo>
                  <a:lnTo>
                    <a:pt x="221" y="142180"/>
                  </a:lnTo>
                  <a:lnTo>
                    <a:pt x="0" y="145574"/>
                  </a:lnTo>
                  <a:lnTo>
                    <a:pt x="2577" y="152167"/>
                  </a:lnTo>
                  <a:lnTo>
                    <a:pt x="6192" y="158625"/>
                  </a:lnTo>
                  <a:lnTo>
                    <a:pt x="9285" y="168211"/>
                  </a:lnTo>
                  <a:lnTo>
                    <a:pt x="13760" y="174576"/>
                  </a:lnTo>
                  <a:lnTo>
                    <a:pt x="22098" y="178110"/>
                  </a:lnTo>
                  <a:lnTo>
                    <a:pt x="43214" y="181623"/>
                  </a:lnTo>
                  <a:lnTo>
                    <a:pt x="50006" y="185828"/>
                  </a:lnTo>
                  <a:lnTo>
                    <a:pt x="54357" y="186314"/>
                  </a:lnTo>
                  <a:lnTo>
                    <a:pt x="97912" y="181118"/>
                  </a:lnTo>
                  <a:lnTo>
                    <a:pt x="106066" y="181018"/>
                  </a:lnTo>
                  <a:lnTo>
                    <a:pt x="113218" y="178151"/>
                  </a:lnTo>
                  <a:lnTo>
                    <a:pt x="119925" y="174407"/>
                  </a:lnTo>
                  <a:lnTo>
                    <a:pt x="129650" y="171241"/>
                  </a:lnTo>
                  <a:lnTo>
                    <a:pt x="139234" y="165129"/>
                  </a:lnTo>
                  <a:lnTo>
                    <a:pt x="145597" y="163328"/>
                  </a:lnTo>
                  <a:lnTo>
                    <a:pt x="147718" y="160731"/>
                  </a:lnTo>
                  <a:lnTo>
                    <a:pt x="153943" y="144176"/>
                  </a:lnTo>
                  <a:lnTo>
                    <a:pt x="158132" y="137082"/>
                  </a:lnTo>
                  <a:lnTo>
                    <a:pt x="169554" y="97853"/>
                  </a:lnTo>
                  <a:lnTo>
                    <a:pt x="170577" y="84235"/>
                  </a:lnTo>
                  <a:lnTo>
                    <a:pt x="161283" y="51745"/>
                  </a:lnTo>
                  <a:lnTo>
                    <a:pt x="156808" y="44849"/>
                  </a:lnTo>
                  <a:lnTo>
                    <a:pt x="151292" y="41078"/>
                  </a:lnTo>
                  <a:lnTo>
                    <a:pt x="145312" y="38344"/>
                  </a:lnTo>
                  <a:lnTo>
                    <a:pt x="135996" y="31913"/>
                  </a:lnTo>
                  <a:lnTo>
                    <a:pt x="126533" y="28479"/>
                  </a:lnTo>
                  <a:lnTo>
                    <a:pt x="117027" y="22287"/>
                  </a:lnTo>
                  <a:lnTo>
                    <a:pt x="107507" y="19982"/>
                  </a:lnTo>
                  <a:lnTo>
                    <a:pt x="86578" y="19140"/>
                  </a:lnTo>
                  <a:lnTo>
                    <a:pt x="77746" y="21891"/>
                  </a:lnTo>
                  <a:lnTo>
                    <a:pt x="64422" y="30776"/>
                  </a:lnTo>
                  <a:lnTo>
                    <a:pt x="47184" y="4758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2" name="SMARTInkShape-495">
              <a:extLst>
                <a:ext uri="{FF2B5EF4-FFF2-40B4-BE49-F238E27FC236}">
                  <a16:creationId xmlns:a16="http://schemas.microsoft.com/office/drawing/2014/main" id="{DA6C29C6-B5A0-10B6-463C-E7D6BBF75764}"/>
                </a:ext>
              </a:extLst>
            </p:cNvPr>
            <p:cNvSpPr/>
            <p:nvPr>
              <p:custDataLst>
                <p:tags r:id="rId167"/>
              </p:custDataLst>
            </p:nvPr>
          </p:nvSpPr>
          <p:spPr>
            <a:xfrm>
              <a:off x="6458106" y="1535422"/>
              <a:ext cx="142702" cy="169505"/>
            </a:xfrm>
            <a:custGeom>
              <a:avLst/>
              <a:gdLst/>
              <a:ahLst/>
              <a:cxnLst/>
              <a:rect l="0" t="0" r="0" b="0"/>
              <a:pathLst>
                <a:path w="142702" h="169505">
                  <a:moveTo>
                    <a:pt x="95094" y="36203"/>
                  </a:moveTo>
                  <a:lnTo>
                    <a:pt x="95094" y="36203"/>
                  </a:lnTo>
                  <a:lnTo>
                    <a:pt x="100150" y="26090"/>
                  </a:lnTo>
                  <a:lnTo>
                    <a:pt x="100581" y="22053"/>
                  </a:lnTo>
                  <a:lnTo>
                    <a:pt x="96025" y="9737"/>
                  </a:lnTo>
                  <a:lnTo>
                    <a:pt x="80200" y="8252"/>
                  </a:lnTo>
                  <a:lnTo>
                    <a:pt x="55404" y="17926"/>
                  </a:lnTo>
                  <a:lnTo>
                    <a:pt x="26220" y="39167"/>
                  </a:lnTo>
                  <a:lnTo>
                    <a:pt x="22150" y="48457"/>
                  </a:lnTo>
                  <a:lnTo>
                    <a:pt x="19283" y="58582"/>
                  </a:lnTo>
                  <a:lnTo>
                    <a:pt x="2503" y="91190"/>
                  </a:lnTo>
                  <a:lnTo>
                    <a:pt x="0" y="123652"/>
                  </a:lnTo>
                  <a:lnTo>
                    <a:pt x="2735" y="130808"/>
                  </a:lnTo>
                  <a:lnTo>
                    <a:pt x="16325" y="150446"/>
                  </a:lnTo>
                  <a:lnTo>
                    <a:pt x="17181" y="153640"/>
                  </a:lnTo>
                  <a:lnTo>
                    <a:pt x="23777" y="160011"/>
                  </a:lnTo>
                  <a:lnTo>
                    <a:pt x="32706" y="165312"/>
                  </a:lnTo>
                  <a:lnTo>
                    <a:pt x="44740" y="168296"/>
                  </a:lnTo>
                  <a:lnTo>
                    <a:pt x="83860" y="169504"/>
                  </a:lnTo>
                  <a:lnTo>
                    <a:pt x="92924" y="166709"/>
                  </a:lnTo>
                  <a:lnTo>
                    <a:pt x="96822" y="164482"/>
                  </a:lnTo>
                  <a:lnTo>
                    <a:pt x="131151" y="121606"/>
                  </a:lnTo>
                  <a:lnTo>
                    <a:pt x="137578" y="108027"/>
                  </a:lnTo>
                  <a:lnTo>
                    <a:pt x="142268" y="62473"/>
                  </a:lnTo>
                  <a:lnTo>
                    <a:pt x="142701" y="24095"/>
                  </a:lnTo>
                  <a:lnTo>
                    <a:pt x="139889" y="17416"/>
                  </a:lnTo>
                  <a:lnTo>
                    <a:pt x="129459" y="4505"/>
                  </a:lnTo>
                  <a:lnTo>
                    <a:pt x="123420" y="948"/>
                  </a:lnTo>
                  <a:lnTo>
                    <a:pt x="120329" y="0"/>
                  </a:lnTo>
                  <a:lnTo>
                    <a:pt x="117209" y="426"/>
                  </a:lnTo>
                  <a:lnTo>
                    <a:pt x="104806" y="6856"/>
                  </a:lnTo>
                  <a:lnTo>
                    <a:pt x="95094" y="762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3" name="SMARTInkShape-496">
              <a:extLst>
                <a:ext uri="{FF2B5EF4-FFF2-40B4-BE49-F238E27FC236}">
                  <a16:creationId xmlns:a16="http://schemas.microsoft.com/office/drawing/2014/main" id="{E38FCB79-5812-E3F4-385D-AC7819247D38}"/>
                </a:ext>
              </a:extLst>
            </p:cNvPr>
            <p:cNvSpPr/>
            <p:nvPr>
              <p:custDataLst>
                <p:tags r:id="rId168"/>
              </p:custDataLst>
            </p:nvPr>
          </p:nvSpPr>
          <p:spPr>
            <a:xfrm>
              <a:off x="6239089" y="1497292"/>
              <a:ext cx="209337" cy="198159"/>
            </a:xfrm>
            <a:custGeom>
              <a:avLst/>
              <a:gdLst/>
              <a:ahLst/>
              <a:cxnLst/>
              <a:rect l="0" t="0" r="0" b="0"/>
              <a:pathLst>
                <a:path w="209337" h="198159">
                  <a:moveTo>
                    <a:pt x="18836" y="36233"/>
                  </a:moveTo>
                  <a:lnTo>
                    <a:pt x="18836" y="36233"/>
                  </a:lnTo>
                  <a:lnTo>
                    <a:pt x="40956" y="16935"/>
                  </a:lnTo>
                  <a:lnTo>
                    <a:pt x="75527" y="2334"/>
                  </a:lnTo>
                  <a:lnTo>
                    <a:pt x="85660" y="0"/>
                  </a:lnTo>
                  <a:lnTo>
                    <a:pt x="96513" y="1785"/>
                  </a:lnTo>
                  <a:lnTo>
                    <a:pt x="111702" y="8740"/>
                  </a:lnTo>
                  <a:lnTo>
                    <a:pt x="115672" y="11554"/>
                  </a:lnTo>
                  <a:lnTo>
                    <a:pt x="117259" y="17664"/>
                  </a:lnTo>
                  <a:lnTo>
                    <a:pt x="116202" y="35741"/>
                  </a:lnTo>
                  <a:lnTo>
                    <a:pt x="96464" y="80971"/>
                  </a:lnTo>
                  <a:lnTo>
                    <a:pt x="83112" y="102053"/>
                  </a:lnTo>
                  <a:lnTo>
                    <a:pt x="40920" y="147308"/>
                  </a:lnTo>
                  <a:lnTo>
                    <a:pt x="0" y="188419"/>
                  </a:lnTo>
                  <a:lnTo>
                    <a:pt x="23358" y="191427"/>
                  </a:lnTo>
                  <a:lnTo>
                    <a:pt x="62886" y="196829"/>
                  </a:lnTo>
                  <a:lnTo>
                    <a:pt x="104090" y="197764"/>
                  </a:lnTo>
                  <a:lnTo>
                    <a:pt x="150212" y="198080"/>
                  </a:lnTo>
                  <a:lnTo>
                    <a:pt x="209336" y="19815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4" name="SMARTInkShape-497">
              <a:extLst>
                <a:ext uri="{FF2B5EF4-FFF2-40B4-BE49-F238E27FC236}">
                  <a16:creationId xmlns:a16="http://schemas.microsoft.com/office/drawing/2014/main" id="{66CBD59D-25FA-896D-A8CC-E20F140DD70C}"/>
                </a:ext>
              </a:extLst>
            </p:cNvPr>
            <p:cNvSpPr/>
            <p:nvPr>
              <p:custDataLst>
                <p:tags r:id="rId169"/>
              </p:custDataLst>
            </p:nvPr>
          </p:nvSpPr>
          <p:spPr>
            <a:xfrm>
              <a:off x="5981700" y="1647825"/>
              <a:ext cx="152401" cy="19051"/>
            </a:xfrm>
            <a:custGeom>
              <a:avLst/>
              <a:gdLst/>
              <a:ahLst/>
              <a:cxnLst/>
              <a:rect l="0" t="0" r="0" b="0"/>
              <a:pathLst>
                <a:path w="152401" h="19051">
                  <a:moveTo>
                    <a:pt x="0" y="19050"/>
                  </a:moveTo>
                  <a:lnTo>
                    <a:pt x="0" y="19050"/>
                  </a:lnTo>
                  <a:lnTo>
                    <a:pt x="9721" y="17992"/>
                  </a:lnTo>
                  <a:lnTo>
                    <a:pt x="45664" y="8689"/>
                  </a:lnTo>
                  <a:lnTo>
                    <a:pt x="85144" y="2574"/>
                  </a:lnTo>
                  <a:lnTo>
                    <a:pt x="1524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5" name="SMARTInkShape-498">
              <a:extLst>
                <a:ext uri="{FF2B5EF4-FFF2-40B4-BE49-F238E27FC236}">
                  <a16:creationId xmlns:a16="http://schemas.microsoft.com/office/drawing/2014/main" id="{A73373D2-2A98-CE12-3EFA-3E94C5C3AC68}"/>
                </a:ext>
              </a:extLst>
            </p:cNvPr>
            <p:cNvSpPr/>
            <p:nvPr>
              <p:custDataLst>
                <p:tags r:id="rId170"/>
              </p:custDataLst>
            </p:nvPr>
          </p:nvSpPr>
          <p:spPr>
            <a:xfrm>
              <a:off x="5953125" y="1590675"/>
              <a:ext cx="114301" cy="9526"/>
            </a:xfrm>
            <a:custGeom>
              <a:avLst/>
              <a:gdLst/>
              <a:ahLst/>
              <a:cxnLst/>
              <a:rect l="0" t="0" r="0" b="0"/>
              <a:pathLst>
                <a:path w="114301" h="9526">
                  <a:moveTo>
                    <a:pt x="0" y="9525"/>
                  </a:moveTo>
                  <a:lnTo>
                    <a:pt x="0" y="9525"/>
                  </a:lnTo>
                  <a:lnTo>
                    <a:pt x="5056" y="9525"/>
                  </a:lnTo>
                  <a:lnTo>
                    <a:pt x="10361" y="6703"/>
                  </a:lnTo>
                  <a:lnTo>
                    <a:pt x="16247" y="2979"/>
                  </a:lnTo>
                  <a:lnTo>
                    <a:pt x="26569" y="883"/>
                  </a:lnTo>
                  <a:lnTo>
                    <a:pt x="71884" y="23"/>
                  </a:lnTo>
                  <a:lnTo>
                    <a:pt x="1143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83" name="SMARTInkShape-Group114">
            <a:extLst>
              <a:ext uri="{FF2B5EF4-FFF2-40B4-BE49-F238E27FC236}">
                <a16:creationId xmlns:a16="http://schemas.microsoft.com/office/drawing/2014/main" id="{A54F6F80-91A2-1B2A-1103-F1A0854606FC}"/>
              </a:ext>
            </a:extLst>
          </p:cNvPr>
          <p:cNvGrpSpPr/>
          <p:nvPr/>
        </p:nvGrpSpPr>
        <p:grpSpPr>
          <a:xfrm>
            <a:off x="8639178" y="1213824"/>
            <a:ext cx="600073" cy="453052"/>
            <a:chOff x="8639178" y="1213824"/>
            <a:chExt cx="600073" cy="453052"/>
          </a:xfrm>
        </p:grpSpPr>
        <p:sp>
          <p:nvSpPr>
            <p:cNvPr id="77" name="SMARTInkShape-499">
              <a:extLst>
                <a:ext uri="{FF2B5EF4-FFF2-40B4-BE49-F238E27FC236}">
                  <a16:creationId xmlns:a16="http://schemas.microsoft.com/office/drawing/2014/main" id="{FBC39F61-2751-1D56-6A9A-A1B5B670195F}"/>
                </a:ext>
              </a:extLst>
            </p:cNvPr>
            <p:cNvSpPr/>
            <p:nvPr>
              <p:custDataLst>
                <p:tags r:id="rId160"/>
              </p:custDataLst>
            </p:nvPr>
          </p:nvSpPr>
          <p:spPr>
            <a:xfrm>
              <a:off x="8639178" y="1213824"/>
              <a:ext cx="285748" cy="214403"/>
            </a:xfrm>
            <a:custGeom>
              <a:avLst/>
              <a:gdLst/>
              <a:ahLst/>
              <a:cxnLst/>
              <a:rect l="0" t="0" r="0" b="0"/>
              <a:pathLst>
                <a:path w="285748" h="214403">
                  <a:moveTo>
                    <a:pt x="28572" y="72051"/>
                  </a:moveTo>
                  <a:lnTo>
                    <a:pt x="28572" y="72051"/>
                  </a:lnTo>
                  <a:lnTo>
                    <a:pt x="44818" y="56863"/>
                  </a:lnTo>
                  <a:lnTo>
                    <a:pt x="50962" y="54717"/>
                  </a:lnTo>
                  <a:lnTo>
                    <a:pt x="83452" y="53046"/>
                  </a:lnTo>
                  <a:lnTo>
                    <a:pt x="95163" y="58071"/>
                  </a:lnTo>
                  <a:lnTo>
                    <a:pt x="98365" y="60614"/>
                  </a:lnTo>
                  <a:lnTo>
                    <a:pt x="108985" y="80449"/>
                  </a:lnTo>
                  <a:lnTo>
                    <a:pt x="113248" y="104205"/>
                  </a:lnTo>
                  <a:lnTo>
                    <a:pt x="114257" y="149560"/>
                  </a:lnTo>
                  <a:lnTo>
                    <a:pt x="104593" y="182184"/>
                  </a:lnTo>
                  <a:lnTo>
                    <a:pt x="100106" y="189085"/>
                  </a:lnTo>
                  <a:lnTo>
                    <a:pt x="94584" y="192858"/>
                  </a:lnTo>
                  <a:lnTo>
                    <a:pt x="88603" y="195593"/>
                  </a:lnTo>
                  <a:lnTo>
                    <a:pt x="69821" y="210947"/>
                  </a:lnTo>
                  <a:lnTo>
                    <a:pt x="63485" y="213157"/>
                  </a:lnTo>
                  <a:lnTo>
                    <a:pt x="48913" y="214402"/>
                  </a:lnTo>
                  <a:lnTo>
                    <a:pt x="31188" y="209714"/>
                  </a:lnTo>
                  <a:lnTo>
                    <a:pt x="21620" y="201674"/>
                  </a:lnTo>
                  <a:lnTo>
                    <a:pt x="14899" y="192103"/>
                  </a:lnTo>
                  <a:lnTo>
                    <a:pt x="1019" y="158922"/>
                  </a:lnTo>
                  <a:lnTo>
                    <a:pt x="0" y="111437"/>
                  </a:lnTo>
                  <a:lnTo>
                    <a:pt x="2821" y="102609"/>
                  </a:lnTo>
                  <a:lnTo>
                    <a:pt x="16244" y="85012"/>
                  </a:lnTo>
                  <a:lnTo>
                    <a:pt x="41501" y="60236"/>
                  </a:lnTo>
                  <a:lnTo>
                    <a:pt x="88047" y="31825"/>
                  </a:lnTo>
                  <a:lnTo>
                    <a:pt x="125099" y="21562"/>
                  </a:lnTo>
                  <a:lnTo>
                    <a:pt x="170876" y="9671"/>
                  </a:lnTo>
                  <a:lnTo>
                    <a:pt x="207144" y="6648"/>
                  </a:lnTo>
                  <a:lnTo>
                    <a:pt x="251680" y="2805"/>
                  </a:lnTo>
                  <a:lnTo>
                    <a:pt x="265314" y="0"/>
                  </a:lnTo>
                  <a:lnTo>
                    <a:pt x="268950" y="734"/>
                  </a:lnTo>
                  <a:lnTo>
                    <a:pt x="274048" y="3313"/>
                  </a:lnTo>
                  <a:lnTo>
                    <a:pt x="285747" y="537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8" name="SMARTInkShape-500">
              <a:extLst>
                <a:ext uri="{FF2B5EF4-FFF2-40B4-BE49-F238E27FC236}">
                  <a16:creationId xmlns:a16="http://schemas.microsoft.com/office/drawing/2014/main" id="{B9A86F74-0840-9554-ECDF-4BCAF24A641C}"/>
                </a:ext>
              </a:extLst>
            </p:cNvPr>
            <p:cNvSpPr/>
            <p:nvPr>
              <p:custDataLst>
                <p:tags r:id="rId161"/>
              </p:custDataLst>
            </p:nvPr>
          </p:nvSpPr>
          <p:spPr>
            <a:xfrm>
              <a:off x="8867775" y="1467245"/>
              <a:ext cx="17726" cy="199631"/>
            </a:xfrm>
            <a:custGeom>
              <a:avLst/>
              <a:gdLst/>
              <a:ahLst/>
              <a:cxnLst/>
              <a:rect l="0" t="0" r="0" b="0"/>
              <a:pathLst>
                <a:path w="17726" h="199631">
                  <a:moveTo>
                    <a:pt x="0" y="18655"/>
                  </a:moveTo>
                  <a:lnTo>
                    <a:pt x="0" y="18655"/>
                  </a:lnTo>
                  <a:lnTo>
                    <a:pt x="0" y="10454"/>
                  </a:lnTo>
                  <a:lnTo>
                    <a:pt x="1058" y="10013"/>
                  </a:lnTo>
                  <a:lnTo>
                    <a:pt x="8201" y="9246"/>
                  </a:lnTo>
                  <a:lnTo>
                    <a:pt x="8937" y="6360"/>
                  </a:lnTo>
                  <a:lnTo>
                    <a:pt x="9491" y="0"/>
                  </a:lnTo>
                  <a:lnTo>
                    <a:pt x="9515" y="4779"/>
                  </a:lnTo>
                  <a:lnTo>
                    <a:pt x="12343" y="10018"/>
                  </a:lnTo>
                  <a:lnTo>
                    <a:pt x="14578" y="12897"/>
                  </a:lnTo>
                  <a:lnTo>
                    <a:pt x="17725" y="37175"/>
                  </a:lnTo>
                  <a:lnTo>
                    <a:pt x="13301" y="82246"/>
                  </a:lnTo>
                  <a:lnTo>
                    <a:pt x="14778" y="119999"/>
                  </a:lnTo>
                  <a:lnTo>
                    <a:pt x="5507" y="158265"/>
                  </a:lnTo>
                  <a:lnTo>
                    <a:pt x="9525" y="19963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9" name="SMARTInkShape-501">
              <a:extLst>
                <a:ext uri="{FF2B5EF4-FFF2-40B4-BE49-F238E27FC236}">
                  <a16:creationId xmlns:a16="http://schemas.microsoft.com/office/drawing/2014/main" id="{6485FC0A-DB60-3E4A-A448-242CD7115BF8}"/>
                </a:ext>
              </a:extLst>
            </p:cNvPr>
            <p:cNvSpPr/>
            <p:nvPr>
              <p:custDataLst>
                <p:tags r:id="rId162"/>
              </p:custDataLst>
            </p:nvPr>
          </p:nvSpPr>
          <p:spPr>
            <a:xfrm>
              <a:off x="8877300" y="1506390"/>
              <a:ext cx="71776" cy="69475"/>
            </a:xfrm>
            <a:custGeom>
              <a:avLst/>
              <a:gdLst/>
              <a:ahLst/>
              <a:cxnLst/>
              <a:rect l="0" t="0" r="0" b="0"/>
              <a:pathLst>
                <a:path w="71776" h="69475">
                  <a:moveTo>
                    <a:pt x="9525" y="17610"/>
                  </a:moveTo>
                  <a:lnTo>
                    <a:pt x="9525" y="17610"/>
                  </a:lnTo>
                  <a:lnTo>
                    <a:pt x="14582" y="12554"/>
                  </a:lnTo>
                  <a:lnTo>
                    <a:pt x="19886" y="10071"/>
                  </a:lnTo>
                  <a:lnTo>
                    <a:pt x="22782" y="9409"/>
                  </a:lnTo>
                  <a:lnTo>
                    <a:pt x="24712" y="7909"/>
                  </a:lnTo>
                  <a:lnTo>
                    <a:pt x="26860" y="3421"/>
                  </a:lnTo>
                  <a:lnTo>
                    <a:pt x="29546" y="1800"/>
                  </a:lnTo>
                  <a:lnTo>
                    <a:pt x="38178" y="0"/>
                  </a:lnTo>
                  <a:lnTo>
                    <a:pt x="46249" y="2022"/>
                  </a:lnTo>
                  <a:lnTo>
                    <a:pt x="53363" y="5391"/>
                  </a:lnTo>
                  <a:lnTo>
                    <a:pt x="60053" y="6887"/>
                  </a:lnTo>
                  <a:lnTo>
                    <a:pt x="62260" y="9403"/>
                  </a:lnTo>
                  <a:lnTo>
                    <a:pt x="66425" y="20940"/>
                  </a:lnTo>
                  <a:lnTo>
                    <a:pt x="68625" y="23005"/>
                  </a:lnTo>
                  <a:lnTo>
                    <a:pt x="71150" y="24382"/>
                  </a:lnTo>
                  <a:lnTo>
                    <a:pt x="71775" y="26358"/>
                  </a:lnTo>
                  <a:lnTo>
                    <a:pt x="71134" y="28733"/>
                  </a:lnTo>
                  <a:lnTo>
                    <a:pt x="59527" y="46325"/>
                  </a:lnTo>
                  <a:lnTo>
                    <a:pt x="58734" y="49454"/>
                  </a:lnTo>
                  <a:lnTo>
                    <a:pt x="49387" y="55752"/>
                  </a:lnTo>
                  <a:lnTo>
                    <a:pt x="23711" y="69474"/>
                  </a:lnTo>
                  <a:lnTo>
                    <a:pt x="20041" y="69119"/>
                  </a:lnTo>
                  <a:lnTo>
                    <a:pt x="0" y="6523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0" name="SMARTInkShape-502">
              <a:extLst>
                <a:ext uri="{FF2B5EF4-FFF2-40B4-BE49-F238E27FC236}">
                  <a16:creationId xmlns:a16="http://schemas.microsoft.com/office/drawing/2014/main" id="{DBF756F3-7147-4D41-E0BF-501B76874E81}"/>
                </a:ext>
              </a:extLst>
            </p:cNvPr>
            <p:cNvSpPr/>
            <p:nvPr>
              <p:custDataLst>
                <p:tags r:id="rId163"/>
              </p:custDataLst>
            </p:nvPr>
          </p:nvSpPr>
          <p:spPr>
            <a:xfrm>
              <a:off x="8772525" y="1343064"/>
              <a:ext cx="219076" cy="114262"/>
            </a:xfrm>
            <a:custGeom>
              <a:avLst/>
              <a:gdLst/>
              <a:ahLst/>
              <a:cxnLst/>
              <a:rect l="0" t="0" r="0" b="0"/>
              <a:pathLst>
                <a:path w="219076" h="114262">
                  <a:moveTo>
                    <a:pt x="0" y="114261"/>
                  </a:moveTo>
                  <a:lnTo>
                    <a:pt x="0" y="114261"/>
                  </a:lnTo>
                  <a:lnTo>
                    <a:pt x="0" y="109205"/>
                  </a:lnTo>
                  <a:lnTo>
                    <a:pt x="2822" y="103900"/>
                  </a:lnTo>
                  <a:lnTo>
                    <a:pt x="8663" y="98014"/>
                  </a:lnTo>
                  <a:lnTo>
                    <a:pt x="22792" y="87693"/>
                  </a:lnTo>
                  <a:lnTo>
                    <a:pt x="59927" y="40219"/>
                  </a:lnTo>
                  <a:lnTo>
                    <a:pt x="68967" y="32670"/>
                  </a:lnTo>
                  <a:lnTo>
                    <a:pt x="84119" y="11405"/>
                  </a:lnTo>
                  <a:lnTo>
                    <a:pt x="85684" y="403"/>
                  </a:lnTo>
                  <a:lnTo>
                    <a:pt x="80230" y="48"/>
                  </a:lnTo>
                  <a:lnTo>
                    <a:pt x="82577" y="0"/>
                  </a:lnTo>
                  <a:lnTo>
                    <a:pt x="83627" y="1045"/>
                  </a:lnTo>
                  <a:lnTo>
                    <a:pt x="85449" y="8165"/>
                  </a:lnTo>
                  <a:lnTo>
                    <a:pt x="104015" y="27684"/>
                  </a:lnTo>
                  <a:lnTo>
                    <a:pt x="139913" y="50408"/>
                  </a:lnTo>
                  <a:lnTo>
                    <a:pt x="178653" y="66419"/>
                  </a:lnTo>
                  <a:lnTo>
                    <a:pt x="188732" y="74669"/>
                  </a:lnTo>
                  <a:lnTo>
                    <a:pt x="195032" y="75719"/>
                  </a:lnTo>
                  <a:lnTo>
                    <a:pt x="194580" y="76925"/>
                  </a:lnTo>
                  <a:lnTo>
                    <a:pt x="188433" y="81087"/>
                  </a:lnTo>
                  <a:lnTo>
                    <a:pt x="190181" y="82620"/>
                  </a:lnTo>
                  <a:lnTo>
                    <a:pt x="219075" y="8568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1" name="SMARTInkShape-503">
              <a:extLst>
                <a:ext uri="{FF2B5EF4-FFF2-40B4-BE49-F238E27FC236}">
                  <a16:creationId xmlns:a16="http://schemas.microsoft.com/office/drawing/2014/main" id="{20D20BC0-F4B3-CE79-1BB4-F7960AC19147}"/>
                </a:ext>
              </a:extLst>
            </p:cNvPr>
            <p:cNvSpPr/>
            <p:nvPr>
              <p:custDataLst>
                <p:tags r:id="rId164"/>
              </p:custDataLst>
            </p:nvPr>
          </p:nvSpPr>
          <p:spPr>
            <a:xfrm>
              <a:off x="9115425" y="1352550"/>
              <a:ext cx="76201" cy="1"/>
            </a:xfrm>
            <a:custGeom>
              <a:avLst/>
              <a:gdLst/>
              <a:ahLst/>
              <a:cxnLst/>
              <a:rect l="0" t="0" r="0" b="0"/>
              <a:pathLst>
                <a:path w="76201" h="1">
                  <a:moveTo>
                    <a:pt x="0" y="0"/>
                  </a:moveTo>
                  <a:lnTo>
                    <a:pt x="0" y="0"/>
                  </a:lnTo>
                  <a:lnTo>
                    <a:pt x="8201" y="0"/>
                  </a:lnTo>
                  <a:lnTo>
                    <a:pt x="3776" y="0"/>
                  </a:lnTo>
                  <a:lnTo>
                    <a:pt x="49519" y="0"/>
                  </a:lnTo>
                  <a:lnTo>
                    <a:pt x="762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2" name="SMARTInkShape-504">
              <a:extLst>
                <a:ext uri="{FF2B5EF4-FFF2-40B4-BE49-F238E27FC236}">
                  <a16:creationId xmlns:a16="http://schemas.microsoft.com/office/drawing/2014/main" id="{5B063E41-FBE9-50D4-1B7A-A005B3BCA7EC}"/>
                </a:ext>
              </a:extLst>
            </p:cNvPr>
            <p:cNvSpPr/>
            <p:nvPr>
              <p:custDataLst>
                <p:tags r:id="rId165"/>
              </p:custDataLst>
            </p:nvPr>
          </p:nvSpPr>
          <p:spPr>
            <a:xfrm>
              <a:off x="9115425" y="1409700"/>
              <a:ext cx="123826" cy="9134"/>
            </a:xfrm>
            <a:custGeom>
              <a:avLst/>
              <a:gdLst/>
              <a:ahLst/>
              <a:cxnLst/>
              <a:rect l="0" t="0" r="0" b="0"/>
              <a:pathLst>
                <a:path w="123826" h="9134">
                  <a:moveTo>
                    <a:pt x="0" y="0"/>
                  </a:moveTo>
                  <a:lnTo>
                    <a:pt x="0" y="0"/>
                  </a:lnTo>
                  <a:lnTo>
                    <a:pt x="0" y="8201"/>
                  </a:lnTo>
                  <a:lnTo>
                    <a:pt x="10113" y="9133"/>
                  </a:lnTo>
                  <a:lnTo>
                    <a:pt x="53673" y="1934"/>
                  </a:lnTo>
                  <a:lnTo>
                    <a:pt x="12382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98" name="SMARTInkShape-Group115">
            <a:extLst>
              <a:ext uri="{FF2B5EF4-FFF2-40B4-BE49-F238E27FC236}">
                <a16:creationId xmlns:a16="http://schemas.microsoft.com/office/drawing/2014/main" id="{32D43364-5CBF-EB11-6B1C-61EDD26267B0}"/>
              </a:ext>
            </a:extLst>
          </p:cNvPr>
          <p:cNvGrpSpPr/>
          <p:nvPr/>
        </p:nvGrpSpPr>
        <p:grpSpPr>
          <a:xfrm>
            <a:off x="9210675" y="962026"/>
            <a:ext cx="1828801" cy="845249"/>
            <a:chOff x="9210675" y="962026"/>
            <a:chExt cx="1828801" cy="845249"/>
          </a:xfrm>
        </p:grpSpPr>
        <p:sp>
          <p:nvSpPr>
            <p:cNvPr id="84" name="SMARTInkShape-505">
              <a:extLst>
                <a:ext uri="{FF2B5EF4-FFF2-40B4-BE49-F238E27FC236}">
                  <a16:creationId xmlns:a16="http://schemas.microsoft.com/office/drawing/2014/main" id="{3E72EABE-3C09-41E8-B53F-C0E5CFC75E3D}"/>
                </a:ext>
              </a:extLst>
            </p:cNvPr>
            <p:cNvSpPr/>
            <p:nvPr>
              <p:custDataLst>
                <p:tags r:id="rId146"/>
              </p:custDataLst>
            </p:nvPr>
          </p:nvSpPr>
          <p:spPr>
            <a:xfrm>
              <a:off x="9210675" y="962026"/>
              <a:ext cx="1828801" cy="845249"/>
            </a:xfrm>
            <a:custGeom>
              <a:avLst/>
              <a:gdLst/>
              <a:ahLst/>
              <a:cxnLst/>
              <a:rect l="0" t="0" r="0" b="0"/>
              <a:pathLst>
                <a:path w="1828801" h="845249">
                  <a:moveTo>
                    <a:pt x="0" y="752474"/>
                  </a:moveTo>
                  <a:lnTo>
                    <a:pt x="0" y="752474"/>
                  </a:lnTo>
                  <a:lnTo>
                    <a:pt x="8201" y="752474"/>
                  </a:lnTo>
                  <a:lnTo>
                    <a:pt x="1208" y="752474"/>
                  </a:lnTo>
                  <a:lnTo>
                    <a:pt x="5414" y="752474"/>
                  </a:lnTo>
                  <a:lnTo>
                    <a:pt x="6784" y="751416"/>
                  </a:lnTo>
                  <a:lnTo>
                    <a:pt x="14220" y="739216"/>
                  </a:lnTo>
                  <a:lnTo>
                    <a:pt x="19726" y="735998"/>
                  </a:lnTo>
                  <a:lnTo>
                    <a:pt x="22675" y="735140"/>
                  </a:lnTo>
                  <a:lnTo>
                    <a:pt x="24643" y="733510"/>
                  </a:lnTo>
                  <a:lnTo>
                    <a:pt x="41679" y="711078"/>
                  </a:lnTo>
                  <a:lnTo>
                    <a:pt x="55977" y="701638"/>
                  </a:lnTo>
                  <a:lnTo>
                    <a:pt x="71108" y="695513"/>
                  </a:lnTo>
                  <a:lnTo>
                    <a:pt x="72805" y="693333"/>
                  </a:lnTo>
                  <a:lnTo>
                    <a:pt x="73937" y="690822"/>
                  </a:lnTo>
                  <a:lnTo>
                    <a:pt x="75750" y="689147"/>
                  </a:lnTo>
                  <a:lnTo>
                    <a:pt x="80587" y="687287"/>
                  </a:lnTo>
                  <a:lnTo>
                    <a:pt x="94316" y="691296"/>
                  </a:lnTo>
                  <a:lnTo>
                    <a:pt x="106732" y="699187"/>
                  </a:lnTo>
                  <a:lnTo>
                    <a:pt x="109255" y="703191"/>
                  </a:lnTo>
                  <a:lnTo>
                    <a:pt x="122520" y="743557"/>
                  </a:lnTo>
                  <a:lnTo>
                    <a:pt x="135903" y="765472"/>
                  </a:lnTo>
                  <a:lnTo>
                    <a:pt x="148810" y="811850"/>
                  </a:lnTo>
                  <a:lnTo>
                    <a:pt x="152395" y="830509"/>
                  </a:lnTo>
                  <a:lnTo>
                    <a:pt x="160461" y="845248"/>
                  </a:lnTo>
                  <a:lnTo>
                    <a:pt x="160949" y="845015"/>
                  </a:lnTo>
                  <a:lnTo>
                    <a:pt x="162695" y="839631"/>
                  </a:lnTo>
                  <a:lnTo>
                    <a:pt x="166854" y="834249"/>
                  </a:lnTo>
                  <a:lnTo>
                    <a:pt x="169407" y="825507"/>
                  </a:lnTo>
                  <a:lnTo>
                    <a:pt x="172240" y="782357"/>
                  </a:lnTo>
                  <a:lnTo>
                    <a:pt x="178936" y="743207"/>
                  </a:lnTo>
                  <a:lnTo>
                    <a:pt x="180573" y="699844"/>
                  </a:lnTo>
                  <a:lnTo>
                    <a:pt x="180856" y="663032"/>
                  </a:lnTo>
                  <a:lnTo>
                    <a:pt x="187498" y="619213"/>
                  </a:lnTo>
                  <a:lnTo>
                    <a:pt x="189907" y="576534"/>
                  </a:lnTo>
                  <a:lnTo>
                    <a:pt x="195440" y="536980"/>
                  </a:lnTo>
                  <a:lnTo>
                    <a:pt x="193631" y="489461"/>
                  </a:lnTo>
                  <a:lnTo>
                    <a:pt x="198449" y="448402"/>
                  </a:lnTo>
                  <a:lnTo>
                    <a:pt x="199713" y="409718"/>
                  </a:lnTo>
                  <a:lnTo>
                    <a:pt x="205451" y="364957"/>
                  </a:lnTo>
                  <a:lnTo>
                    <a:pt x="201410" y="321621"/>
                  </a:lnTo>
                  <a:lnTo>
                    <a:pt x="201265" y="281810"/>
                  </a:lnTo>
                  <a:lnTo>
                    <a:pt x="205567" y="264356"/>
                  </a:lnTo>
                  <a:lnTo>
                    <a:pt x="203196" y="250953"/>
                  </a:lnTo>
                  <a:lnTo>
                    <a:pt x="206139" y="234046"/>
                  </a:lnTo>
                  <a:lnTo>
                    <a:pt x="201040" y="192967"/>
                  </a:lnTo>
                  <a:lnTo>
                    <a:pt x="200158" y="150738"/>
                  </a:lnTo>
                  <a:lnTo>
                    <a:pt x="197241" y="123332"/>
                  </a:lnTo>
                  <a:lnTo>
                    <a:pt x="188270" y="76992"/>
                  </a:lnTo>
                  <a:lnTo>
                    <a:pt x="182416" y="56012"/>
                  </a:lnTo>
                  <a:lnTo>
                    <a:pt x="181013" y="33653"/>
                  </a:lnTo>
                  <a:lnTo>
                    <a:pt x="179943" y="31960"/>
                  </a:lnTo>
                  <a:lnTo>
                    <a:pt x="178170" y="30831"/>
                  </a:lnTo>
                  <a:lnTo>
                    <a:pt x="171844" y="28706"/>
                  </a:lnTo>
                  <a:lnTo>
                    <a:pt x="179686" y="20385"/>
                  </a:lnTo>
                  <a:lnTo>
                    <a:pt x="175537" y="24501"/>
                  </a:lnTo>
                  <a:lnTo>
                    <a:pt x="175233" y="25859"/>
                  </a:lnTo>
                  <a:lnTo>
                    <a:pt x="176088" y="26764"/>
                  </a:lnTo>
                  <a:lnTo>
                    <a:pt x="179862" y="27769"/>
                  </a:lnTo>
                  <a:lnTo>
                    <a:pt x="215071" y="29611"/>
                  </a:lnTo>
                  <a:lnTo>
                    <a:pt x="221881" y="33621"/>
                  </a:lnTo>
                  <a:lnTo>
                    <a:pt x="265870" y="37706"/>
                  </a:lnTo>
                  <a:lnTo>
                    <a:pt x="311944" y="38065"/>
                  </a:lnTo>
                  <a:lnTo>
                    <a:pt x="357363" y="38089"/>
                  </a:lnTo>
                  <a:lnTo>
                    <a:pt x="400925" y="38096"/>
                  </a:lnTo>
                  <a:lnTo>
                    <a:pt x="440644" y="38098"/>
                  </a:lnTo>
                  <a:lnTo>
                    <a:pt x="484280" y="38099"/>
                  </a:lnTo>
                  <a:lnTo>
                    <a:pt x="520609" y="38099"/>
                  </a:lnTo>
                  <a:lnTo>
                    <a:pt x="561594" y="38099"/>
                  </a:lnTo>
                  <a:lnTo>
                    <a:pt x="602197" y="38099"/>
                  </a:lnTo>
                  <a:lnTo>
                    <a:pt x="646094" y="38099"/>
                  </a:lnTo>
                  <a:lnTo>
                    <a:pt x="687558" y="38099"/>
                  </a:lnTo>
                  <a:lnTo>
                    <a:pt x="734008" y="38099"/>
                  </a:lnTo>
                  <a:lnTo>
                    <a:pt x="776753" y="37041"/>
                  </a:lnTo>
                  <a:lnTo>
                    <a:pt x="821875" y="31553"/>
                  </a:lnTo>
                  <a:lnTo>
                    <a:pt x="861467" y="29457"/>
                  </a:lnTo>
                  <a:lnTo>
                    <a:pt x="895893" y="28836"/>
                  </a:lnTo>
                  <a:lnTo>
                    <a:pt x="938668" y="28652"/>
                  </a:lnTo>
                  <a:lnTo>
                    <a:pt x="985914" y="28597"/>
                  </a:lnTo>
                  <a:lnTo>
                    <a:pt x="1021324" y="28584"/>
                  </a:lnTo>
                  <a:lnTo>
                    <a:pt x="1061793" y="23521"/>
                  </a:lnTo>
                  <a:lnTo>
                    <a:pt x="1104005" y="20374"/>
                  </a:lnTo>
                  <a:lnTo>
                    <a:pt x="1144969" y="19442"/>
                  </a:lnTo>
                  <a:lnTo>
                    <a:pt x="1183918" y="19165"/>
                  </a:lnTo>
                  <a:lnTo>
                    <a:pt x="1227326" y="19083"/>
                  </a:lnTo>
                  <a:lnTo>
                    <a:pt x="1260911" y="16242"/>
                  </a:lnTo>
                  <a:lnTo>
                    <a:pt x="1295946" y="12510"/>
                  </a:lnTo>
                  <a:lnTo>
                    <a:pt x="1329157" y="10851"/>
                  </a:lnTo>
                  <a:lnTo>
                    <a:pt x="1372548" y="9917"/>
                  </a:lnTo>
                  <a:lnTo>
                    <a:pt x="1420081" y="6754"/>
                  </a:lnTo>
                  <a:lnTo>
                    <a:pt x="1467017" y="592"/>
                  </a:lnTo>
                  <a:lnTo>
                    <a:pt x="1504999" y="175"/>
                  </a:lnTo>
                  <a:lnTo>
                    <a:pt x="1545646" y="34"/>
                  </a:lnTo>
                  <a:lnTo>
                    <a:pt x="1582507" y="9"/>
                  </a:lnTo>
                  <a:lnTo>
                    <a:pt x="1621885" y="2"/>
                  </a:lnTo>
                  <a:lnTo>
                    <a:pt x="1667629" y="0"/>
                  </a:lnTo>
                  <a:lnTo>
                    <a:pt x="1708138" y="1058"/>
                  </a:lnTo>
                  <a:lnTo>
                    <a:pt x="1751343" y="7538"/>
                  </a:lnTo>
                  <a:lnTo>
                    <a:pt x="1792455" y="9262"/>
                  </a:lnTo>
                  <a:lnTo>
                    <a:pt x="1820382" y="9490"/>
                  </a:lnTo>
                  <a:lnTo>
                    <a:pt x="1823188" y="10559"/>
                  </a:lnTo>
                  <a:lnTo>
                    <a:pt x="1825058" y="12331"/>
                  </a:lnTo>
                  <a:lnTo>
                    <a:pt x="1828800" y="1904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5" name="SMARTInkShape-506">
              <a:extLst>
                <a:ext uri="{FF2B5EF4-FFF2-40B4-BE49-F238E27FC236}">
                  <a16:creationId xmlns:a16="http://schemas.microsoft.com/office/drawing/2014/main" id="{ACB6E3BE-2463-4547-3AE4-D276389ED5E9}"/>
                </a:ext>
              </a:extLst>
            </p:cNvPr>
            <p:cNvSpPr/>
            <p:nvPr>
              <p:custDataLst>
                <p:tags r:id="rId147"/>
              </p:custDataLst>
            </p:nvPr>
          </p:nvSpPr>
          <p:spPr>
            <a:xfrm>
              <a:off x="9506712" y="1219234"/>
              <a:ext cx="112549" cy="127816"/>
            </a:xfrm>
            <a:custGeom>
              <a:avLst/>
              <a:gdLst/>
              <a:ahLst/>
              <a:cxnLst/>
              <a:rect l="0" t="0" r="0" b="0"/>
              <a:pathLst>
                <a:path w="112549" h="127816">
                  <a:moveTo>
                    <a:pt x="65913" y="9491"/>
                  </a:moveTo>
                  <a:lnTo>
                    <a:pt x="65913" y="9491"/>
                  </a:lnTo>
                  <a:lnTo>
                    <a:pt x="56779" y="9491"/>
                  </a:lnTo>
                  <a:lnTo>
                    <a:pt x="56391" y="82"/>
                  </a:lnTo>
                  <a:lnTo>
                    <a:pt x="46276" y="0"/>
                  </a:lnTo>
                  <a:lnTo>
                    <a:pt x="43297" y="1047"/>
                  </a:lnTo>
                  <a:lnTo>
                    <a:pt x="41311" y="2804"/>
                  </a:lnTo>
                  <a:lnTo>
                    <a:pt x="39987" y="5033"/>
                  </a:lnTo>
                  <a:lnTo>
                    <a:pt x="7911" y="35615"/>
                  </a:lnTo>
                  <a:lnTo>
                    <a:pt x="3093" y="50735"/>
                  </a:lnTo>
                  <a:lnTo>
                    <a:pt x="0" y="86312"/>
                  </a:lnTo>
                  <a:lnTo>
                    <a:pt x="1862" y="93513"/>
                  </a:lnTo>
                  <a:lnTo>
                    <a:pt x="13538" y="108705"/>
                  </a:lnTo>
                  <a:lnTo>
                    <a:pt x="20763" y="116381"/>
                  </a:lnTo>
                  <a:lnTo>
                    <a:pt x="40894" y="126652"/>
                  </a:lnTo>
                  <a:lnTo>
                    <a:pt x="47116" y="127815"/>
                  </a:lnTo>
                  <a:lnTo>
                    <a:pt x="78274" y="123225"/>
                  </a:lnTo>
                  <a:lnTo>
                    <a:pt x="86576" y="118954"/>
                  </a:lnTo>
                  <a:lnTo>
                    <a:pt x="102257" y="105542"/>
                  </a:lnTo>
                  <a:lnTo>
                    <a:pt x="108524" y="94161"/>
                  </a:lnTo>
                  <a:lnTo>
                    <a:pt x="112548" y="64551"/>
                  </a:lnTo>
                  <a:lnTo>
                    <a:pt x="108187" y="37447"/>
                  </a:lnTo>
                  <a:lnTo>
                    <a:pt x="103046" y="27207"/>
                  </a:lnTo>
                  <a:lnTo>
                    <a:pt x="91379" y="18621"/>
                  </a:lnTo>
                  <a:lnTo>
                    <a:pt x="77339" y="12196"/>
                  </a:lnTo>
                  <a:lnTo>
                    <a:pt x="56388" y="949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6" name="SMARTInkShape-507">
              <a:extLst>
                <a:ext uri="{FF2B5EF4-FFF2-40B4-BE49-F238E27FC236}">
                  <a16:creationId xmlns:a16="http://schemas.microsoft.com/office/drawing/2014/main" id="{EB489CC9-9428-E3E1-4BD7-235FC4C8258D}"/>
                </a:ext>
              </a:extLst>
            </p:cNvPr>
            <p:cNvSpPr/>
            <p:nvPr>
              <p:custDataLst>
                <p:tags r:id="rId148"/>
              </p:custDataLst>
            </p:nvPr>
          </p:nvSpPr>
          <p:spPr>
            <a:xfrm>
              <a:off x="9686925" y="1304925"/>
              <a:ext cx="19051" cy="9526"/>
            </a:xfrm>
            <a:custGeom>
              <a:avLst/>
              <a:gdLst/>
              <a:ahLst/>
              <a:cxnLst/>
              <a:rect l="0" t="0" r="0" b="0"/>
              <a:pathLst>
                <a:path w="19051" h="9526">
                  <a:moveTo>
                    <a:pt x="0" y="9525"/>
                  </a:moveTo>
                  <a:lnTo>
                    <a:pt x="0" y="9525"/>
                  </a:lnTo>
                  <a:lnTo>
                    <a:pt x="0" y="4468"/>
                  </a:lnTo>
                  <a:lnTo>
                    <a:pt x="2117" y="2979"/>
                  </a:lnTo>
                  <a:lnTo>
                    <a:pt x="1905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7" name="SMARTInkShape-508">
              <a:extLst>
                <a:ext uri="{FF2B5EF4-FFF2-40B4-BE49-F238E27FC236}">
                  <a16:creationId xmlns:a16="http://schemas.microsoft.com/office/drawing/2014/main" id="{C4D800C9-3934-FC5D-9427-5F60E1A0C362}"/>
                </a:ext>
              </a:extLst>
            </p:cNvPr>
            <p:cNvSpPr/>
            <p:nvPr>
              <p:custDataLst>
                <p:tags r:id="rId149"/>
              </p:custDataLst>
            </p:nvPr>
          </p:nvSpPr>
          <p:spPr>
            <a:xfrm>
              <a:off x="9754072" y="1214595"/>
              <a:ext cx="97780" cy="151898"/>
            </a:xfrm>
            <a:custGeom>
              <a:avLst/>
              <a:gdLst/>
              <a:ahLst/>
              <a:cxnLst/>
              <a:rect l="0" t="0" r="0" b="0"/>
              <a:pathLst>
                <a:path w="97780" h="151898">
                  <a:moveTo>
                    <a:pt x="28103" y="14130"/>
                  </a:moveTo>
                  <a:lnTo>
                    <a:pt x="28103" y="14130"/>
                  </a:lnTo>
                  <a:lnTo>
                    <a:pt x="42232" y="0"/>
                  </a:lnTo>
                  <a:lnTo>
                    <a:pt x="40381" y="1853"/>
                  </a:lnTo>
                  <a:lnTo>
                    <a:pt x="38852" y="6204"/>
                  </a:lnTo>
                  <a:lnTo>
                    <a:pt x="38443" y="8846"/>
                  </a:lnTo>
                  <a:lnTo>
                    <a:pt x="37114" y="10607"/>
                  </a:lnTo>
                  <a:lnTo>
                    <a:pt x="19386" y="23779"/>
                  </a:lnTo>
                  <a:lnTo>
                    <a:pt x="13645" y="31824"/>
                  </a:lnTo>
                  <a:lnTo>
                    <a:pt x="10036" y="38927"/>
                  </a:lnTo>
                  <a:lnTo>
                    <a:pt x="1121" y="50269"/>
                  </a:lnTo>
                  <a:lnTo>
                    <a:pt x="0" y="61762"/>
                  </a:lnTo>
                  <a:lnTo>
                    <a:pt x="2560" y="69872"/>
                  </a:lnTo>
                  <a:lnTo>
                    <a:pt x="4725" y="73516"/>
                  </a:lnTo>
                  <a:lnTo>
                    <a:pt x="8283" y="75946"/>
                  </a:lnTo>
                  <a:lnTo>
                    <a:pt x="17883" y="78645"/>
                  </a:lnTo>
                  <a:lnTo>
                    <a:pt x="61922" y="85672"/>
                  </a:lnTo>
                  <a:lnTo>
                    <a:pt x="91810" y="100078"/>
                  </a:lnTo>
                  <a:lnTo>
                    <a:pt x="95975" y="103178"/>
                  </a:lnTo>
                  <a:lnTo>
                    <a:pt x="97692" y="106304"/>
                  </a:lnTo>
                  <a:lnTo>
                    <a:pt x="97779" y="109446"/>
                  </a:lnTo>
                  <a:lnTo>
                    <a:pt x="90314" y="127150"/>
                  </a:lnTo>
                  <a:lnTo>
                    <a:pt x="87569" y="130751"/>
                  </a:lnTo>
                  <a:lnTo>
                    <a:pt x="72736" y="139354"/>
                  </a:lnTo>
                  <a:lnTo>
                    <a:pt x="49737" y="150931"/>
                  </a:lnTo>
                  <a:lnTo>
                    <a:pt x="44642" y="151897"/>
                  </a:lnTo>
                  <a:lnTo>
                    <a:pt x="28103" y="14748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8" name="SMARTInkShape-509">
              <a:extLst>
                <a:ext uri="{FF2B5EF4-FFF2-40B4-BE49-F238E27FC236}">
                  <a16:creationId xmlns:a16="http://schemas.microsoft.com/office/drawing/2014/main" id="{4088C6D5-3663-DBDB-8979-E5C6EE5EDC79}"/>
                </a:ext>
              </a:extLst>
            </p:cNvPr>
            <p:cNvSpPr/>
            <p:nvPr>
              <p:custDataLst>
                <p:tags r:id="rId150"/>
              </p:custDataLst>
            </p:nvPr>
          </p:nvSpPr>
          <p:spPr>
            <a:xfrm>
              <a:off x="9801225" y="1209675"/>
              <a:ext cx="114301" cy="19051"/>
            </a:xfrm>
            <a:custGeom>
              <a:avLst/>
              <a:gdLst/>
              <a:ahLst/>
              <a:cxnLst/>
              <a:rect l="0" t="0" r="0" b="0"/>
              <a:pathLst>
                <a:path w="114301" h="19051">
                  <a:moveTo>
                    <a:pt x="0" y="19050"/>
                  </a:moveTo>
                  <a:lnTo>
                    <a:pt x="0" y="19050"/>
                  </a:lnTo>
                  <a:lnTo>
                    <a:pt x="0" y="13993"/>
                  </a:lnTo>
                  <a:lnTo>
                    <a:pt x="5644" y="8689"/>
                  </a:lnTo>
                  <a:lnTo>
                    <a:pt x="15208" y="3862"/>
                  </a:lnTo>
                  <a:lnTo>
                    <a:pt x="60120" y="226"/>
                  </a:lnTo>
                  <a:lnTo>
                    <a:pt x="1143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9" name="SMARTInkShape-510">
              <a:extLst>
                <a:ext uri="{FF2B5EF4-FFF2-40B4-BE49-F238E27FC236}">
                  <a16:creationId xmlns:a16="http://schemas.microsoft.com/office/drawing/2014/main" id="{E85EC450-15F4-6653-F998-B10F38B58C3E}"/>
                </a:ext>
              </a:extLst>
            </p:cNvPr>
            <p:cNvSpPr/>
            <p:nvPr>
              <p:custDataLst>
                <p:tags r:id="rId151"/>
              </p:custDataLst>
            </p:nvPr>
          </p:nvSpPr>
          <p:spPr>
            <a:xfrm>
              <a:off x="10002987" y="1123960"/>
              <a:ext cx="122079" cy="304791"/>
            </a:xfrm>
            <a:custGeom>
              <a:avLst/>
              <a:gdLst/>
              <a:ahLst/>
              <a:cxnLst/>
              <a:rect l="0" t="0" r="0" b="0"/>
              <a:pathLst>
                <a:path w="122079" h="304791">
                  <a:moveTo>
                    <a:pt x="112563" y="9515"/>
                  </a:moveTo>
                  <a:lnTo>
                    <a:pt x="112563" y="9515"/>
                  </a:lnTo>
                  <a:lnTo>
                    <a:pt x="122078" y="0"/>
                  </a:lnTo>
                  <a:lnTo>
                    <a:pt x="81384" y="40694"/>
                  </a:lnTo>
                  <a:lnTo>
                    <a:pt x="46431" y="85367"/>
                  </a:lnTo>
                  <a:lnTo>
                    <a:pt x="24764" y="125593"/>
                  </a:lnTo>
                  <a:lnTo>
                    <a:pt x="7056" y="154446"/>
                  </a:lnTo>
                  <a:lnTo>
                    <a:pt x="0" y="201048"/>
                  </a:lnTo>
                  <a:lnTo>
                    <a:pt x="1599" y="235599"/>
                  </a:lnTo>
                  <a:lnTo>
                    <a:pt x="8776" y="260300"/>
                  </a:lnTo>
                  <a:lnTo>
                    <a:pt x="11621" y="265605"/>
                  </a:lnTo>
                  <a:lnTo>
                    <a:pt x="23251" y="274322"/>
                  </a:lnTo>
                  <a:lnTo>
                    <a:pt x="65719" y="291841"/>
                  </a:lnTo>
                  <a:lnTo>
                    <a:pt x="103038" y="30479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0" name="SMARTInkShape-511">
              <a:extLst>
                <a:ext uri="{FF2B5EF4-FFF2-40B4-BE49-F238E27FC236}">
                  <a16:creationId xmlns:a16="http://schemas.microsoft.com/office/drawing/2014/main" id="{D7C701C6-499E-54F5-F2AA-83EEA8264EA0}"/>
                </a:ext>
              </a:extLst>
            </p:cNvPr>
            <p:cNvSpPr/>
            <p:nvPr>
              <p:custDataLst>
                <p:tags r:id="rId152"/>
              </p:custDataLst>
            </p:nvPr>
          </p:nvSpPr>
          <p:spPr>
            <a:xfrm>
              <a:off x="10203314" y="1211391"/>
              <a:ext cx="25178" cy="150685"/>
            </a:xfrm>
            <a:custGeom>
              <a:avLst/>
              <a:gdLst/>
              <a:ahLst/>
              <a:cxnLst/>
              <a:rect l="0" t="0" r="0" b="0"/>
              <a:pathLst>
                <a:path w="25178" h="150685">
                  <a:moveTo>
                    <a:pt x="7486" y="17334"/>
                  </a:moveTo>
                  <a:lnTo>
                    <a:pt x="7486" y="17334"/>
                  </a:lnTo>
                  <a:lnTo>
                    <a:pt x="12543" y="12277"/>
                  </a:lnTo>
                  <a:lnTo>
                    <a:pt x="15024" y="6973"/>
                  </a:lnTo>
                  <a:lnTo>
                    <a:pt x="16620" y="0"/>
                  </a:lnTo>
                  <a:lnTo>
                    <a:pt x="17809" y="487"/>
                  </a:lnTo>
                  <a:lnTo>
                    <a:pt x="21951" y="3849"/>
                  </a:lnTo>
                  <a:lnTo>
                    <a:pt x="24498" y="11694"/>
                  </a:lnTo>
                  <a:lnTo>
                    <a:pt x="25177" y="16749"/>
                  </a:lnTo>
                  <a:lnTo>
                    <a:pt x="11266" y="64248"/>
                  </a:lnTo>
                  <a:lnTo>
                    <a:pt x="1272" y="104948"/>
                  </a:lnTo>
                  <a:lnTo>
                    <a:pt x="0" y="130077"/>
                  </a:lnTo>
                  <a:lnTo>
                    <a:pt x="7486" y="15068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1" name="SMARTInkShape-512">
              <a:extLst>
                <a:ext uri="{FF2B5EF4-FFF2-40B4-BE49-F238E27FC236}">
                  <a16:creationId xmlns:a16="http://schemas.microsoft.com/office/drawing/2014/main" id="{380C1B50-3A37-F6B4-C0A7-13885A24DC76}"/>
                </a:ext>
              </a:extLst>
            </p:cNvPr>
            <p:cNvSpPr/>
            <p:nvPr>
              <p:custDataLst>
                <p:tags r:id="rId153"/>
              </p:custDataLst>
            </p:nvPr>
          </p:nvSpPr>
          <p:spPr>
            <a:xfrm>
              <a:off x="10287000" y="1266825"/>
              <a:ext cx="152401" cy="15014"/>
            </a:xfrm>
            <a:custGeom>
              <a:avLst/>
              <a:gdLst/>
              <a:ahLst/>
              <a:cxnLst/>
              <a:rect l="0" t="0" r="0" b="0"/>
              <a:pathLst>
                <a:path w="152401" h="15014">
                  <a:moveTo>
                    <a:pt x="0" y="9525"/>
                  </a:moveTo>
                  <a:lnTo>
                    <a:pt x="0" y="9525"/>
                  </a:lnTo>
                  <a:lnTo>
                    <a:pt x="0" y="15013"/>
                  </a:lnTo>
                  <a:lnTo>
                    <a:pt x="0" y="12669"/>
                  </a:lnTo>
                  <a:lnTo>
                    <a:pt x="44291" y="8651"/>
                  </a:lnTo>
                  <a:lnTo>
                    <a:pt x="91595" y="1348"/>
                  </a:lnTo>
                  <a:lnTo>
                    <a:pt x="1524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2" name="SMARTInkShape-513">
              <a:extLst>
                <a:ext uri="{FF2B5EF4-FFF2-40B4-BE49-F238E27FC236}">
                  <a16:creationId xmlns:a16="http://schemas.microsoft.com/office/drawing/2014/main" id="{A44C1DBD-1DB7-C216-27F4-9FB1E3E3DFFC}"/>
                </a:ext>
              </a:extLst>
            </p:cNvPr>
            <p:cNvSpPr/>
            <p:nvPr>
              <p:custDataLst>
                <p:tags r:id="rId154"/>
              </p:custDataLst>
            </p:nvPr>
          </p:nvSpPr>
          <p:spPr>
            <a:xfrm>
              <a:off x="10497530" y="1190741"/>
              <a:ext cx="90517" cy="126592"/>
            </a:xfrm>
            <a:custGeom>
              <a:avLst/>
              <a:gdLst/>
              <a:ahLst/>
              <a:cxnLst/>
              <a:rect l="0" t="0" r="0" b="0"/>
              <a:pathLst>
                <a:path w="90517" h="126592">
                  <a:moveTo>
                    <a:pt x="56170" y="9409"/>
                  </a:moveTo>
                  <a:lnTo>
                    <a:pt x="56170" y="9409"/>
                  </a:lnTo>
                  <a:lnTo>
                    <a:pt x="56170" y="276"/>
                  </a:lnTo>
                  <a:lnTo>
                    <a:pt x="51113" y="0"/>
                  </a:lnTo>
                  <a:lnTo>
                    <a:pt x="37856" y="4975"/>
                  </a:lnTo>
                  <a:lnTo>
                    <a:pt x="29334" y="13083"/>
                  </a:lnTo>
                  <a:lnTo>
                    <a:pt x="10181" y="40591"/>
                  </a:lnTo>
                  <a:lnTo>
                    <a:pt x="3981" y="58193"/>
                  </a:lnTo>
                  <a:lnTo>
                    <a:pt x="0" y="90306"/>
                  </a:lnTo>
                  <a:lnTo>
                    <a:pt x="5100" y="103925"/>
                  </a:lnTo>
                  <a:lnTo>
                    <a:pt x="14423" y="115974"/>
                  </a:lnTo>
                  <a:lnTo>
                    <a:pt x="25621" y="124857"/>
                  </a:lnTo>
                  <a:lnTo>
                    <a:pt x="31572" y="126591"/>
                  </a:lnTo>
                  <a:lnTo>
                    <a:pt x="43827" y="125696"/>
                  </a:lnTo>
                  <a:lnTo>
                    <a:pt x="56328" y="118947"/>
                  </a:lnTo>
                  <a:lnTo>
                    <a:pt x="68941" y="106776"/>
                  </a:lnTo>
                  <a:lnTo>
                    <a:pt x="85824" y="77182"/>
                  </a:lnTo>
                  <a:lnTo>
                    <a:pt x="90516" y="57522"/>
                  </a:lnTo>
                  <a:lnTo>
                    <a:pt x="88102" y="28603"/>
                  </a:lnTo>
                  <a:lnTo>
                    <a:pt x="80683" y="10040"/>
                  </a:lnTo>
                  <a:lnTo>
                    <a:pt x="78862" y="7713"/>
                  </a:lnTo>
                  <a:lnTo>
                    <a:pt x="77648" y="7220"/>
                  </a:lnTo>
                  <a:lnTo>
                    <a:pt x="76839" y="7949"/>
                  </a:lnTo>
                  <a:lnTo>
                    <a:pt x="70643" y="8977"/>
                  </a:lnTo>
                  <a:lnTo>
                    <a:pt x="62105" y="9281"/>
                  </a:lnTo>
                  <a:lnTo>
                    <a:pt x="60126" y="10382"/>
                  </a:lnTo>
                  <a:lnTo>
                    <a:pt x="56170" y="1893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3" name="SMARTInkShape-514">
              <a:extLst>
                <a:ext uri="{FF2B5EF4-FFF2-40B4-BE49-F238E27FC236}">
                  <a16:creationId xmlns:a16="http://schemas.microsoft.com/office/drawing/2014/main" id="{8AB1E150-6A38-8C54-C475-A7368C7EE036}"/>
                </a:ext>
              </a:extLst>
            </p:cNvPr>
            <p:cNvSpPr/>
            <p:nvPr>
              <p:custDataLst>
                <p:tags r:id="rId155"/>
              </p:custDataLst>
            </p:nvPr>
          </p:nvSpPr>
          <p:spPr>
            <a:xfrm>
              <a:off x="10648950" y="1304925"/>
              <a:ext cx="19051" cy="19051"/>
            </a:xfrm>
            <a:custGeom>
              <a:avLst/>
              <a:gdLst/>
              <a:ahLst/>
              <a:cxnLst/>
              <a:rect l="0" t="0" r="0" b="0"/>
              <a:pathLst>
                <a:path w="19051" h="19051">
                  <a:moveTo>
                    <a:pt x="0" y="19050"/>
                  </a:moveTo>
                  <a:lnTo>
                    <a:pt x="0" y="19050"/>
                  </a:lnTo>
                  <a:lnTo>
                    <a:pt x="0" y="13993"/>
                  </a:lnTo>
                  <a:lnTo>
                    <a:pt x="1058" y="12504"/>
                  </a:lnTo>
                  <a:lnTo>
                    <a:pt x="2824" y="11511"/>
                  </a:lnTo>
                  <a:lnTo>
                    <a:pt x="5057" y="10849"/>
                  </a:lnTo>
                  <a:lnTo>
                    <a:pt x="1905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4" name="SMARTInkShape-515">
              <a:extLst>
                <a:ext uri="{FF2B5EF4-FFF2-40B4-BE49-F238E27FC236}">
                  <a16:creationId xmlns:a16="http://schemas.microsoft.com/office/drawing/2014/main" id="{3A59F6B0-24E2-1421-F459-F3005693C914}"/>
                </a:ext>
              </a:extLst>
            </p:cNvPr>
            <p:cNvSpPr/>
            <p:nvPr>
              <p:custDataLst>
                <p:tags r:id="rId156"/>
              </p:custDataLst>
            </p:nvPr>
          </p:nvSpPr>
          <p:spPr>
            <a:xfrm>
              <a:off x="10706100" y="1200552"/>
              <a:ext cx="93797" cy="113899"/>
            </a:xfrm>
            <a:custGeom>
              <a:avLst/>
              <a:gdLst/>
              <a:ahLst/>
              <a:cxnLst/>
              <a:rect l="0" t="0" r="0" b="0"/>
              <a:pathLst>
                <a:path w="93797" h="113899">
                  <a:moveTo>
                    <a:pt x="57150" y="18648"/>
                  </a:moveTo>
                  <a:lnTo>
                    <a:pt x="57150" y="18648"/>
                  </a:lnTo>
                  <a:lnTo>
                    <a:pt x="57150" y="4183"/>
                  </a:lnTo>
                  <a:lnTo>
                    <a:pt x="56092" y="2654"/>
                  </a:lnTo>
                  <a:lnTo>
                    <a:pt x="54326" y="1636"/>
                  </a:lnTo>
                  <a:lnTo>
                    <a:pt x="46789" y="202"/>
                  </a:lnTo>
                  <a:lnTo>
                    <a:pt x="43893" y="0"/>
                  </a:lnTo>
                  <a:lnTo>
                    <a:pt x="37854" y="2599"/>
                  </a:lnTo>
                  <a:lnTo>
                    <a:pt x="30407" y="7834"/>
                  </a:lnTo>
                  <a:lnTo>
                    <a:pt x="18455" y="8953"/>
                  </a:lnTo>
                  <a:lnTo>
                    <a:pt x="15478" y="9010"/>
                  </a:lnTo>
                  <a:lnTo>
                    <a:pt x="13494" y="10106"/>
                  </a:lnTo>
                  <a:lnTo>
                    <a:pt x="12171" y="11895"/>
                  </a:lnTo>
                  <a:lnTo>
                    <a:pt x="9643" y="16705"/>
                  </a:lnTo>
                  <a:lnTo>
                    <a:pt x="437" y="27664"/>
                  </a:lnTo>
                  <a:lnTo>
                    <a:pt x="12" y="37292"/>
                  </a:lnTo>
                  <a:lnTo>
                    <a:pt x="14191" y="51877"/>
                  </a:lnTo>
                  <a:lnTo>
                    <a:pt x="19711" y="54583"/>
                  </a:lnTo>
                  <a:lnTo>
                    <a:pt x="35012" y="57521"/>
                  </a:lnTo>
                  <a:lnTo>
                    <a:pt x="47643" y="64231"/>
                  </a:lnTo>
                  <a:lnTo>
                    <a:pt x="74319" y="66238"/>
                  </a:lnTo>
                  <a:lnTo>
                    <a:pt x="84236" y="74471"/>
                  </a:lnTo>
                  <a:lnTo>
                    <a:pt x="90341" y="75405"/>
                  </a:lnTo>
                  <a:lnTo>
                    <a:pt x="91978" y="76594"/>
                  </a:lnTo>
                  <a:lnTo>
                    <a:pt x="93070" y="78446"/>
                  </a:lnTo>
                  <a:lnTo>
                    <a:pt x="93796" y="80738"/>
                  </a:lnTo>
                  <a:lnTo>
                    <a:pt x="93221" y="82266"/>
                  </a:lnTo>
                  <a:lnTo>
                    <a:pt x="91781" y="83285"/>
                  </a:lnTo>
                  <a:lnTo>
                    <a:pt x="86922" y="84920"/>
                  </a:lnTo>
                  <a:lnTo>
                    <a:pt x="81022" y="85204"/>
                  </a:lnTo>
                  <a:lnTo>
                    <a:pt x="75521" y="88092"/>
                  </a:lnTo>
                  <a:lnTo>
                    <a:pt x="69549" y="91845"/>
                  </a:lnTo>
                  <a:lnTo>
                    <a:pt x="60236" y="95017"/>
                  </a:lnTo>
                  <a:lnTo>
                    <a:pt x="50775" y="101130"/>
                  </a:lnTo>
                  <a:lnTo>
                    <a:pt x="39978" y="103946"/>
                  </a:lnTo>
                  <a:lnTo>
                    <a:pt x="24322" y="105347"/>
                  </a:lnTo>
                  <a:lnTo>
                    <a:pt x="9906" y="113008"/>
                  </a:lnTo>
                  <a:lnTo>
                    <a:pt x="0" y="11389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5" name="SMARTInkShape-516">
              <a:extLst>
                <a:ext uri="{FF2B5EF4-FFF2-40B4-BE49-F238E27FC236}">
                  <a16:creationId xmlns:a16="http://schemas.microsoft.com/office/drawing/2014/main" id="{1CE8A844-C06F-389D-4723-BF3BA6A015F5}"/>
                </a:ext>
              </a:extLst>
            </p:cNvPr>
            <p:cNvSpPr/>
            <p:nvPr>
              <p:custDataLst>
                <p:tags r:id="rId157"/>
              </p:custDataLst>
            </p:nvPr>
          </p:nvSpPr>
          <p:spPr>
            <a:xfrm>
              <a:off x="10753725" y="1152525"/>
              <a:ext cx="114301" cy="38101"/>
            </a:xfrm>
            <a:custGeom>
              <a:avLst/>
              <a:gdLst/>
              <a:ahLst/>
              <a:cxnLst/>
              <a:rect l="0" t="0" r="0" b="0"/>
              <a:pathLst>
                <a:path w="114301" h="38101">
                  <a:moveTo>
                    <a:pt x="0" y="38100"/>
                  </a:moveTo>
                  <a:lnTo>
                    <a:pt x="0" y="38100"/>
                  </a:lnTo>
                  <a:lnTo>
                    <a:pt x="5057" y="33044"/>
                  </a:lnTo>
                  <a:lnTo>
                    <a:pt x="10361" y="30561"/>
                  </a:lnTo>
                  <a:lnTo>
                    <a:pt x="25509" y="27778"/>
                  </a:lnTo>
                  <a:lnTo>
                    <a:pt x="38122" y="21088"/>
                  </a:lnTo>
                  <a:lnTo>
                    <a:pt x="53978" y="18260"/>
                  </a:lnTo>
                  <a:lnTo>
                    <a:pt x="66675" y="11564"/>
                  </a:lnTo>
                  <a:lnTo>
                    <a:pt x="92075" y="8546"/>
                  </a:lnTo>
                  <a:lnTo>
                    <a:pt x="104775" y="2002"/>
                  </a:lnTo>
                  <a:lnTo>
                    <a:pt x="1143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6" name="SMARTInkShape-517">
              <a:extLst>
                <a:ext uri="{FF2B5EF4-FFF2-40B4-BE49-F238E27FC236}">
                  <a16:creationId xmlns:a16="http://schemas.microsoft.com/office/drawing/2014/main" id="{6F55CB24-7BF7-44BB-22CF-5C64BE0F208F}"/>
                </a:ext>
              </a:extLst>
            </p:cNvPr>
            <p:cNvSpPr/>
            <p:nvPr>
              <p:custDataLst>
                <p:tags r:id="rId158"/>
              </p:custDataLst>
            </p:nvPr>
          </p:nvSpPr>
          <p:spPr>
            <a:xfrm>
              <a:off x="10877550" y="1104900"/>
              <a:ext cx="66245" cy="314326"/>
            </a:xfrm>
            <a:custGeom>
              <a:avLst/>
              <a:gdLst/>
              <a:ahLst/>
              <a:cxnLst/>
              <a:rect l="0" t="0" r="0" b="0"/>
              <a:pathLst>
                <a:path w="66245" h="314326">
                  <a:moveTo>
                    <a:pt x="0" y="0"/>
                  </a:moveTo>
                  <a:lnTo>
                    <a:pt x="0" y="0"/>
                  </a:lnTo>
                  <a:lnTo>
                    <a:pt x="5057" y="0"/>
                  </a:lnTo>
                  <a:lnTo>
                    <a:pt x="6546" y="1058"/>
                  </a:lnTo>
                  <a:lnTo>
                    <a:pt x="7538" y="2822"/>
                  </a:lnTo>
                  <a:lnTo>
                    <a:pt x="8202" y="5056"/>
                  </a:lnTo>
                  <a:lnTo>
                    <a:pt x="9702" y="6546"/>
                  </a:lnTo>
                  <a:lnTo>
                    <a:pt x="14191" y="8201"/>
                  </a:lnTo>
                  <a:lnTo>
                    <a:pt x="19711" y="14581"/>
                  </a:lnTo>
                  <a:lnTo>
                    <a:pt x="41678" y="54847"/>
                  </a:lnTo>
                  <a:lnTo>
                    <a:pt x="53822" y="99534"/>
                  </a:lnTo>
                  <a:lnTo>
                    <a:pt x="61768" y="143439"/>
                  </a:lnTo>
                  <a:lnTo>
                    <a:pt x="66244" y="186817"/>
                  </a:lnTo>
                  <a:lnTo>
                    <a:pt x="56949" y="230687"/>
                  </a:lnTo>
                  <a:lnTo>
                    <a:pt x="37902" y="264464"/>
                  </a:lnTo>
                  <a:lnTo>
                    <a:pt x="32720" y="272057"/>
                  </a:lnTo>
                  <a:lnTo>
                    <a:pt x="26570" y="285554"/>
                  </a:lnTo>
                  <a:lnTo>
                    <a:pt x="14434" y="299763"/>
                  </a:lnTo>
                  <a:lnTo>
                    <a:pt x="8884" y="302561"/>
                  </a:lnTo>
                  <a:lnTo>
                    <a:pt x="5923" y="303307"/>
                  </a:lnTo>
                  <a:lnTo>
                    <a:pt x="3948" y="304863"/>
                  </a:lnTo>
                  <a:lnTo>
                    <a:pt x="0" y="3143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7" name="SMARTInkShape-518">
              <a:extLst>
                <a:ext uri="{FF2B5EF4-FFF2-40B4-BE49-F238E27FC236}">
                  <a16:creationId xmlns:a16="http://schemas.microsoft.com/office/drawing/2014/main" id="{906BF9A9-F58D-1926-797C-BEFCCB41EE94}"/>
                </a:ext>
              </a:extLst>
            </p:cNvPr>
            <p:cNvSpPr/>
            <p:nvPr>
              <p:custDataLst>
                <p:tags r:id="rId159"/>
              </p:custDataLst>
            </p:nvPr>
          </p:nvSpPr>
          <p:spPr>
            <a:xfrm>
              <a:off x="9496425" y="1485900"/>
              <a:ext cx="1514476" cy="19051"/>
            </a:xfrm>
            <a:custGeom>
              <a:avLst/>
              <a:gdLst/>
              <a:ahLst/>
              <a:cxnLst/>
              <a:rect l="0" t="0" r="0" b="0"/>
              <a:pathLst>
                <a:path w="1514476" h="19051">
                  <a:moveTo>
                    <a:pt x="0" y="9525"/>
                  </a:moveTo>
                  <a:lnTo>
                    <a:pt x="0" y="9525"/>
                  </a:lnTo>
                  <a:lnTo>
                    <a:pt x="5057" y="9525"/>
                  </a:lnTo>
                  <a:lnTo>
                    <a:pt x="6546" y="10583"/>
                  </a:lnTo>
                  <a:lnTo>
                    <a:pt x="7540" y="12347"/>
                  </a:lnTo>
                  <a:lnTo>
                    <a:pt x="8201" y="14581"/>
                  </a:lnTo>
                  <a:lnTo>
                    <a:pt x="10760" y="15013"/>
                  </a:lnTo>
                  <a:lnTo>
                    <a:pt x="56473" y="9648"/>
                  </a:lnTo>
                  <a:lnTo>
                    <a:pt x="97586" y="9549"/>
                  </a:lnTo>
                  <a:lnTo>
                    <a:pt x="137027" y="2984"/>
                  </a:lnTo>
                  <a:lnTo>
                    <a:pt x="177596" y="884"/>
                  </a:lnTo>
                  <a:lnTo>
                    <a:pt x="224189" y="262"/>
                  </a:lnTo>
                  <a:lnTo>
                    <a:pt x="259447" y="116"/>
                  </a:lnTo>
                  <a:lnTo>
                    <a:pt x="299829" y="34"/>
                  </a:lnTo>
                  <a:lnTo>
                    <a:pt x="342016" y="10"/>
                  </a:lnTo>
                  <a:lnTo>
                    <a:pt x="388029" y="3"/>
                  </a:lnTo>
                  <a:lnTo>
                    <a:pt x="422223" y="1"/>
                  </a:lnTo>
                  <a:lnTo>
                    <a:pt x="468709" y="0"/>
                  </a:lnTo>
                  <a:lnTo>
                    <a:pt x="511057" y="0"/>
                  </a:lnTo>
                  <a:lnTo>
                    <a:pt x="545695" y="0"/>
                  </a:lnTo>
                  <a:lnTo>
                    <a:pt x="582256" y="0"/>
                  </a:lnTo>
                  <a:lnTo>
                    <a:pt x="625317" y="0"/>
                  </a:lnTo>
                  <a:lnTo>
                    <a:pt x="671620" y="0"/>
                  </a:lnTo>
                  <a:lnTo>
                    <a:pt x="716893" y="0"/>
                  </a:lnTo>
                  <a:lnTo>
                    <a:pt x="763804" y="0"/>
                  </a:lnTo>
                  <a:lnTo>
                    <a:pt x="802869" y="0"/>
                  </a:lnTo>
                  <a:lnTo>
                    <a:pt x="836198" y="0"/>
                  </a:lnTo>
                  <a:lnTo>
                    <a:pt x="867649" y="0"/>
                  </a:lnTo>
                  <a:lnTo>
                    <a:pt x="906322" y="0"/>
                  </a:lnTo>
                  <a:lnTo>
                    <a:pt x="948205" y="0"/>
                  </a:lnTo>
                  <a:lnTo>
                    <a:pt x="983047" y="0"/>
                  </a:lnTo>
                  <a:lnTo>
                    <a:pt x="1023640" y="0"/>
                  </a:lnTo>
                  <a:lnTo>
                    <a:pt x="1070856" y="0"/>
                  </a:lnTo>
                  <a:lnTo>
                    <a:pt x="1104233" y="2822"/>
                  </a:lnTo>
                  <a:lnTo>
                    <a:pt x="1140588" y="6546"/>
                  </a:lnTo>
                  <a:lnTo>
                    <a:pt x="1184854" y="8642"/>
                  </a:lnTo>
                  <a:lnTo>
                    <a:pt x="1223721" y="10322"/>
                  </a:lnTo>
                  <a:lnTo>
                    <a:pt x="1268658" y="17012"/>
                  </a:lnTo>
                  <a:lnTo>
                    <a:pt x="1312931" y="18648"/>
                  </a:lnTo>
                  <a:lnTo>
                    <a:pt x="1352689" y="18931"/>
                  </a:lnTo>
                  <a:lnTo>
                    <a:pt x="1392926" y="19015"/>
                  </a:lnTo>
                  <a:lnTo>
                    <a:pt x="1435785" y="19043"/>
                  </a:lnTo>
                  <a:lnTo>
                    <a:pt x="1477510" y="19049"/>
                  </a:lnTo>
                  <a:lnTo>
                    <a:pt x="1514475" y="190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02" name="SMARTInkShape-Group116">
            <a:extLst>
              <a:ext uri="{FF2B5EF4-FFF2-40B4-BE49-F238E27FC236}">
                <a16:creationId xmlns:a16="http://schemas.microsoft.com/office/drawing/2014/main" id="{5F801703-C07E-4628-DB71-2DA1D1F39520}"/>
              </a:ext>
            </a:extLst>
          </p:cNvPr>
          <p:cNvGrpSpPr/>
          <p:nvPr/>
        </p:nvGrpSpPr>
        <p:grpSpPr>
          <a:xfrm>
            <a:off x="9878103" y="1575041"/>
            <a:ext cx="423343" cy="206135"/>
            <a:chOff x="9878103" y="1575041"/>
            <a:chExt cx="423343" cy="206135"/>
          </a:xfrm>
        </p:grpSpPr>
        <p:sp>
          <p:nvSpPr>
            <p:cNvPr id="99" name="SMARTInkShape-519">
              <a:extLst>
                <a:ext uri="{FF2B5EF4-FFF2-40B4-BE49-F238E27FC236}">
                  <a16:creationId xmlns:a16="http://schemas.microsoft.com/office/drawing/2014/main" id="{BA93187B-235A-DB23-4478-5750B6AD8ED7}"/>
                </a:ext>
              </a:extLst>
            </p:cNvPr>
            <p:cNvSpPr/>
            <p:nvPr>
              <p:custDataLst>
                <p:tags r:id="rId143"/>
              </p:custDataLst>
            </p:nvPr>
          </p:nvSpPr>
          <p:spPr>
            <a:xfrm>
              <a:off x="9878103" y="1575041"/>
              <a:ext cx="132663" cy="206135"/>
            </a:xfrm>
            <a:custGeom>
              <a:avLst/>
              <a:gdLst/>
              <a:ahLst/>
              <a:cxnLst/>
              <a:rect l="0" t="0" r="0" b="0"/>
              <a:pathLst>
                <a:path w="132663" h="206135">
                  <a:moveTo>
                    <a:pt x="75522" y="25159"/>
                  </a:moveTo>
                  <a:lnTo>
                    <a:pt x="75522" y="25159"/>
                  </a:lnTo>
                  <a:lnTo>
                    <a:pt x="75522" y="19671"/>
                  </a:lnTo>
                  <a:lnTo>
                    <a:pt x="75522" y="22015"/>
                  </a:lnTo>
                  <a:lnTo>
                    <a:pt x="76580" y="22004"/>
                  </a:lnTo>
                  <a:lnTo>
                    <a:pt x="83724" y="16682"/>
                  </a:lnTo>
                  <a:lnTo>
                    <a:pt x="83106" y="16333"/>
                  </a:lnTo>
                  <a:lnTo>
                    <a:pt x="79298" y="15841"/>
                  </a:lnTo>
                  <a:lnTo>
                    <a:pt x="84761" y="15642"/>
                  </a:lnTo>
                  <a:lnTo>
                    <a:pt x="85047" y="622"/>
                  </a:lnTo>
                  <a:lnTo>
                    <a:pt x="85047" y="2965"/>
                  </a:lnTo>
                  <a:lnTo>
                    <a:pt x="86105" y="2954"/>
                  </a:lnTo>
                  <a:lnTo>
                    <a:pt x="90104" y="121"/>
                  </a:lnTo>
                  <a:lnTo>
                    <a:pt x="90535" y="0"/>
                  </a:lnTo>
                  <a:lnTo>
                    <a:pt x="85978" y="5095"/>
                  </a:lnTo>
                  <a:lnTo>
                    <a:pt x="85668" y="4375"/>
                  </a:lnTo>
                  <a:lnTo>
                    <a:pt x="85324" y="752"/>
                  </a:lnTo>
                  <a:lnTo>
                    <a:pt x="86290" y="421"/>
                  </a:lnTo>
                  <a:lnTo>
                    <a:pt x="90185" y="2875"/>
                  </a:lnTo>
                  <a:lnTo>
                    <a:pt x="90589" y="3953"/>
                  </a:lnTo>
                  <a:lnTo>
                    <a:pt x="89800" y="4672"/>
                  </a:lnTo>
                  <a:lnTo>
                    <a:pt x="88216" y="5151"/>
                  </a:lnTo>
                  <a:lnTo>
                    <a:pt x="86457" y="11328"/>
                  </a:lnTo>
                  <a:lnTo>
                    <a:pt x="85325" y="27483"/>
                  </a:lnTo>
                  <a:lnTo>
                    <a:pt x="79526" y="37128"/>
                  </a:lnTo>
                  <a:lnTo>
                    <a:pt x="45329" y="82422"/>
                  </a:lnTo>
                  <a:lnTo>
                    <a:pt x="30322" y="97579"/>
                  </a:lnTo>
                  <a:lnTo>
                    <a:pt x="15092" y="106471"/>
                  </a:lnTo>
                  <a:lnTo>
                    <a:pt x="0" y="110712"/>
                  </a:lnTo>
                  <a:lnTo>
                    <a:pt x="40975" y="110880"/>
                  </a:lnTo>
                  <a:lnTo>
                    <a:pt x="88058" y="110884"/>
                  </a:lnTo>
                  <a:lnTo>
                    <a:pt x="122656" y="110884"/>
                  </a:lnTo>
                  <a:lnTo>
                    <a:pt x="128058" y="105828"/>
                  </a:lnTo>
                  <a:lnTo>
                    <a:pt x="129596" y="105396"/>
                  </a:lnTo>
                  <a:lnTo>
                    <a:pt x="130622" y="106167"/>
                  </a:lnTo>
                  <a:lnTo>
                    <a:pt x="131305" y="107739"/>
                  </a:lnTo>
                  <a:lnTo>
                    <a:pt x="131760" y="107729"/>
                  </a:lnTo>
                  <a:lnTo>
                    <a:pt x="132267" y="104896"/>
                  </a:lnTo>
                  <a:lnTo>
                    <a:pt x="132402" y="104775"/>
                  </a:lnTo>
                  <a:lnTo>
                    <a:pt x="132662" y="128898"/>
                  </a:lnTo>
                  <a:lnTo>
                    <a:pt x="125065" y="152581"/>
                  </a:lnTo>
                  <a:lnTo>
                    <a:pt x="116195" y="177643"/>
                  </a:lnTo>
                  <a:lnTo>
                    <a:pt x="113622" y="20613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0" name="SMARTInkShape-520">
              <a:extLst>
                <a:ext uri="{FF2B5EF4-FFF2-40B4-BE49-F238E27FC236}">
                  <a16:creationId xmlns:a16="http://schemas.microsoft.com/office/drawing/2014/main" id="{3E7D6806-B9D0-C478-4AD6-EC195E33CCBA}"/>
                </a:ext>
              </a:extLst>
            </p:cNvPr>
            <p:cNvSpPr/>
            <p:nvPr>
              <p:custDataLst>
                <p:tags r:id="rId144"/>
              </p:custDataLst>
            </p:nvPr>
          </p:nvSpPr>
          <p:spPr>
            <a:xfrm>
              <a:off x="10089309" y="1647952"/>
              <a:ext cx="72314" cy="121194"/>
            </a:xfrm>
            <a:custGeom>
              <a:avLst/>
              <a:gdLst/>
              <a:ahLst/>
              <a:cxnLst/>
              <a:rect l="0" t="0" r="0" b="0"/>
              <a:pathLst>
                <a:path w="72314" h="121194">
                  <a:moveTo>
                    <a:pt x="45291" y="28448"/>
                  </a:moveTo>
                  <a:lnTo>
                    <a:pt x="45291" y="28448"/>
                  </a:lnTo>
                  <a:lnTo>
                    <a:pt x="45291" y="23392"/>
                  </a:lnTo>
                  <a:lnTo>
                    <a:pt x="46349" y="21902"/>
                  </a:lnTo>
                  <a:lnTo>
                    <a:pt x="48115" y="20909"/>
                  </a:lnTo>
                  <a:lnTo>
                    <a:pt x="54425" y="19039"/>
                  </a:lnTo>
                  <a:lnTo>
                    <a:pt x="54813" y="1314"/>
                  </a:lnTo>
                  <a:lnTo>
                    <a:pt x="53756" y="834"/>
                  </a:lnTo>
                  <a:lnTo>
                    <a:pt x="36502" y="0"/>
                  </a:lnTo>
                  <a:lnTo>
                    <a:pt x="32024" y="2074"/>
                  </a:lnTo>
                  <a:lnTo>
                    <a:pt x="24225" y="10024"/>
                  </a:lnTo>
                  <a:lnTo>
                    <a:pt x="13884" y="26399"/>
                  </a:lnTo>
                  <a:lnTo>
                    <a:pt x="534" y="72249"/>
                  </a:lnTo>
                  <a:lnTo>
                    <a:pt x="0" y="87073"/>
                  </a:lnTo>
                  <a:lnTo>
                    <a:pt x="5648" y="106261"/>
                  </a:lnTo>
                  <a:lnTo>
                    <a:pt x="11091" y="115243"/>
                  </a:lnTo>
                  <a:lnTo>
                    <a:pt x="16140" y="118061"/>
                  </a:lnTo>
                  <a:lnTo>
                    <a:pt x="30219" y="121193"/>
                  </a:lnTo>
                  <a:lnTo>
                    <a:pt x="44237" y="119762"/>
                  </a:lnTo>
                  <a:lnTo>
                    <a:pt x="50938" y="117899"/>
                  </a:lnTo>
                  <a:lnTo>
                    <a:pt x="61206" y="110185"/>
                  </a:lnTo>
                  <a:lnTo>
                    <a:pt x="65426" y="105164"/>
                  </a:lnTo>
                  <a:lnTo>
                    <a:pt x="71365" y="72816"/>
                  </a:lnTo>
                  <a:lnTo>
                    <a:pt x="72313" y="38349"/>
                  </a:lnTo>
                  <a:lnTo>
                    <a:pt x="68591" y="28262"/>
                  </a:lnTo>
                  <a:lnTo>
                    <a:pt x="60544" y="16634"/>
                  </a:lnTo>
                  <a:lnTo>
                    <a:pt x="45291" y="939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1" name="SMARTInkShape-521">
              <a:extLst>
                <a:ext uri="{FF2B5EF4-FFF2-40B4-BE49-F238E27FC236}">
                  <a16:creationId xmlns:a16="http://schemas.microsoft.com/office/drawing/2014/main" id="{98284EFA-FDEA-80D0-2476-DBD504B64F8A}"/>
                </a:ext>
              </a:extLst>
            </p:cNvPr>
            <p:cNvSpPr/>
            <p:nvPr>
              <p:custDataLst>
                <p:tags r:id="rId145"/>
              </p:custDataLst>
            </p:nvPr>
          </p:nvSpPr>
          <p:spPr>
            <a:xfrm>
              <a:off x="10202307" y="1632812"/>
              <a:ext cx="99139" cy="136425"/>
            </a:xfrm>
            <a:custGeom>
              <a:avLst/>
              <a:gdLst/>
              <a:ahLst/>
              <a:cxnLst/>
              <a:rect l="0" t="0" r="0" b="0"/>
              <a:pathLst>
                <a:path w="99139" h="136425">
                  <a:moveTo>
                    <a:pt x="65643" y="5488"/>
                  </a:moveTo>
                  <a:lnTo>
                    <a:pt x="65643" y="5488"/>
                  </a:lnTo>
                  <a:lnTo>
                    <a:pt x="65643" y="432"/>
                  </a:lnTo>
                  <a:lnTo>
                    <a:pt x="63526" y="0"/>
                  </a:lnTo>
                  <a:lnTo>
                    <a:pt x="55531" y="2343"/>
                  </a:lnTo>
                  <a:lnTo>
                    <a:pt x="44185" y="9613"/>
                  </a:lnTo>
                  <a:lnTo>
                    <a:pt x="40231" y="18257"/>
                  </a:lnTo>
                  <a:lnTo>
                    <a:pt x="39176" y="23526"/>
                  </a:lnTo>
                  <a:lnTo>
                    <a:pt x="10738" y="64709"/>
                  </a:lnTo>
                  <a:lnTo>
                    <a:pt x="2455" y="81714"/>
                  </a:lnTo>
                  <a:lnTo>
                    <a:pt x="0" y="98511"/>
                  </a:lnTo>
                  <a:lnTo>
                    <a:pt x="4330" y="116894"/>
                  </a:lnTo>
                  <a:lnTo>
                    <a:pt x="12316" y="130690"/>
                  </a:lnTo>
                  <a:lnTo>
                    <a:pt x="16334" y="133406"/>
                  </a:lnTo>
                  <a:lnTo>
                    <a:pt x="26442" y="136424"/>
                  </a:lnTo>
                  <a:lnTo>
                    <a:pt x="31041" y="136170"/>
                  </a:lnTo>
                  <a:lnTo>
                    <a:pt x="65785" y="122450"/>
                  </a:lnTo>
                  <a:lnTo>
                    <a:pt x="75583" y="116385"/>
                  </a:lnTo>
                  <a:lnTo>
                    <a:pt x="78620" y="112228"/>
                  </a:lnTo>
                  <a:lnTo>
                    <a:pt x="92656" y="70699"/>
                  </a:lnTo>
                  <a:lnTo>
                    <a:pt x="94968" y="56626"/>
                  </a:lnTo>
                  <a:lnTo>
                    <a:pt x="99138" y="50088"/>
                  </a:lnTo>
                  <a:lnTo>
                    <a:pt x="98556" y="45805"/>
                  </a:lnTo>
                  <a:lnTo>
                    <a:pt x="92265" y="35401"/>
                  </a:lnTo>
                  <a:lnTo>
                    <a:pt x="85236" y="29366"/>
                  </a:lnTo>
                  <a:lnTo>
                    <a:pt x="75329" y="23146"/>
                  </a:lnTo>
                  <a:lnTo>
                    <a:pt x="72101" y="20435"/>
                  </a:lnTo>
                  <a:lnTo>
                    <a:pt x="62869" y="17423"/>
                  </a:lnTo>
                  <a:lnTo>
                    <a:pt x="49808" y="15489"/>
                  </a:lnTo>
                  <a:lnTo>
                    <a:pt x="45200" y="18047"/>
                  </a:lnTo>
                  <a:lnTo>
                    <a:pt x="42490" y="20211"/>
                  </a:lnTo>
                  <a:lnTo>
                    <a:pt x="37068" y="3406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05" name="SMARTInkShape-Group117">
            <a:extLst>
              <a:ext uri="{FF2B5EF4-FFF2-40B4-BE49-F238E27FC236}">
                <a16:creationId xmlns:a16="http://schemas.microsoft.com/office/drawing/2014/main" id="{14D45DE9-DED6-50AF-5253-6D9C0AA3E65B}"/>
              </a:ext>
            </a:extLst>
          </p:cNvPr>
          <p:cNvGrpSpPr/>
          <p:nvPr/>
        </p:nvGrpSpPr>
        <p:grpSpPr>
          <a:xfrm>
            <a:off x="11134725" y="1352550"/>
            <a:ext cx="152401" cy="94858"/>
            <a:chOff x="11134725" y="1352550"/>
            <a:chExt cx="152401" cy="94858"/>
          </a:xfrm>
        </p:grpSpPr>
        <p:sp>
          <p:nvSpPr>
            <p:cNvPr id="103" name="SMARTInkShape-522">
              <a:extLst>
                <a:ext uri="{FF2B5EF4-FFF2-40B4-BE49-F238E27FC236}">
                  <a16:creationId xmlns:a16="http://schemas.microsoft.com/office/drawing/2014/main" id="{2B4C8D3B-E75A-4A15-6095-0B7DA36E8949}"/>
                </a:ext>
              </a:extLst>
            </p:cNvPr>
            <p:cNvSpPr/>
            <p:nvPr>
              <p:custDataLst>
                <p:tags r:id="rId141"/>
              </p:custDataLst>
            </p:nvPr>
          </p:nvSpPr>
          <p:spPr>
            <a:xfrm>
              <a:off x="11134725" y="1352550"/>
              <a:ext cx="114301" cy="19051"/>
            </a:xfrm>
            <a:custGeom>
              <a:avLst/>
              <a:gdLst/>
              <a:ahLst/>
              <a:cxnLst/>
              <a:rect l="0" t="0" r="0" b="0"/>
              <a:pathLst>
                <a:path w="114301" h="19051">
                  <a:moveTo>
                    <a:pt x="0" y="19050"/>
                  </a:moveTo>
                  <a:lnTo>
                    <a:pt x="0" y="19050"/>
                  </a:lnTo>
                  <a:lnTo>
                    <a:pt x="5057" y="13993"/>
                  </a:lnTo>
                  <a:lnTo>
                    <a:pt x="10361" y="11511"/>
                  </a:lnTo>
                  <a:lnTo>
                    <a:pt x="49371" y="9699"/>
                  </a:lnTo>
                  <a:lnTo>
                    <a:pt x="65333" y="8544"/>
                  </a:lnTo>
                  <a:lnTo>
                    <a:pt x="94800" y="593"/>
                  </a:lnTo>
                  <a:lnTo>
                    <a:pt x="1143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4" name="SMARTInkShape-523">
              <a:extLst>
                <a:ext uri="{FF2B5EF4-FFF2-40B4-BE49-F238E27FC236}">
                  <a16:creationId xmlns:a16="http://schemas.microsoft.com/office/drawing/2014/main" id="{5D607FC4-679F-74CD-AE12-79BD9176D99C}"/>
                </a:ext>
              </a:extLst>
            </p:cNvPr>
            <p:cNvSpPr/>
            <p:nvPr>
              <p:custDataLst>
                <p:tags r:id="rId142"/>
              </p:custDataLst>
            </p:nvPr>
          </p:nvSpPr>
          <p:spPr>
            <a:xfrm>
              <a:off x="11144250" y="1438275"/>
              <a:ext cx="142876" cy="9133"/>
            </a:xfrm>
            <a:custGeom>
              <a:avLst/>
              <a:gdLst/>
              <a:ahLst/>
              <a:cxnLst/>
              <a:rect l="0" t="0" r="0" b="0"/>
              <a:pathLst>
                <a:path w="142876" h="9133">
                  <a:moveTo>
                    <a:pt x="0" y="0"/>
                  </a:moveTo>
                  <a:lnTo>
                    <a:pt x="0" y="0"/>
                  </a:lnTo>
                  <a:lnTo>
                    <a:pt x="15208" y="6546"/>
                  </a:lnTo>
                  <a:lnTo>
                    <a:pt x="44779" y="9132"/>
                  </a:lnTo>
                  <a:lnTo>
                    <a:pt x="86603" y="1934"/>
                  </a:lnTo>
                  <a:lnTo>
                    <a:pt x="14287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12" name="SMARTInkShape-Group118">
            <a:extLst>
              <a:ext uri="{FF2B5EF4-FFF2-40B4-BE49-F238E27FC236}">
                <a16:creationId xmlns:a16="http://schemas.microsoft.com/office/drawing/2014/main" id="{44AD5D46-8850-DFAC-337D-370F1DE08A8D}"/>
              </a:ext>
            </a:extLst>
          </p:cNvPr>
          <p:cNvGrpSpPr/>
          <p:nvPr/>
        </p:nvGrpSpPr>
        <p:grpSpPr>
          <a:xfrm>
            <a:off x="11403305" y="1258743"/>
            <a:ext cx="626771" cy="207973"/>
            <a:chOff x="11403305" y="1258743"/>
            <a:chExt cx="626771" cy="207973"/>
          </a:xfrm>
        </p:grpSpPr>
        <p:sp>
          <p:nvSpPr>
            <p:cNvPr id="106" name="SMARTInkShape-524">
              <a:extLst>
                <a:ext uri="{FF2B5EF4-FFF2-40B4-BE49-F238E27FC236}">
                  <a16:creationId xmlns:a16="http://schemas.microsoft.com/office/drawing/2014/main" id="{D2AADB93-D756-8FFF-EB84-B41387ACA2A3}"/>
                </a:ext>
              </a:extLst>
            </p:cNvPr>
            <p:cNvSpPr/>
            <p:nvPr>
              <p:custDataLst>
                <p:tags r:id="rId135"/>
              </p:custDataLst>
            </p:nvPr>
          </p:nvSpPr>
          <p:spPr>
            <a:xfrm>
              <a:off x="11403305" y="1317873"/>
              <a:ext cx="116675" cy="148843"/>
            </a:xfrm>
            <a:custGeom>
              <a:avLst/>
              <a:gdLst/>
              <a:ahLst/>
              <a:cxnLst/>
              <a:rect l="0" t="0" r="0" b="0"/>
              <a:pathLst>
                <a:path w="116675" h="148843">
                  <a:moveTo>
                    <a:pt x="55270" y="15627"/>
                  </a:moveTo>
                  <a:lnTo>
                    <a:pt x="55270" y="15627"/>
                  </a:lnTo>
                  <a:lnTo>
                    <a:pt x="55270" y="6494"/>
                  </a:lnTo>
                  <a:lnTo>
                    <a:pt x="60758" y="692"/>
                  </a:lnTo>
                  <a:lnTo>
                    <a:pt x="58415" y="2992"/>
                  </a:lnTo>
                  <a:lnTo>
                    <a:pt x="57366" y="2970"/>
                  </a:lnTo>
                  <a:lnTo>
                    <a:pt x="56668" y="1898"/>
                  </a:lnTo>
                  <a:lnTo>
                    <a:pt x="56201" y="124"/>
                  </a:lnTo>
                  <a:lnTo>
                    <a:pt x="54833" y="0"/>
                  </a:lnTo>
                  <a:lnTo>
                    <a:pt x="50490" y="2684"/>
                  </a:lnTo>
                  <a:lnTo>
                    <a:pt x="32905" y="19059"/>
                  </a:lnTo>
                  <a:lnTo>
                    <a:pt x="10811" y="65931"/>
                  </a:lnTo>
                  <a:lnTo>
                    <a:pt x="2352" y="85330"/>
                  </a:lnTo>
                  <a:lnTo>
                    <a:pt x="0" y="98112"/>
                  </a:lnTo>
                  <a:lnTo>
                    <a:pt x="1778" y="110848"/>
                  </a:lnTo>
                  <a:lnTo>
                    <a:pt x="8728" y="127096"/>
                  </a:lnTo>
                  <a:lnTo>
                    <a:pt x="21732" y="143785"/>
                  </a:lnTo>
                  <a:lnTo>
                    <a:pt x="30134" y="146670"/>
                  </a:lnTo>
                  <a:lnTo>
                    <a:pt x="66289" y="148842"/>
                  </a:lnTo>
                  <a:lnTo>
                    <a:pt x="87110" y="138824"/>
                  </a:lnTo>
                  <a:lnTo>
                    <a:pt x="103274" y="127507"/>
                  </a:lnTo>
                  <a:lnTo>
                    <a:pt x="108356" y="120737"/>
                  </a:lnTo>
                  <a:lnTo>
                    <a:pt x="116674" y="97655"/>
                  </a:lnTo>
                  <a:lnTo>
                    <a:pt x="115326" y="66625"/>
                  </a:lnTo>
                  <a:lnTo>
                    <a:pt x="108225" y="40733"/>
                  </a:lnTo>
                  <a:lnTo>
                    <a:pt x="99620" y="29255"/>
                  </a:lnTo>
                  <a:lnTo>
                    <a:pt x="76848" y="13262"/>
                  </a:lnTo>
                  <a:lnTo>
                    <a:pt x="58253" y="8224"/>
                  </a:lnTo>
                  <a:lnTo>
                    <a:pt x="39337" y="6731"/>
                  </a:lnTo>
                  <a:lnTo>
                    <a:pt x="35123" y="7579"/>
                  </a:lnTo>
                  <a:lnTo>
                    <a:pt x="32313" y="9204"/>
                  </a:lnTo>
                  <a:lnTo>
                    <a:pt x="27805" y="14358"/>
                  </a:lnTo>
                  <a:lnTo>
                    <a:pt x="26695" y="2515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7" name="SMARTInkShape-525">
              <a:extLst>
                <a:ext uri="{FF2B5EF4-FFF2-40B4-BE49-F238E27FC236}">
                  <a16:creationId xmlns:a16="http://schemas.microsoft.com/office/drawing/2014/main" id="{CDFFB634-89BC-0EBA-7BCC-0E9243352463}"/>
                </a:ext>
              </a:extLst>
            </p:cNvPr>
            <p:cNvSpPr/>
            <p:nvPr>
              <p:custDataLst>
                <p:tags r:id="rId136"/>
              </p:custDataLst>
            </p:nvPr>
          </p:nvSpPr>
          <p:spPr>
            <a:xfrm>
              <a:off x="11572875" y="1428750"/>
              <a:ext cx="9526" cy="9526"/>
            </a:xfrm>
            <a:custGeom>
              <a:avLst/>
              <a:gdLst/>
              <a:ahLst/>
              <a:cxnLst/>
              <a:rect l="0" t="0" r="0" b="0"/>
              <a:pathLst>
                <a:path w="9526" h="9526">
                  <a:moveTo>
                    <a:pt x="9525" y="9525"/>
                  </a:moveTo>
                  <a:lnTo>
                    <a:pt x="9525" y="9525"/>
                  </a:lnTo>
                  <a:lnTo>
                    <a:pt x="4467" y="9525"/>
                  </a:lnTo>
                  <a:lnTo>
                    <a:pt x="2979" y="8467"/>
                  </a:lnTo>
                  <a:lnTo>
                    <a:pt x="1987" y="6703"/>
                  </a:lnTo>
                  <a:lnTo>
                    <a:pt x="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8" name="SMARTInkShape-526">
              <a:extLst>
                <a:ext uri="{FF2B5EF4-FFF2-40B4-BE49-F238E27FC236}">
                  <a16:creationId xmlns:a16="http://schemas.microsoft.com/office/drawing/2014/main" id="{06560937-C2D1-83EB-6C41-4B923ECF2F02}"/>
                </a:ext>
              </a:extLst>
            </p:cNvPr>
            <p:cNvSpPr/>
            <p:nvPr>
              <p:custDataLst>
                <p:tags r:id="rId137"/>
              </p:custDataLst>
            </p:nvPr>
          </p:nvSpPr>
          <p:spPr>
            <a:xfrm>
              <a:off x="11620500" y="1323975"/>
              <a:ext cx="82356" cy="120448"/>
            </a:xfrm>
            <a:custGeom>
              <a:avLst/>
              <a:gdLst/>
              <a:ahLst/>
              <a:cxnLst/>
              <a:rect l="0" t="0" r="0" b="0"/>
              <a:pathLst>
                <a:path w="82356" h="120448">
                  <a:moveTo>
                    <a:pt x="38100" y="38100"/>
                  </a:moveTo>
                  <a:lnTo>
                    <a:pt x="38100" y="38100"/>
                  </a:lnTo>
                  <a:lnTo>
                    <a:pt x="38100" y="33043"/>
                  </a:lnTo>
                  <a:lnTo>
                    <a:pt x="35276" y="27739"/>
                  </a:lnTo>
                  <a:lnTo>
                    <a:pt x="28966" y="19558"/>
                  </a:lnTo>
                  <a:lnTo>
                    <a:pt x="21049" y="25696"/>
                  </a:lnTo>
                  <a:lnTo>
                    <a:pt x="15351" y="27296"/>
                  </a:lnTo>
                  <a:lnTo>
                    <a:pt x="9292" y="33651"/>
                  </a:lnTo>
                  <a:lnTo>
                    <a:pt x="4130" y="43531"/>
                  </a:lnTo>
                  <a:lnTo>
                    <a:pt x="543" y="78379"/>
                  </a:lnTo>
                  <a:lnTo>
                    <a:pt x="3063" y="90574"/>
                  </a:lnTo>
                  <a:lnTo>
                    <a:pt x="8771" y="100580"/>
                  </a:lnTo>
                  <a:lnTo>
                    <a:pt x="18361" y="112083"/>
                  </a:lnTo>
                  <a:lnTo>
                    <a:pt x="32503" y="118606"/>
                  </a:lnTo>
                  <a:lnTo>
                    <a:pt x="47254" y="120447"/>
                  </a:lnTo>
                  <a:lnTo>
                    <a:pt x="57337" y="117737"/>
                  </a:lnTo>
                  <a:lnTo>
                    <a:pt x="74021" y="105205"/>
                  </a:lnTo>
                  <a:lnTo>
                    <a:pt x="80525" y="88386"/>
                  </a:lnTo>
                  <a:lnTo>
                    <a:pt x="82355" y="67858"/>
                  </a:lnTo>
                  <a:lnTo>
                    <a:pt x="79641" y="48151"/>
                  </a:lnTo>
                  <a:lnTo>
                    <a:pt x="72085" y="31631"/>
                  </a:lnTo>
                  <a:lnTo>
                    <a:pt x="61671" y="18292"/>
                  </a:lnTo>
                  <a:lnTo>
                    <a:pt x="49987" y="8835"/>
                  </a:lnTo>
                  <a:lnTo>
                    <a:pt x="34916" y="3927"/>
                  </a:lnTo>
                  <a:lnTo>
                    <a:pt x="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9" name="SMARTInkShape-527">
              <a:extLst>
                <a:ext uri="{FF2B5EF4-FFF2-40B4-BE49-F238E27FC236}">
                  <a16:creationId xmlns:a16="http://schemas.microsoft.com/office/drawing/2014/main" id="{013DCD27-EB8C-6894-4BBD-FAC979A0FD26}"/>
                </a:ext>
              </a:extLst>
            </p:cNvPr>
            <p:cNvSpPr/>
            <p:nvPr>
              <p:custDataLst>
                <p:tags r:id="rId138"/>
              </p:custDataLst>
            </p:nvPr>
          </p:nvSpPr>
          <p:spPr>
            <a:xfrm>
              <a:off x="11744325" y="1314845"/>
              <a:ext cx="114301" cy="113906"/>
            </a:xfrm>
            <a:custGeom>
              <a:avLst/>
              <a:gdLst/>
              <a:ahLst/>
              <a:cxnLst/>
              <a:rect l="0" t="0" r="0" b="0"/>
              <a:pathLst>
                <a:path w="114301" h="113906">
                  <a:moveTo>
                    <a:pt x="0" y="18655"/>
                  </a:moveTo>
                  <a:lnTo>
                    <a:pt x="0" y="18655"/>
                  </a:lnTo>
                  <a:lnTo>
                    <a:pt x="5058" y="18655"/>
                  </a:lnTo>
                  <a:lnTo>
                    <a:pt x="10361" y="15833"/>
                  </a:lnTo>
                  <a:lnTo>
                    <a:pt x="16247" y="12109"/>
                  </a:lnTo>
                  <a:lnTo>
                    <a:pt x="28032" y="9246"/>
                  </a:lnTo>
                  <a:lnTo>
                    <a:pt x="36071" y="2607"/>
                  </a:lnTo>
                  <a:lnTo>
                    <a:pt x="44790" y="494"/>
                  </a:lnTo>
                  <a:lnTo>
                    <a:pt x="50952" y="0"/>
                  </a:lnTo>
                  <a:lnTo>
                    <a:pt x="53018" y="927"/>
                  </a:lnTo>
                  <a:lnTo>
                    <a:pt x="54396" y="2603"/>
                  </a:lnTo>
                  <a:lnTo>
                    <a:pt x="55314" y="4779"/>
                  </a:lnTo>
                  <a:lnTo>
                    <a:pt x="56985" y="6229"/>
                  </a:lnTo>
                  <a:lnTo>
                    <a:pt x="61661" y="7841"/>
                  </a:lnTo>
                  <a:lnTo>
                    <a:pt x="63333" y="10387"/>
                  </a:lnTo>
                  <a:lnTo>
                    <a:pt x="65189" y="18861"/>
                  </a:lnTo>
                  <a:lnTo>
                    <a:pt x="63193" y="29683"/>
                  </a:lnTo>
                  <a:lnTo>
                    <a:pt x="56118" y="44853"/>
                  </a:lnTo>
                  <a:lnTo>
                    <a:pt x="21592" y="89295"/>
                  </a:lnTo>
                  <a:lnTo>
                    <a:pt x="9572" y="104323"/>
                  </a:lnTo>
                  <a:lnTo>
                    <a:pt x="27431" y="111912"/>
                  </a:lnTo>
                  <a:lnTo>
                    <a:pt x="73562" y="113870"/>
                  </a:lnTo>
                  <a:lnTo>
                    <a:pt x="114300" y="11390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0" name="SMARTInkShape-528">
              <a:extLst>
                <a:ext uri="{FF2B5EF4-FFF2-40B4-BE49-F238E27FC236}">
                  <a16:creationId xmlns:a16="http://schemas.microsoft.com/office/drawing/2014/main" id="{481BAB7A-701F-3F84-3B4C-2065FFE021B1}"/>
                </a:ext>
              </a:extLst>
            </p:cNvPr>
            <p:cNvSpPr/>
            <p:nvPr>
              <p:custDataLst>
                <p:tags r:id="rId139"/>
              </p:custDataLst>
            </p:nvPr>
          </p:nvSpPr>
          <p:spPr>
            <a:xfrm>
              <a:off x="11887200" y="1286267"/>
              <a:ext cx="94253" cy="113909"/>
            </a:xfrm>
            <a:custGeom>
              <a:avLst/>
              <a:gdLst/>
              <a:ahLst/>
              <a:cxnLst/>
              <a:rect l="0" t="0" r="0" b="0"/>
              <a:pathLst>
                <a:path w="94253" h="113909">
                  <a:moveTo>
                    <a:pt x="38100" y="9133"/>
                  </a:moveTo>
                  <a:lnTo>
                    <a:pt x="38100" y="9133"/>
                  </a:lnTo>
                  <a:lnTo>
                    <a:pt x="38100" y="0"/>
                  </a:lnTo>
                  <a:lnTo>
                    <a:pt x="4383" y="34388"/>
                  </a:lnTo>
                  <a:lnTo>
                    <a:pt x="1949" y="40819"/>
                  </a:lnTo>
                  <a:lnTo>
                    <a:pt x="577" y="50389"/>
                  </a:lnTo>
                  <a:lnTo>
                    <a:pt x="3080" y="56749"/>
                  </a:lnTo>
                  <a:lnTo>
                    <a:pt x="5228" y="59927"/>
                  </a:lnTo>
                  <a:lnTo>
                    <a:pt x="8778" y="60988"/>
                  </a:lnTo>
                  <a:lnTo>
                    <a:pt x="23885" y="59540"/>
                  </a:lnTo>
                  <a:lnTo>
                    <a:pt x="63950" y="68618"/>
                  </a:lnTo>
                  <a:lnTo>
                    <a:pt x="72872" y="72612"/>
                  </a:lnTo>
                  <a:lnTo>
                    <a:pt x="87679" y="75919"/>
                  </a:lnTo>
                  <a:lnTo>
                    <a:pt x="90205" y="77999"/>
                  </a:lnTo>
                  <a:lnTo>
                    <a:pt x="94252" y="83884"/>
                  </a:lnTo>
                  <a:lnTo>
                    <a:pt x="74357" y="98139"/>
                  </a:lnTo>
                  <a:lnTo>
                    <a:pt x="42534" y="110381"/>
                  </a:lnTo>
                  <a:lnTo>
                    <a:pt x="0" y="11390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1" name="SMARTInkShape-529">
              <a:extLst>
                <a:ext uri="{FF2B5EF4-FFF2-40B4-BE49-F238E27FC236}">
                  <a16:creationId xmlns:a16="http://schemas.microsoft.com/office/drawing/2014/main" id="{1143A8E3-F2A9-E3A6-B5C8-ED780C8A13C9}"/>
                </a:ext>
              </a:extLst>
            </p:cNvPr>
            <p:cNvSpPr/>
            <p:nvPr>
              <p:custDataLst>
                <p:tags r:id="rId140"/>
              </p:custDataLst>
            </p:nvPr>
          </p:nvSpPr>
          <p:spPr>
            <a:xfrm>
              <a:off x="11915775" y="1258743"/>
              <a:ext cx="114301" cy="27133"/>
            </a:xfrm>
            <a:custGeom>
              <a:avLst/>
              <a:gdLst/>
              <a:ahLst/>
              <a:cxnLst/>
              <a:rect l="0" t="0" r="0" b="0"/>
              <a:pathLst>
                <a:path w="114301" h="27133">
                  <a:moveTo>
                    <a:pt x="0" y="27132"/>
                  </a:moveTo>
                  <a:lnTo>
                    <a:pt x="0" y="27132"/>
                  </a:lnTo>
                  <a:lnTo>
                    <a:pt x="0" y="18931"/>
                  </a:lnTo>
                  <a:lnTo>
                    <a:pt x="41415" y="10120"/>
                  </a:lnTo>
                  <a:lnTo>
                    <a:pt x="85104" y="1804"/>
                  </a:lnTo>
                  <a:lnTo>
                    <a:pt x="99913" y="0"/>
                  </a:lnTo>
                  <a:lnTo>
                    <a:pt x="104709" y="577"/>
                  </a:lnTo>
                  <a:lnTo>
                    <a:pt x="114300" y="808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16" name="SMARTInkShape-Group119">
            <a:extLst>
              <a:ext uri="{FF2B5EF4-FFF2-40B4-BE49-F238E27FC236}">
                <a16:creationId xmlns:a16="http://schemas.microsoft.com/office/drawing/2014/main" id="{8AE03BFF-CE87-DC2D-2C83-9024D795DA59}"/>
              </a:ext>
            </a:extLst>
          </p:cNvPr>
          <p:cNvGrpSpPr/>
          <p:nvPr/>
        </p:nvGrpSpPr>
        <p:grpSpPr>
          <a:xfrm>
            <a:off x="1724025" y="3981958"/>
            <a:ext cx="419101" cy="570993"/>
            <a:chOff x="1724025" y="3981958"/>
            <a:chExt cx="419101" cy="570993"/>
          </a:xfrm>
        </p:grpSpPr>
        <p:sp>
          <p:nvSpPr>
            <p:cNvPr id="113" name="SMARTInkShape-530">
              <a:extLst>
                <a:ext uri="{FF2B5EF4-FFF2-40B4-BE49-F238E27FC236}">
                  <a16:creationId xmlns:a16="http://schemas.microsoft.com/office/drawing/2014/main" id="{52CBA865-CECD-1781-91FB-236392629355}"/>
                </a:ext>
              </a:extLst>
            </p:cNvPr>
            <p:cNvSpPr/>
            <p:nvPr>
              <p:custDataLst>
                <p:tags r:id="rId132"/>
              </p:custDataLst>
            </p:nvPr>
          </p:nvSpPr>
          <p:spPr>
            <a:xfrm>
              <a:off x="1724025" y="4105275"/>
              <a:ext cx="28576" cy="323851"/>
            </a:xfrm>
            <a:custGeom>
              <a:avLst/>
              <a:gdLst/>
              <a:ahLst/>
              <a:cxnLst/>
              <a:rect l="0" t="0" r="0" b="0"/>
              <a:pathLst>
                <a:path w="28576" h="323851">
                  <a:moveTo>
                    <a:pt x="28575" y="0"/>
                  </a:moveTo>
                  <a:lnTo>
                    <a:pt x="28575" y="0"/>
                  </a:lnTo>
                  <a:lnTo>
                    <a:pt x="28575" y="44829"/>
                  </a:lnTo>
                  <a:lnTo>
                    <a:pt x="28575" y="85485"/>
                  </a:lnTo>
                  <a:lnTo>
                    <a:pt x="28575" y="118426"/>
                  </a:lnTo>
                  <a:lnTo>
                    <a:pt x="28575" y="161384"/>
                  </a:lnTo>
                  <a:lnTo>
                    <a:pt x="23519" y="204975"/>
                  </a:lnTo>
                  <a:lnTo>
                    <a:pt x="20374" y="241826"/>
                  </a:lnTo>
                  <a:lnTo>
                    <a:pt x="11707" y="284600"/>
                  </a:lnTo>
                  <a:lnTo>
                    <a:pt x="0" y="3238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4" name="SMARTInkShape-531">
              <a:extLst>
                <a:ext uri="{FF2B5EF4-FFF2-40B4-BE49-F238E27FC236}">
                  <a16:creationId xmlns:a16="http://schemas.microsoft.com/office/drawing/2014/main" id="{5A07EAB6-3E63-5BE2-1688-0FEF3DC0D87A}"/>
                </a:ext>
              </a:extLst>
            </p:cNvPr>
            <p:cNvSpPr/>
            <p:nvPr>
              <p:custDataLst>
                <p:tags r:id="rId133"/>
              </p:custDataLst>
            </p:nvPr>
          </p:nvSpPr>
          <p:spPr>
            <a:xfrm>
              <a:off x="1743075" y="4115394"/>
              <a:ext cx="121357" cy="150603"/>
            </a:xfrm>
            <a:custGeom>
              <a:avLst/>
              <a:gdLst/>
              <a:ahLst/>
              <a:cxnLst/>
              <a:rect l="0" t="0" r="0" b="0"/>
              <a:pathLst>
                <a:path w="121357" h="150603">
                  <a:moveTo>
                    <a:pt x="0" y="66081"/>
                  </a:moveTo>
                  <a:lnTo>
                    <a:pt x="0" y="66081"/>
                  </a:lnTo>
                  <a:lnTo>
                    <a:pt x="0" y="44622"/>
                  </a:lnTo>
                  <a:lnTo>
                    <a:pt x="5056" y="29501"/>
                  </a:lnTo>
                  <a:lnTo>
                    <a:pt x="16247" y="13033"/>
                  </a:lnTo>
                  <a:lnTo>
                    <a:pt x="22390" y="6168"/>
                  </a:lnTo>
                  <a:lnTo>
                    <a:pt x="31471" y="2411"/>
                  </a:lnTo>
                  <a:lnTo>
                    <a:pt x="59604" y="0"/>
                  </a:lnTo>
                  <a:lnTo>
                    <a:pt x="74468" y="5315"/>
                  </a:lnTo>
                  <a:lnTo>
                    <a:pt x="101258" y="25973"/>
                  </a:lnTo>
                  <a:lnTo>
                    <a:pt x="115492" y="54315"/>
                  </a:lnTo>
                  <a:lnTo>
                    <a:pt x="121356" y="89523"/>
                  </a:lnTo>
                  <a:lnTo>
                    <a:pt x="117083" y="108603"/>
                  </a:lnTo>
                  <a:lnTo>
                    <a:pt x="107070" y="124138"/>
                  </a:lnTo>
                  <a:lnTo>
                    <a:pt x="92037" y="138098"/>
                  </a:lnTo>
                  <a:lnTo>
                    <a:pt x="74772" y="145714"/>
                  </a:lnTo>
                  <a:lnTo>
                    <a:pt x="42874" y="150602"/>
                  </a:lnTo>
                  <a:lnTo>
                    <a:pt x="38108" y="149945"/>
                  </a:lnTo>
                  <a:lnTo>
                    <a:pt x="28575" y="14228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5" name="SMARTInkShape-532">
              <a:extLst>
                <a:ext uri="{FF2B5EF4-FFF2-40B4-BE49-F238E27FC236}">
                  <a16:creationId xmlns:a16="http://schemas.microsoft.com/office/drawing/2014/main" id="{EF10C82A-F49D-3B35-8136-7D5BFF698689}"/>
                </a:ext>
              </a:extLst>
            </p:cNvPr>
            <p:cNvSpPr/>
            <p:nvPr>
              <p:custDataLst>
                <p:tags r:id="rId134"/>
              </p:custDataLst>
            </p:nvPr>
          </p:nvSpPr>
          <p:spPr>
            <a:xfrm>
              <a:off x="2000325" y="3981958"/>
              <a:ext cx="142801" cy="570993"/>
            </a:xfrm>
            <a:custGeom>
              <a:avLst/>
              <a:gdLst/>
              <a:ahLst/>
              <a:cxnLst/>
              <a:rect l="0" t="0" r="0" b="0"/>
              <a:pathLst>
                <a:path w="142801" h="570993">
                  <a:moveTo>
                    <a:pt x="114225" y="18542"/>
                  </a:moveTo>
                  <a:lnTo>
                    <a:pt x="114225" y="18542"/>
                  </a:lnTo>
                  <a:lnTo>
                    <a:pt x="119281" y="13485"/>
                  </a:lnTo>
                  <a:lnTo>
                    <a:pt x="121764" y="8181"/>
                  </a:lnTo>
                  <a:lnTo>
                    <a:pt x="123634" y="0"/>
                  </a:lnTo>
                  <a:lnTo>
                    <a:pt x="85762" y="45107"/>
                  </a:lnTo>
                  <a:lnTo>
                    <a:pt x="64276" y="86416"/>
                  </a:lnTo>
                  <a:lnTo>
                    <a:pt x="49835" y="130100"/>
                  </a:lnTo>
                  <a:lnTo>
                    <a:pt x="30519" y="173222"/>
                  </a:lnTo>
                  <a:lnTo>
                    <a:pt x="19573" y="209718"/>
                  </a:lnTo>
                  <a:lnTo>
                    <a:pt x="9627" y="247342"/>
                  </a:lnTo>
                  <a:lnTo>
                    <a:pt x="1841" y="292925"/>
                  </a:lnTo>
                  <a:lnTo>
                    <a:pt x="303" y="339050"/>
                  </a:lnTo>
                  <a:lnTo>
                    <a:pt x="0" y="385476"/>
                  </a:lnTo>
                  <a:lnTo>
                    <a:pt x="2075" y="413399"/>
                  </a:lnTo>
                  <a:lnTo>
                    <a:pt x="16202" y="451861"/>
                  </a:lnTo>
                  <a:lnTo>
                    <a:pt x="47851" y="498624"/>
                  </a:lnTo>
                  <a:lnTo>
                    <a:pt x="64455" y="519446"/>
                  </a:lnTo>
                  <a:lnTo>
                    <a:pt x="110032" y="548352"/>
                  </a:lnTo>
                  <a:lnTo>
                    <a:pt x="142800" y="57099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20" name="SMARTInkShape-Group120">
            <a:extLst>
              <a:ext uri="{FF2B5EF4-FFF2-40B4-BE49-F238E27FC236}">
                <a16:creationId xmlns:a16="http://schemas.microsoft.com/office/drawing/2014/main" id="{713713AE-FB2D-2029-0600-E3C13CD34F82}"/>
              </a:ext>
            </a:extLst>
          </p:cNvPr>
          <p:cNvGrpSpPr/>
          <p:nvPr/>
        </p:nvGrpSpPr>
        <p:grpSpPr>
          <a:xfrm>
            <a:off x="2295525" y="3916245"/>
            <a:ext cx="247651" cy="515969"/>
            <a:chOff x="2295525" y="3916245"/>
            <a:chExt cx="247651" cy="515969"/>
          </a:xfrm>
        </p:grpSpPr>
        <p:sp>
          <p:nvSpPr>
            <p:cNvPr id="117" name="SMARTInkShape-533">
              <a:extLst>
                <a:ext uri="{FF2B5EF4-FFF2-40B4-BE49-F238E27FC236}">
                  <a16:creationId xmlns:a16="http://schemas.microsoft.com/office/drawing/2014/main" id="{88B9DEB1-FB18-E7A7-D380-2C69B17467D9}"/>
                </a:ext>
              </a:extLst>
            </p:cNvPr>
            <p:cNvSpPr/>
            <p:nvPr>
              <p:custDataLst>
                <p:tags r:id="rId129"/>
              </p:custDataLst>
            </p:nvPr>
          </p:nvSpPr>
          <p:spPr>
            <a:xfrm>
              <a:off x="2381250" y="4076738"/>
              <a:ext cx="9319" cy="355476"/>
            </a:xfrm>
            <a:custGeom>
              <a:avLst/>
              <a:gdLst/>
              <a:ahLst/>
              <a:cxnLst/>
              <a:rect l="0" t="0" r="0" b="0"/>
              <a:pathLst>
                <a:path w="9319" h="355476">
                  <a:moveTo>
                    <a:pt x="0" y="19012"/>
                  </a:moveTo>
                  <a:lnTo>
                    <a:pt x="0" y="19012"/>
                  </a:lnTo>
                  <a:lnTo>
                    <a:pt x="0" y="0"/>
                  </a:lnTo>
                  <a:lnTo>
                    <a:pt x="2822" y="36695"/>
                  </a:lnTo>
                  <a:lnTo>
                    <a:pt x="5488" y="61796"/>
                  </a:lnTo>
                  <a:lnTo>
                    <a:pt x="3155" y="96953"/>
                  </a:lnTo>
                  <a:lnTo>
                    <a:pt x="5988" y="128794"/>
                  </a:lnTo>
                  <a:lnTo>
                    <a:pt x="7953" y="161290"/>
                  </a:lnTo>
                  <a:lnTo>
                    <a:pt x="8826" y="193372"/>
                  </a:lnTo>
                  <a:lnTo>
                    <a:pt x="9318" y="240125"/>
                  </a:lnTo>
                  <a:lnTo>
                    <a:pt x="8405" y="280201"/>
                  </a:lnTo>
                  <a:lnTo>
                    <a:pt x="1316" y="322499"/>
                  </a:lnTo>
                  <a:lnTo>
                    <a:pt x="77" y="355475"/>
                  </a:lnTo>
                  <a:lnTo>
                    <a:pt x="0" y="35238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8" name="SMARTInkShape-534">
              <a:extLst>
                <a:ext uri="{FF2B5EF4-FFF2-40B4-BE49-F238E27FC236}">
                  <a16:creationId xmlns:a16="http://schemas.microsoft.com/office/drawing/2014/main" id="{06DF7EFA-FA3E-790D-9D75-3CDA643C361F}"/>
                </a:ext>
              </a:extLst>
            </p:cNvPr>
            <p:cNvSpPr/>
            <p:nvPr>
              <p:custDataLst>
                <p:tags r:id="rId130"/>
              </p:custDataLst>
            </p:nvPr>
          </p:nvSpPr>
          <p:spPr>
            <a:xfrm>
              <a:off x="2400300" y="4172428"/>
              <a:ext cx="107949" cy="130783"/>
            </a:xfrm>
            <a:custGeom>
              <a:avLst/>
              <a:gdLst/>
              <a:ahLst/>
              <a:cxnLst/>
              <a:rect l="0" t="0" r="0" b="0"/>
              <a:pathLst>
                <a:path w="107949" h="130783">
                  <a:moveTo>
                    <a:pt x="0" y="66197"/>
                  </a:moveTo>
                  <a:lnTo>
                    <a:pt x="0" y="66197"/>
                  </a:lnTo>
                  <a:lnTo>
                    <a:pt x="0" y="47883"/>
                  </a:lnTo>
                  <a:lnTo>
                    <a:pt x="2822" y="39360"/>
                  </a:lnTo>
                  <a:lnTo>
                    <a:pt x="18314" y="20209"/>
                  </a:lnTo>
                  <a:lnTo>
                    <a:pt x="26837" y="14008"/>
                  </a:lnTo>
                  <a:lnTo>
                    <a:pt x="58899" y="1136"/>
                  </a:lnTo>
                  <a:lnTo>
                    <a:pt x="69428" y="0"/>
                  </a:lnTo>
                  <a:lnTo>
                    <a:pt x="76012" y="2557"/>
                  </a:lnTo>
                  <a:lnTo>
                    <a:pt x="88863" y="12822"/>
                  </a:lnTo>
                  <a:lnTo>
                    <a:pt x="98414" y="26981"/>
                  </a:lnTo>
                  <a:lnTo>
                    <a:pt x="107947" y="49638"/>
                  </a:lnTo>
                  <a:lnTo>
                    <a:pt x="107948" y="58333"/>
                  </a:lnTo>
                  <a:lnTo>
                    <a:pt x="102305" y="76460"/>
                  </a:lnTo>
                  <a:lnTo>
                    <a:pt x="78279" y="110261"/>
                  </a:lnTo>
                  <a:lnTo>
                    <a:pt x="74411" y="114622"/>
                  </a:lnTo>
                  <a:lnTo>
                    <a:pt x="53797" y="125819"/>
                  </a:lnTo>
                  <a:lnTo>
                    <a:pt x="32638" y="130782"/>
                  </a:lnTo>
                  <a:lnTo>
                    <a:pt x="9525" y="12334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9" name="SMARTInkShape-535">
              <a:extLst>
                <a:ext uri="{FF2B5EF4-FFF2-40B4-BE49-F238E27FC236}">
                  <a16:creationId xmlns:a16="http://schemas.microsoft.com/office/drawing/2014/main" id="{925AB272-D2BE-1F57-F252-D00D4CB4A214}"/>
                </a:ext>
              </a:extLst>
            </p:cNvPr>
            <p:cNvSpPr/>
            <p:nvPr>
              <p:custDataLst>
                <p:tags r:id="rId131"/>
              </p:custDataLst>
            </p:nvPr>
          </p:nvSpPr>
          <p:spPr>
            <a:xfrm>
              <a:off x="2295525" y="3916245"/>
              <a:ext cx="247651" cy="189031"/>
            </a:xfrm>
            <a:custGeom>
              <a:avLst/>
              <a:gdLst/>
              <a:ahLst/>
              <a:cxnLst/>
              <a:rect l="0" t="0" r="0" b="0"/>
              <a:pathLst>
                <a:path w="247651" h="189031">
                  <a:moveTo>
                    <a:pt x="0" y="141405"/>
                  </a:moveTo>
                  <a:lnTo>
                    <a:pt x="0" y="141405"/>
                  </a:lnTo>
                  <a:lnTo>
                    <a:pt x="5056" y="136348"/>
                  </a:lnTo>
                  <a:lnTo>
                    <a:pt x="7539" y="128222"/>
                  </a:lnTo>
                  <a:lnTo>
                    <a:pt x="8201" y="123091"/>
                  </a:lnTo>
                  <a:lnTo>
                    <a:pt x="10759" y="118612"/>
                  </a:lnTo>
                  <a:lnTo>
                    <a:pt x="23414" y="105136"/>
                  </a:lnTo>
                  <a:lnTo>
                    <a:pt x="50822" y="62609"/>
                  </a:lnTo>
                  <a:lnTo>
                    <a:pt x="74195" y="21365"/>
                  </a:lnTo>
                  <a:lnTo>
                    <a:pt x="76024" y="9711"/>
                  </a:lnTo>
                  <a:lnTo>
                    <a:pt x="84386" y="0"/>
                  </a:lnTo>
                  <a:lnTo>
                    <a:pt x="84832" y="568"/>
                  </a:lnTo>
                  <a:lnTo>
                    <a:pt x="85328" y="4022"/>
                  </a:lnTo>
                  <a:lnTo>
                    <a:pt x="95721" y="16973"/>
                  </a:lnTo>
                  <a:lnTo>
                    <a:pt x="143284" y="57968"/>
                  </a:lnTo>
                  <a:lnTo>
                    <a:pt x="182849" y="104368"/>
                  </a:lnTo>
                  <a:lnTo>
                    <a:pt x="209288" y="136287"/>
                  </a:lnTo>
                  <a:lnTo>
                    <a:pt x="212550" y="137993"/>
                  </a:lnTo>
                  <a:lnTo>
                    <a:pt x="214725" y="140189"/>
                  </a:lnTo>
                  <a:lnTo>
                    <a:pt x="217142" y="145451"/>
                  </a:lnTo>
                  <a:lnTo>
                    <a:pt x="218502" y="154363"/>
                  </a:lnTo>
                  <a:lnTo>
                    <a:pt x="219752" y="156393"/>
                  </a:lnTo>
                  <a:lnTo>
                    <a:pt x="221642" y="157747"/>
                  </a:lnTo>
                  <a:lnTo>
                    <a:pt x="223962" y="158650"/>
                  </a:lnTo>
                  <a:lnTo>
                    <a:pt x="225508" y="160310"/>
                  </a:lnTo>
                  <a:lnTo>
                    <a:pt x="233536" y="179654"/>
                  </a:lnTo>
                  <a:lnTo>
                    <a:pt x="236124" y="182779"/>
                  </a:lnTo>
                  <a:lnTo>
                    <a:pt x="247650" y="18903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27" name="SMARTInkShape-Group121">
            <a:extLst>
              <a:ext uri="{FF2B5EF4-FFF2-40B4-BE49-F238E27FC236}">
                <a16:creationId xmlns:a16="http://schemas.microsoft.com/office/drawing/2014/main" id="{1EE0A35E-CE75-A6F9-8E00-DCD942769859}"/>
              </a:ext>
            </a:extLst>
          </p:cNvPr>
          <p:cNvGrpSpPr/>
          <p:nvPr/>
        </p:nvGrpSpPr>
        <p:grpSpPr>
          <a:xfrm>
            <a:off x="2888445" y="3972042"/>
            <a:ext cx="1347944" cy="552334"/>
            <a:chOff x="2888445" y="3972042"/>
            <a:chExt cx="1347944" cy="552334"/>
          </a:xfrm>
        </p:grpSpPr>
        <p:sp>
          <p:nvSpPr>
            <p:cNvPr id="121" name="SMARTInkShape-536">
              <a:extLst>
                <a:ext uri="{FF2B5EF4-FFF2-40B4-BE49-F238E27FC236}">
                  <a16:creationId xmlns:a16="http://schemas.microsoft.com/office/drawing/2014/main" id="{BFC89D58-196E-126B-EBD8-4F42F90A7041}"/>
                </a:ext>
              </a:extLst>
            </p:cNvPr>
            <p:cNvSpPr/>
            <p:nvPr>
              <p:custDataLst>
                <p:tags r:id="rId123"/>
              </p:custDataLst>
            </p:nvPr>
          </p:nvSpPr>
          <p:spPr>
            <a:xfrm>
              <a:off x="2888445" y="4076700"/>
              <a:ext cx="159556" cy="228601"/>
            </a:xfrm>
            <a:custGeom>
              <a:avLst/>
              <a:gdLst/>
              <a:ahLst/>
              <a:cxnLst/>
              <a:rect l="0" t="0" r="0" b="0"/>
              <a:pathLst>
                <a:path w="159556" h="228601">
                  <a:moveTo>
                    <a:pt x="130980" y="0"/>
                  </a:moveTo>
                  <a:lnTo>
                    <a:pt x="130980" y="0"/>
                  </a:lnTo>
                  <a:lnTo>
                    <a:pt x="140504" y="0"/>
                  </a:lnTo>
                  <a:lnTo>
                    <a:pt x="100407" y="33551"/>
                  </a:lnTo>
                  <a:lnTo>
                    <a:pt x="54517" y="71799"/>
                  </a:lnTo>
                  <a:lnTo>
                    <a:pt x="9626" y="112018"/>
                  </a:lnTo>
                  <a:lnTo>
                    <a:pt x="0" y="121493"/>
                  </a:lnTo>
                  <a:lnTo>
                    <a:pt x="1326" y="123329"/>
                  </a:lnTo>
                  <a:lnTo>
                    <a:pt x="8445" y="128191"/>
                  </a:lnTo>
                  <a:lnTo>
                    <a:pt x="54179" y="140652"/>
                  </a:lnTo>
                  <a:lnTo>
                    <a:pt x="69654" y="148449"/>
                  </a:lnTo>
                  <a:lnTo>
                    <a:pt x="111259" y="159658"/>
                  </a:lnTo>
                  <a:lnTo>
                    <a:pt x="126783" y="169602"/>
                  </a:lnTo>
                  <a:lnTo>
                    <a:pt x="142202" y="184426"/>
                  </a:lnTo>
                  <a:lnTo>
                    <a:pt x="157111" y="209380"/>
                  </a:lnTo>
                  <a:lnTo>
                    <a:pt x="159555" y="22860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2" name="SMARTInkShape-537">
              <a:extLst>
                <a:ext uri="{FF2B5EF4-FFF2-40B4-BE49-F238E27FC236}">
                  <a16:creationId xmlns:a16="http://schemas.microsoft.com/office/drawing/2014/main" id="{ECF6BA40-929B-179E-3A4C-7B38395AD195}"/>
                </a:ext>
              </a:extLst>
            </p:cNvPr>
            <p:cNvSpPr/>
            <p:nvPr>
              <p:custDataLst>
                <p:tags r:id="rId124"/>
              </p:custDataLst>
            </p:nvPr>
          </p:nvSpPr>
          <p:spPr>
            <a:xfrm>
              <a:off x="3256322" y="4087658"/>
              <a:ext cx="142720" cy="217912"/>
            </a:xfrm>
            <a:custGeom>
              <a:avLst/>
              <a:gdLst/>
              <a:ahLst/>
              <a:cxnLst/>
              <a:rect l="0" t="0" r="0" b="0"/>
              <a:pathLst>
                <a:path w="142720" h="217912">
                  <a:moveTo>
                    <a:pt x="96478" y="36667"/>
                  </a:moveTo>
                  <a:lnTo>
                    <a:pt x="96478" y="36667"/>
                  </a:lnTo>
                  <a:lnTo>
                    <a:pt x="88277" y="28466"/>
                  </a:lnTo>
                  <a:lnTo>
                    <a:pt x="86987" y="18043"/>
                  </a:lnTo>
                  <a:lnTo>
                    <a:pt x="73698" y="17655"/>
                  </a:lnTo>
                  <a:lnTo>
                    <a:pt x="67657" y="20456"/>
                  </a:lnTo>
                  <a:lnTo>
                    <a:pt x="35947" y="44186"/>
                  </a:lnTo>
                  <a:lnTo>
                    <a:pt x="27948" y="54473"/>
                  </a:lnTo>
                  <a:lnTo>
                    <a:pt x="13130" y="93532"/>
                  </a:lnTo>
                  <a:lnTo>
                    <a:pt x="51" y="130657"/>
                  </a:lnTo>
                  <a:lnTo>
                    <a:pt x="0" y="159579"/>
                  </a:lnTo>
                  <a:lnTo>
                    <a:pt x="6327" y="181606"/>
                  </a:lnTo>
                  <a:lnTo>
                    <a:pt x="27635" y="212993"/>
                  </a:lnTo>
                  <a:lnTo>
                    <a:pt x="36825" y="216660"/>
                  </a:lnTo>
                  <a:lnTo>
                    <a:pt x="61146" y="217911"/>
                  </a:lnTo>
                  <a:lnTo>
                    <a:pt x="89420" y="212665"/>
                  </a:lnTo>
                  <a:lnTo>
                    <a:pt x="111202" y="199352"/>
                  </a:lnTo>
                  <a:lnTo>
                    <a:pt x="121719" y="185171"/>
                  </a:lnTo>
                  <a:lnTo>
                    <a:pt x="137095" y="145141"/>
                  </a:lnTo>
                  <a:lnTo>
                    <a:pt x="142719" y="103014"/>
                  </a:lnTo>
                  <a:lnTo>
                    <a:pt x="142634" y="67379"/>
                  </a:lnTo>
                  <a:lnTo>
                    <a:pt x="135319" y="32126"/>
                  </a:lnTo>
                  <a:lnTo>
                    <a:pt x="125735" y="14894"/>
                  </a:lnTo>
                  <a:lnTo>
                    <a:pt x="119158" y="9451"/>
                  </a:lnTo>
                  <a:lnTo>
                    <a:pt x="103383" y="3404"/>
                  </a:lnTo>
                  <a:lnTo>
                    <a:pt x="81708" y="0"/>
                  </a:lnTo>
                  <a:lnTo>
                    <a:pt x="61880" y="4048"/>
                  </a:lnTo>
                  <a:lnTo>
                    <a:pt x="57538" y="6455"/>
                  </a:lnTo>
                  <a:lnTo>
                    <a:pt x="48853" y="1761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3" name="SMARTInkShape-538">
              <a:extLst>
                <a:ext uri="{FF2B5EF4-FFF2-40B4-BE49-F238E27FC236}">
                  <a16:creationId xmlns:a16="http://schemas.microsoft.com/office/drawing/2014/main" id="{91D056E7-507D-54C4-30FF-D484F49EB1F9}"/>
                </a:ext>
              </a:extLst>
            </p:cNvPr>
            <p:cNvSpPr/>
            <p:nvPr>
              <p:custDataLst>
                <p:tags r:id="rId125"/>
              </p:custDataLst>
            </p:nvPr>
          </p:nvSpPr>
          <p:spPr>
            <a:xfrm>
              <a:off x="3495675" y="4257675"/>
              <a:ext cx="9526" cy="9526"/>
            </a:xfrm>
            <a:custGeom>
              <a:avLst/>
              <a:gdLst/>
              <a:ahLst/>
              <a:cxnLst/>
              <a:rect l="0" t="0" r="0" b="0"/>
              <a:pathLst>
                <a:path w="9526" h="9526">
                  <a:moveTo>
                    <a:pt x="0" y="9525"/>
                  </a:moveTo>
                  <a:lnTo>
                    <a:pt x="0" y="9525"/>
                  </a:lnTo>
                  <a:lnTo>
                    <a:pt x="0" y="4468"/>
                  </a:lnTo>
                  <a:lnTo>
                    <a:pt x="1058" y="2979"/>
                  </a:lnTo>
                  <a:lnTo>
                    <a:pt x="952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4" name="SMARTInkShape-539">
              <a:extLst>
                <a:ext uri="{FF2B5EF4-FFF2-40B4-BE49-F238E27FC236}">
                  <a16:creationId xmlns:a16="http://schemas.microsoft.com/office/drawing/2014/main" id="{725E433D-FC6F-BAC3-6C5B-895AB077A829}"/>
                </a:ext>
              </a:extLst>
            </p:cNvPr>
            <p:cNvSpPr/>
            <p:nvPr>
              <p:custDataLst>
                <p:tags r:id="rId126"/>
              </p:custDataLst>
            </p:nvPr>
          </p:nvSpPr>
          <p:spPr>
            <a:xfrm>
              <a:off x="3648680" y="4057650"/>
              <a:ext cx="161321" cy="319519"/>
            </a:xfrm>
            <a:custGeom>
              <a:avLst/>
              <a:gdLst/>
              <a:ahLst/>
              <a:cxnLst/>
              <a:rect l="0" t="0" r="0" b="0"/>
              <a:pathLst>
                <a:path w="161321" h="319519">
                  <a:moveTo>
                    <a:pt x="94645" y="28575"/>
                  </a:moveTo>
                  <a:lnTo>
                    <a:pt x="94645" y="28575"/>
                  </a:lnTo>
                  <a:lnTo>
                    <a:pt x="99702" y="28575"/>
                  </a:lnTo>
                  <a:lnTo>
                    <a:pt x="101191" y="27517"/>
                  </a:lnTo>
                  <a:lnTo>
                    <a:pt x="102184" y="25753"/>
                  </a:lnTo>
                  <a:lnTo>
                    <a:pt x="103777" y="20374"/>
                  </a:lnTo>
                  <a:lnTo>
                    <a:pt x="106818" y="19639"/>
                  </a:lnTo>
                  <a:lnTo>
                    <a:pt x="113293" y="19084"/>
                  </a:lnTo>
                  <a:lnTo>
                    <a:pt x="113695" y="0"/>
                  </a:lnTo>
                  <a:lnTo>
                    <a:pt x="112637" y="27006"/>
                  </a:lnTo>
                  <a:lnTo>
                    <a:pt x="105032" y="48924"/>
                  </a:lnTo>
                  <a:lnTo>
                    <a:pt x="78484" y="89794"/>
                  </a:lnTo>
                  <a:lnTo>
                    <a:pt x="43542" y="135628"/>
                  </a:lnTo>
                  <a:lnTo>
                    <a:pt x="0" y="180365"/>
                  </a:lnTo>
                  <a:lnTo>
                    <a:pt x="12705" y="180921"/>
                  </a:lnTo>
                  <a:lnTo>
                    <a:pt x="57714" y="180970"/>
                  </a:lnTo>
                  <a:lnTo>
                    <a:pt x="103132" y="180975"/>
                  </a:lnTo>
                  <a:lnTo>
                    <a:pt x="126334" y="180975"/>
                  </a:lnTo>
                  <a:lnTo>
                    <a:pt x="132718" y="178153"/>
                  </a:lnTo>
                  <a:lnTo>
                    <a:pt x="140384" y="172774"/>
                  </a:lnTo>
                  <a:lnTo>
                    <a:pt x="150305" y="171567"/>
                  </a:lnTo>
                  <a:lnTo>
                    <a:pt x="150802" y="170469"/>
                  </a:lnTo>
                  <a:lnTo>
                    <a:pt x="151664" y="163259"/>
                  </a:lnTo>
                  <a:lnTo>
                    <a:pt x="154559" y="162518"/>
                  </a:lnTo>
                  <a:lnTo>
                    <a:pt x="156813" y="162321"/>
                  </a:lnTo>
                  <a:lnTo>
                    <a:pt x="158315" y="161130"/>
                  </a:lnTo>
                  <a:lnTo>
                    <a:pt x="161305" y="152453"/>
                  </a:lnTo>
                  <a:lnTo>
                    <a:pt x="161310" y="152435"/>
                  </a:lnTo>
                  <a:lnTo>
                    <a:pt x="161320" y="175066"/>
                  </a:lnTo>
                  <a:lnTo>
                    <a:pt x="151619" y="205518"/>
                  </a:lnTo>
                  <a:lnTo>
                    <a:pt x="144430" y="218906"/>
                  </a:lnTo>
                  <a:lnTo>
                    <a:pt x="142287" y="266524"/>
                  </a:lnTo>
                  <a:lnTo>
                    <a:pt x="142270" y="309299"/>
                  </a:lnTo>
                  <a:lnTo>
                    <a:pt x="143328" y="310974"/>
                  </a:lnTo>
                  <a:lnTo>
                    <a:pt x="145092" y="312091"/>
                  </a:lnTo>
                  <a:lnTo>
                    <a:pt x="147327" y="312836"/>
                  </a:lnTo>
                  <a:lnTo>
                    <a:pt x="148816" y="314390"/>
                  </a:lnTo>
                  <a:lnTo>
                    <a:pt x="150471" y="318940"/>
                  </a:lnTo>
                  <a:lnTo>
                    <a:pt x="151971" y="319518"/>
                  </a:lnTo>
                  <a:lnTo>
                    <a:pt x="154029" y="318846"/>
                  </a:lnTo>
                  <a:lnTo>
                    <a:pt x="161320" y="3143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5" name="SMARTInkShape-540">
              <a:extLst>
                <a:ext uri="{FF2B5EF4-FFF2-40B4-BE49-F238E27FC236}">
                  <a16:creationId xmlns:a16="http://schemas.microsoft.com/office/drawing/2014/main" id="{07A39A08-F7BD-88B6-CA97-46BC9AE0B35C}"/>
                </a:ext>
              </a:extLst>
            </p:cNvPr>
            <p:cNvSpPr/>
            <p:nvPr>
              <p:custDataLst>
                <p:tags r:id="rId127"/>
              </p:custDataLst>
            </p:nvPr>
          </p:nvSpPr>
          <p:spPr>
            <a:xfrm>
              <a:off x="3905251" y="4076700"/>
              <a:ext cx="171450" cy="323851"/>
            </a:xfrm>
            <a:custGeom>
              <a:avLst/>
              <a:gdLst/>
              <a:ahLst/>
              <a:cxnLst/>
              <a:rect l="0" t="0" r="0" b="0"/>
              <a:pathLst>
                <a:path w="171450" h="323851">
                  <a:moveTo>
                    <a:pt x="85724" y="47625"/>
                  </a:moveTo>
                  <a:lnTo>
                    <a:pt x="85724" y="47625"/>
                  </a:lnTo>
                  <a:lnTo>
                    <a:pt x="85724" y="29909"/>
                  </a:lnTo>
                  <a:lnTo>
                    <a:pt x="86782" y="29464"/>
                  </a:lnTo>
                  <a:lnTo>
                    <a:pt x="95132" y="28585"/>
                  </a:lnTo>
                  <a:lnTo>
                    <a:pt x="95249" y="0"/>
                  </a:lnTo>
                  <a:lnTo>
                    <a:pt x="87048" y="8201"/>
                  </a:lnTo>
                  <a:lnTo>
                    <a:pt x="86117" y="14189"/>
                  </a:lnTo>
                  <a:lnTo>
                    <a:pt x="84743" y="26752"/>
                  </a:lnTo>
                  <a:lnTo>
                    <a:pt x="68858" y="69792"/>
                  </a:lnTo>
                  <a:lnTo>
                    <a:pt x="51771" y="98337"/>
                  </a:lnTo>
                  <a:lnTo>
                    <a:pt x="47794" y="110158"/>
                  </a:lnTo>
                  <a:lnTo>
                    <a:pt x="18997" y="142858"/>
                  </a:lnTo>
                  <a:lnTo>
                    <a:pt x="13735" y="149218"/>
                  </a:lnTo>
                  <a:lnTo>
                    <a:pt x="11396" y="155572"/>
                  </a:lnTo>
                  <a:lnTo>
                    <a:pt x="9713" y="157690"/>
                  </a:lnTo>
                  <a:lnTo>
                    <a:pt x="1487" y="161367"/>
                  </a:lnTo>
                  <a:lnTo>
                    <a:pt x="661" y="164499"/>
                  </a:lnTo>
                  <a:lnTo>
                    <a:pt x="2" y="171414"/>
                  </a:lnTo>
                  <a:lnTo>
                    <a:pt x="0" y="166383"/>
                  </a:lnTo>
                  <a:lnTo>
                    <a:pt x="1058" y="164897"/>
                  </a:lnTo>
                  <a:lnTo>
                    <a:pt x="2822" y="163906"/>
                  </a:lnTo>
                  <a:lnTo>
                    <a:pt x="9700" y="162186"/>
                  </a:lnTo>
                  <a:lnTo>
                    <a:pt x="55040" y="161925"/>
                  </a:lnTo>
                  <a:lnTo>
                    <a:pt x="70047" y="160867"/>
                  </a:lnTo>
                  <a:lnTo>
                    <a:pt x="88507" y="153724"/>
                  </a:lnTo>
                  <a:lnTo>
                    <a:pt x="107915" y="152517"/>
                  </a:lnTo>
                  <a:lnTo>
                    <a:pt x="110043" y="151419"/>
                  </a:lnTo>
                  <a:lnTo>
                    <a:pt x="111462" y="149630"/>
                  </a:lnTo>
                  <a:lnTo>
                    <a:pt x="112407" y="147378"/>
                  </a:lnTo>
                  <a:lnTo>
                    <a:pt x="114096" y="145877"/>
                  </a:lnTo>
                  <a:lnTo>
                    <a:pt x="124411" y="140646"/>
                  </a:lnTo>
                  <a:lnTo>
                    <a:pt x="131584" y="134791"/>
                  </a:lnTo>
                  <a:lnTo>
                    <a:pt x="142436" y="133388"/>
                  </a:lnTo>
                  <a:lnTo>
                    <a:pt x="147800" y="133361"/>
                  </a:lnTo>
                  <a:lnTo>
                    <a:pt x="149333" y="132299"/>
                  </a:lnTo>
                  <a:lnTo>
                    <a:pt x="150355" y="130533"/>
                  </a:lnTo>
                  <a:lnTo>
                    <a:pt x="152364" y="123942"/>
                  </a:lnTo>
                  <a:lnTo>
                    <a:pt x="152388" y="128916"/>
                  </a:lnTo>
                  <a:lnTo>
                    <a:pt x="153450" y="130394"/>
                  </a:lnTo>
                  <a:lnTo>
                    <a:pt x="160599" y="132961"/>
                  </a:lnTo>
                  <a:lnTo>
                    <a:pt x="161335" y="135999"/>
                  </a:lnTo>
                  <a:lnTo>
                    <a:pt x="161807" y="146573"/>
                  </a:lnTo>
                  <a:lnTo>
                    <a:pt x="159050" y="152633"/>
                  </a:lnTo>
                  <a:lnTo>
                    <a:pt x="156833" y="155730"/>
                  </a:lnTo>
                  <a:lnTo>
                    <a:pt x="150161" y="179009"/>
                  </a:lnTo>
                  <a:lnTo>
                    <a:pt x="147731" y="182840"/>
                  </a:lnTo>
                  <a:lnTo>
                    <a:pt x="144313" y="198343"/>
                  </a:lnTo>
                  <a:lnTo>
                    <a:pt x="142899" y="244566"/>
                  </a:lnTo>
                  <a:lnTo>
                    <a:pt x="142874" y="292015"/>
                  </a:lnTo>
                  <a:lnTo>
                    <a:pt x="142874" y="307964"/>
                  </a:lnTo>
                  <a:lnTo>
                    <a:pt x="143932" y="310085"/>
                  </a:lnTo>
                  <a:lnTo>
                    <a:pt x="145696" y="311498"/>
                  </a:lnTo>
                  <a:lnTo>
                    <a:pt x="147931" y="312440"/>
                  </a:lnTo>
                  <a:lnTo>
                    <a:pt x="149420" y="314127"/>
                  </a:lnTo>
                  <a:lnTo>
                    <a:pt x="152006" y="322360"/>
                  </a:lnTo>
                  <a:lnTo>
                    <a:pt x="155047" y="323188"/>
                  </a:lnTo>
                  <a:lnTo>
                    <a:pt x="171449" y="3238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6" name="SMARTInkShape-541">
              <a:extLst>
                <a:ext uri="{FF2B5EF4-FFF2-40B4-BE49-F238E27FC236}">
                  <a16:creationId xmlns:a16="http://schemas.microsoft.com/office/drawing/2014/main" id="{C3AC8B6D-30F2-734D-8074-3A8F72B2220A}"/>
                </a:ext>
              </a:extLst>
            </p:cNvPr>
            <p:cNvSpPr/>
            <p:nvPr>
              <p:custDataLst>
                <p:tags r:id="rId128"/>
              </p:custDataLst>
            </p:nvPr>
          </p:nvSpPr>
          <p:spPr>
            <a:xfrm>
              <a:off x="4105275" y="3972042"/>
              <a:ext cx="131114" cy="552334"/>
            </a:xfrm>
            <a:custGeom>
              <a:avLst/>
              <a:gdLst/>
              <a:ahLst/>
              <a:cxnLst/>
              <a:rect l="0" t="0" r="0" b="0"/>
              <a:pathLst>
                <a:path w="131114" h="552334">
                  <a:moveTo>
                    <a:pt x="38100" y="9408"/>
                  </a:moveTo>
                  <a:lnTo>
                    <a:pt x="38100" y="9408"/>
                  </a:lnTo>
                  <a:lnTo>
                    <a:pt x="38100" y="276"/>
                  </a:lnTo>
                  <a:lnTo>
                    <a:pt x="43157" y="0"/>
                  </a:lnTo>
                  <a:lnTo>
                    <a:pt x="48461" y="2757"/>
                  </a:lnTo>
                  <a:lnTo>
                    <a:pt x="51357" y="4974"/>
                  </a:lnTo>
                  <a:lnTo>
                    <a:pt x="54575" y="13082"/>
                  </a:lnTo>
                  <a:lnTo>
                    <a:pt x="58122" y="25858"/>
                  </a:lnTo>
                  <a:lnTo>
                    <a:pt x="77646" y="71375"/>
                  </a:lnTo>
                  <a:lnTo>
                    <a:pt x="92857" y="109966"/>
                  </a:lnTo>
                  <a:lnTo>
                    <a:pt x="107478" y="156506"/>
                  </a:lnTo>
                  <a:lnTo>
                    <a:pt x="114010" y="198861"/>
                  </a:lnTo>
                  <a:lnTo>
                    <a:pt x="124395" y="237801"/>
                  </a:lnTo>
                  <a:lnTo>
                    <a:pt x="130697" y="274988"/>
                  </a:lnTo>
                  <a:lnTo>
                    <a:pt x="131113" y="308419"/>
                  </a:lnTo>
                  <a:lnTo>
                    <a:pt x="127769" y="344444"/>
                  </a:lnTo>
                  <a:lnTo>
                    <a:pt x="115942" y="391011"/>
                  </a:lnTo>
                  <a:lnTo>
                    <a:pt x="99147" y="426452"/>
                  </a:lnTo>
                  <a:lnTo>
                    <a:pt x="65563" y="473532"/>
                  </a:lnTo>
                  <a:lnTo>
                    <a:pt x="46237" y="498293"/>
                  </a:lnTo>
                  <a:lnTo>
                    <a:pt x="34866" y="515154"/>
                  </a:lnTo>
                  <a:lnTo>
                    <a:pt x="18092" y="530734"/>
                  </a:lnTo>
                  <a:lnTo>
                    <a:pt x="3574" y="540423"/>
                  </a:lnTo>
                  <a:lnTo>
                    <a:pt x="2383" y="542276"/>
                  </a:lnTo>
                  <a:lnTo>
                    <a:pt x="0" y="55233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30" name="SMARTInkShape-Group122">
            <a:extLst>
              <a:ext uri="{FF2B5EF4-FFF2-40B4-BE49-F238E27FC236}">
                <a16:creationId xmlns:a16="http://schemas.microsoft.com/office/drawing/2014/main" id="{F4E23D7A-1AF0-CD59-7986-08FDF7E83FE9}"/>
              </a:ext>
            </a:extLst>
          </p:cNvPr>
          <p:cNvGrpSpPr/>
          <p:nvPr/>
        </p:nvGrpSpPr>
        <p:grpSpPr>
          <a:xfrm>
            <a:off x="4524375" y="4210050"/>
            <a:ext cx="161926" cy="76201"/>
            <a:chOff x="4524375" y="4210050"/>
            <a:chExt cx="161926" cy="76201"/>
          </a:xfrm>
        </p:grpSpPr>
        <p:sp>
          <p:nvSpPr>
            <p:cNvPr id="128" name="SMARTInkShape-542">
              <a:extLst>
                <a:ext uri="{FF2B5EF4-FFF2-40B4-BE49-F238E27FC236}">
                  <a16:creationId xmlns:a16="http://schemas.microsoft.com/office/drawing/2014/main" id="{6D91154F-7FE0-C1AA-8B25-EB83D5ED6A8C}"/>
                </a:ext>
              </a:extLst>
            </p:cNvPr>
            <p:cNvSpPr/>
            <p:nvPr>
              <p:custDataLst>
                <p:tags r:id="rId121"/>
              </p:custDataLst>
            </p:nvPr>
          </p:nvSpPr>
          <p:spPr>
            <a:xfrm>
              <a:off x="4524375" y="4210050"/>
              <a:ext cx="123826" cy="9526"/>
            </a:xfrm>
            <a:custGeom>
              <a:avLst/>
              <a:gdLst/>
              <a:ahLst/>
              <a:cxnLst/>
              <a:rect l="0" t="0" r="0" b="0"/>
              <a:pathLst>
                <a:path w="123826" h="9526">
                  <a:moveTo>
                    <a:pt x="0" y="9525"/>
                  </a:moveTo>
                  <a:lnTo>
                    <a:pt x="0" y="9525"/>
                  </a:lnTo>
                  <a:lnTo>
                    <a:pt x="0" y="1324"/>
                  </a:lnTo>
                  <a:lnTo>
                    <a:pt x="1058" y="883"/>
                  </a:lnTo>
                  <a:lnTo>
                    <a:pt x="44037" y="7"/>
                  </a:lnTo>
                  <a:lnTo>
                    <a:pt x="88709" y="0"/>
                  </a:lnTo>
                  <a:lnTo>
                    <a:pt x="12382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9" name="SMARTInkShape-543">
              <a:extLst>
                <a:ext uri="{FF2B5EF4-FFF2-40B4-BE49-F238E27FC236}">
                  <a16:creationId xmlns:a16="http://schemas.microsoft.com/office/drawing/2014/main" id="{C3590A9B-9046-8631-F3C7-BF7CF658B640}"/>
                </a:ext>
              </a:extLst>
            </p:cNvPr>
            <p:cNvSpPr/>
            <p:nvPr>
              <p:custDataLst>
                <p:tags r:id="rId122"/>
              </p:custDataLst>
            </p:nvPr>
          </p:nvSpPr>
          <p:spPr>
            <a:xfrm>
              <a:off x="4524375" y="4267351"/>
              <a:ext cx="161926" cy="18900"/>
            </a:xfrm>
            <a:custGeom>
              <a:avLst/>
              <a:gdLst/>
              <a:ahLst/>
              <a:cxnLst/>
              <a:rect l="0" t="0" r="0" b="0"/>
              <a:pathLst>
                <a:path w="161926" h="18900">
                  <a:moveTo>
                    <a:pt x="0" y="18899"/>
                  </a:moveTo>
                  <a:lnTo>
                    <a:pt x="0" y="18899"/>
                  </a:lnTo>
                  <a:lnTo>
                    <a:pt x="39773" y="5642"/>
                  </a:lnTo>
                  <a:lnTo>
                    <a:pt x="77589" y="993"/>
                  </a:lnTo>
                  <a:lnTo>
                    <a:pt x="121957" y="0"/>
                  </a:lnTo>
                  <a:lnTo>
                    <a:pt x="161925" y="937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33" name="SMARTInkShape-Group123">
            <a:extLst>
              <a:ext uri="{FF2B5EF4-FFF2-40B4-BE49-F238E27FC236}">
                <a16:creationId xmlns:a16="http://schemas.microsoft.com/office/drawing/2014/main" id="{3457B425-51FE-C88A-734E-BB69C0A68914}"/>
              </a:ext>
            </a:extLst>
          </p:cNvPr>
          <p:cNvGrpSpPr/>
          <p:nvPr/>
        </p:nvGrpSpPr>
        <p:grpSpPr>
          <a:xfrm>
            <a:off x="5010150" y="4029192"/>
            <a:ext cx="140830" cy="371359"/>
            <a:chOff x="5010150" y="4029192"/>
            <a:chExt cx="140830" cy="371359"/>
          </a:xfrm>
        </p:grpSpPr>
        <p:sp>
          <p:nvSpPr>
            <p:cNvPr id="131" name="SMARTInkShape-544">
              <a:extLst>
                <a:ext uri="{FF2B5EF4-FFF2-40B4-BE49-F238E27FC236}">
                  <a16:creationId xmlns:a16="http://schemas.microsoft.com/office/drawing/2014/main" id="{124406C9-2563-76A1-5CE2-31D3224C2854}"/>
                </a:ext>
              </a:extLst>
            </p:cNvPr>
            <p:cNvSpPr/>
            <p:nvPr>
              <p:custDataLst>
                <p:tags r:id="rId119"/>
              </p:custDataLst>
            </p:nvPr>
          </p:nvSpPr>
          <p:spPr>
            <a:xfrm>
              <a:off x="5010150" y="4038993"/>
              <a:ext cx="38084" cy="361558"/>
            </a:xfrm>
            <a:custGeom>
              <a:avLst/>
              <a:gdLst/>
              <a:ahLst/>
              <a:cxnLst/>
              <a:rect l="0" t="0" r="0" b="0"/>
              <a:pathLst>
                <a:path w="38084" h="361558">
                  <a:moveTo>
                    <a:pt x="19050" y="9132"/>
                  </a:moveTo>
                  <a:lnTo>
                    <a:pt x="19050" y="9132"/>
                  </a:lnTo>
                  <a:lnTo>
                    <a:pt x="24106" y="9132"/>
                  </a:lnTo>
                  <a:lnTo>
                    <a:pt x="25595" y="8074"/>
                  </a:lnTo>
                  <a:lnTo>
                    <a:pt x="26589" y="6310"/>
                  </a:lnTo>
                  <a:lnTo>
                    <a:pt x="27251" y="4075"/>
                  </a:lnTo>
                  <a:lnTo>
                    <a:pt x="28751" y="2586"/>
                  </a:lnTo>
                  <a:lnTo>
                    <a:pt x="36659" y="0"/>
                  </a:lnTo>
                  <a:lnTo>
                    <a:pt x="37140" y="927"/>
                  </a:lnTo>
                  <a:lnTo>
                    <a:pt x="38083" y="48485"/>
                  </a:lnTo>
                  <a:lnTo>
                    <a:pt x="33040" y="93223"/>
                  </a:lnTo>
                  <a:lnTo>
                    <a:pt x="28399" y="132635"/>
                  </a:lnTo>
                  <a:lnTo>
                    <a:pt x="21210" y="179460"/>
                  </a:lnTo>
                  <a:lnTo>
                    <a:pt x="18952" y="211833"/>
                  </a:lnTo>
                  <a:lnTo>
                    <a:pt x="12788" y="258751"/>
                  </a:lnTo>
                  <a:lnTo>
                    <a:pt x="10169" y="304600"/>
                  </a:lnTo>
                  <a:lnTo>
                    <a:pt x="8753" y="317193"/>
                  </a:lnTo>
                  <a:lnTo>
                    <a:pt x="0" y="36155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2" name="SMARTInkShape-545">
              <a:extLst>
                <a:ext uri="{FF2B5EF4-FFF2-40B4-BE49-F238E27FC236}">
                  <a16:creationId xmlns:a16="http://schemas.microsoft.com/office/drawing/2014/main" id="{5A544A53-6D9F-E1AB-191A-E2222F3974D6}"/>
                </a:ext>
              </a:extLst>
            </p:cNvPr>
            <p:cNvSpPr/>
            <p:nvPr>
              <p:custDataLst>
                <p:tags r:id="rId120"/>
              </p:custDataLst>
            </p:nvPr>
          </p:nvSpPr>
          <p:spPr>
            <a:xfrm>
              <a:off x="5038725" y="4029192"/>
              <a:ext cx="112255" cy="133234"/>
            </a:xfrm>
            <a:custGeom>
              <a:avLst/>
              <a:gdLst/>
              <a:ahLst/>
              <a:cxnLst/>
              <a:rect l="0" t="0" r="0" b="0"/>
              <a:pathLst>
                <a:path w="112255" h="133234">
                  <a:moveTo>
                    <a:pt x="0" y="9408"/>
                  </a:moveTo>
                  <a:lnTo>
                    <a:pt x="0" y="9408"/>
                  </a:lnTo>
                  <a:lnTo>
                    <a:pt x="15209" y="2862"/>
                  </a:lnTo>
                  <a:lnTo>
                    <a:pt x="57297" y="58"/>
                  </a:lnTo>
                  <a:lnTo>
                    <a:pt x="63598" y="0"/>
                  </a:lnTo>
                  <a:lnTo>
                    <a:pt x="76243" y="5579"/>
                  </a:lnTo>
                  <a:lnTo>
                    <a:pt x="96552" y="21352"/>
                  </a:lnTo>
                  <a:lnTo>
                    <a:pt x="107395" y="36465"/>
                  </a:lnTo>
                  <a:lnTo>
                    <a:pt x="112254" y="59405"/>
                  </a:lnTo>
                  <a:lnTo>
                    <a:pt x="108637" y="86311"/>
                  </a:lnTo>
                  <a:lnTo>
                    <a:pt x="100863" y="104279"/>
                  </a:lnTo>
                  <a:lnTo>
                    <a:pt x="89278" y="112603"/>
                  </a:lnTo>
                  <a:lnTo>
                    <a:pt x="67728" y="120418"/>
                  </a:lnTo>
                  <a:lnTo>
                    <a:pt x="23950" y="130958"/>
                  </a:lnTo>
                  <a:lnTo>
                    <a:pt x="9525" y="13323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37" name="SMARTInkShape-Group124">
            <a:extLst>
              <a:ext uri="{FF2B5EF4-FFF2-40B4-BE49-F238E27FC236}">
                <a16:creationId xmlns:a16="http://schemas.microsoft.com/office/drawing/2014/main" id="{1201DCAB-0D86-3EAF-BBDA-6618154F9A46}"/>
              </a:ext>
            </a:extLst>
          </p:cNvPr>
          <p:cNvGrpSpPr/>
          <p:nvPr/>
        </p:nvGrpSpPr>
        <p:grpSpPr>
          <a:xfrm>
            <a:off x="5381635" y="3819525"/>
            <a:ext cx="561966" cy="1019176"/>
            <a:chOff x="5381635" y="3819525"/>
            <a:chExt cx="561966" cy="1019176"/>
          </a:xfrm>
        </p:grpSpPr>
        <p:sp>
          <p:nvSpPr>
            <p:cNvPr id="134" name="SMARTInkShape-546">
              <a:extLst>
                <a:ext uri="{FF2B5EF4-FFF2-40B4-BE49-F238E27FC236}">
                  <a16:creationId xmlns:a16="http://schemas.microsoft.com/office/drawing/2014/main" id="{A08E1AB5-BBA2-913E-4EEB-EEB9B2B94682}"/>
                </a:ext>
              </a:extLst>
            </p:cNvPr>
            <p:cNvSpPr/>
            <p:nvPr>
              <p:custDataLst>
                <p:tags r:id="rId116"/>
              </p:custDataLst>
            </p:nvPr>
          </p:nvSpPr>
          <p:spPr>
            <a:xfrm>
              <a:off x="5381635" y="3819525"/>
              <a:ext cx="133341" cy="1019176"/>
            </a:xfrm>
            <a:custGeom>
              <a:avLst/>
              <a:gdLst/>
              <a:ahLst/>
              <a:cxnLst/>
              <a:rect l="0" t="0" r="0" b="0"/>
              <a:pathLst>
                <a:path w="133341" h="1019176">
                  <a:moveTo>
                    <a:pt x="133340" y="0"/>
                  </a:moveTo>
                  <a:lnTo>
                    <a:pt x="133340" y="0"/>
                  </a:lnTo>
                  <a:lnTo>
                    <a:pt x="133340" y="5057"/>
                  </a:lnTo>
                  <a:lnTo>
                    <a:pt x="130518" y="10361"/>
                  </a:lnTo>
                  <a:lnTo>
                    <a:pt x="101869" y="51305"/>
                  </a:lnTo>
                  <a:lnTo>
                    <a:pt x="73950" y="92842"/>
                  </a:lnTo>
                  <a:lnTo>
                    <a:pt x="55404" y="132874"/>
                  </a:lnTo>
                  <a:lnTo>
                    <a:pt x="38279" y="173374"/>
                  </a:lnTo>
                  <a:lnTo>
                    <a:pt x="22240" y="219328"/>
                  </a:lnTo>
                  <a:lnTo>
                    <a:pt x="6343" y="266733"/>
                  </a:lnTo>
                  <a:lnTo>
                    <a:pt x="1245" y="312411"/>
                  </a:lnTo>
                  <a:lnTo>
                    <a:pt x="362" y="349623"/>
                  </a:lnTo>
                  <a:lnTo>
                    <a:pt x="100" y="387460"/>
                  </a:lnTo>
                  <a:lnTo>
                    <a:pt x="23" y="426541"/>
                  </a:lnTo>
                  <a:lnTo>
                    <a:pt x="0" y="470106"/>
                  </a:lnTo>
                  <a:lnTo>
                    <a:pt x="1051" y="510295"/>
                  </a:lnTo>
                  <a:lnTo>
                    <a:pt x="6537" y="549014"/>
                  </a:lnTo>
                  <a:lnTo>
                    <a:pt x="8632" y="587298"/>
                  </a:lnTo>
                  <a:lnTo>
                    <a:pt x="10312" y="625452"/>
                  </a:lnTo>
                  <a:lnTo>
                    <a:pt x="17042" y="666743"/>
                  </a:lnTo>
                  <a:lnTo>
                    <a:pt x="22738" y="704142"/>
                  </a:lnTo>
                  <a:lnTo>
                    <a:pt x="28798" y="742635"/>
                  </a:lnTo>
                  <a:lnTo>
                    <a:pt x="33960" y="777735"/>
                  </a:lnTo>
                  <a:lnTo>
                    <a:pt x="38983" y="816404"/>
                  </a:lnTo>
                  <a:lnTo>
                    <a:pt x="51877" y="854202"/>
                  </a:lnTo>
                  <a:lnTo>
                    <a:pt x="63930" y="892213"/>
                  </a:lnTo>
                  <a:lnTo>
                    <a:pt x="80785" y="934515"/>
                  </a:lnTo>
                  <a:lnTo>
                    <a:pt x="93628" y="977962"/>
                  </a:lnTo>
                  <a:lnTo>
                    <a:pt x="104765" y="101917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5" name="SMARTInkShape-547">
              <a:extLst>
                <a:ext uri="{FF2B5EF4-FFF2-40B4-BE49-F238E27FC236}">
                  <a16:creationId xmlns:a16="http://schemas.microsoft.com/office/drawing/2014/main" id="{1981D7D9-B4CF-A920-0D05-9699AEF6A920}"/>
                </a:ext>
              </a:extLst>
            </p:cNvPr>
            <p:cNvSpPr/>
            <p:nvPr>
              <p:custDataLst>
                <p:tags r:id="rId117"/>
              </p:custDataLst>
            </p:nvPr>
          </p:nvSpPr>
          <p:spPr>
            <a:xfrm>
              <a:off x="5696584" y="4029229"/>
              <a:ext cx="208917" cy="224384"/>
            </a:xfrm>
            <a:custGeom>
              <a:avLst/>
              <a:gdLst/>
              <a:ahLst/>
              <a:cxnLst/>
              <a:rect l="0" t="0" r="0" b="0"/>
              <a:pathLst>
                <a:path w="208917" h="224384">
                  <a:moveTo>
                    <a:pt x="27941" y="18896"/>
                  </a:moveTo>
                  <a:lnTo>
                    <a:pt x="27941" y="18896"/>
                  </a:lnTo>
                  <a:lnTo>
                    <a:pt x="18532" y="28304"/>
                  </a:lnTo>
                  <a:lnTo>
                    <a:pt x="23507" y="23330"/>
                  </a:lnTo>
                  <a:lnTo>
                    <a:pt x="31615" y="20867"/>
                  </a:lnTo>
                  <a:lnTo>
                    <a:pt x="48079" y="16658"/>
                  </a:lnTo>
                  <a:lnTo>
                    <a:pt x="79942" y="3785"/>
                  </a:lnTo>
                  <a:lnTo>
                    <a:pt x="124437" y="191"/>
                  </a:lnTo>
                  <a:lnTo>
                    <a:pt x="133623" y="0"/>
                  </a:lnTo>
                  <a:lnTo>
                    <a:pt x="141233" y="2737"/>
                  </a:lnTo>
                  <a:lnTo>
                    <a:pt x="159798" y="18174"/>
                  </a:lnTo>
                  <a:lnTo>
                    <a:pt x="162412" y="22648"/>
                  </a:lnTo>
                  <a:lnTo>
                    <a:pt x="163097" y="26689"/>
                  </a:lnTo>
                  <a:lnTo>
                    <a:pt x="159412" y="52731"/>
                  </a:lnTo>
                  <a:lnTo>
                    <a:pt x="139864" y="85676"/>
                  </a:lnTo>
                  <a:lnTo>
                    <a:pt x="101772" y="125840"/>
                  </a:lnTo>
                  <a:lnTo>
                    <a:pt x="56896" y="162697"/>
                  </a:lnTo>
                  <a:lnTo>
                    <a:pt x="10207" y="190258"/>
                  </a:lnTo>
                  <a:lnTo>
                    <a:pt x="1507" y="197972"/>
                  </a:lnTo>
                  <a:lnTo>
                    <a:pt x="318" y="201849"/>
                  </a:lnTo>
                  <a:lnTo>
                    <a:pt x="0" y="204365"/>
                  </a:lnTo>
                  <a:lnTo>
                    <a:pt x="847" y="206042"/>
                  </a:lnTo>
                  <a:lnTo>
                    <a:pt x="2471" y="207160"/>
                  </a:lnTo>
                  <a:lnTo>
                    <a:pt x="34694" y="216739"/>
                  </a:lnTo>
                  <a:lnTo>
                    <a:pt x="75018" y="218490"/>
                  </a:lnTo>
                  <a:lnTo>
                    <a:pt x="114616" y="219894"/>
                  </a:lnTo>
                  <a:lnTo>
                    <a:pt x="146638" y="224383"/>
                  </a:lnTo>
                  <a:lnTo>
                    <a:pt x="189251" y="219540"/>
                  </a:lnTo>
                  <a:lnTo>
                    <a:pt x="208916" y="21892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6" name="SMARTInkShape-548">
              <a:extLst>
                <a:ext uri="{FF2B5EF4-FFF2-40B4-BE49-F238E27FC236}">
                  <a16:creationId xmlns:a16="http://schemas.microsoft.com/office/drawing/2014/main" id="{AA58C46B-3D4B-2EC1-4FB5-2448026F2E0B}"/>
                </a:ext>
              </a:extLst>
            </p:cNvPr>
            <p:cNvSpPr/>
            <p:nvPr>
              <p:custDataLst>
                <p:tags r:id="rId118"/>
              </p:custDataLst>
            </p:nvPr>
          </p:nvSpPr>
          <p:spPr>
            <a:xfrm>
              <a:off x="5715000" y="4124718"/>
              <a:ext cx="228601" cy="9133"/>
            </a:xfrm>
            <a:custGeom>
              <a:avLst/>
              <a:gdLst/>
              <a:ahLst/>
              <a:cxnLst/>
              <a:rect l="0" t="0" r="0" b="0"/>
              <a:pathLst>
                <a:path w="228601" h="9133">
                  <a:moveTo>
                    <a:pt x="0" y="9132"/>
                  </a:moveTo>
                  <a:lnTo>
                    <a:pt x="0" y="9132"/>
                  </a:lnTo>
                  <a:lnTo>
                    <a:pt x="44527" y="9132"/>
                  </a:lnTo>
                  <a:lnTo>
                    <a:pt x="88832" y="9132"/>
                  </a:lnTo>
                  <a:lnTo>
                    <a:pt x="133141" y="9132"/>
                  </a:lnTo>
                  <a:lnTo>
                    <a:pt x="165979" y="8074"/>
                  </a:lnTo>
                  <a:lnTo>
                    <a:pt x="202738" y="0"/>
                  </a:lnTo>
                  <a:lnTo>
                    <a:pt x="209345" y="2604"/>
                  </a:lnTo>
                  <a:lnTo>
                    <a:pt x="215809" y="6231"/>
                  </a:lnTo>
                  <a:lnTo>
                    <a:pt x="228600" y="913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38" name="SMARTInkShape-549">
            <a:extLst>
              <a:ext uri="{FF2B5EF4-FFF2-40B4-BE49-F238E27FC236}">
                <a16:creationId xmlns:a16="http://schemas.microsoft.com/office/drawing/2014/main" id="{7D3D7915-1019-97ED-0B8F-8D4E55459210}"/>
              </a:ext>
            </a:extLst>
          </p:cNvPr>
          <p:cNvSpPr/>
          <p:nvPr>
            <p:custDataLst>
              <p:tags r:id="rId1"/>
            </p:custDataLst>
          </p:nvPr>
        </p:nvSpPr>
        <p:spPr>
          <a:xfrm>
            <a:off x="6384239" y="4030433"/>
            <a:ext cx="188012" cy="217718"/>
          </a:xfrm>
          <a:custGeom>
            <a:avLst/>
            <a:gdLst/>
            <a:ahLst/>
            <a:cxnLst/>
            <a:rect l="0" t="0" r="0" b="0"/>
            <a:pathLst>
              <a:path w="188012" h="217718">
                <a:moveTo>
                  <a:pt x="149911" y="17692"/>
                </a:moveTo>
                <a:lnTo>
                  <a:pt x="149911" y="17692"/>
                </a:lnTo>
                <a:lnTo>
                  <a:pt x="158111" y="9491"/>
                </a:lnTo>
                <a:lnTo>
                  <a:pt x="164100" y="8560"/>
                </a:lnTo>
                <a:lnTo>
                  <a:pt x="165720" y="7371"/>
                </a:lnTo>
                <a:lnTo>
                  <a:pt x="168001" y="1698"/>
                </a:lnTo>
                <a:lnTo>
                  <a:pt x="168534" y="0"/>
                </a:lnTo>
                <a:lnTo>
                  <a:pt x="168835" y="4101"/>
                </a:lnTo>
                <a:lnTo>
                  <a:pt x="167818" y="5456"/>
                </a:lnTo>
                <a:lnTo>
                  <a:pt x="155761" y="13276"/>
                </a:lnTo>
                <a:lnTo>
                  <a:pt x="113052" y="47136"/>
                </a:lnTo>
                <a:lnTo>
                  <a:pt x="73956" y="74386"/>
                </a:lnTo>
                <a:lnTo>
                  <a:pt x="26943" y="102541"/>
                </a:lnTo>
                <a:lnTo>
                  <a:pt x="0" y="120534"/>
                </a:lnTo>
                <a:lnTo>
                  <a:pt x="228" y="121178"/>
                </a:lnTo>
                <a:lnTo>
                  <a:pt x="41428" y="138680"/>
                </a:lnTo>
                <a:lnTo>
                  <a:pt x="88729" y="151934"/>
                </a:lnTo>
                <a:lnTo>
                  <a:pt x="131584" y="172340"/>
                </a:lnTo>
                <a:lnTo>
                  <a:pt x="177430" y="200029"/>
                </a:lnTo>
                <a:lnTo>
                  <a:pt x="185920" y="206579"/>
                </a:lnTo>
                <a:lnTo>
                  <a:pt x="187082" y="210298"/>
                </a:lnTo>
                <a:lnTo>
                  <a:pt x="188011" y="21771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144" name="SMARTInkShape-Group126">
            <a:extLst>
              <a:ext uri="{FF2B5EF4-FFF2-40B4-BE49-F238E27FC236}">
                <a16:creationId xmlns:a16="http://schemas.microsoft.com/office/drawing/2014/main" id="{54E761B1-2D51-81A6-ED60-1C3231052877}"/>
              </a:ext>
            </a:extLst>
          </p:cNvPr>
          <p:cNvGrpSpPr/>
          <p:nvPr/>
        </p:nvGrpSpPr>
        <p:grpSpPr>
          <a:xfrm>
            <a:off x="6829993" y="4000511"/>
            <a:ext cx="847158" cy="247640"/>
            <a:chOff x="6829993" y="4000511"/>
            <a:chExt cx="847158" cy="247640"/>
          </a:xfrm>
        </p:grpSpPr>
        <p:sp>
          <p:nvSpPr>
            <p:cNvPr id="139" name="SMARTInkShape-550">
              <a:extLst>
                <a:ext uri="{FF2B5EF4-FFF2-40B4-BE49-F238E27FC236}">
                  <a16:creationId xmlns:a16="http://schemas.microsoft.com/office/drawing/2014/main" id="{8B7A8BE4-D267-7EA6-27AE-FADE3715B4A1}"/>
                </a:ext>
              </a:extLst>
            </p:cNvPr>
            <p:cNvSpPr/>
            <p:nvPr>
              <p:custDataLst>
                <p:tags r:id="rId111"/>
              </p:custDataLst>
            </p:nvPr>
          </p:nvSpPr>
          <p:spPr>
            <a:xfrm>
              <a:off x="6829993" y="4021968"/>
              <a:ext cx="130737" cy="192785"/>
            </a:xfrm>
            <a:custGeom>
              <a:avLst/>
              <a:gdLst/>
              <a:ahLst/>
              <a:cxnLst/>
              <a:rect l="0" t="0" r="0" b="0"/>
              <a:pathLst>
                <a:path w="130737" h="192785">
                  <a:moveTo>
                    <a:pt x="75632" y="7107"/>
                  </a:moveTo>
                  <a:lnTo>
                    <a:pt x="75632" y="7107"/>
                  </a:lnTo>
                  <a:lnTo>
                    <a:pt x="81119" y="7107"/>
                  </a:lnTo>
                  <a:lnTo>
                    <a:pt x="76563" y="7107"/>
                  </a:lnTo>
                  <a:lnTo>
                    <a:pt x="68212" y="13653"/>
                  </a:lnTo>
                  <a:lnTo>
                    <a:pt x="59440" y="15749"/>
                  </a:lnTo>
                  <a:lnTo>
                    <a:pt x="53267" y="16239"/>
                  </a:lnTo>
                  <a:lnTo>
                    <a:pt x="22532" y="36010"/>
                  </a:lnTo>
                  <a:lnTo>
                    <a:pt x="5897" y="61961"/>
                  </a:lnTo>
                  <a:lnTo>
                    <a:pt x="709" y="107352"/>
                  </a:lnTo>
                  <a:lnTo>
                    <a:pt x="0" y="128919"/>
                  </a:lnTo>
                  <a:lnTo>
                    <a:pt x="5329" y="146265"/>
                  </a:lnTo>
                  <a:lnTo>
                    <a:pt x="25997" y="174648"/>
                  </a:lnTo>
                  <a:lnTo>
                    <a:pt x="38049" y="182111"/>
                  </a:lnTo>
                  <a:lnTo>
                    <a:pt x="69349" y="192784"/>
                  </a:lnTo>
                  <a:lnTo>
                    <a:pt x="88352" y="188887"/>
                  </a:lnTo>
                  <a:lnTo>
                    <a:pt x="101041" y="183854"/>
                  </a:lnTo>
                  <a:lnTo>
                    <a:pt x="110914" y="172445"/>
                  </a:lnTo>
                  <a:lnTo>
                    <a:pt x="125875" y="134193"/>
                  </a:lnTo>
                  <a:lnTo>
                    <a:pt x="130736" y="98267"/>
                  </a:lnTo>
                  <a:lnTo>
                    <a:pt x="124774" y="51376"/>
                  </a:lnTo>
                  <a:lnTo>
                    <a:pt x="119345" y="38071"/>
                  </a:lnTo>
                  <a:lnTo>
                    <a:pt x="105282" y="19574"/>
                  </a:lnTo>
                  <a:lnTo>
                    <a:pt x="87710" y="5745"/>
                  </a:lnTo>
                  <a:lnTo>
                    <a:pt x="58985" y="0"/>
                  </a:lnTo>
                  <a:lnTo>
                    <a:pt x="44245" y="1479"/>
                  </a:lnTo>
                  <a:lnTo>
                    <a:pt x="38832" y="3355"/>
                  </a:lnTo>
                  <a:lnTo>
                    <a:pt x="35224" y="6723"/>
                  </a:lnTo>
                  <a:lnTo>
                    <a:pt x="31215" y="16108"/>
                  </a:lnTo>
                  <a:lnTo>
                    <a:pt x="28007" y="4520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0" name="SMARTInkShape-551">
              <a:extLst>
                <a:ext uri="{FF2B5EF4-FFF2-40B4-BE49-F238E27FC236}">
                  <a16:creationId xmlns:a16="http://schemas.microsoft.com/office/drawing/2014/main" id="{3EC105E3-6977-E3F9-E984-E1FB59C6540D}"/>
                </a:ext>
              </a:extLst>
            </p:cNvPr>
            <p:cNvSpPr/>
            <p:nvPr>
              <p:custDataLst>
                <p:tags r:id="rId112"/>
              </p:custDataLst>
            </p:nvPr>
          </p:nvSpPr>
          <p:spPr>
            <a:xfrm>
              <a:off x="7062063" y="4191000"/>
              <a:ext cx="5488" cy="9526"/>
            </a:xfrm>
            <a:custGeom>
              <a:avLst/>
              <a:gdLst/>
              <a:ahLst/>
              <a:cxnLst/>
              <a:rect l="0" t="0" r="0" b="0"/>
              <a:pathLst>
                <a:path w="5488" h="9526">
                  <a:moveTo>
                    <a:pt x="5487" y="9525"/>
                  </a:moveTo>
                  <a:lnTo>
                    <a:pt x="5487" y="9525"/>
                  </a:lnTo>
                  <a:lnTo>
                    <a:pt x="431" y="4468"/>
                  </a:lnTo>
                  <a:lnTo>
                    <a:pt x="0" y="2979"/>
                  </a:lnTo>
                  <a:lnTo>
                    <a:pt x="5487"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1" name="SMARTInkShape-552">
              <a:extLst>
                <a:ext uri="{FF2B5EF4-FFF2-40B4-BE49-F238E27FC236}">
                  <a16:creationId xmlns:a16="http://schemas.microsoft.com/office/drawing/2014/main" id="{067EB2ED-4FFC-62D7-76BE-868E9675420E}"/>
                </a:ext>
              </a:extLst>
            </p:cNvPr>
            <p:cNvSpPr/>
            <p:nvPr>
              <p:custDataLst>
                <p:tags r:id="rId113"/>
              </p:custDataLst>
            </p:nvPr>
          </p:nvSpPr>
          <p:spPr>
            <a:xfrm>
              <a:off x="7134854" y="4010025"/>
              <a:ext cx="123007" cy="228601"/>
            </a:xfrm>
            <a:custGeom>
              <a:avLst/>
              <a:gdLst/>
              <a:ahLst/>
              <a:cxnLst/>
              <a:rect l="0" t="0" r="0" b="0"/>
              <a:pathLst>
                <a:path w="123007" h="228601">
                  <a:moveTo>
                    <a:pt x="66046" y="9525"/>
                  </a:moveTo>
                  <a:lnTo>
                    <a:pt x="66046" y="9525"/>
                  </a:lnTo>
                  <a:lnTo>
                    <a:pt x="84701" y="9525"/>
                  </a:lnTo>
                  <a:lnTo>
                    <a:pt x="85096" y="0"/>
                  </a:lnTo>
                  <a:lnTo>
                    <a:pt x="85096" y="13257"/>
                  </a:lnTo>
                  <a:lnTo>
                    <a:pt x="80040" y="27446"/>
                  </a:lnTo>
                  <a:lnTo>
                    <a:pt x="54505" y="58623"/>
                  </a:lnTo>
                  <a:lnTo>
                    <a:pt x="22546" y="86337"/>
                  </a:lnTo>
                  <a:lnTo>
                    <a:pt x="1494" y="120098"/>
                  </a:lnTo>
                  <a:lnTo>
                    <a:pt x="0" y="127777"/>
                  </a:lnTo>
                  <a:lnTo>
                    <a:pt x="1907" y="129635"/>
                  </a:lnTo>
                  <a:lnTo>
                    <a:pt x="9670" y="131699"/>
                  </a:lnTo>
                  <a:lnTo>
                    <a:pt x="25941" y="132861"/>
                  </a:lnTo>
                  <a:lnTo>
                    <a:pt x="70348" y="124679"/>
                  </a:lnTo>
                  <a:lnTo>
                    <a:pt x="93779" y="123020"/>
                  </a:lnTo>
                  <a:lnTo>
                    <a:pt x="115899" y="115658"/>
                  </a:lnTo>
                  <a:lnTo>
                    <a:pt x="118331" y="116263"/>
                  </a:lnTo>
                  <a:lnTo>
                    <a:pt x="119952" y="117725"/>
                  </a:lnTo>
                  <a:lnTo>
                    <a:pt x="121755" y="122172"/>
                  </a:lnTo>
                  <a:lnTo>
                    <a:pt x="123006" y="141782"/>
                  </a:lnTo>
                  <a:lnTo>
                    <a:pt x="120289" y="150503"/>
                  </a:lnTo>
                  <a:lnTo>
                    <a:pt x="109922" y="174839"/>
                  </a:lnTo>
                  <a:lnTo>
                    <a:pt x="104906" y="198799"/>
                  </a:lnTo>
                  <a:lnTo>
                    <a:pt x="104159" y="223553"/>
                  </a:lnTo>
                  <a:lnTo>
                    <a:pt x="105213" y="225235"/>
                  </a:lnTo>
                  <a:lnTo>
                    <a:pt x="113671" y="22860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2" name="SMARTInkShape-553">
              <a:extLst>
                <a:ext uri="{FF2B5EF4-FFF2-40B4-BE49-F238E27FC236}">
                  <a16:creationId xmlns:a16="http://schemas.microsoft.com/office/drawing/2014/main" id="{28B721BA-3E25-2242-C890-BAB51AF33E1C}"/>
                </a:ext>
              </a:extLst>
            </p:cNvPr>
            <p:cNvSpPr/>
            <p:nvPr>
              <p:custDataLst>
                <p:tags r:id="rId114"/>
              </p:custDataLst>
            </p:nvPr>
          </p:nvSpPr>
          <p:spPr>
            <a:xfrm>
              <a:off x="7325442" y="4000511"/>
              <a:ext cx="137940" cy="247640"/>
            </a:xfrm>
            <a:custGeom>
              <a:avLst/>
              <a:gdLst/>
              <a:ahLst/>
              <a:cxnLst/>
              <a:rect l="0" t="0" r="0" b="0"/>
              <a:pathLst>
                <a:path w="137940" h="247640">
                  <a:moveTo>
                    <a:pt x="56433" y="38089"/>
                  </a:moveTo>
                  <a:lnTo>
                    <a:pt x="56433" y="38089"/>
                  </a:lnTo>
                  <a:lnTo>
                    <a:pt x="65842" y="38089"/>
                  </a:lnTo>
                  <a:lnTo>
                    <a:pt x="65924" y="33032"/>
                  </a:lnTo>
                  <a:lnTo>
                    <a:pt x="66994" y="31543"/>
                  </a:lnTo>
                  <a:lnTo>
                    <a:pt x="71004" y="29888"/>
                  </a:lnTo>
                  <a:lnTo>
                    <a:pt x="72497" y="28388"/>
                  </a:lnTo>
                  <a:lnTo>
                    <a:pt x="75090" y="20479"/>
                  </a:lnTo>
                  <a:lnTo>
                    <a:pt x="75483" y="0"/>
                  </a:lnTo>
                  <a:lnTo>
                    <a:pt x="75483" y="5049"/>
                  </a:lnTo>
                  <a:lnTo>
                    <a:pt x="66821" y="24899"/>
                  </a:lnTo>
                  <a:lnTo>
                    <a:pt x="33727" y="70157"/>
                  </a:lnTo>
                  <a:lnTo>
                    <a:pt x="7451" y="114749"/>
                  </a:lnTo>
                  <a:lnTo>
                    <a:pt x="0" y="139908"/>
                  </a:lnTo>
                  <a:lnTo>
                    <a:pt x="819" y="140894"/>
                  </a:lnTo>
                  <a:lnTo>
                    <a:pt x="4552" y="141988"/>
                  </a:lnTo>
                  <a:lnTo>
                    <a:pt x="51955" y="142830"/>
                  </a:lnTo>
                  <a:lnTo>
                    <a:pt x="62909" y="141790"/>
                  </a:lnTo>
                  <a:lnTo>
                    <a:pt x="101315" y="133731"/>
                  </a:lnTo>
                  <a:lnTo>
                    <a:pt x="112179" y="126870"/>
                  </a:lnTo>
                  <a:lnTo>
                    <a:pt x="137416" y="123849"/>
                  </a:lnTo>
                  <a:lnTo>
                    <a:pt x="137939" y="124896"/>
                  </a:lnTo>
                  <a:lnTo>
                    <a:pt x="134676" y="132484"/>
                  </a:lnTo>
                  <a:lnTo>
                    <a:pt x="131121" y="148725"/>
                  </a:lnTo>
                  <a:lnTo>
                    <a:pt x="119721" y="173176"/>
                  </a:lnTo>
                  <a:lnTo>
                    <a:pt x="109334" y="214236"/>
                  </a:lnTo>
                  <a:lnTo>
                    <a:pt x="99613" y="233358"/>
                  </a:lnTo>
                  <a:lnTo>
                    <a:pt x="100036" y="237060"/>
                  </a:lnTo>
                  <a:lnTo>
                    <a:pt x="104058" y="24763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3" name="SMARTInkShape-554">
              <a:extLst>
                <a:ext uri="{FF2B5EF4-FFF2-40B4-BE49-F238E27FC236}">
                  <a16:creationId xmlns:a16="http://schemas.microsoft.com/office/drawing/2014/main" id="{3D528CB9-7283-63D6-4EF7-5515DD376CB8}"/>
                </a:ext>
              </a:extLst>
            </p:cNvPr>
            <p:cNvSpPr/>
            <p:nvPr>
              <p:custDataLst>
                <p:tags r:id="rId115"/>
              </p:custDataLst>
            </p:nvPr>
          </p:nvSpPr>
          <p:spPr>
            <a:xfrm>
              <a:off x="7534275" y="4137887"/>
              <a:ext cx="142876" cy="5489"/>
            </a:xfrm>
            <a:custGeom>
              <a:avLst/>
              <a:gdLst/>
              <a:ahLst/>
              <a:cxnLst/>
              <a:rect l="0" t="0" r="0" b="0"/>
              <a:pathLst>
                <a:path w="142876" h="5489">
                  <a:moveTo>
                    <a:pt x="0" y="5488"/>
                  </a:moveTo>
                  <a:lnTo>
                    <a:pt x="0" y="5488"/>
                  </a:lnTo>
                  <a:lnTo>
                    <a:pt x="44124" y="5488"/>
                  </a:lnTo>
                  <a:lnTo>
                    <a:pt x="76332" y="0"/>
                  </a:lnTo>
                  <a:lnTo>
                    <a:pt x="121856" y="5212"/>
                  </a:lnTo>
                  <a:lnTo>
                    <a:pt x="142875" y="548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57" name="SMARTInkShape-Group127">
            <a:extLst>
              <a:ext uri="{FF2B5EF4-FFF2-40B4-BE49-F238E27FC236}">
                <a16:creationId xmlns:a16="http://schemas.microsoft.com/office/drawing/2014/main" id="{3841DD76-25D2-1E30-D4EA-BD3705CA57C2}"/>
              </a:ext>
            </a:extLst>
          </p:cNvPr>
          <p:cNvGrpSpPr/>
          <p:nvPr/>
        </p:nvGrpSpPr>
        <p:grpSpPr>
          <a:xfrm>
            <a:off x="6877050" y="3676650"/>
            <a:ext cx="1800143" cy="1160234"/>
            <a:chOff x="6877050" y="3676650"/>
            <a:chExt cx="1800143" cy="1160234"/>
          </a:xfrm>
        </p:grpSpPr>
        <p:sp>
          <p:nvSpPr>
            <p:cNvPr id="145" name="SMARTInkShape-555">
              <a:extLst>
                <a:ext uri="{FF2B5EF4-FFF2-40B4-BE49-F238E27FC236}">
                  <a16:creationId xmlns:a16="http://schemas.microsoft.com/office/drawing/2014/main" id="{8DD8DD38-0E39-18EF-AF1C-1AB0261C8A7E}"/>
                </a:ext>
              </a:extLst>
            </p:cNvPr>
            <p:cNvSpPr/>
            <p:nvPr>
              <p:custDataLst>
                <p:tags r:id="rId99"/>
              </p:custDataLst>
            </p:nvPr>
          </p:nvSpPr>
          <p:spPr>
            <a:xfrm>
              <a:off x="7964392" y="4010544"/>
              <a:ext cx="139226" cy="178469"/>
            </a:xfrm>
            <a:custGeom>
              <a:avLst/>
              <a:gdLst/>
              <a:ahLst/>
              <a:cxnLst/>
              <a:rect l="0" t="0" r="0" b="0"/>
              <a:pathLst>
                <a:path w="139226" h="178469">
                  <a:moveTo>
                    <a:pt x="74708" y="37581"/>
                  </a:moveTo>
                  <a:lnTo>
                    <a:pt x="74708" y="37581"/>
                  </a:lnTo>
                  <a:lnTo>
                    <a:pt x="79764" y="37581"/>
                  </a:lnTo>
                  <a:lnTo>
                    <a:pt x="81253" y="36523"/>
                  </a:lnTo>
                  <a:lnTo>
                    <a:pt x="82246" y="34759"/>
                  </a:lnTo>
                  <a:lnTo>
                    <a:pt x="83972" y="27880"/>
                  </a:lnTo>
                  <a:lnTo>
                    <a:pt x="84223" y="13901"/>
                  </a:lnTo>
                  <a:lnTo>
                    <a:pt x="81406" y="8359"/>
                  </a:lnTo>
                  <a:lnTo>
                    <a:pt x="79173" y="5400"/>
                  </a:lnTo>
                  <a:lnTo>
                    <a:pt x="73870" y="2111"/>
                  </a:lnTo>
                  <a:lnTo>
                    <a:pt x="61843" y="0"/>
                  </a:lnTo>
                  <a:lnTo>
                    <a:pt x="52762" y="5356"/>
                  </a:lnTo>
                  <a:lnTo>
                    <a:pt x="24296" y="31017"/>
                  </a:lnTo>
                  <a:lnTo>
                    <a:pt x="12344" y="56981"/>
                  </a:lnTo>
                  <a:lnTo>
                    <a:pt x="0" y="101404"/>
                  </a:lnTo>
                  <a:lnTo>
                    <a:pt x="6839" y="137297"/>
                  </a:lnTo>
                  <a:lnTo>
                    <a:pt x="12736" y="150970"/>
                  </a:lnTo>
                  <a:lnTo>
                    <a:pt x="21059" y="159590"/>
                  </a:lnTo>
                  <a:lnTo>
                    <a:pt x="38593" y="173747"/>
                  </a:lnTo>
                  <a:lnTo>
                    <a:pt x="64125" y="178468"/>
                  </a:lnTo>
                  <a:lnTo>
                    <a:pt x="78118" y="176750"/>
                  </a:lnTo>
                  <a:lnTo>
                    <a:pt x="106907" y="163035"/>
                  </a:lnTo>
                  <a:lnTo>
                    <a:pt x="123524" y="148365"/>
                  </a:lnTo>
                  <a:lnTo>
                    <a:pt x="128154" y="140441"/>
                  </a:lnTo>
                  <a:lnTo>
                    <a:pt x="138910" y="95210"/>
                  </a:lnTo>
                  <a:lnTo>
                    <a:pt x="139225" y="75894"/>
                  </a:lnTo>
                  <a:lnTo>
                    <a:pt x="133452" y="49286"/>
                  </a:lnTo>
                  <a:lnTo>
                    <a:pt x="118950" y="20948"/>
                  </a:lnTo>
                  <a:lnTo>
                    <a:pt x="114785" y="16968"/>
                  </a:lnTo>
                  <a:lnTo>
                    <a:pt x="104515" y="12545"/>
                  </a:lnTo>
                  <a:lnTo>
                    <a:pt x="81446" y="9317"/>
                  </a:lnTo>
                  <a:lnTo>
                    <a:pt x="79200" y="10271"/>
                  </a:lnTo>
                  <a:lnTo>
                    <a:pt x="77702" y="11966"/>
                  </a:lnTo>
                  <a:lnTo>
                    <a:pt x="76704" y="14154"/>
                  </a:lnTo>
                  <a:close/>
                </a:path>
              </a:pathLst>
            </a:custGeom>
            <a:noFill/>
            <a:ln w="19050" cap="flat" cmpd="sng" algn="ctr">
              <a:solidFill>
                <a:srgbClr val="0000FF"/>
              </a:solidFill>
              <a:prstDash val="solid"/>
              <a:miter lim="800000"/>
            </a:ln>
            <a:effectLst/>
            <a:extLst>
              <a:ext uri="{909E8E84-426E-40DD-AFC4-6F175D3DCCD1}">
                <a14:hiddenFill xmlns:a14="http://schemas.microsoft.com/office/drawing/2010/main">
                  <a:solidFill>
                    <a:schemeClr val="accent1"/>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SMARTInkShape-556">
              <a:extLst>
                <a:ext uri="{FF2B5EF4-FFF2-40B4-BE49-F238E27FC236}">
                  <a16:creationId xmlns:a16="http://schemas.microsoft.com/office/drawing/2014/main" id="{DDD759FA-3745-07E7-EEE1-65228F533C64}"/>
                </a:ext>
              </a:extLst>
            </p:cNvPr>
            <p:cNvSpPr/>
            <p:nvPr>
              <p:custDataLst>
                <p:tags r:id="rId100"/>
              </p:custDataLst>
            </p:nvPr>
          </p:nvSpPr>
          <p:spPr>
            <a:xfrm>
              <a:off x="8162925" y="4162425"/>
              <a:ext cx="19051" cy="19051"/>
            </a:xfrm>
            <a:custGeom>
              <a:avLst/>
              <a:gdLst/>
              <a:ahLst/>
              <a:cxnLst/>
              <a:rect l="0" t="0" r="0" b="0"/>
              <a:pathLst>
                <a:path w="19051" h="19051">
                  <a:moveTo>
                    <a:pt x="0" y="19050"/>
                  </a:moveTo>
                  <a:lnTo>
                    <a:pt x="0" y="19050"/>
                  </a:lnTo>
                  <a:lnTo>
                    <a:pt x="0" y="13993"/>
                  </a:lnTo>
                  <a:lnTo>
                    <a:pt x="2822" y="8689"/>
                  </a:lnTo>
                  <a:lnTo>
                    <a:pt x="5056" y="5793"/>
                  </a:lnTo>
                  <a:lnTo>
                    <a:pt x="1905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7" name="SMARTInkShape-557">
              <a:extLst>
                <a:ext uri="{FF2B5EF4-FFF2-40B4-BE49-F238E27FC236}">
                  <a16:creationId xmlns:a16="http://schemas.microsoft.com/office/drawing/2014/main" id="{A1E8F66F-33EF-03A9-B166-70EF72F8BBC3}"/>
                </a:ext>
              </a:extLst>
            </p:cNvPr>
            <p:cNvSpPr/>
            <p:nvPr>
              <p:custDataLst>
                <p:tags r:id="rId101"/>
              </p:custDataLst>
            </p:nvPr>
          </p:nvSpPr>
          <p:spPr>
            <a:xfrm>
              <a:off x="8267700" y="4040075"/>
              <a:ext cx="108651" cy="131876"/>
            </a:xfrm>
            <a:custGeom>
              <a:avLst/>
              <a:gdLst/>
              <a:ahLst/>
              <a:cxnLst/>
              <a:rect l="0" t="0" r="0" b="0"/>
              <a:pathLst>
                <a:path w="108651" h="131876">
                  <a:moveTo>
                    <a:pt x="57150" y="27100"/>
                  </a:moveTo>
                  <a:lnTo>
                    <a:pt x="57150" y="27100"/>
                  </a:lnTo>
                  <a:lnTo>
                    <a:pt x="57150" y="22043"/>
                  </a:lnTo>
                  <a:lnTo>
                    <a:pt x="59972" y="16739"/>
                  </a:lnTo>
                  <a:lnTo>
                    <a:pt x="65350" y="9767"/>
                  </a:lnTo>
                  <a:lnTo>
                    <a:pt x="66559" y="0"/>
                  </a:lnTo>
                  <a:lnTo>
                    <a:pt x="63802" y="2003"/>
                  </a:lnTo>
                  <a:lnTo>
                    <a:pt x="34875" y="30335"/>
                  </a:lnTo>
                  <a:lnTo>
                    <a:pt x="31376" y="36652"/>
                  </a:lnTo>
                  <a:lnTo>
                    <a:pt x="30442" y="39818"/>
                  </a:lnTo>
                  <a:lnTo>
                    <a:pt x="30878" y="42987"/>
                  </a:lnTo>
                  <a:lnTo>
                    <a:pt x="34185" y="49331"/>
                  </a:lnTo>
                  <a:lnTo>
                    <a:pt x="52536" y="62026"/>
                  </a:lnTo>
                  <a:lnTo>
                    <a:pt x="70364" y="70492"/>
                  </a:lnTo>
                  <a:lnTo>
                    <a:pt x="92529" y="76711"/>
                  </a:lnTo>
                  <a:lnTo>
                    <a:pt x="107413" y="87818"/>
                  </a:lnTo>
                  <a:lnTo>
                    <a:pt x="108650" y="90862"/>
                  </a:lnTo>
                  <a:lnTo>
                    <a:pt x="108417" y="93950"/>
                  </a:lnTo>
                  <a:lnTo>
                    <a:pt x="107204" y="97066"/>
                  </a:lnTo>
                  <a:lnTo>
                    <a:pt x="100210" y="103352"/>
                  </a:lnTo>
                  <a:lnTo>
                    <a:pt x="78474" y="116010"/>
                  </a:lnTo>
                  <a:lnTo>
                    <a:pt x="32995" y="126850"/>
                  </a:lnTo>
                  <a:lnTo>
                    <a:pt x="0" y="13187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8" name="SMARTInkShape-558">
              <a:extLst>
                <a:ext uri="{FF2B5EF4-FFF2-40B4-BE49-F238E27FC236}">
                  <a16:creationId xmlns:a16="http://schemas.microsoft.com/office/drawing/2014/main" id="{6C99F04F-41E2-AAE9-9832-19B2097096F8}"/>
                </a:ext>
              </a:extLst>
            </p:cNvPr>
            <p:cNvSpPr/>
            <p:nvPr>
              <p:custDataLst>
                <p:tags r:id="rId102"/>
              </p:custDataLst>
            </p:nvPr>
          </p:nvSpPr>
          <p:spPr>
            <a:xfrm>
              <a:off x="8324850" y="4010025"/>
              <a:ext cx="161926" cy="28576"/>
            </a:xfrm>
            <a:custGeom>
              <a:avLst/>
              <a:gdLst/>
              <a:ahLst/>
              <a:cxnLst/>
              <a:rect l="0" t="0" r="0" b="0"/>
              <a:pathLst>
                <a:path w="161926" h="28576">
                  <a:moveTo>
                    <a:pt x="0" y="28575"/>
                  </a:moveTo>
                  <a:lnTo>
                    <a:pt x="0" y="28575"/>
                  </a:lnTo>
                  <a:lnTo>
                    <a:pt x="9721" y="27517"/>
                  </a:lnTo>
                  <a:lnTo>
                    <a:pt x="51458" y="13387"/>
                  </a:lnTo>
                  <a:lnTo>
                    <a:pt x="89304" y="7466"/>
                  </a:lnTo>
                  <a:lnTo>
                    <a:pt x="134487" y="983"/>
                  </a:lnTo>
                  <a:lnTo>
                    <a:pt x="16192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9" name="SMARTInkShape-559">
              <a:extLst>
                <a:ext uri="{FF2B5EF4-FFF2-40B4-BE49-F238E27FC236}">
                  <a16:creationId xmlns:a16="http://schemas.microsoft.com/office/drawing/2014/main" id="{C9BBB629-5BB1-8507-BF0F-CEEEE11A881C}"/>
                </a:ext>
              </a:extLst>
            </p:cNvPr>
            <p:cNvSpPr/>
            <p:nvPr>
              <p:custDataLst>
                <p:tags r:id="rId103"/>
              </p:custDataLst>
            </p:nvPr>
          </p:nvSpPr>
          <p:spPr>
            <a:xfrm>
              <a:off x="6877050" y="4305475"/>
              <a:ext cx="1552576" cy="47334"/>
            </a:xfrm>
            <a:custGeom>
              <a:avLst/>
              <a:gdLst/>
              <a:ahLst/>
              <a:cxnLst/>
              <a:rect l="0" t="0" r="0" b="0"/>
              <a:pathLst>
                <a:path w="1552576" h="47334">
                  <a:moveTo>
                    <a:pt x="0" y="37925"/>
                  </a:moveTo>
                  <a:lnTo>
                    <a:pt x="0" y="37925"/>
                  </a:lnTo>
                  <a:lnTo>
                    <a:pt x="5056" y="37925"/>
                  </a:lnTo>
                  <a:lnTo>
                    <a:pt x="6545" y="38983"/>
                  </a:lnTo>
                  <a:lnTo>
                    <a:pt x="7538" y="40747"/>
                  </a:lnTo>
                  <a:lnTo>
                    <a:pt x="8200" y="42982"/>
                  </a:lnTo>
                  <a:lnTo>
                    <a:pt x="9701" y="44471"/>
                  </a:lnTo>
                  <a:lnTo>
                    <a:pt x="14189" y="46126"/>
                  </a:lnTo>
                  <a:lnTo>
                    <a:pt x="26824" y="47333"/>
                  </a:lnTo>
                  <a:lnTo>
                    <a:pt x="49067" y="39896"/>
                  </a:lnTo>
                  <a:lnTo>
                    <a:pt x="88674" y="38098"/>
                  </a:lnTo>
                  <a:lnTo>
                    <a:pt x="115174" y="35154"/>
                  </a:lnTo>
                  <a:lnTo>
                    <a:pt x="154423" y="30401"/>
                  </a:lnTo>
                  <a:lnTo>
                    <a:pt x="201683" y="26171"/>
                  </a:lnTo>
                  <a:lnTo>
                    <a:pt x="238616" y="21036"/>
                  </a:lnTo>
                  <a:lnTo>
                    <a:pt x="276371" y="19516"/>
                  </a:lnTo>
                  <a:lnTo>
                    <a:pt x="317190" y="19065"/>
                  </a:lnTo>
                  <a:lnTo>
                    <a:pt x="359976" y="18931"/>
                  </a:lnTo>
                  <a:lnTo>
                    <a:pt x="402287" y="16069"/>
                  </a:lnTo>
                  <a:lnTo>
                    <a:pt x="448338" y="11341"/>
                  </a:lnTo>
                  <a:lnTo>
                    <a:pt x="492674" y="9940"/>
                  </a:lnTo>
                  <a:lnTo>
                    <a:pt x="535444" y="9525"/>
                  </a:lnTo>
                  <a:lnTo>
                    <a:pt x="567117" y="9428"/>
                  </a:lnTo>
                  <a:lnTo>
                    <a:pt x="602359" y="9384"/>
                  </a:lnTo>
                  <a:lnTo>
                    <a:pt x="636368" y="9365"/>
                  </a:lnTo>
                  <a:lnTo>
                    <a:pt x="669122" y="8299"/>
                  </a:lnTo>
                  <a:lnTo>
                    <a:pt x="701318" y="4297"/>
                  </a:lnTo>
                  <a:lnTo>
                    <a:pt x="736088" y="1812"/>
                  </a:lnTo>
                  <a:lnTo>
                    <a:pt x="772709" y="708"/>
                  </a:lnTo>
                  <a:lnTo>
                    <a:pt x="810151" y="218"/>
                  </a:lnTo>
                  <a:lnTo>
                    <a:pt x="845137" y="0"/>
                  </a:lnTo>
                  <a:lnTo>
                    <a:pt x="879383" y="961"/>
                  </a:lnTo>
                  <a:lnTo>
                    <a:pt x="915770" y="4916"/>
                  </a:lnTo>
                  <a:lnTo>
                    <a:pt x="953108" y="7379"/>
                  </a:lnTo>
                  <a:lnTo>
                    <a:pt x="990871" y="8474"/>
                  </a:lnTo>
                  <a:lnTo>
                    <a:pt x="1028820" y="8961"/>
                  </a:lnTo>
                  <a:lnTo>
                    <a:pt x="1066853" y="9177"/>
                  </a:lnTo>
                  <a:lnTo>
                    <a:pt x="1103866" y="9273"/>
                  </a:lnTo>
                  <a:lnTo>
                    <a:pt x="1137954" y="9316"/>
                  </a:lnTo>
                  <a:lnTo>
                    <a:pt x="1170743" y="9335"/>
                  </a:lnTo>
                  <a:lnTo>
                    <a:pt x="1202955" y="9343"/>
                  </a:lnTo>
                  <a:lnTo>
                    <a:pt x="1234911" y="9347"/>
                  </a:lnTo>
                  <a:lnTo>
                    <a:pt x="1266752" y="9349"/>
                  </a:lnTo>
                  <a:lnTo>
                    <a:pt x="1311606" y="12172"/>
                  </a:lnTo>
                  <a:lnTo>
                    <a:pt x="1351707" y="16889"/>
                  </a:lnTo>
                  <a:lnTo>
                    <a:pt x="1398128" y="18482"/>
                  </a:lnTo>
                  <a:lnTo>
                    <a:pt x="1443358" y="18797"/>
                  </a:lnTo>
                  <a:lnTo>
                    <a:pt x="1483337" y="18860"/>
                  </a:lnTo>
                  <a:lnTo>
                    <a:pt x="1526080" y="18872"/>
                  </a:lnTo>
                  <a:lnTo>
                    <a:pt x="1552575" y="1887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0" name="SMARTInkShape-560">
              <a:extLst>
                <a:ext uri="{FF2B5EF4-FFF2-40B4-BE49-F238E27FC236}">
                  <a16:creationId xmlns:a16="http://schemas.microsoft.com/office/drawing/2014/main" id="{16D96E7D-ECE9-7FBC-8F4B-2A3066213F75}"/>
                </a:ext>
              </a:extLst>
            </p:cNvPr>
            <p:cNvSpPr/>
            <p:nvPr>
              <p:custDataLst>
                <p:tags r:id="rId104"/>
              </p:custDataLst>
            </p:nvPr>
          </p:nvSpPr>
          <p:spPr>
            <a:xfrm>
              <a:off x="7184172" y="4534292"/>
              <a:ext cx="154531" cy="192645"/>
            </a:xfrm>
            <a:custGeom>
              <a:avLst/>
              <a:gdLst/>
              <a:ahLst/>
              <a:cxnLst/>
              <a:rect l="0" t="0" r="0" b="0"/>
              <a:pathLst>
                <a:path w="154531" h="192645">
                  <a:moveTo>
                    <a:pt x="111978" y="9133"/>
                  </a:moveTo>
                  <a:lnTo>
                    <a:pt x="111978" y="9133"/>
                  </a:lnTo>
                  <a:lnTo>
                    <a:pt x="103778" y="932"/>
                  </a:lnTo>
                  <a:lnTo>
                    <a:pt x="97789" y="0"/>
                  </a:lnTo>
                  <a:lnTo>
                    <a:pt x="78680" y="744"/>
                  </a:lnTo>
                  <a:lnTo>
                    <a:pt x="66840" y="4699"/>
                  </a:lnTo>
                  <a:lnTo>
                    <a:pt x="48274" y="17932"/>
                  </a:lnTo>
                  <a:lnTo>
                    <a:pt x="18561" y="58854"/>
                  </a:lnTo>
                  <a:lnTo>
                    <a:pt x="1160" y="99015"/>
                  </a:lnTo>
                  <a:lnTo>
                    <a:pt x="0" y="103980"/>
                  </a:lnTo>
                  <a:lnTo>
                    <a:pt x="6083" y="150897"/>
                  </a:lnTo>
                  <a:lnTo>
                    <a:pt x="11928" y="173551"/>
                  </a:lnTo>
                  <a:lnTo>
                    <a:pt x="16703" y="180128"/>
                  </a:lnTo>
                  <a:lnTo>
                    <a:pt x="30475" y="190258"/>
                  </a:lnTo>
                  <a:lnTo>
                    <a:pt x="47180" y="192644"/>
                  </a:lnTo>
                  <a:lnTo>
                    <a:pt x="83774" y="185552"/>
                  </a:lnTo>
                  <a:lnTo>
                    <a:pt x="123538" y="160515"/>
                  </a:lnTo>
                  <a:lnTo>
                    <a:pt x="132384" y="154504"/>
                  </a:lnTo>
                  <a:lnTo>
                    <a:pt x="138283" y="146264"/>
                  </a:lnTo>
                  <a:lnTo>
                    <a:pt x="150570" y="105443"/>
                  </a:lnTo>
                  <a:lnTo>
                    <a:pt x="154530" y="85804"/>
                  </a:lnTo>
                  <a:lnTo>
                    <a:pt x="150809" y="57956"/>
                  </a:lnTo>
                  <a:lnTo>
                    <a:pt x="145817" y="42826"/>
                  </a:lnTo>
                  <a:lnTo>
                    <a:pt x="134425" y="31868"/>
                  </a:lnTo>
                  <a:lnTo>
                    <a:pt x="118780" y="24529"/>
                  </a:lnTo>
                  <a:lnTo>
                    <a:pt x="83632" y="19432"/>
                  </a:lnTo>
                  <a:lnTo>
                    <a:pt x="80381" y="20232"/>
                  </a:lnTo>
                  <a:lnTo>
                    <a:pt x="73878" y="2818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1" name="SMARTInkShape-561">
              <a:extLst>
                <a:ext uri="{FF2B5EF4-FFF2-40B4-BE49-F238E27FC236}">
                  <a16:creationId xmlns:a16="http://schemas.microsoft.com/office/drawing/2014/main" id="{19FC3E7C-7717-185E-6719-C5D78074CAEC}"/>
                </a:ext>
              </a:extLst>
            </p:cNvPr>
            <p:cNvSpPr/>
            <p:nvPr>
              <p:custDataLst>
                <p:tags r:id="rId105"/>
              </p:custDataLst>
            </p:nvPr>
          </p:nvSpPr>
          <p:spPr>
            <a:xfrm>
              <a:off x="7449875" y="4657725"/>
              <a:ext cx="8201" cy="9526"/>
            </a:xfrm>
            <a:custGeom>
              <a:avLst/>
              <a:gdLst/>
              <a:ahLst/>
              <a:cxnLst/>
              <a:rect l="0" t="0" r="0" b="0"/>
              <a:pathLst>
                <a:path w="8201" h="9526">
                  <a:moveTo>
                    <a:pt x="8200" y="9525"/>
                  </a:moveTo>
                  <a:lnTo>
                    <a:pt x="8200" y="9525"/>
                  </a:lnTo>
                  <a:lnTo>
                    <a:pt x="0" y="1324"/>
                  </a:lnTo>
                  <a:lnTo>
                    <a:pt x="616" y="883"/>
                  </a:lnTo>
                  <a:lnTo>
                    <a:pt x="820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2" name="SMARTInkShape-562">
              <a:extLst>
                <a:ext uri="{FF2B5EF4-FFF2-40B4-BE49-F238E27FC236}">
                  <a16:creationId xmlns:a16="http://schemas.microsoft.com/office/drawing/2014/main" id="{069E4D26-ABAE-BD59-4A30-358CE0C0F84C}"/>
                </a:ext>
              </a:extLst>
            </p:cNvPr>
            <p:cNvSpPr/>
            <p:nvPr>
              <p:custDataLst>
                <p:tags r:id="rId106"/>
              </p:custDataLst>
            </p:nvPr>
          </p:nvSpPr>
          <p:spPr>
            <a:xfrm>
              <a:off x="7529417" y="4554541"/>
              <a:ext cx="89911" cy="143743"/>
            </a:xfrm>
            <a:custGeom>
              <a:avLst/>
              <a:gdLst/>
              <a:ahLst/>
              <a:cxnLst/>
              <a:rect l="0" t="0" r="0" b="0"/>
              <a:pathLst>
                <a:path w="89911" h="143743">
                  <a:moveTo>
                    <a:pt x="71533" y="36509"/>
                  </a:moveTo>
                  <a:lnTo>
                    <a:pt x="71533" y="36509"/>
                  </a:lnTo>
                  <a:lnTo>
                    <a:pt x="76589" y="31452"/>
                  </a:lnTo>
                  <a:lnTo>
                    <a:pt x="79071" y="23326"/>
                  </a:lnTo>
                  <a:lnTo>
                    <a:pt x="80665" y="10974"/>
                  </a:lnTo>
                  <a:lnTo>
                    <a:pt x="78061" y="6463"/>
                  </a:lnTo>
                  <a:lnTo>
                    <a:pt x="75885" y="3778"/>
                  </a:lnTo>
                  <a:lnTo>
                    <a:pt x="70645" y="795"/>
                  </a:lnTo>
                  <a:lnTo>
                    <a:pt x="67765" y="0"/>
                  </a:lnTo>
                  <a:lnTo>
                    <a:pt x="48544" y="8993"/>
                  </a:lnTo>
                  <a:lnTo>
                    <a:pt x="21210" y="38600"/>
                  </a:lnTo>
                  <a:lnTo>
                    <a:pt x="8245" y="56488"/>
                  </a:lnTo>
                  <a:lnTo>
                    <a:pt x="1071" y="80666"/>
                  </a:lnTo>
                  <a:lnTo>
                    <a:pt x="0" y="105876"/>
                  </a:lnTo>
                  <a:lnTo>
                    <a:pt x="6580" y="124136"/>
                  </a:lnTo>
                  <a:lnTo>
                    <a:pt x="16559" y="136485"/>
                  </a:lnTo>
                  <a:lnTo>
                    <a:pt x="22184" y="141260"/>
                  </a:lnTo>
                  <a:lnTo>
                    <a:pt x="39723" y="143742"/>
                  </a:lnTo>
                  <a:lnTo>
                    <a:pt x="58454" y="141318"/>
                  </a:lnTo>
                  <a:lnTo>
                    <a:pt x="70306" y="136713"/>
                  </a:lnTo>
                  <a:lnTo>
                    <a:pt x="79102" y="122672"/>
                  </a:lnTo>
                  <a:lnTo>
                    <a:pt x="85480" y="102320"/>
                  </a:lnTo>
                  <a:lnTo>
                    <a:pt x="89910" y="57496"/>
                  </a:lnTo>
                  <a:lnTo>
                    <a:pt x="85327" y="39318"/>
                  </a:lnTo>
                  <a:lnTo>
                    <a:pt x="82845" y="35206"/>
                  </a:lnTo>
                  <a:lnTo>
                    <a:pt x="77267" y="30638"/>
                  </a:lnTo>
                  <a:lnTo>
                    <a:pt x="62008" y="2698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3" name="SMARTInkShape-563">
              <a:extLst>
                <a:ext uri="{FF2B5EF4-FFF2-40B4-BE49-F238E27FC236}">
                  <a16:creationId xmlns:a16="http://schemas.microsoft.com/office/drawing/2014/main" id="{7FDDB268-349B-2C1B-E837-170E17B3B221}"/>
                </a:ext>
              </a:extLst>
            </p:cNvPr>
            <p:cNvSpPr/>
            <p:nvPr>
              <p:custDataLst>
                <p:tags r:id="rId107"/>
              </p:custDataLst>
            </p:nvPr>
          </p:nvSpPr>
          <p:spPr>
            <a:xfrm>
              <a:off x="7696200" y="4563018"/>
              <a:ext cx="114301" cy="123227"/>
            </a:xfrm>
            <a:custGeom>
              <a:avLst/>
              <a:gdLst/>
              <a:ahLst/>
              <a:cxnLst/>
              <a:rect l="0" t="0" r="0" b="0"/>
              <a:pathLst>
                <a:path w="114301" h="123227">
                  <a:moveTo>
                    <a:pt x="0" y="28032"/>
                  </a:moveTo>
                  <a:lnTo>
                    <a:pt x="0" y="28032"/>
                  </a:lnTo>
                  <a:lnTo>
                    <a:pt x="22390" y="5642"/>
                  </a:lnTo>
                  <a:lnTo>
                    <a:pt x="31471" y="2206"/>
                  </a:lnTo>
                  <a:lnTo>
                    <a:pt x="49491" y="0"/>
                  </a:lnTo>
                  <a:lnTo>
                    <a:pt x="52044" y="877"/>
                  </a:lnTo>
                  <a:lnTo>
                    <a:pt x="53746" y="2520"/>
                  </a:lnTo>
                  <a:lnTo>
                    <a:pt x="58963" y="9889"/>
                  </a:lnTo>
                  <a:lnTo>
                    <a:pt x="61533" y="12762"/>
                  </a:lnTo>
                  <a:lnTo>
                    <a:pt x="61568" y="24420"/>
                  </a:lnTo>
                  <a:lnTo>
                    <a:pt x="56997" y="39127"/>
                  </a:lnTo>
                  <a:lnTo>
                    <a:pt x="24829" y="85237"/>
                  </a:lnTo>
                  <a:lnTo>
                    <a:pt x="1093" y="112520"/>
                  </a:lnTo>
                  <a:lnTo>
                    <a:pt x="324" y="118447"/>
                  </a:lnTo>
                  <a:lnTo>
                    <a:pt x="1274" y="120059"/>
                  </a:lnTo>
                  <a:lnTo>
                    <a:pt x="2966" y="121133"/>
                  </a:lnTo>
                  <a:lnTo>
                    <a:pt x="8727" y="122327"/>
                  </a:lnTo>
                  <a:lnTo>
                    <a:pt x="50771" y="123226"/>
                  </a:lnTo>
                  <a:lnTo>
                    <a:pt x="114300" y="11375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4" name="SMARTInkShape-564">
              <a:extLst>
                <a:ext uri="{FF2B5EF4-FFF2-40B4-BE49-F238E27FC236}">
                  <a16:creationId xmlns:a16="http://schemas.microsoft.com/office/drawing/2014/main" id="{C9807727-D872-803F-C1E7-43A1BA56B809}"/>
                </a:ext>
              </a:extLst>
            </p:cNvPr>
            <p:cNvSpPr/>
            <p:nvPr>
              <p:custDataLst>
                <p:tags r:id="rId108"/>
              </p:custDataLst>
            </p:nvPr>
          </p:nvSpPr>
          <p:spPr>
            <a:xfrm>
              <a:off x="7848600" y="4564583"/>
              <a:ext cx="112140" cy="145901"/>
            </a:xfrm>
            <a:custGeom>
              <a:avLst/>
              <a:gdLst/>
              <a:ahLst/>
              <a:cxnLst/>
              <a:rect l="0" t="0" r="0" b="0"/>
              <a:pathLst>
                <a:path w="112140" h="145901">
                  <a:moveTo>
                    <a:pt x="66675" y="26467"/>
                  </a:moveTo>
                  <a:lnTo>
                    <a:pt x="66675" y="26467"/>
                  </a:lnTo>
                  <a:lnTo>
                    <a:pt x="74213" y="8567"/>
                  </a:lnTo>
                  <a:lnTo>
                    <a:pt x="75807" y="0"/>
                  </a:lnTo>
                  <a:lnTo>
                    <a:pt x="60914" y="3573"/>
                  </a:lnTo>
                  <a:lnTo>
                    <a:pt x="46506" y="11335"/>
                  </a:lnTo>
                  <a:lnTo>
                    <a:pt x="17380" y="37908"/>
                  </a:lnTo>
                  <a:lnTo>
                    <a:pt x="13016" y="44957"/>
                  </a:lnTo>
                  <a:lnTo>
                    <a:pt x="10560" y="54876"/>
                  </a:lnTo>
                  <a:lnTo>
                    <a:pt x="10214" y="58107"/>
                  </a:lnTo>
                  <a:lnTo>
                    <a:pt x="12101" y="61319"/>
                  </a:lnTo>
                  <a:lnTo>
                    <a:pt x="24870" y="70895"/>
                  </a:lnTo>
                  <a:lnTo>
                    <a:pt x="42059" y="79377"/>
                  </a:lnTo>
                  <a:lnTo>
                    <a:pt x="84931" y="89791"/>
                  </a:lnTo>
                  <a:lnTo>
                    <a:pt x="107008" y="92701"/>
                  </a:lnTo>
                  <a:lnTo>
                    <a:pt x="109439" y="93906"/>
                  </a:lnTo>
                  <a:lnTo>
                    <a:pt x="111059" y="95768"/>
                  </a:lnTo>
                  <a:lnTo>
                    <a:pt x="112139" y="98068"/>
                  </a:lnTo>
                  <a:lnTo>
                    <a:pt x="110517" y="106267"/>
                  </a:lnTo>
                  <a:lnTo>
                    <a:pt x="108603" y="111417"/>
                  </a:lnTo>
                  <a:lnTo>
                    <a:pt x="105211" y="114851"/>
                  </a:lnTo>
                  <a:lnTo>
                    <a:pt x="63507" y="131676"/>
                  </a:lnTo>
                  <a:lnTo>
                    <a:pt x="16298" y="145900"/>
                  </a:lnTo>
                  <a:lnTo>
                    <a:pt x="0" y="14076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5" name="SMARTInkShape-565">
              <a:extLst>
                <a:ext uri="{FF2B5EF4-FFF2-40B4-BE49-F238E27FC236}">
                  <a16:creationId xmlns:a16="http://schemas.microsoft.com/office/drawing/2014/main" id="{28AFB8BB-9954-4B18-E996-542F84202945}"/>
                </a:ext>
              </a:extLst>
            </p:cNvPr>
            <p:cNvSpPr/>
            <p:nvPr>
              <p:custDataLst>
                <p:tags r:id="rId109"/>
              </p:custDataLst>
            </p:nvPr>
          </p:nvSpPr>
          <p:spPr>
            <a:xfrm>
              <a:off x="7886700" y="4524375"/>
              <a:ext cx="142876" cy="28576"/>
            </a:xfrm>
            <a:custGeom>
              <a:avLst/>
              <a:gdLst/>
              <a:ahLst/>
              <a:cxnLst/>
              <a:rect l="0" t="0" r="0" b="0"/>
              <a:pathLst>
                <a:path w="142876" h="28576">
                  <a:moveTo>
                    <a:pt x="0" y="28575"/>
                  </a:moveTo>
                  <a:lnTo>
                    <a:pt x="0" y="28575"/>
                  </a:lnTo>
                  <a:lnTo>
                    <a:pt x="5056" y="28575"/>
                  </a:lnTo>
                  <a:lnTo>
                    <a:pt x="10361" y="25753"/>
                  </a:lnTo>
                  <a:lnTo>
                    <a:pt x="17333" y="20374"/>
                  </a:lnTo>
                  <a:lnTo>
                    <a:pt x="32862" y="18254"/>
                  </a:lnTo>
                  <a:lnTo>
                    <a:pt x="45955" y="12582"/>
                  </a:lnTo>
                  <a:lnTo>
                    <a:pt x="88335" y="3247"/>
                  </a:lnTo>
                  <a:lnTo>
                    <a:pt x="14287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6" name="SMARTInkShape-566">
              <a:extLst>
                <a:ext uri="{FF2B5EF4-FFF2-40B4-BE49-F238E27FC236}">
                  <a16:creationId xmlns:a16="http://schemas.microsoft.com/office/drawing/2014/main" id="{1EE5EA66-667E-0E5C-096A-B894C87F408E}"/>
                </a:ext>
              </a:extLst>
            </p:cNvPr>
            <p:cNvSpPr/>
            <p:nvPr>
              <p:custDataLst>
                <p:tags r:id="rId110"/>
              </p:custDataLst>
            </p:nvPr>
          </p:nvSpPr>
          <p:spPr>
            <a:xfrm>
              <a:off x="8353988" y="3676650"/>
              <a:ext cx="323205" cy="1160234"/>
            </a:xfrm>
            <a:custGeom>
              <a:avLst/>
              <a:gdLst/>
              <a:ahLst/>
              <a:cxnLst/>
              <a:rect l="0" t="0" r="0" b="0"/>
              <a:pathLst>
                <a:path w="323205" h="1160234">
                  <a:moveTo>
                    <a:pt x="151837" y="0"/>
                  </a:moveTo>
                  <a:lnTo>
                    <a:pt x="151837" y="0"/>
                  </a:lnTo>
                  <a:lnTo>
                    <a:pt x="160037" y="0"/>
                  </a:lnTo>
                  <a:lnTo>
                    <a:pt x="166026" y="5057"/>
                  </a:lnTo>
                  <a:lnTo>
                    <a:pt x="168727" y="10361"/>
                  </a:lnTo>
                  <a:lnTo>
                    <a:pt x="175517" y="27446"/>
                  </a:lnTo>
                  <a:lnTo>
                    <a:pt x="201441" y="68736"/>
                  </a:lnTo>
                  <a:lnTo>
                    <a:pt x="218355" y="109855"/>
                  </a:lnTo>
                  <a:lnTo>
                    <a:pt x="236237" y="156578"/>
                  </a:lnTo>
                  <a:lnTo>
                    <a:pt x="253985" y="199029"/>
                  </a:lnTo>
                  <a:lnTo>
                    <a:pt x="271341" y="239026"/>
                  </a:lnTo>
                  <a:lnTo>
                    <a:pt x="288211" y="285869"/>
                  </a:lnTo>
                  <a:lnTo>
                    <a:pt x="302898" y="324473"/>
                  </a:lnTo>
                  <a:lnTo>
                    <a:pt x="308934" y="356935"/>
                  </a:lnTo>
                  <a:lnTo>
                    <a:pt x="311616" y="390413"/>
                  </a:lnTo>
                  <a:lnTo>
                    <a:pt x="314184" y="432002"/>
                  </a:lnTo>
                  <a:lnTo>
                    <a:pt x="321176" y="475036"/>
                  </a:lnTo>
                  <a:lnTo>
                    <a:pt x="322869" y="519166"/>
                  </a:lnTo>
                  <a:lnTo>
                    <a:pt x="323204" y="562103"/>
                  </a:lnTo>
                  <a:lnTo>
                    <a:pt x="320449" y="607430"/>
                  </a:lnTo>
                  <a:lnTo>
                    <a:pt x="315083" y="652328"/>
                  </a:lnTo>
                  <a:lnTo>
                    <a:pt x="309096" y="689406"/>
                  </a:lnTo>
                  <a:lnTo>
                    <a:pt x="297593" y="733314"/>
                  </a:lnTo>
                  <a:lnTo>
                    <a:pt x="285129" y="778833"/>
                  </a:lnTo>
                  <a:lnTo>
                    <a:pt x="272476" y="818712"/>
                  </a:lnTo>
                  <a:lnTo>
                    <a:pt x="253239" y="863709"/>
                  </a:lnTo>
                  <a:lnTo>
                    <a:pt x="235327" y="904269"/>
                  </a:lnTo>
                  <a:lnTo>
                    <a:pt x="211721" y="942856"/>
                  </a:lnTo>
                  <a:lnTo>
                    <a:pt x="183176" y="987762"/>
                  </a:lnTo>
                  <a:lnTo>
                    <a:pt x="157296" y="1028522"/>
                  </a:lnTo>
                  <a:lnTo>
                    <a:pt x="118951" y="1070739"/>
                  </a:lnTo>
                  <a:lnTo>
                    <a:pt x="75069" y="1109887"/>
                  </a:lnTo>
                  <a:lnTo>
                    <a:pt x="41121" y="1137176"/>
                  </a:lnTo>
                  <a:lnTo>
                    <a:pt x="29074" y="1144096"/>
                  </a:lnTo>
                  <a:lnTo>
                    <a:pt x="12277" y="1157961"/>
                  </a:lnTo>
                  <a:lnTo>
                    <a:pt x="5849" y="1160233"/>
                  </a:lnTo>
                  <a:lnTo>
                    <a:pt x="3712" y="1159780"/>
                  </a:lnTo>
                  <a:lnTo>
                    <a:pt x="2287" y="1158420"/>
                  </a:lnTo>
                  <a:lnTo>
                    <a:pt x="0" y="1153689"/>
                  </a:lnTo>
                  <a:lnTo>
                    <a:pt x="8962" y="114300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58" name="SMARTInkShape-567">
            <a:extLst>
              <a:ext uri="{FF2B5EF4-FFF2-40B4-BE49-F238E27FC236}">
                <a16:creationId xmlns:a16="http://schemas.microsoft.com/office/drawing/2014/main" id="{A6BCDE19-12B9-9FE0-E5D8-55C795FC2DE7}"/>
              </a:ext>
            </a:extLst>
          </p:cNvPr>
          <p:cNvSpPr/>
          <p:nvPr>
            <p:custDataLst>
              <p:tags r:id="rId2"/>
            </p:custDataLst>
          </p:nvPr>
        </p:nvSpPr>
        <p:spPr>
          <a:xfrm>
            <a:off x="1924050" y="5629275"/>
            <a:ext cx="1895476" cy="57151"/>
          </a:xfrm>
          <a:custGeom>
            <a:avLst/>
            <a:gdLst/>
            <a:ahLst/>
            <a:cxnLst/>
            <a:rect l="0" t="0" r="0" b="0"/>
            <a:pathLst>
              <a:path w="1895476" h="57151">
                <a:moveTo>
                  <a:pt x="0" y="19050"/>
                </a:moveTo>
                <a:lnTo>
                  <a:pt x="0" y="19050"/>
                </a:lnTo>
                <a:lnTo>
                  <a:pt x="46346" y="19050"/>
                </a:lnTo>
                <a:lnTo>
                  <a:pt x="76771" y="17992"/>
                </a:lnTo>
                <a:lnTo>
                  <a:pt x="119363" y="10408"/>
                </a:lnTo>
                <a:lnTo>
                  <a:pt x="160730" y="9700"/>
                </a:lnTo>
                <a:lnTo>
                  <a:pt x="199789" y="9559"/>
                </a:lnTo>
                <a:lnTo>
                  <a:pt x="242507" y="9532"/>
                </a:lnTo>
                <a:lnTo>
                  <a:pt x="283531" y="4469"/>
                </a:lnTo>
                <a:lnTo>
                  <a:pt x="323780" y="1324"/>
                </a:lnTo>
                <a:lnTo>
                  <a:pt x="364164" y="392"/>
                </a:lnTo>
                <a:lnTo>
                  <a:pt x="403702" y="78"/>
                </a:lnTo>
                <a:lnTo>
                  <a:pt x="444288" y="23"/>
                </a:lnTo>
                <a:lnTo>
                  <a:pt x="489828" y="7"/>
                </a:lnTo>
                <a:lnTo>
                  <a:pt x="533660" y="2"/>
                </a:lnTo>
                <a:lnTo>
                  <a:pt x="574687" y="0"/>
                </a:lnTo>
                <a:lnTo>
                  <a:pt x="617873" y="0"/>
                </a:lnTo>
                <a:lnTo>
                  <a:pt x="663763" y="0"/>
                </a:lnTo>
                <a:lnTo>
                  <a:pt x="696204" y="0"/>
                </a:lnTo>
                <a:lnTo>
                  <a:pt x="743210" y="0"/>
                </a:lnTo>
                <a:lnTo>
                  <a:pt x="775874" y="0"/>
                </a:lnTo>
                <a:lnTo>
                  <a:pt x="811558" y="0"/>
                </a:lnTo>
                <a:lnTo>
                  <a:pt x="852178" y="0"/>
                </a:lnTo>
                <a:lnTo>
                  <a:pt x="899492" y="0"/>
                </a:lnTo>
                <a:lnTo>
                  <a:pt x="932468" y="0"/>
                </a:lnTo>
                <a:lnTo>
                  <a:pt x="975140" y="0"/>
                </a:lnTo>
                <a:lnTo>
                  <a:pt x="1016358" y="0"/>
                </a:lnTo>
                <a:lnTo>
                  <a:pt x="1050731" y="0"/>
                </a:lnTo>
                <a:lnTo>
                  <a:pt x="1087175" y="0"/>
                </a:lnTo>
                <a:lnTo>
                  <a:pt x="1133280" y="0"/>
                </a:lnTo>
                <a:lnTo>
                  <a:pt x="1173692" y="1058"/>
                </a:lnTo>
                <a:lnTo>
                  <a:pt x="1207010" y="5488"/>
                </a:lnTo>
                <a:lnTo>
                  <a:pt x="1247249" y="4220"/>
                </a:lnTo>
                <a:lnTo>
                  <a:pt x="1287483" y="7953"/>
                </a:lnTo>
                <a:lnTo>
                  <a:pt x="1325748" y="9885"/>
                </a:lnTo>
                <a:lnTo>
                  <a:pt x="1367449" y="14271"/>
                </a:lnTo>
                <a:lnTo>
                  <a:pt x="1407855" y="16926"/>
                </a:lnTo>
                <a:lnTo>
                  <a:pt x="1444863" y="18106"/>
                </a:lnTo>
                <a:lnTo>
                  <a:pt x="1489499" y="18771"/>
                </a:lnTo>
                <a:lnTo>
                  <a:pt x="1528476" y="20026"/>
                </a:lnTo>
                <a:lnTo>
                  <a:pt x="1573450" y="26573"/>
                </a:lnTo>
                <a:lnTo>
                  <a:pt x="1617729" y="28180"/>
                </a:lnTo>
                <a:lnTo>
                  <a:pt x="1662544" y="33514"/>
                </a:lnTo>
                <a:lnTo>
                  <a:pt x="1697758" y="36062"/>
                </a:lnTo>
                <a:lnTo>
                  <a:pt x="1744818" y="40318"/>
                </a:lnTo>
                <a:lnTo>
                  <a:pt x="1781691" y="45460"/>
                </a:lnTo>
                <a:lnTo>
                  <a:pt x="1821964" y="47197"/>
                </a:lnTo>
                <a:lnTo>
                  <a:pt x="1859715" y="50391"/>
                </a:lnTo>
                <a:lnTo>
                  <a:pt x="1895475" y="5715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170" name="SMARTInkShape-Group129">
            <a:extLst>
              <a:ext uri="{FF2B5EF4-FFF2-40B4-BE49-F238E27FC236}">
                <a16:creationId xmlns:a16="http://schemas.microsoft.com/office/drawing/2014/main" id="{9A579260-8B03-7358-0318-D870D3C587BB}"/>
              </a:ext>
            </a:extLst>
          </p:cNvPr>
          <p:cNvGrpSpPr/>
          <p:nvPr/>
        </p:nvGrpSpPr>
        <p:grpSpPr>
          <a:xfrm>
            <a:off x="1647825" y="4553404"/>
            <a:ext cx="1981201" cy="1056822"/>
            <a:chOff x="1647825" y="4553404"/>
            <a:chExt cx="1981201" cy="1056822"/>
          </a:xfrm>
        </p:grpSpPr>
        <p:sp>
          <p:nvSpPr>
            <p:cNvPr id="159" name="SMARTInkShape-568">
              <a:extLst>
                <a:ext uri="{FF2B5EF4-FFF2-40B4-BE49-F238E27FC236}">
                  <a16:creationId xmlns:a16="http://schemas.microsoft.com/office/drawing/2014/main" id="{8EAD271A-139F-4F0D-7E1D-C9D8D203A8AA}"/>
                </a:ext>
              </a:extLst>
            </p:cNvPr>
            <p:cNvSpPr/>
            <p:nvPr>
              <p:custDataLst>
                <p:tags r:id="rId88"/>
              </p:custDataLst>
            </p:nvPr>
          </p:nvSpPr>
          <p:spPr>
            <a:xfrm>
              <a:off x="1933575" y="4680920"/>
              <a:ext cx="1695451" cy="843189"/>
            </a:xfrm>
            <a:custGeom>
              <a:avLst/>
              <a:gdLst/>
              <a:ahLst/>
              <a:cxnLst/>
              <a:rect l="0" t="0" r="0" b="0"/>
              <a:pathLst>
                <a:path w="1695451" h="843189">
                  <a:moveTo>
                    <a:pt x="0" y="834055"/>
                  </a:moveTo>
                  <a:lnTo>
                    <a:pt x="0" y="834055"/>
                  </a:lnTo>
                  <a:lnTo>
                    <a:pt x="0" y="842256"/>
                  </a:lnTo>
                  <a:lnTo>
                    <a:pt x="1058" y="842697"/>
                  </a:lnTo>
                  <a:lnTo>
                    <a:pt x="5056" y="843188"/>
                  </a:lnTo>
                  <a:lnTo>
                    <a:pt x="51045" y="829381"/>
                  </a:lnTo>
                  <a:lnTo>
                    <a:pt x="98253" y="817210"/>
                  </a:lnTo>
                  <a:lnTo>
                    <a:pt x="140265" y="802177"/>
                  </a:lnTo>
                  <a:lnTo>
                    <a:pt x="184508" y="780073"/>
                  </a:lnTo>
                  <a:lnTo>
                    <a:pt x="228621" y="757855"/>
                  </a:lnTo>
                  <a:lnTo>
                    <a:pt x="247656" y="745508"/>
                  </a:lnTo>
                  <a:lnTo>
                    <a:pt x="289808" y="712608"/>
                  </a:lnTo>
                  <a:lnTo>
                    <a:pt x="307178" y="696353"/>
                  </a:lnTo>
                  <a:lnTo>
                    <a:pt x="341451" y="649829"/>
                  </a:lnTo>
                  <a:lnTo>
                    <a:pt x="361341" y="620105"/>
                  </a:lnTo>
                  <a:lnTo>
                    <a:pt x="376230" y="579224"/>
                  </a:lnTo>
                  <a:lnTo>
                    <a:pt x="386289" y="551821"/>
                  </a:lnTo>
                  <a:lnTo>
                    <a:pt x="400514" y="507692"/>
                  </a:lnTo>
                  <a:lnTo>
                    <a:pt x="419141" y="463195"/>
                  </a:lnTo>
                  <a:lnTo>
                    <a:pt x="434981" y="417820"/>
                  </a:lnTo>
                  <a:lnTo>
                    <a:pt x="452967" y="373152"/>
                  </a:lnTo>
                  <a:lnTo>
                    <a:pt x="458063" y="347183"/>
                  </a:lnTo>
                  <a:lnTo>
                    <a:pt x="473437" y="305567"/>
                  </a:lnTo>
                  <a:lnTo>
                    <a:pt x="489261" y="260826"/>
                  </a:lnTo>
                  <a:lnTo>
                    <a:pt x="497327" y="227886"/>
                  </a:lnTo>
                  <a:lnTo>
                    <a:pt x="520779" y="180846"/>
                  </a:lnTo>
                  <a:lnTo>
                    <a:pt x="549277" y="134611"/>
                  </a:lnTo>
                  <a:lnTo>
                    <a:pt x="568325" y="104976"/>
                  </a:lnTo>
                  <a:lnTo>
                    <a:pt x="584200" y="88084"/>
                  </a:lnTo>
                  <a:lnTo>
                    <a:pt x="590550" y="84471"/>
                  </a:lnTo>
                  <a:lnTo>
                    <a:pt x="593725" y="83507"/>
                  </a:lnTo>
                  <a:lnTo>
                    <a:pt x="595842" y="81806"/>
                  </a:lnTo>
                  <a:lnTo>
                    <a:pt x="599879" y="75414"/>
                  </a:lnTo>
                  <a:lnTo>
                    <a:pt x="613011" y="67074"/>
                  </a:lnTo>
                  <a:lnTo>
                    <a:pt x="646049" y="40570"/>
                  </a:lnTo>
                  <a:lnTo>
                    <a:pt x="690960" y="29479"/>
                  </a:lnTo>
                  <a:lnTo>
                    <a:pt x="730146" y="11616"/>
                  </a:lnTo>
                  <a:lnTo>
                    <a:pt x="777064" y="6201"/>
                  </a:lnTo>
                  <a:lnTo>
                    <a:pt x="819879" y="0"/>
                  </a:lnTo>
                  <a:lnTo>
                    <a:pt x="861815" y="4463"/>
                  </a:lnTo>
                  <a:lnTo>
                    <a:pt x="904688" y="5300"/>
                  </a:lnTo>
                  <a:lnTo>
                    <a:pt x="933844" y="15731"/>
                  </a:lnTo>
                  <a:lnTo>
                    <a:pt x="974407" y="34027"/>
                  </a:lnTo>
                  <a:lnTo>
                    <a:pt x="990811" y="41395"/>
                  </a:lnTo>
                  <a:lnTo>
                    <a:pt x="1038052" y="74291"/>
                  </a:lnTo>
                  <a:lnTo>
                    <a:pt x="1062348" y="97553"/>
                  </a:lnTo>
                  <a:lnTo>
                    <a:pt x="1096136" y="141744"/>
                  </a:lnTo>
                  <a:lnTo>
                    <a:pt x="1126003" y="185783"/>
                  </a:lnTo>
                  <a:lnTo>
                    <a:pt x="1136504" y="199860"/>
                  </a:lnTo>
                  <a:lnTo>
                    <a:pt x="1165129" y="244716"/>
                  </a:lnTo>
                  <a:lnTo>
                    <a:pt x="1193256" y="284963"/>
                  </a:lnTo>
                  <a:lnTo>
                    <a:pt x="1221663" y="328614"/>
                  </a:lnTo>
                  <a:lnTo>
                    <a:pt x="1244259" y="371231"/>
                  </a:lnTo>
                  <a:lnTo>
                    <a:pt x="1266805" y="416333"/>
                  </a:lnTo>
                  <a:lnTo>
                    <a:pt x="1288696" y="455999"/>
                  </a:lnTo>
                  <a:lnTo>
                    <a:pt x="1311450" y="500009"/>
                  </a:lnTo>
                  <a:lnTo>
                    <a:pt x="1339563" y="537718"/>
                  </a:lnTo>
                  <a:lnTo>
                    <a:pt x="1342544" y="544658"/>
                  </a:lnTo>
                  <a:lnTo>
                    <a:pt x="1369553" y="589939"/>
                  </a:lnTo>
                  <a:lnTo>
                    <a:pt x="1385856" y="612229"/>
                  </a:lnTo>
                  <a:lnTo>
                    <a:pt x="1389578" y="620107"/>
                  </a:lnTo>
                  <a:lnTo>
                    <a:pt x="1431293" y="665062"/>
                  </a:lnTo>
                  <a:lnTo>
                    <a:pt x="1478182" y="712036"/>
                  </a:lnTo>
                  <a:lnTo>
                    <a:pt x="1517281" y="748313"/>
                  </a:lnTo>
                  <a:lnTo>
                    <a:pt x="1562762" y="776905"/>
                  </a:lnTo>
                  <a:lnTo>
                    <a:pt x="1575094" y="782197"/>
                  </a:lnTo>
                  <a:lnTo>
                    <a:pt x="1619267" y="796543"/>
                  </a:lnTo>
                  <a:lnTo>
                    <a:pt x="1649812" y="812234"/>
                  </a:lnTo>
                  <a:lnTo>
                    <a:pt x="1667464" y="817006"/>
                  </a:lnTo>
                  <a:lnTo>
                    <a:pt x="1684844" y="824090"/>
                  </a:lnTo>
                  <a:lnTo>
                    <a:pt x="1695413" y="824530"/>
                  </a:lnTo>
                  <a:lnTo>
                    <a:pt x="1695450" y="81500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0" name="SMARTInkShape-569">
              <a:extLst>
                <a:ext uri="{FF2B5EF4-FFF2-40B4-BE49-F238E27FC236}">
                  <a16:creationId xmlns:a16="http://schemas.microsoft.com/office/drawing/2014/main" id="{FFCB9DF8-423A-AA7D-61E7-1F8220CE957D}"/>
                </a:ext>
              </a:extLst>
            </p:cNvPr>
            <p:cNvSpPr/>
            <p:nvPr>
              <p:custDataLst>
                <p:tags r:id="rId89"/>
              </p:custDataLst>
            </p:nvPr>
          </p:nvSpPr>
          <p:spPr>
            <a:xfrm>
              <a:off x="1762125" y="4681097"/>
              <a:ext cx="18999" cy="290954"/>
            </a:xfrm>
            <a:custGeom>
              <a:avLst/>
              <a:gdLst/>
              <a:ahLst/>
              <a:cxnLst/>
              <a:rect l="0" t="0" r="0" b="0"/>
              <a:pathLst>
                <a:path w="18999" h="290954">
                  <a:moveTo>
                    <a:pt x="0" y="24253"/>
                  </a:moveTo>
                  <a:lnTo>
                    <a:pt x="0" y="24253"/>
                  </a:lnTo>
                  <a:lnTo>
                    <a:pt x="0" y="16052"/>
                  </a:lnTo>
                  <a:lnTo>
                    <a:pt x="8201" y="6643"/>
                  </a:lnTo>
                  <a:lnTo>
                    <a:pt x="9263" y="0"/>
                  </a:lnTo>
                  <a:lnTo>
                    <a:pt x="17723" y="44897"/>
                  </a:lnTo>
                  <a:lnTo>
                    <a:pt x="18788" y="89322"/>
                  </a:lnTo>
                  <a:lnTo>
                    <a:pt x="18998" y="136040"/>
                  </a:lnTo>
                  <a:lnTo>
                    <a:pt x="13983" y="181213"/>
                  </a:lnTo>
                  <a:lnTo>
                    <a:pt x="3860" y="224356"/>
                  </a:lnTo>
                  <a:lnTo>
                    <a:pt x="508" y="269862"/>
                  </a:lnTo>
                  <a:lnTo>
                    <a:pt x="0" y="290953"/>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1" name="SMARTInkShape-570">
              <a:extLst>
                <a:ext uri="{FF2B5EF4-FFF2-40B4-BE49-F238E27FC236}">
                  <a16:creationId xmlns:a16="http://schemas.microsoft.com/office/drawing/2014/main" id="{7E801F11-FC70-05D3-D9FC-6E1BBBA1FB25}"/>
                </a:ext>
              </a:extLst>
            </p:cNvPr>
            <p:cNvSpPr/>
            <p:nvPr>
              <p:custDataLst>
                <p:tags r:id="rId90"/>
              </p:custDataLst>
            </p:nvPr>
          </p:nvSpPr>
          <p:spPr>
            <a:xfrm>
              <a:off x="1790700" y="4764217"/>
              <a:ext cx="55158" cy="84009"/>
            </a:xfrm>
            <a:custGeom>
              <a:avLst/>
              <a:gdLst/>
              <a:ahLst/>
              <a:cxnLst/>
              <a:rect l="0" t="0" r="0" b="0"/>
              <a:pathLst>
                <a:path w="55158" h="84009">
                  <a:moveTo>
                    <a:pt x="0" y="17333"/>
                  </a:moveTo>
                  <a:lnTo>
                    <a:pt x="0" y="17333"/>
                  </a:lnTo>
                  <a:lnTo>
                    <a:pt x="5056" y="17333"/>
                  </a:lnTo>
                  <a:lnTo>
                    <a:pt x="10361" y="14511"/>
                  </a:lnTo>
                  <a:lnTo>
                    <a:pt x="27447" y="4076"/>
                  </a:lnTo>
                  <a:lnTo>
                    <a:pt x="40000" y="0"/>
                  </a:lnTo>
                  <a:lnTo>
                    <a:pt x="43600" y="1544"/>
                  </a:lnTo>
                  <a:lnTo>
                    <a:pt x="50422" y="8904"/>
                  </a:lnTo>
                  <a:lnTo>
                    <a:pt x="54160" y="19232"/>
                  </a:lnTo>
                  <a:lnTo>
                    <a:pt x="55157" y="24949"/>
                  </a:lnTo>
                  <a:lnTo>
                    <a:pt x="53442" y="36946"/>
                  </a:lnTo>
                  <a:lnTo>
                    <a:pt x="46526" y="52777"/>
                  </a:lnTo>
                  <a:lnTo>
                    <a:pt x="38670" y="61661"/>
                  </a:lnTo>
                  <a:lnTo>
                    <a:pt x="9525" y="84008"/>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2" name="SMARTInkShape-571">
              <a:extLst>
                <a:ext uri="{FF2B5EF4-FFF2-40B4-BE49-F238E27FC236}">
                  <a16:creationId xmlns:a16="http://schemas.microsoft.com/office/drawing/2014/main" id="{F77AEF4C-DEC7-3CE1-14F9-37F9AF580958}"/>
                </a:ext>
              </a:extLst>
            </p:cNvPr>
            <p:cNvSpPr/>
            <p:nvPr>
              <p:custDataLst>
                <p:tags r:id="rId91"/>
              </p:custDataLst>
            </p:nvPr>
          </p:nvSpPr>
          <p:spPr>
            <a:xfrm>
              <a:off x="1647825" y="4553404"/>
              <a:ext cx="219076" cy="151947"/>
            </a:xfrm>
            <a:custGeom>
              <a:avLst/>
              <a:gdLst/>
              <a:ahLst/>
              <a:cxnLst/>
              <a:rect l="0" t="0" r="0" b="0"/>
              <a:pathLst>
                <a:path w="219076" h="151947">
                  <a:moveTo>
                    <a:pt x="0" y="151946"/>
                  </a:moveTo>
                  <a:lnTo>
                    <a:pt x="0" y="151946"/>
                  </a:lnTo>
                  <a:lnTo>
                    <a:pt x="5056" y="141833"/>
                  </a:lnTo>
                  <a:lnTo>
                    <a:pt x="49344" y="94649"/>
                  </a:lnTo>
                  <a:lnTo>
                    <a:pt x="58972" y="83089"/>
                  </a:lnTo>
                  <a:lnTo>
                    <a:pt x="66510" y="70630"/>
                  </a:lnTo>
                  <a:lnTo>
                    <a:pt x="84124" y="54117"/>
                  </a:lnTo>
                  <a:lnTo>
                    <a:pt x="100331" y="25664"/>
                  </a:lnTo>
                  <a:lnTo>
                    <a:pt x="104385" y="9609"/>
                  </a:lnTo>
                  <a:lnTo>
                    <a:pt x="104760" y="0"/>
                  </a:lnTo>
                  <a:lnTo>
                    <a:pt x="140962" y="31022"/>
                  </a:lnTo>
                  <a:lnTo>
                    <a:pt x="174592" y="78414"/>
                  </a:lnTo>
                  <a:lnTo>
                    <a:pt x="219075" y="132896"/>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3" name="SMARTInkShape-572">
              <a:extLst>
                <a:ext uri="{FF2B5EF4-FFF2-40B4-BE49-F238E27FC236}">
                  <a16:creationId xmlns:a16="http://schemas.microsoft.com/office/drawing/2014/main" id="{FF56CA68-D344-ECBE-3545-C582CF02D515}"/>
                </a:ext>
              </a:extLst>
            </p:cNvPr>
            <p:cNvSpPr/>
            <p:nvPr>
              <p:custDataLst>
                <p:tags r:id="rId92"/>
              </p:custDataLst>
            </p:nvPr>
          </p:nvSpPr>
          <p:spPr>
            <a:xfrm>
              <a:off x="2714625" y="4695825"/>
              <a:ext cx="1" cy="9526"/>
            </a:xfrm>
            <a:custGeom>
              <a:avLst/>
              <a:gdLst/>
              <a:ahLst/>
              <a:cxnLst/>
              <a:rect l="0" t="0" r="0" b="0"/>
              <a:pathLst>
                <a:path w="1" h="9526">
                  <a:moveTo>
                    <a:pt x="0" y="9525"/>
                  </a:moveTo>
                  <a:lnTo>
                    <a:pt x="0" y="9525"/>
                  </a:lnTo>
                  <a:lnTo>
                    <a:pt x="0"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4" name="SMARTInkShape-573">
              <a:extLst>
                <a:ext uri="{FF2B5EF4-FFF2-40B4-BE49-F238E27FC236}">
                  <a16:creationId xmlns:a16="http://schemas.microsoft.com/office/drawing/2014/main" id="{C91C96E7-45B3-2BF5-E43D-E4E8E4C0532C}"/>
                </a:ext>
              </a:extLst>
            </p:cNvPr>
            <p:cNvSpPr/>
            <p:nvPr>
              <p:custDataLst>
                <p:tags r:id="rId93"/>
              </p:custDataLst>
            </p:nvPr>
          </p:nvSpPr>
          <p:spPr>
            <a:xfrm>
              <a:off x="2724150" y="4867275"/>
              <a:ext cx="9526" cy="28576"/>
            </a:xfrm>
            <a:custGeom>
              <a:avLst/>
              <a:gdLst/>
              <a:ahLst/>
              <a:cxnLst/>
              <a:rect l="0" t="0" r="0" b="0"/>
              <a:pathLst>
                <a:path w="9526" h="28576">
                  <a:moveTo>
                    <a:pt x="9525" y="0"/>
                  </a:moveTo>
                  <a:lnTo>
                    <a:pt x="9525" y="0"/>
                  </a:lnTo>
                  <a:lnTo>
                    <a:pt x="1324" y="16402"/>
                  </a:lnTo>
                  <a:lnTo>
                    <a:pt x="0" y="2857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5" name="SMARTInkShape-574">
              <a:extLst>
                <a:ext uri="{FF2B5EF4-FFF2-40B4-BE49-F238E27FC236}">
                  <a16:creationId xmlns:a16="http://schemas.microsoft.com/office/drawing/2014/main" id="{584DD3D4-4282-DAF9-B871-38F7CCE63C76}"/>
                </a:ext>
              </a:extLst>
            </p:cNvPr>
            <p:cNvSpPr/>
            <p:nvPr>
              <p:custDataLst>
                <p:tags r:id="rId94"/>
              </p:custDataLst>
            </p:nvPr>
          </p:nvSpPr>
          <p:spPr>
            <a:xfrm>
              <a:off x="2737712" y="5038725"/>
              <a:ext cx="5489" cy="28576"/>
            </a:xfrm>
            <a:custGeom>
              <a:avLst/>
              <a:gdLst/>
              <a:ahLst/>
              <a:cxnLst/>
              <a:rect l="0" t="0" r="0" b="0"/>
              <a:pathLst>
                <a:path w="5489" h="28576">
                  <a:moveTo>
                    <a:pt x="5488" y="0"/>
                  </a:moveTo>
                  <a:lnTo>
                    <a:pt x="5488" y="0"/>
                  </a:lnTo>
                  <a:lnTo>
                    <a:pt x="5488" y="5056"/>
                  </a:lnTo>
                  <a:lnTo>
                    <a:pt x="2666" y="10361"/>
                  </a:lnTo>
                  <a:lnTo>
                    <a:pt x="432" y="13257"/>
                  </a:lnTo>
                  <a:lnTo>
                    <a:pt x="0" y="16247"/>
                  </a:lnTo>
                  <a:lnTo>
                    <a:pt x="5488" y="2857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6" name="SMARTInkShape-575">
              <a:extLst>
                <a:ext uri="{FF2B5EF4-FFF2-40B4-BE49-F238E27FC236}">
                  <a16:creationId xmlns:a16="http://schemas.microsoft.com/office/drawing/2014/main" id="{4896A55F-8430-AD12-830F-2D103E8BE42A}"/>
                </a:ext>
              </a:extLst>
            </p:cNvPr>
            <p:cNvSpPr/>
            <p:nvPr>
              <p:custDataLst>
                <p:tags r:id="rId95"/>
              </p:custDataLst>
            </p:nvPr>
          </p:nvSpPr>
          <p:spPr>
            <a:xfrm>
              <a:off x="2724150" y="5219700"/>
              <a:ext cx="9526" cy="28576"/>
            </a:xfrm>
            <a:custGeom>
              <a:avLst/>
              <a:gdLst/>
              <a:ahLst/>
              <a:cxnLst/>
              <a:rect l="0" t="0" r="0" b="0"/>
              <a:pathLst>
                <a:path w="9526" h="28576">
                  <a:moveTo>
                    <a:pt x="9525" y="0"/>
                  </a:moveTo>
                  <a:lnTo>
                    <a:pt x="9525" y="0"/>
                  </a:lnTo>
                  <a:lnTo>
                    <a:pt x="4469" y="5056"/>
                  </a:lnTo>
                  <a:lnTo>
                    <a:pt x="1986" y="10361"/>
                  </a:lnTo>
                  <a:lnTo>
                    <a:pt x="0" y="2857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7" name="SMARTInkShape-576">
              <a:extLst>
                <a:ext uri="{FF2B5EF4-FFF2-40B4-BE49-F238E27FC236}">
                  <a16:creationId xmlns:a16="http://schemas.microsoft.com/office/drawing/2014/main" id="{B3909758-6504-46AF-FDB7-71ECC862E60A}"/>
                </a:ext>
              </a:extLst>
            </p:cNvPr>
            <p:cNvSpPr/>
            <p:nvPr>
              <p:custDataLst>
                <p:tags r:id="rId96"/>
              </p:custDataLst>
            </p:nvPr>
          </p:nvSpPr>
          <p:spPr>
            <a:xfrm>
              <a:off x="2714625" y="5372100"/>
              <a:ext cx="9526" cy="19051"/>
            </a:xfrm>
            <a:custGeom>
              <a:avLst/>
              <a:gdLst/>
              <a:ahLst/>
              <a:cxnLst/>
              <a:rect l="0" t="0" r="0" b="0"/>
              <a:pathLst>
                <a:path w="9526" h="19051">
                  <a:moveTo>
                    <a:pt x="9525" y="0"/>
                  </a:moveTo>
                  <a:lnTo>
                    <a:pt x="9525" y="0"/>
                  </a:lnTo>
                  <a:lnTo>
                    <a:pt x="1324" y="8201"/>
                  </a:lnTo>
                  <a:lnTo>
                    <a:pt x="0" y="1905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8" name="SMARTInkShape-577">
              <a:extLst>
                <a:ext uri="{FF2B5EF4-FFF2-40B4-BE49-F238E27FC236}">
                  <a16:creationId xmlns:a16="http://schemas.microsoft.com/office/drawing/2014/main" id="{AA74F767-2AA7-2ADC-9EA5-8986C5E098B9}"/>
                </a:ext>
              </a:extLst>
            </p:cNvPr>
            <p:cNvSpPr/>
            <p:nvPr>
              <p:custDataLst>
                <p:tags r:id="rId97"/>
              </p:custDataLst>
            </p:nvPr>
          </p:nvSpPr>
          <p:spPr>
            <a:xfrm>
              <a:off x="2724150" y="5486400"/>
              <a:ext cx="9526" cy="1"/>
            </a:xfrm>
            <a:custGeom>
              <a:avLst/>
              <a:gdLst/>
              <a:ahLst/>
              <a:cxnLst/>
              <a:rect l="0" t="0" r="0" b="0"/>
              <a:pathLst>
                <a:path w="9526" h="1">
                  <a:moveTo>
                    <a:pt x="9525" y="0"/>
                  </a:moveTo>
                  <a:lnTo>
                    <a:pt x="9525" y="0"/>
                  </a:lnTo>
                  <a:lnTo>
                    <a:pt x="1324" y="0"/>
                  </a:lnTo>
                  <a:lnTo>
                    <a:pt x="5749" y="0"/>
                  </a:lnTo>
                  <a:lnTo>
                    <a:pt x="0"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9" name="SMARTInkShape-578">
              <a:extLst>
                <a:ext uri="{FF2B5EF4-FFF2-40B4-BE49-F238E27FC236}">
                  <a16:creationId xmlns:a16="http://schemas.microsoft.com/office/drawing/2014/main" id="{DB6838D7-D3B6-4B99-2BAF-4502067AB992}"/>
                </a:ext>
              </a:extLst>
            </p:cNvPr>
            <p:cNvSpPr/>
            <p:nvPr>
              <p:custDataLst>
                <p:tags r:id="rId98"/>
              </p:custDataLst>
            </p:nvPr>
          </p:nvSpPr>
          <p:spPr>
            <a:xfrm>
              <a:off x="2743200" y="5572125"/>
              <a:ext cx="9526" cy="38101"/>
            </a:xfrm>
            <a:custGeom>
              <a:avLst/>
              <a:gdLst/>
              <a:ahLst/>
              <a:cxnLst/>
              <a:rect l="0" t="0" r="0" b="0"/>
              <a:pathLst>
                <a:path w="9526" h="38101">
                  <a:moveTo>
                    <a:pt x="9525" y="0"/>
                  </a:moveTo>
                  <a:lnTo>
                    <a:pt x="9525" y="0"/>
                  </a:lnTo>
                  <a:lnTo>
                    <a:pt x="392" y="0"/>
                  </a:lnTo>
                  <a:lnTo>
                    <a:pt x="0" y="3810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75" name="SMARTInkShape-Group130">
            <a:extLst>
              <a:ext uri="{FF2B5EF4-FFF2-40B4-BE49-F238E27FC236}">
                <a16:creationId xmlns:a16="http://schemas.microsoft.com/office/drawing/2014/main" id="{63255B6E-92D4-B46D-0073-DBE515369FCF}"/>
              </a:ext>
            </a:extLst>
          </p:cNvPr>
          <p:cNvGrpSpPr/>
          <p:nvPr/>
        </p:nvGrpSpPr>
        <p:grpSpPr>
          <a:xfrm>
            <a:off x="2653803" y="5729431"/>
            <a:ext cx="346573" cy="189752"/>
            <a:chOff x="2653803" y="5729431"/>
            <a:chExt cx="346573" cy="189752"/>
          </a:xfrm>
        </p:grpSpPr>
        <p:sp>
          <p:nvSpPr>
            <p:cNvPr id="171" name="SMARTInkShape-579">
              <a:extLst>
                <a:ext uri="{FF2B5EF4-FFF2-40B4-BE49-F238E27FC236}">
                  <a16:creationId xmlns:a16="http://schemas.microsoft.com/office/drawing/2014/main" id="{336090E7-CADE-A9A8-A4B5-FA7A852CF93E}"/>
                </a:ext>
              </a:extLst>
            </p:cNvPr>
            <p:cNvSpPr/>
            <p:nvPr>
              <p:custDataLst>
                <p:tags r:id="rId84"/>
              </p:custDataLst>
            </p:nvPr>
          </p:nvSpPr>
          <p:spPr>
            <a:xfrm>
              <a:off x="2653803" y="5729431"/>
              <a:ext cx="102046" cy="165165"/>
            </a:xfrm>
            <a:custGeom>
              <a:avLst/>
              <a:gdLst/>
              <a:ahLst/>
              <a:cxnLst/>
              <a:rect l="0" t="0" r="0" b="0"/>
              <a:pathLst>
                <a:path w="102046" h="165165">
                  <a:moveTo>
                    <a:pt x="60822" y="42719"/>
                  </a:moveTo>
                  <a:lnTo>
                    <a:pt x="60822" y="42719"/>
                  </a:lnTo>
                  <a:lnTo>
                    <a:pt x="60822" y="37231"/>
                  </a:lnTo>
                  <a:lnTo>
                    <a:pt x="60822" y="39575"/>
                  </a:lnTo>
                  <a:lnTo>
                    <a:pt x="59764" y="39564"/>
                  </a:lnTo>
                  <a:lnTo>
                    <a:pt x="52621" y="34242"/>
                  </a:lnTo>
                  <a:lnTo>
                    <a:pt x="41576" y="38561"/>
                  </a:lnTo>
                  <a:lnTo>
                    <a:pt x="24898" y="51600"/>
                  </a:lnTo>
                  <a:lnTo>
                    <a:pt x="11607" y="68868"/>
                  </a:lnTo>
                  <a:lnTo>
                    <a:pt x="967" y="92447"/>
                  </a:lnTo>
                  <a:lnTo>
                    <a:pt x="0" y="113151"/>
                  </a:lnTo>
                  <a:lnTo>
                    <a:pt x="8004" y="150824"/>
                  </a:lnTo>
                  <a:lnTo>
                    <a:pt x="11851" y="156064"/>
                  </a:lnTo>
                  <a:lnTo>
                    <a:pt x="21771" y="161886"/>
                  </a:lnTo>
                  <a:lnTo>
                    <a:pt x="49369" y="165164"/>
                  </a:lnTo>
                  <a:lnTo>
                    <a:pt x="63846" y="163108"/>
                  </a:lnTo>
                  <a:lnTo>
                    <a:pt x="74866" y="157609"/>
                  </a:lnTo>
                  <a:lnTo>
                    <a:pt x="86819" y="148108"/>
                  </a:lnTo>
                  <a:lnTo>
                    <a:pt x="100392" y="125803"/>
                  </a:lnTo>
                  <a:lnTo>
                    <a:pt x="102045" y="111042"/>
                  </a:lnTo>
                  <a:lnTo>
                    <a:pt x="98275" y="63712"/>
                  </a:lnTo>
                  <a:lnTo>
                    <a:pt x="90381" y="34828"/>
                  </a:lnTo>
                  <a:lnTo>
                    <a:pt x="76165" y="14511"/>
                  </a:lnTo>
                  <a:lnTo>
                    <a:pt x="57995" y="865"/>
                  </a:lnTo>
                  <a:lnTo>
                    <a:pt x="54704" y="0"/>
                  </a:lnTo>
                  <a:lnTo>
                    <a:pt x="32247" y="4619"/>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2" name="SMARTInkShape-580">
              <a:extLst>
                <a:ext uri="{FF2B5EF4-FFF2-40B4-BE49-F238E27FC236}">
                  <a16:creationId xmlns:a16="http://schemas.microsoft.com/office/drawing/2014/main" id="{D68C3198-9B81-6D97-E756-58C0BC6AB693}"/>
                </a:ext>
              </a:extLst>
            </p:cNvPr>
            <p:cNvSpPr/>
            <p:nvPr>
              <p:custDataLst>
                <p:tags r:id="rId85"/>
              </p:custDataLst>
            </p:nvPr>
          </p:nvSpPr>
          <p:spPr>
            <a:xfrm>
              <a:off x="2814795" y="5857875"/>
              <a:ext cx="14131" cy="19051"/>
            </a:xfrm>
            <a:custGeom>
              <a:avLst/>
              <a:gdLst/>
              <a:ahLst/>
              <a:cxnLst/>
              <a:rect l="0" t="0" r="0" b="0"/>
              <a:pathLst>
                <a:path w="14131" h="19051">
                  <a:moveTo>
                    <a:pt x="14130" y="19050"/>
                  </a:moveTo>
                  <a:lnTo>
                    <a:pt x="14130" y="19050"/>
                  </a:lnTo>
                  <a:lnTo>
                    <a:pt x="9074" y="13994"/>
                  </a:lnTo>
                  <a:lnTo>
                    <a:pt x="3769" y="11511"/>
                  </a:lnTo>
                  <a:lnTo>
                    <a:pt x="872" y="10849"/>
                  </a:lnTo>
                  <a:lnTo>
                    <a:pt x="0" y="9349"/>
                  </a:lnTo>
                  <a:lnTo>
                    <a:pt x="477" y="7291"/>
                  </a:lnTo>
                  <a:lnTo>
                    <a:pt x="4605"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3" name="SMARTInkShape-581">
              <a:extLst>
                <a:ext uri="{FF2B5EF4-FFF2-40B4-BE49-F238E27FC236}">
                  <a16:creationId xmlns:a16="http://schemas.microsoft.com/office/drawing/2014/main" id="{F025FCCC-6EB5-15F9-C103-0AF83EE8D6BA}"/>
                </a:ext>
              </a:extLst>
            </p:cNvPr>
            <p:cNvSpPr/>
            <p:nvPr>
              <p:custDataLst>
                <p:tags r:id="rId86"/>
              </p:custDataLst>
            </p:nvPr>
          </p:nvSpPr>
          <p:spPr>
            <a:xfrm>
              <a:off x="2886204" y="5782068"/>
              <a:ext cx="98917" cy="137115"/>
            </a:xfrm>
            <a:custGeom>
              <a:avLst/>
              <a:gdLst/>
              <a:ahLst/>
              <a:cxnLst/>
              <a:rect l="0" t="0" r="0" b="0"/>
              <a:pathLst>
                <a:path w="98917" h="137115">
                  <a:moveTo>
                    <a:pt x="28446" y="9132"/>
                  </a:moveTo>
                  <a:lnTo>
                    <a:pt x="28446" y="9132"/>
                  </a:lnTo>
                  <a:lnTo>
                    <a:pt x="28446" y="931"/>
                  </a:lnTo>
                  <a:lnTo>
                    <a:pt x="27388" y="490"/>
                  </a:lnTo>
                  <a:lnTo>
                    <a:pt x="23390" y="0"/>
                  </a:lnTo>
                  <a:lnTo>
                    <a:pt x="18085" y="2604"/>
                  </a:lnTo>
                  <a:lnTo>
                    <a:pt x="15189" y="4780"/>
                  </a:lnTo>
                  <a:lnTo>
                    <a:pt x="11970" y="10020"/>
                  </a:lnTo>
                  <a:lnTo>
                    <a:pt x="9482" y="15877"/>
                  </a:lnTo>
                  <a:lnTo>
                    <a:pt x="3189" y="25124"/>
                  </a:lnTo>
                  <a:lnTo>
                    <a:pt x="854" y="34567"/>
                  </a:lnTo>
                  <a:lnTo>
                    <a:pt x="0" y="50411"/>
                  </a:lnTo>
                  <a:lnTo>
                    <a:pt x="2751" y="56759"/>
                  </a:lnTo>
                  <a:lnTo>
                    <a:pt x="4966" y="59934"/>
                  </a:lnTo>
                  <a:lnTo>
                    <a:pt x="10249" y="63460"/>
                  </a:lnTo>
                  <a:lnTo>
                    <a:pt x="17184" y="65028"/>
                  </a:lnTo>
                  <a:lnTo>
                    <a:pt x="57622" y="66172"/>
                  </a:lnTo>
                  <a:lnTo>
                    <a:pt x="77425" y="67307"/>
                  </a:lnTo>
                  <a:lnTo>
                    <a:pt x="86550" y="71324"/>
                  </a:lnTo>
                  <a:lnTo>
                    <a:pt x="97638" y="79535"/>
                  </a:lnTo>
                  <a:lnTo>
                    <a:pt x="98916" y="82526"/>
                  </a:lnTo>
                  <a:lnTo>
                    <a:pt x="98709" y="85578"/>
                  </a:lnTo>
                  <a:lnTo>
                    <a:pt x="87989" y="107785"/>
                  </a:lnTo>
                  <a:lnTo>
                    <a:pt x="72793" y="126219"/>
                  </a:lnTo>
                  <a:lnTo>
                    <a:pt x="58284" y="136017"/>
                  </a:lnTo>
                  <a:lnTo>
                    <a:pt x="53630" y="137114"/>
                  </a:lnTo>
                  <a:lnTo>
                    <a:pt x="37971" y="132957"/>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4" name="SMARTInkShape-582">
              <a:extLst>
                <a:ext uri="{FF2B5EF4-FFF2-40B4-BE49-F238E27FC236}">
                  <a16:creationId xmlns:a16="http://schemas.microsoft.com/office/drawing/2014/main" id="{F87A3598-765D-C5BD-6D80-1C7700AB87AB}"/>
                </a:ext>
              </a:extLst>
            </p:cNvPr>
            <p:cNvSpPr/>
            <p:nvPr>
              <p:custDataLst>
                <p:tags r:id="rId87"/>
              </p:custDataLst>
            </p:nvPr>
          </p:nvSpPr>
          <p:spPr>
            <a:xfrm>
              <a:off x="2914650" y="5734050"/>
              <a:ext cx="85726" cy="28576"/>
            </a:xfrm>
            <a:custGeom>
              <a:avLst/>
              <a:gdLst/>
              <a:ahLst/>
              <a:cxnLst/>
              <a:rect l="0" t="0" r="0" b="0"/>
              <a:pathLst>
                <a:path w="85726" h="28576">
                  <a:moveTo>
                    <a:pt x="0" y="28575"/>
                  </a:moveTo>
                  <a:lnTo>
                    <a:pt x="0" y="28575"/>
                  </a:lnTo>
                  <a:lnTo>
                    <a:pt x="0" y="23519"/>
                  </a:lnTo>
                  <a:lnTo>
                    <a:pt x="1058" y="22030"/>
                  </a:lnTo>
                  <a:lnTo>
                    <a:pt x="2822" y="21036"/>
                  </a:lnTo>
                  <a:lnTo>
                    <a:pt x="9721" y="17816"/>
                  </a:lnTo>
                  <a:lnTo>
                    <a:pt x="34376" y="4147"/>
                  </a:lnTo>
                  <a:lnTo>
                    <a:pt x="52166" y="1228"/>
                  </a:lnTo>
                  <a:lnTo>
                    <a:pt x="85725"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93" name="SMARTInkShape-Group131">
            <a:extLst>
              <a:ext uri="{FF2B5EF4-FFF2-40B4-BE49-F238E27FC236}">
                <a16:creationId xmlns:a16="http://schemas.microsoft.com/office/drawing/2014/main" id="{9FC4502F-2DEE-D6D2-CCD3-A6624D72BD4B}"/>
              </a:ext>
            </a:extLst>
          </p:cNvPr>
          <p:cNvGrpSpPr/>
          <p:nvPr/>
        </p:nvGrpSpPr>
        <p:grpSpPr>
          <a:xfrm>
            <a:off x="2019808" y="5257835"/>
            <a:ext cx="502990" cy="735749"/>
            <a:chOff x="2019808" y="5257835"/>
            <a:chExt cx="502990" cy="735749"/>
          </a:xfrm>
        </p:grpSpPr>
        <p:sp>
          <p:nvSpPr>
            <p:cNvPr id="176" name="SMARTInkShape-583">
              <a:extLst>
                <a:ext uri="{FF2B5EF4-FFF2-40B4-BE49-F238E27FC236}">
                  <a16:creationId xmlns:a16="http://schemas.microsoft.com/office/drawing/2014/main" id="{A688B7E4-83D8-9072-ADEE-86647D83D3A0}"/>
                </a:ext>
              </a:extLst>
            </p:cNvPr>
            <p:cNvSpPr/>
            <p:nvPr>
              <p:custDataLst>
                <p:tags r:id="rId67"/>
              </p:custDataLst>
            </p:nvPr>
          </p:nvSpPr>
          <p:spPr>
            <a:xfrm>
              <a:off x="2333625" y="5257835"/>
              <a:ext cx="1" cy="19016"/>
            </a:xfrm>
            <a:custGeom>
              <a:avLst/>
              <a:gdLst/>
              <a:ahLst/>
              <a:cxnLst/>
              <a:rect l="0" t="0" r="0" b="0"/>
              <a:pathLst>
                <a:path w="1" h="19016">
                  <a:moveTo>
                    <a:pt x="0" y="19015"/>
                  </a:moveTo>
                  <a:lnTo>
                    <a:pt x="0" y="19015"/>
                  </a:lnTo>
                  <a:lnTo>
                    <a:pt x="0" y="0"/>
                  </a:lnTo>
                  <a:lnTo>
                    <a:pt x="0" y="949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7" name="SMARTInkShape-584">
              <a:extLst>
                <a:ext uri="{FF2B5EF4-FFF2-40B4-BE49-F238E27FC236}">
                  <a16:creationId xmlns:a16="http://schemas.microsoft.com/office/drawing/2014/main" id="{197B9C74-AF0B-8D72-9FE3-31EDF66DD928}"/>
                </a:ext>
              </a:extLst>
            </p:cNvPr>
            <p:cNvSpPr/>
            <p:nvPr>
              <p:custDataLst>
                <p:tags r:id="rId68"/>
              </p:custDataLst>
            </p:nvPr>
          </p:nvSpPr>
          <p:spPr>
            <a:xfrm>
              <a:off x="2324100" y="5372100"/>
              <a:ext cx="1" cy="28576"/>
            </a:xfrm>
            <a:custGeom>
              <a:avLst/>
              <a:gdLst/>
              <a:ahLst/>
              <a:cxnLst/>
              <a:rect l="0" t="0" r="0" b="0"/>
              <a:pathLst>
                <a:path w="1" h="28576">
                  <a:moveTo>
                    <a:pt x="0" y="0"/>
                  </a:moveTo>
                  <a:lnTo>
                    <a:pt x="0" y="0"/>
                  </a:lnTo>
                  <a:lnTo>
                    <a:pt x="0" y="2857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8" name="SMARTInkShape-585">
              <a:extLst>
                <a:ext uri="{FF2B5EF4-FFF2-40B4-BE49-F238E27FC236}">
                  <a16:creationId xmlns:a16="http://schemas.microsoft.com/office/drawing/2014/main" id="{28B2E581-F5E9-D14A-95DF-C6826D570568}"/>
                </a:ext>
              </a:extLst>
            </p:cNvPr>
            <p:cNvSpPr/>
            <p:nvPr>
              <p:custDataLst>
                <p:tags r:id="rId69"/>
              </p:custDataLst>
            </p:nvPr>
          </p:nvSpPr>
          <p:spPr>
            <a:xfrm>
              <a:off x="2333625" y="5486400"/>
              <a:ext cx="9526" cy="19051"/>
            </a:xfrm>
            <a:custGeom>
              <a:avLst/>
              <a:gdLst/>
              <a:ahLst/>
              <a:cxnLst/>
              <a:rect l="0" t="0" r="0" b="0"/>
              <a:pathLst>
                <a:path w="9526" h="19051">
                  <a:moveTo>
                    <a:pt x="9525" y="0"/>
                  </a:moveTo>
                  <a:lnTo>
                    <a:pt x="9525" y="0"/>
                  </a:lnTo>
                  <a:lnTo>
                    <a:pt x="9525" y="5056"/>
                  </a:lnTo>
                  <a:lnTo>
                    <a:pt x="8467" y="6545"/>
                  </a:lnTo>
                  <a:lnTo>
                    <a:pt x="6703" y="7539"/>
                  </a:lnTo>
                  <a:lnTo>
                    <a:pt x="4469" y="8201"/>
                  </a:lnTo>
                  <a:lnTo>
                    <a:pt x="2979" y="9701"/>
                  </a:lnTo>
                  <a:lnTo>
                    <a:pt x="0" y="1905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9" name="SMARTInkShape-586">
              <a:extLst>
                <a:ext uri="{FF2B5EF4-FFF2-40B4-BE49-F238E27FC236}">
                  <a16:creationId xmlns:a16="http://schemas.microsoft.com/office/drawing/2014/main" id="{4150BDC7-EA8A-C76E-4B41-B76E21D4AC87}"/>
                </a:ext>
              </a:extLst>
            </p:cNvPr>
            <p:cNvSpPr/>
            <p:nvPr>
              <p:custDataLst>
                <p:tags r:id="rId70"/>
              </p:custDataLst>
            </p:nvPr>
          </p:nvSpPr>
          <p:spPr>
            <a:xfrm>
              <a:off x="2333625" y="5553075"/>
              <a:ext cx="1" cy="19051"/>
            </a:xfrm>
            <a:custGeom>
              <a:avLst/>
              <a:gdLst/>
              <a:ahLst/>
              <a:cxnLst/>
              <a:rect l="0" t="0" r="0" b="0"/>
              <a:pathLst>
                <a:path w="1" h="19051">
                  <a:moveTo>
                    <a:pt x="0" y="0"/>
                  </a:moveTo>
                  <a:lnTo>
                    <a:pt x="0" y="0"/>
                  </a:lnTo>
                  <a:lnTo>
                    <a:pt x="0" y="1905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0" name="SMARTInkShape-587">
              <a:extLst>
                <a:ext uri="{FF2B5EF4-FFF2-40B4-BE49-F238E27FC236}">
                  <a16:creationId xmlns:a16="http://schemas.microsoft.com/office/drawing/2014/main" id="{933DFB9B-1322-D18A-9495-E77CB036F986}"/>
                </a:ext>
              </a:extLst>
            </p:cNvPr>
            <p:cNvSpPr/>
            <p:nvPr>
              <p:custDataLst>
                <p:tags r:id="rId71"/>
              </p:custDataLst>
            </p:nvPr>
          </p:nvSpPr>
          <p:spPr>
            <a:xfrm>
              <a:off x="2343150" y="5638800"/>
              <a:ext cx="9526" cy="28576"/>
            </a:xfrm>
            <a:custGeom>
              <a:avLst/>
              <a:gdLst/>
              <a:ahLst/>
              <a:cxnLst/>
              <a:rect l="0" t="0" r="0" b="0"/>
              <a:pathLst>
                <a:path w="9526" h="28576">
                  <a:moveTo>
                    <a:pt x="0" y="0"/>
                  </a:moveTo>
                  <a:lnTo>
                    <a:pt x="0" y="0"/>
                  </a:lnTo>
                  <a:lnTo>
                    <a:pt x="0" y="23680"/>
                  </a:lnTo>
                  <a:lnTo>
                    <a:pt x="1058" y="25312"/>
                  </a:lnTo>
                  <a:lnTo>
                    <a:pt x="9525" y="2857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1" name="SMARTInkShape-588">
              <a:extLst>
                <a:ext uri="{FF2B5EF4-FFF2-40B4-BE49-F238E27FC236}">
                  <a16:creationId xmlns:a16="http://schemas.microsoft.com/office/drawing/2014/main" id="{983EF72A-F0BA-65BA-418A-95CE1C89E3A2}"/>
                </a:ext>
              </a:extLst>
            </p:cNvPr>
            <p:cNvSpPr/>
            <p:nvPr>
              <p:custDataLst>
                <p:tags r:id="rId72"/>
              </p:custDataLst>
            </p:nvPr>
          </p:nvSpPr>
          <p:spPr>
            <a:xfrm>
              <a:off x="2050258" y="5840265"/>
              <a:ext cx="108278" cy="153319"/>
            </a:xfrm>
            <a:custGeom>
              <a:avLst/>
              <a:gdLst/>
              <a:ahLst/>
              <a:cxnLst/>
              <a:rect l="0" t="0" r="0" b="0"/>
              <a:pathLst>
                <a:path w="108278" h="153319">
                  <a:moveTo>
                    <a:pt x="64292" y="17610"/>
                  </a:moveTo>
                  <a:lnTo>
                    <a:pt x="64292" y="17610"/>
                  </a:lnTo>
                  <a:lnTo>
                    <a:pt x="46682" y="0"/>
                  </a:lnTo>
                  <a:lnTo>
                    <a:pt x="45144" y="578"/>
                  </a:lnTo>
                  <a:lnTo>
                    <a:pt x="22534" y="15949"/>
                  </a:lnTo>
                  <a:lnTo>
                    <a:pt x="11114" y="32758"/>
                  </a:lnTo>
                  <a:lnTo>
                    <a:pt x="2087" y="57375"/>
                  </a:lnTo>
                  <a:lnTo>
                    <a:pt x="0" y="85837"/>
                  </a:lnTo>
                  <a:lnTo>
                    <a:pt x="6672" y="118494"/>
                  </a:lnTo>
                  <a:lnTo>
                    <a:pt x="16105" y="135119"/>
                  </a:lnTo>
                  <a:lnTo>
                    <a:pt x="33316" y="151323"/>
                  </a:lnTo>
                  <a:lnTo>
                    <a:pt x="40467" y="153318"/>
                  </a:lnTo>
                  <a:lnTo>
                    <a:pt x="56878" y="152714"/>
                  </a:lnTo>
                  <a:lnTo>
                    <a:pt x="78911" y="146424"/>
                  </a:lnTo>
                  <a:lnTo>
                    <a:pt x="98845" y="132800"/>
                  </a:lnTo>
                  <a:lnTo>
                    <a:pt x="106107" y="115725"/>
                  </a:lnTo>
                  <a:lnTo>
                    <a:pt x="108277" y="95083"/>
                  </a:lnTo>
                  <a:lnTo>
                    <a:pt x="101046" y="58784"/>
                  </a:lnTo>
                  <a:lnTo>
                    <a:pt x="98320" y="51409"/>
                  </a:lnTo>
                  <a:lnTo>
                    <a:pt x="86824" y="40393"/>
                  </a:lnTo>
                  <a:lnTo>
                    <a:pt x="68146" y="31063"/>
                  </a:lnTo>
                  <a:lnTo>
                    <a:pt x="54767" y="2713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2" name="SMARTInkShape-589">
              <a:extLst>
                <a:ext uri="{FF2B5EF4-FFF2-40B4-BE49-F238E27FC236}">
                  <a16:creationId xmlns:a16="http://schemas.microsoft.com/office/drawing/2014/main" id="{CA8AB2D3-16CB-43B1-2E95-98229BA01EFC}"/>
                </a:ext>
              </a:extLst>
            </p:cNvPr>
            <p:cNvSpPr/>
            <p:nvPr>
              <p:custDataLst>
                <p:tags r:id="rId73"/>
              </p:custDataLst>
            </p:nvPr>
          </p:nvSpPr>
          <p:spPr>
            <a:xfrm>
              <a:off x="2230174" y="5972175"/>
              <a:ext cx="8202" cy="1"/>
            </a:xfrm>
            <a:custGeom>
              <a:avLst/>
              <a:gdLst/>
              <a:ahLst/>
              <a:cxnLst/>
              <a:rect l="0" t="0" r="0" b="0"/>
              <a:pathLst>
                <a:path w="8202" h="1">
                  <a:moveTo>
                    <a:pt x="8201" y="0"/>
                  </a:moveTo>
                  <a:lnTo>
                    <a:pt x="8201" y="0"/>
                  </a:lnTo>
                  <a:lnTo>
                    <a:pt x="0" y="0"/>
                  </a:lnTo>
                  <a:close/>
                </a:path>
              </a:pathLst>
            </a:custGeom>
            <a:noFill/>
            <a:ln w="19050" cap="flat" cmpd="sng" algn="ctr">
              <a:solidFill>
                <a:srgbClr val="000000"/>
              </a:solidFill>
              <a:prstDash val="solid"/>
              <a:miter lim="800000"/>
            </a:ln>
            <a:effectLst/>
            <a:extLst>
              <a:ext uri="{909E8E84-426E-40DD-AFC4-6F175D3DCCD1}">
                <a14:hiddenFill xmlns:a14="http://schemas.microsoft.com/office/drawing/2010/main">
                  <a:solidFill>
                    <a:schemeClr val="accent1"/>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SMARTInkShape-590">
              <a:extLst>
                <a:ext uri="{FF2B5EF4-FFF2-40B4-BE49-F238E27FC236}">
                  <a16:creationId xmlns:a16="http://schemas.microsoft.com/office/drawing/2014/main" id="{ADBBB976-02F7-C5C3-9990-2B9BA665FDE3}"/>
                </a:ext>
              </a:extLst>
            </p:cNvPr>
            <p:cNvSpPr/>
            <p:nvPr>
              <p:custDataLst>
                <p:tags r:id="rId74"/>
              </p:custDataLst>
            </p:nvPr>
          </p:nvSpPr>
          <p:spPr>
            <a:xfrm>
              <a:off x="2295663" y="5800728"/>
              <a:ext cx="85587" cy="180973"/>
            </a:xfrm>
            <a:custGeom>
              <a:avLst/>
              <a:gdLst/>
              <a:ahLst/>
              <a:cxnLst/>
              <a:rect l="0" t="0" r="0" b="0"/>
              <a:pathLst>
                <a:path w="85587" h="180973">
                  <a:moveTo>
                    <a:pt x="37962" y="19047"/>
                  </a:moveTo>
                  <a:lnTo>
                    <a:pt x="37962" y="19047"/>
                  </a:lnTo>
                  <a:lnTo>
                    <a:pt x="46163" y="19047"/>
                  </a:lnTo>
                  <a:lnTo>
                    <a:pt x="46604" y="17989"/>
                  </a:lnTo>
                  <a:lnTo>
                    <a:pt x="47095" y="13991"/>
                  </a:lnTo>
                  <a:lnTo>
                    <a:pt x="48284" y="12502"/>
                  </a:lnTo>
                  <a:lnTo>
                    <a:pt x="56977" y="9532"/>
                  </a:lnTo>
                  <a:lnTo>
                    <a:pt x="57012" y="0"/>
                  </a:lnTo>
                  <a:lnTo>
                    <a:pt x="57012" y="5054"/>
                  </a:lnTo>
                  <a:lnTo>
                    <a:pt x="54190" y="10359"/>
                  </a:lnTo>
                  <a:lnTo>
                    <a:pt x="50466" y="16244"/>
                  </a:lnTo>
                  <a:lnTo>
                    <a:pt x="47311" y="25507"/>
                  </a:lnTo>
                  <a:lnTo>
                    <a:pt x="41203" y="34955"/>
                  </a:lnTo>
                  <a:lnTo>
                    <a:pt x="38922" y="44457"/>
                  </a:lnTo>
                  <a:lnTo>
                    <a:pt x="38389" y="50801"/>
                  </a:lnTo>
                  <a:lnTo>
                    <a:pt x="35329" y="57149"/>
                  </a:lnTo>
                  <a:lnTo>
                    <a:pt x="0" y="95109"/>
                  </a:lnTo>
                  <a:lnTo>
                    <a:pt x="13132" y="95235"/>
                  </a:lnTo>
                  <a:lnTo>
                    <a:pt x="55341" y="86114"/>
                  </a:lnTo>
                  <a:lnTo>
                    <a:pt x="85453" y="85722"/>
                  </a:lnTo>
                  <a:lnTo>
                    <a:pt x="85586" y="108388"/>
                  </a:lnTo>
                  <a:lnTo>
                    <a:pt x="71437" y="133826"/>
                  </a:lnTo>
                  <a:lnTo>
                    <a:pt x="61756" y="147483"/>
                  </a:lnTo>
                  <a:lnTo>
                    <a:pt x="58418" y="158231"/>
                  </a:lnTo>
                  <a:lnTo>
                    <a:pt x="57028" y="179476"/>
                  </a:lnTo>
                  <a:lnTo>
                    <a:pt x="58082" y="179975"/>
                  </a:lnTo>
                  <a:lnTo>
                    <a:pt x="66537" y="180972"/>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4" name="SMARTInkShape-591">
              <a:extLst>
                <a:ext uri="{FF2B5EF4-FFF2-40B4-BE49-F238E27FC236}">
                  <a16:creationId xmlns:a16="http://schemas.microsoft.com/office/drawing/2014/main" id="{834C0EA1-4663-7F05-FE31-C078376005E5}"/>
                </a:ext>
              </a:extLst>
            </p:cNvPr>
            <p:cNvSpPr/>
            <p:nvPr>
              <p:custDataLst>
                <p:tags r:id="rId75"/>
              </p:custDataLst>
            </p:nvPr>
          </p:nvSpPr>
          <p:spPr>
            <a:xfrm>
              <a:off x="2428875" y="5791200"/>
              <a:ext cx="93923" cy="200026"/>
            </a:xfrm>
            <a:custGeom>
              <a:avLst/>
              <a:gdLst/>
              <a:ahLst/>
              <a:cxnLst/>
              <a:rect l="0" t="0" r="0" b="0"/>
              <a:pathLst>
                <a:path w="93923" h="200026">
                  <a:moveTo>
                    <a:pt x="47625" y="19050"/>
                  </a:moveTo>
                  <a:lnTo>
                    <a:pt x="47625" y="19050"/>
                  </a:lnTo>
                  <a:lnTo>
                    <a:pt x="47625" y="13994"/>
                  </a:lnTo>
                  <a:lnTo>
                    <a:pt x="48683" y="12505"/>
                  </a:lnTo>
                  <a:lnTo>
                    <a:pt x="50447" y="11511"/>
                  </a:lnTo>
                  <a:lnTo>
                    <a:pt x="57115" y="9535"/>
                  </a:lnTo>
                  <a:lnTo>
                    <a:pt x="57150" y="116"/>
                  </a:lnTo>
                  <a:lnTo>
                    <a:pt x="51662" y="23"/>
                  </a:lnTo>
                  <a:lnTo>
                    <a:pt x="54005" y="10"/>
                  </a:lnTo>
                  <a:lnTo>
                    <a:pt x="53995" y="7"/>
                  </a:lnTo>
                  <a:lnTo>
                    <a:pt x="51041" y="2"/>
                  </a:lnTo>
                  <a:lnTo>
                    <a:pt x="53811" y="0"/>
                  </a:lnTo>
                  <a:lnTo>
                    <a:pt x="47627" y="0"/>
                  </a:lnTo>
                  <a:lnTo>
                    <a:pt x="47625" y="22666"/>
                  </a:lnTo>
                  <a:lnTo>
                    <a:pt x="44803" y="28771"/>
                  </a:lnTo>
                  <a:lnTo>
                    <a:pt x="41079" y="35012"/>
                  </a:lnTo>
                  <a:lnTo>
                    <a:pt x="37924" y="44476"/>
                  </a:lnTo>
                  <a:lnTo>
                    <a:pt x="31816" y="53982"/>
                  </a:lnTo>
                  <a:lnTo>
                    <a:pt x="21255" y="79572"/>
                  </a:lnTo>
                  <a:lnTo>
                    <a:pt x="1478" y="103251"/>
                  </a:lnTo>
                  <a:lnTo>
                    <a:pt x="1" y="114292"/>
                  </a:lnTo>
                  <a:lnTo>
                    <a:pt x="0" y="114300"/>
                  </a:lnTo>
                  <a:lnTo>
                    <a:pt x="5056" y="114300"/>
                  </a:lnTo>
                  <a:lnTo>
                    <a:pt x="10361" y="111478"/>
                  </a:lnTo>
                  <a:lnTo>
                    <a:pt x="17334" y="106099"/>
                  </a:lnTo>
                  <a:lnTo>
                    <a:pt x="26315" y="103979"/>
                  </a:lnTo>
                  <a:lnTo>
                    <a:pt x="35196" y="98306"/>
                  </a:lnTo>
                  <a:lnTo>
                    <a:pt x="47678" y="95854"/>
                  </a:lnTo>
                  <a:lnTo>
                    <a:pt x="61652" y="95285"/>
                  </a:lnTo>
                  <a:lnTo>
                    <a:pt x="67265" y="92443"/>
                  </a:lnTo>
                  <a:lnTo>
                    <a:pt x="74435" y="87052"/>
                  </a:lnTo>
                  <a:lnTo>
                    <a:pt x="85287" y="85759"/>
                  </a:lnTo>
                  <a:lnTo>
                    <a:pt x="85638" y="80244"/>
                  </a:lnTo>
                  <a:lnTo>
                    <a:pt x="85687" y="82583"/>
                  </a:lnTo>
                  <a:lnTo>
                    <a:pt x="86757" y="83631"/>
                  </a:lnTo>
                  <a:lnTo>
                    <a:pt x="90770" y="84794"/>
                  </a:lnTo>
                  <a:lnTo>
                    <a:pt x="92263" y="86163"/>
                  </a:lnTo>
                  <a:lnTo>
                    <a:pt x="93922" y="90506"/>
                  </a:lnTo>
                  <a:lnTo>
                    <a:pt x="93307" y="93146"/>
                  </a:lnTo>
                  <a:lnTo>
                    <a:pt x="86932" y="103034"/>
                  </a:lnTo>
                  <a:lnTo>
                    <a:pt x="84737" y="120920"/>
                  </a:lnTo>
                  <a:lnTo>
                    <a:pt x="80700" y="127120"/>
                  </a:lnTo>
                  <a:lnTo>
                    <a:pt x="80258" y="131313"/>
                  </a:lnTo>
                  <a:lnTo>
                    <a:pt x="82577" y="148386"/>
                  </a:lnTo>
                  <a:lnTo>
                    <a:pt x="76511" y="192775"/>
                  </a:lnTo>
                  <a:lnTo>
                    <a:pt x="77466" y="195192"/>
                  </a:lnTo>
                  <a:lnTo>
                    <a:pt x="85725" y="20002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5" name="SMARTInkShape-592">
              <a:extLst>
                <a:ext uri="{FF2B5EF4-FFF2-40B4-BE49-F238E27FC236}">
                  <a16:creationId xmlns:a16="http://schemas.microsoft.com/office/drawing/2014/main" id="{3B38BDA6-A06A-C218-546A-89F5432E266B}"/>
                </a:ext>
              </a:extLst>
            </p:cNvPr>
            <p:cNvSpPr/>
            <p:nvPr>
              <p:custDataLst>
                <p:tags r:id="rId76"/>
              </p:custDataLst>
            </p:nvPr>
          </p:nvSpPr>
          <p:spPr>
            <a:xfrm>
              <a:off x="2019808" y="5553075"/>
              <a:ext cx="18543" cy="19051"/>
            </a:xfrm>
            <a:custGeom>
              <a:avLst/>
              <a:gdLst/>
              <a:ahLst/>
              <a:cxnLst/>
              <a:rect l="0" t="0" r="0" b="0"/>
              <a:pathLst>
                <a:path w="18543" h="19051">
                  <a:moveTo>
                    <a:pt x="18542" y="19050"/>
                  </a:moveTo>
                  <a:lnTo>
                    <a:pt x="18542" y="19050"/>
                  </a:lnTo>
                  <a:lnTo>
                    <a:pt x="1208" y="19050"/>
                  </a:lnTo>
                  <a:lnTo>
                    <a:pt x="636" y="17992"/>
                  </a:lnTo>
                  <a:lnTo>
                    <a:pt x="0" y="13994"/>
                  </a:lnTo>
                  <a:lnTo>
                    <a:pt x="9017"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6" name="SMARTInkShape-593">
              <a:extLst>
                <a:ext uri="{FF2B5EF4-FFF2-40B4-BE49-F238E27FC236}">
                  <a16:creationId xmlns:a16="http://schemas.microsoft.com/office/drawing/2014/main" id="{DF1972F3-B3B6-FCC8-B480-231ABE08C00B}"/>
                </a:ext>
              </a:extLst>
            </p:cNvPr>
            <p:cNvSpPr/>
            <p:nvPr>
              <p:custDataLst>
                <p:tags r:id="rId77"/>
              </p:custDataLst>
            </p:nvPr>
          </p:nvSpPr>
          <p:spPr>
            <a:xfrm>
              <a:off x="2168239" y="5572125"/>
              <a:ext cx="32037" cy="9526"/>
            </a:xfrm>
            <a:custGeom>
              <a:avLst/>
              <a:gdLst/>
              <a:ahLst/>
              <a:cxnLst/>
              <a:rect l="0" t="0" r="0" b="0"/>
              <a:pathLst>
                <a:path w="32037" h="9526">
                  <a:moveTo>
                    <a:pt x="32036" y="0"/>
                  </a:moveTo>
                  <a:lnTo>
                    <a:pt x="32036" y="0"/>
                  </a:lnTo>
                  <a:lnTo>
                    <a:pt x="26980" y="5056"/>
                  </a:lnTo>
                  <a:lnTo>
                    <a:pt x="18853" y="7539"/>
                  </a:lnTo>
                  <a:lnTo>
                    <a:pt x="0" y="9263"/>
                  </a:lnTo>
                  <a:lnTo>
                    <a:pt x="3461" y="952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7" name="SMARTInkShape-594">
              <a:extLst>
                <a:ext uri="{FF2B5EF4-FFF2-40B4-BE49-F238E27FC236}">
                  <a16:creationId xmlns:a16="http://schemas.microsoft.com/office/drawing/2014/main" id="{A9E5A593-8843-AB24-8CBE-DFD92FC99DF6}"/>
                </a:ext>
              </a:extLst>
            </p:cNvPr>
            <p:cNvSpPr/>
            <p:nvPr>
              <p:custDataLst>
                <p:tags r:id="rId78"/>
              </p:custDataLst>
            </p:nvPr>
          </p:nvSpPr>
          <p:spPr>
            <a:xfrm>
              <a:off x="2228850" y="5581650"/>
              <a:ext cx="38101" cy="1"/>
            </a:xfrm>
            <a:custGeom>
              <a:avLst/>
              <a:gdLst/>
              <a:ahLst/>
              <a:cxnLst/>
              <a:rect l="0" t="0" r="0" b="0"/>
              <a:pathLst>
                <a:path w="38101" h="1">
                  <a:moveTo>
                    <a:pt x="38100" y="0"/>
                  </a:moveTo>
                  <a:lnTo>
                    <a:pt x="38100" y="0"/>
                  </a:lnTo>
                  <a:lnTo>
                    <a:pt x="0"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8" name="SMARTInkShape-595">
              <a:extLst>
                <a:ext uri="{FF2B5EF4-FFF2-40B4-BE49-F238E27FC236}">
                  <a16:creationId xmlns:a16="http://schemas.microsoft.com/office/drawing/2014/main" id="{5CE39B1C-C0F3-94EF-53A8-CC94A1107363}"/>
                </a:ext>
              </a:extLst>
            </p:cNvPr>
            <p:cNvSpPr/>
            <p:nvPr>
              <p:custDataLst>
                <p:tags r:id="rId79"/>
              </p:custDataLst>
            </p:nvPr>
          </p:nvSpPr>
          <p:spPr>
            <a:xfrm>
              <a:off x="2257425" y="5457825"/>
              <a:ext cx="19051" cy="28576"/>
            </a:xfrm>
            <a:custGeom>
              <a:avLst/>
              <a:gdLst/>
              <a:ahLst/>
              <a:cxnLst/>
              <a:rect l="0" t="0" r="0" b="0"/>
              <a:pathLst>
                <a:path w="19051" h="28576">
                  <a:moveTo>
                    <a:pt x="19050" y="28575"/>
                  </a:moveTo>
                  <a:lnTo>
                    <a:pt x="19050" y="28575"/>
                  </a:lnTo>
                  <a:lnTo>
                    <a:pt x="2648" y="12173"/>
                  </a:lnTo>
                  <a:lnTo>
                    <a:pt x="0"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9" name="SMARTInkShape-596">
              <a:extLst>
                <a:ext uri="{FF2B5EF4-FFF2-40B4-BE49-F238E27FC236}">
                  <a16:creationId xmlns:a16="http://schemas.microsoft.com/office/drawing/2014/main" id="{298B1380-EA1D-FD5E-5FF3-C992C1D4CE2F}"/>
                </a:ext>
              </a:extLst>
            </p:cNvPr>
            <p:cNvSpPr/>
            <p:nvPr>
              <p:custDataLst>
                <p:tags r:id="rId80"/>
              </p:custDataLst>
            </p:nvPr>
          </p:nvSpPr>
          <p:spPr>
            <a:xfrm>
              <a:off x="2228850" y="5457825"/>
              <a:ext cx="28576" cy="9526"/>
            </a:xfrm>
            <a:custGeom>
              <a:avLst/>
              <a:gdLst/>
              <a:ahLst/>
              <a:cxnLst/>
              <a:rect l="0" t="0" r="0" b="0"/>
              <a:pathLst>
                <a:path w="28576" h="9526">
                  <a:moveTo>
                    <a:pt x="28575" y="9525"/>
                  </a:moveTo>
                  <a:lnTo>
                    <a:pt x="28575" y="9525"/>
                  </a:lnTo>
                  <a:lnTo>
                    <a:pt x="0"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0" name="SMARTInkShape-597">
              <a:extLst>
                <a:ext uri="{FF2B5EF4-FFF2-40B4-BE49-F238E27FC236}">
                  <a16:creationId xmlns:a16="http://schemas.microsoft.com/office/drawing/2014/main" id="{BA6507B6-9E29-D4DD-6262-E504B4894DA8}"/>
                </a:ext>
              </a:extLst>
            </p:cNvPr>
            <p:cNvSpPr/>
            <p:nvPr>
              <p:custDataLst>
                <p:tags r:id="rId81"/>
              </p:custDataLst>
            </p:nvPr>
          </p:nvSpPr>
          <p:spPr>
            <a:xfrm>
              <a:off x="2143125" y="5505450"/>
              <a:ext cx="9526" cy="9526"/>
            </a:xfrm>
            <a:custGeom>
              <a:avLst/>
              <a:gdLst/>
              <a:ahLst/>
              <a:cxnLst/>
              <a:rect l="0" t="0" r="0" b="0"/>
              <a:pathLst>
                <a:path w="9526" h="9526">
                  <a:moveTo>
                    <a:pt x="9525" y="9525"/>
                  </a:moveTo>
                  <a:lnTo>
                    <a:pt x="9525" y="9525"/>
                  </a:lnTo>
                  <a:lnTo>
                    <a:pt x="0"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1" name="SMARTInkShape-598">
              <a:extLst>
                <a:ext uri="{FF2B5EF4-FFF2-40B4-BE49-F238E27FC236}">
                  <a16:creationId xmlns:a16="http://schemas.microsoft.com/office/drawing/2014/main" id="{B6928463-90E1-B1D1-0013-81F24182BAF3}"/>
                </a:ext>
              </a:extLst>
            </p:cNvPr>
            <p:cNvSpPr/>
            <p:nvPr>
              <p:custDataLst>
                <p:tags r:id="rId82"/>
              </p:custDataLst>
            </p:nvPr>
          </p:nvSpPr>
          <p:spPr>
            <a:xfrm>
              <a:off x="2138520" y="5524500"/>
              <a:ext cx="14131" cy="1"/>
            </a:xfrm>
            <a:custGeom>
              <a:avLst/>
              <a:gdLst/>
              <a:ahLst/>
              <a:cxnLst/>
              <a:rect l="0" t="0" r="0" b="0"/>
              <a:pathLst>
                <a:path w="14131" h="1">
                  <a:moveTo>
                    <a:pt x="14130" y="0"/>
                  </a:moveTo>
                  <a:lnTo>
                    <a:pt x="14130" y="0"/>
                  </a:lnTo>
                  <a:lnTo>
                    <a:pt x="0" y="0"/>
                  </a:lnTo>
                  <a:lnTo>
                    <a:pt x="4605"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2" name="SMARTInkShape-599">
              <a:extLst>
                <a:ext uri="{FF2B5EF4-FFF2-40B4-BE49-F238E27FC236}">
                  <a16:creationId xmlns:a16="http://schemas.microsoft.com/office/drawing/2014/main" id="{7D5A5DCC-FEA3-024B-6A5E-EA92CF2D1448}"/>
                </a:ext>
              </a:extLst>
            </p:cNvPr>
            <p:cNvSpPr/>
            <p:nvPr>
              <p:custDataLst>
                <p:tags r:id="rId83"/>
              </p:custDataLst>
            </p:nvPr>
          </p:nvSpPr>
          <p:spPr>
            <a:xfrm>
              <a:off x="2153974" y="5505450"/>
              <a:ext cx="27252" cy="28576"/>
            </a:xfrm>
            <a:custGeom>
              <a:avLst/>
              <a:gdLst/>
              <a:ahLst/>
              <a:cxnLst/>
              <a:rect l="0" t="0" r="0" b="0"/>
              <a:pathLst>
                <a:path w="27252" h="28576">
                  <a:moveTo>
                    <a:pt x="8201" y="28575"/>
                  </a:moveTo>
                  <a:lnTo>
                    <a:pt x="8201" y="28575"/>
                  </a:lnTo>
                  <a:lnTo>
                    <a:pt x="0" y="12173"/>
                  </a:lnTo>
                  <a:lnTo>
                    <a:pt x="617" y="10232"/>
                  </a:lnTo>
                  <a:lnTo>
                    <a:pt x="4125" y="5254"/>
                  </a:lnTo>
                  <a:lnTo>
                    <a:pt x="27251"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94" name="SMARTInkShape-600">
            <a:extLst>
              <a:ext uri="{FF2B5EF4-FFF2-40B4-BE49-F238E27FC236}">
                <a16:creationId xmlns:a16="http://schemas.microsoft.com/office/drawing/2014/main" id="{5A700182-FFC6-77B0-3A95-12BE57BFB5AF}"/>
              </a:ext>
            </a:extLst>
          </p:cNvPr>
          <p:cNvSpPr/>
          <p:nvPr>
            <p:custDataLst>
              <p:tags r:id="rId3"/>
            </p:custDataLst>
          </p:nvPr>
        </p:nvSpPr>
        <p:spPr>
          <a:xfrm>
            <a:off x="4333875" y="6324600"/>
            <a:ext cx="1990726" cy="19051"/>
          </a:xfrm>
          <a:custGeom>
            <a:avLst/>
            <a:gdLst/>
            <a:ahLst/>
            <a:cxnLst/>
            <a:rect l="0" t="0" r="0" b="0"/>
            <a:pathLst>
              <a:path w="1990726" h="19051">
                <a:moveTo>
                  <a:pt x="9525" y="19050"/>
                </a:moveTo>
                <a:lnTo>
                  <a:pt x="9525" y="19050"/>
                </a:lnTo>
                <a:lnTo>
                  <a:pt x="0" y="19050"/>
                </a:lnTo>
                <a:lnTo>
                  <a:pt x="46593" y="19050"/>
                </a:lnTo>
                <a:lnTo>
                  <a:pt x="89449" y="19050"/>
                </a:lnTo>
                <a:lnTo>
                  <a:pt x="124560" y="16228"/>
                </a:lnTo>
                <a:lnTo>
                  <a:pt x="141086" y="13562"/>
                </a:lnTo>
                <a:lnTo>
                  <a:pt x="158455" y="15895"/>
                </a:lnTo>
                <a:lnTo>
                  <a:pt x="198048" y="10223"/>
                </a:lnTo>
                <a:lnTo>
                  <a:pt x="243065" y="9663"/>
                </a:lnTo>
                <a:lnTo>
                  <a:pt x="284392" y="9566"/>
                </a:lnTo>
                <a:lnTo>
                  <a:pt x="331225" y="9533"/>
                </a:lnTo>
                <a:lnTo>
                  <a:pt x="371427" y="9528"/>
                </a:lnTo>
                <a:lnTo>
                  <a:pt x="411721" y="2980"/>
                </a:lnTo>
                <a:lnTo>
                  <a:pt x="447135" y="883"/>
                </a:lnTo>
                <a:lnTo>
                  <a:pt x="489614" y="262"/>
                </a:lnTo>
                <a:lnTo>
                  <a:pt x="528422" y="78"/>
                </a:lnTo>
                <a:lnTo>
                  <a:pt x="573340" y="16"/>
                </a:lnTo>
                <a:lnTo>
                  <a:pt x="612967" y="5"/>
                </a:lnTo>
                <a:lnTo>
                  <a:pt x="658222" y="1"/>
                </a:lnTo>
                <a:lnTo>
                  <a:pt x="705753" y="0"/>
                </a:lnTo>
                <a:lnTo>
                  <a:pt x="752594" y="4716"/>
                </a:lnTo>
                <a:lnTo>
                  <a:pt x="786730" y="1397"/>
                </a:lnTo>
                <a:lnTo>
                  <a:pt x="830358" y="414"/>
                </a:lnTo>
                <a:lnTo>
                  <a:pt x="862231" y="184"/>
                </a:lnTo>
                <a:lnTo>
                  <a:pt x="897564" y="82"/>
                </a:lnTo>
                <a:lnTo>
                  <a:pt x="937986" y="24"/>
                </a:lnTo>
                <a:lnTo>
                  <a:pt x="980185" y="5064"/>
                </a:lnTo>
                <a:lnTo>
                  <a:pt x="1021146" y="8204"/>
                </a:lnTo>
                <a:lnTo>
                  <a:pt x="1061936" y="9264"/>
                </a:lnTo>
                <a:lnTo>
                  <a:pt x="1105928" y="9447"/>
                </a:lnTo>
                <a:lnTo>
                  <a:pt x="1150847" y="9509"/>
                </a:lnTo>
                <a:lnTo>
                  <a:pt x="1190294" y="9522"/>
                </a:lnTo>
                <a:lnTo>
                  <a:pt x="1229718" y="9525"/>
                </a:lnTo>
                <a:lnTo>
                  <a:pt x="1274351" y="9525"/>
                </a:lnTo>
                <a:lnTo>
                  <a:pt x="1315622" y="9525"/>
                </a:lnTo>
                <a:lnTo>
                  <a:pt x="1353071" y="9525"/>
                </a:lnTo>
                <a:lnTo>
                  <a:pt x="1390881" y="9525"/>
                </a:lnTo>
                <a:lnTo>
                  <a:pt x="1428853" y="9525"/>
                </a:lnTo>
                <a:lnTo>
                  <a:pt x="1464779" y="9525"/>
                </a:lnTo>
                <a:lnTo>
                  <a:pt x="1509863" y="9525"/>
                </a:lnTo>
                <a:lnTo>
                  <a:pt x="1555207" y="9525"/>
                </a:lnTo>
                <a:lnTo>
                  <a:pt x="1594865" y="9525"/>
                </a:lnTo>
                <a:lnTo>
                  <a:pt x="1630369" y="9525"/>
                </a:lnTo>
                <a:lnTo>
                  <a:pt x="1662291" y="9525"/>
                </a:lnTo>
                <a:lnTo>
                  <a:pt x="1700468" y="9525"/>
                </a:lnTo>
                <a:lnTo>
                  <a:pt x="1737897" y="9525"/>
                </a:lnTo>
                <a:lnTo>
                  <a:pt x="1778935" y="10583"/>
                </a:lnTo>
                <a:lnTo>
                  <a:pt x="1823669" y="16070"/>
                </a:lnTo>
                <a:lnTo>
                  <a:pt x="1870436" y="18167"/>
                </a:lnTo>
                <a:lnTo>
                  <a:pt x="1914632" y="18788"/>
                </a:lnTo>
                <a:lnTo>
                  <a:pt x="1957317" y="19016"/>
                </a:lnTo>
                <a:lnTo>
                  <a:pt x="1990725" y="1905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18" name="SMARTInkShape-Group133">
            <a:extLst>
              <a:ext uri="{FF2B5EF4-FFF2-40B4-BE49-F238E27FC236}">
                <a16:creationId xmlns:a16="http://schemas.microsoft.com/office/drawing/2014/main" id="{22846254-522E-2A5B-F192-465F4EBF8956}"/>
              </a:ext>
            </a:extLst>
          </p:cNvPr>
          <p:cNvGrpSpPr/>
          <p:nvPr/>
        </p:nvGrpSpPr>
        <p:grpSpPr>
          <a:xfrm>
            <a:off x="4257675" y="5221120"/>
            <a:ext cx="2066926" cy="1383305"/>
            <a:chOff x="4257675" y="5221120"/>
            <a:chExt cx="2066926" cy="1383305"/>
          </a:xfrm>
        </p:grpSpPr>
        <p:sp>
          <p:nvSpPr>
            <p:cNvPr id="195" name="SMARTInkShape-601">
              <a:extLst>
                <a:ext uri="{FF2B5EF4-FFF2-40B4-BE49-F238E27FC236}">
                  <a16:creationId xmlns:a16="http://schemas.microsoft.com/office/drawing/2014/main" id="{9CB6333E-C1A7-08EB-C478-94349B4F04AF}"/>
                </a:ext>
              </a:extLst>
            </p:cNvPr>
            <p:cNvSpPr/>
            <p:nvPr>
              <p:custDataLst>
                <p:tags r:id="rId44"/>
              </p:custDataLst>
            </p:nvPr>
          </p:nvSpPr>
          <p:spPr>
            <a:xfrm>
              <a:off x="4257675" y="5334155"/>
              <a:ext cx="2066926" cy="895196"/>
            </a:xfrm>
            <a:custGeom>
              <a:avLst/>
              <a:gdLst/>
              <a:ahLst/>
              <a:cxnLst/>
              <a:rect l="0" t="0" r="0" b="0"/>
              <a:pathLst>
                <a:path w="2066926" h="895196">
                  <a:moveTo>
                    <a:pt x="0" y="895195"/>
                  </a:moveTo>
                  <a:lnTo>
                    <a:pt x="0" y="895195"/>
                  </a:lnTo>
                  <a:lnTo>
                    <a:pt x="9408" y="895195"/>
                  </a:lnTo>
                  <a:lnTo>
                    <a:pt x="17716" y="886994"/>
                  </a:lnTo>
                  <a:lnTo>
                    <a:pt x="23711" y="886063"/>
                  </a:lnTo>
                  <a:lnTo>
                    <a:pt x="32190" y="885786"/>
                  </a:lnTo>
                  <a:lnTo>
                    <a:pt x="38296" y="882899"/>
                  </a:lnTo>
                  <a:lnTo>
                    <a:pt x="44537" y="879146"/>
                  </a:lnTo>
                  <a:lnTo>
                    <a:pt x="57167" y="876738"/>
                  </a:lnTo>
                  <a:lnTo>
                    <a:pt x="69853" y="876262"/>
                  </a:lnTo>
                  <a:lnTo>
                    <a:pt x="71969" y="875165"/>
                  </a:lnTo>
                  <a:lnTo>
                    <a:pt x="73379" y="873375"/>
                  </a:lnTo>
                  <a:lnTo>
                    <a:pt x="74319" y="871123"/>
                  </a:lnTo>
                  <a:lnTo>
                    <a:pt x="76005" y="869623"/>
                  </a:lnTo>
                  <a:lnTo>
                    <a:pt x="86314" y="864391"/>
                  </a:lnTo>
                  <a:lnTo>
                    <a:pt x="92337" y="860337"/>
                  </a:lnTo>
                  <a:lnTo>
                    <a:pt x="101678" y="856997"/>
                  </a:lnTo>
                  <a:lnTo>
                    <a:pt x="133939" y="830737"/>
                  </a:lnTo>
                  <a:lnTo>
                    <a:pt x="147408" y="828650"/>
                  </a:lnTo>
                  <a:lnTo>
                    <a:pt x="149073" y="827548"/>
                  </a:lnTo>
                  <a:lnTo>
                    <a:pt x="150182" y="825755"/>
                  </a:lnTo>
                  <a:lnTo>
                    <a:pt x="150921" y="823502"/>
                  </a:lnTo>
                  <a:lnTo>
                    <a:pt x="157019" y="815274"/>
                  </a:lnTo>
                  <a:lnTo>
                    <a:pt x="162566" y="812050"/>
                  </a:lnTo>
                  <a:lnTo>
                    <a:pt x="168560" y="809558"/>
                  </a:lnTo>
                  <a:lnTo>
                    <a:pt x="215019" y="774521"/>
                  </a:lnTo>
                  <a:lnTo>
                    <a:pt x="245613" y="747602"/>
                  </a:lnTo>
                  <a:lnTo>
                    <a:pt x="249467" y="745999"/>
                  </a:lnTo>
                  <a:lnTo>
                    <a:pt x="256571" y="738574"/>
                  </a:lnTo>
                  <a:lnTo>
                    <a:pt x="264315" y="729278"/>
                  </a:lnTo>
                  <a:lnTo>
                    <a:pt x="311057" y="688706"/>
                  </a:lnTo>
                  <a:lnTo>
                    <a:pt x="348959" y="641305"/>
                  </a:lnTo>
                  <a:lnTo>
                    <a:pt x="381819" y="599741"/>
                  </a:lnTo>
                  <a:lnTo>
                    <a:pt x="401505" y="574484"/>
                  </a:lnTo>
                  <a:lnTo>
                    <a:pt x="431896" y="531126"/>
                  </a:lnTo>
                  <a:lnTo>
                    <a:pt x="443588" y="516507"/>
                  </a:lnTo>
                  <a:lnTo>
                    <a:pt x="463470" y="481145"/>
                  </a:lnTo>
                  <a:lnTo>
                    <a:pt x="471993" y="470300"/>
                  </a:lnTo>
                  <a:lnTo>
                    <a:pt x="478231" y="457155"/>
                  </a:lnTo>
                  <a:lnTo>
                    <a:pt x="498573" y="432687"/>
                  </a:lnTo>
                  <a:lnTo>
                    <a:pt x="506412" y="411821"/>
                  </a:lnTo>
                  <a:lnTo>
                    <a:pt x="519850" y="387316"/>
                  </a:lnTo>
                  <a:lnTo>
                    <a:pt x="523741" y="375472"/>
                  </a:lnTo>
                  <a:lnTo>
                    <a:pt x="549681" y="333825"/>
                  </a:lnTo>
                  <a:lnTo>
                    <a:pt x="565545" y="297773"/>
                  </a:lnTo>
                  <a:lnTo>
                    <a:pt x="587398" y="270061"/>
                  </a:lnTo>
                  <a:lnTo>
                    <a:pt x="600080" y="254265"/>
                  </a:lnTo>
                  <a:lnTo>
                    <a:pt x="606779" y="239976"/>
                  </a:lnTo>
                  <a:lnTo>
                    <a:pt x="607719" y="236133"/>
                  </a:lnTo>
                  <a:lnTo>
                    <a:pt x="638640" y="191933"/>
                  </a:lnTo>
                  <a:lnTo>
                    <a:pt x="644732" y="182584"/>
                  </a:lnTo>
                  <a:lnTo>
                    <a:pt x="655170" y="161587"/>
                  </a:lnTo>
                  <a:lnTo>
                    <a:pt x="693641" y="117003"/>
                  </a:lnTo>
                  <a:lnTo>
                    <a:pt x="711298" y="99462"/>
                  </a:lnTo>
                  <a:lnTo>
                    <a:pt x="757656" y="62142"/>
                  </a:lnTo>
                  <a:lnTo>
                    <a:pt x="769062" y="56403"/>
                  </a:lnTo>
                  <a:lnTo>
                    <a:pt x="816127" y="25532"/>
                  </a:lnTo>
                  <a:lnTo>
                    <a:pt x="859144" y="14421"/>
                  </a:lnTo>
                  <a:lnTo>
                    <a:pt x="901309" y="1613"/>
                  </a:lnTo>
                  <a:lnTo>
                    <a:pt x="947967" y="0"/>
                  </a:lnTo>
                  <a:lnTo>
                    <a:pt x="983718" y="2687"/>
                  </a:lnTo>
                  <a:lnTo>
                    <a:pt x="1028096" y="11606"/>
                  </a:lnTo>
                  <a:lnTo>
                    <a:pt x="1074286" y="28616"/>
                  </a:lnTo>
                  <a:lnTo>
                    <a:pt x="1121785" y="50309"/>
                  </a:lnTo>
                  <a:lnTo>
                    <a:pt x="1139536" y="61717"/>
                  </a:lnTo>
                  <a:lnTo>
                    <a:pt x="1148869" y="66502"/>
                  </a:lnTo>
                  <a:lnTo>
                    <a:pt x="1194753" y="102296"/>
                  </a:lnTo>
                  <a:lnTo>
                    <a:pt x="1211016" y="117455"/>
                  </a:lnTo>
                  <a:lnTo>
                    <a:pt x="1228235" y="141027"/>
                  </a:lnTo>
                  <a:lnTo>
                    <a:pt x="1270157" y="180927"/>
                  </a:lnTo>
                  <a:lnTo>
                    <a:pt x="1305997" y="212218"/>
                  </a:lnTo>
                  <a:lnTo>
                    <a:pt x="1340635" y="254265"/>
                  </a:lnTo>
                  <a:lnTo>
                    <a:pt x="1377775" y="300893"/>
                  </a:lnTo>
                  <a:lnTo>
                    <a:pt x="1402290" y="330831"/>
                  </a:lnTo>
                  <a:lnTo>
                    <a:pt x="1427364" y="376415"/>
                  </a:lnTo>
                  <a:lnTo>
                    <a:pt x="1460430" y="422047"/>
                  </a:lnTo>
                  <a:lnTo>
                    <a:pt x="1488986" y="466760"/>
                  </a:lnTo>
                  <a:lnTo>
                    <a:pt x="1501866" y="486852"/>
                  </a:lnTo>
                  <a:lnTo>
                    <a:pt x="1543241" y="531796"/>
                  </a:lnTo>
                  <a:lnTo>
                    <a:pt x="1588446" y="578598"/>
                  </a:lnTo>
                  <a:lnTo>
                    <a:pt x="1635643" y="620782"/>
                  </a:lnTo>
                  <a:lnTo>
                    <a:pt x="1683123" y="656428"/>
                  </a:lnTo>
                  <a:lnTo>
                    <a:pt x="1726405" y="692146"/>
                  </a:lnTo>
                  <a:lnTo>
                    <a:pt x="1755840" y="721008"/>
                  </a:lnTo>
                  <a:lnTo>
                    <a:pt x="1797731" y="748799"/>
                  </a:lnTo>
                  <a:lnTo>
                    <a:pt x="1839886" y="768528"/>
                  </a:lnTo>
                  <a:lnTo>
                    <a:pt x="1845715" y="769476"/>
                  </a:lnTo>
                  <a:lnTo>
                    <a:pt x="1857838" y="776172"/>
                  </a:lnTo>
                  <a:lnTo>
                    <a:pt x="1879385" y="789020"/>
                  </a:lnTo>
                  <a:lnTo>
                    <a:pt x="1921814" y="804362"/>
                  </a:lnTo>
                  <a:lnTo>
                    <a:pt x="1964114" y="822279"/>
                  </a:lnTo>
                  <a:lnTo>
                    <a:pt x="1996850" y="830520"/>
                  </a:lnTo>
                  <a:lnTo>
                    <a:pt x="2006147" y="834701"/>
                  </a:lnTo>
                  <a:lnTo>
                    <a:pt x="2022223" y="838112"/>
                  </a:lnTo>
                  <a:lnTo>
                    <a:pt x="2037673" y="845388"/>
                  </a:lnTo>
                  <a:lnTo>
                    <a:pt x="2050916" y="847139"/>
                  </a:lnTo>
                  <a:lnTo>
                    <a:pt x="2053078" y="848341"/>
                  </a:lnTo>
                  <a:lnTo>
                    <a:pt x="2054518" y="850200"/>
                  </a:lnTo>
                  <a:lnTo>
                    <a:pt x="2056831" y="855733"/>
                  </a:lnTo>
                  <a:lnTo>
                    <a:pt x="2066925" y="85709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6" name="SMARTInkShape-602">
              <a:extLst>
                <a:ext uri="{FF2B5EF4-FFF2-40B4-BE49-F238E27FC236}">
                  <a16:creationId xmlns:a16="http://schemas.microsoft.com/office/drawing/2014/main" id="{5415E86B-7F42-A15F-60DB-F1A5ACD95F85}"/>
                </a:ext>
              </a:extLst>
            </p:cNvPr>
            <p:cNvSpPr/>
            <p:nvPr>
              <p:custDataLst>
                <p:tags r:id="rId45"/>
              </p:custDataLst>
            </p:nvPr>
          </p:nvSpPr>
          <p:spPr>
            <a:xfrm>
              <a:off x="5172075" y="5328796"/>
              <a:ext cx="19051" cy="24255"/>
            </a:xfrm>
            <a:custGeom>
              <a:avLst/>
              <a:gdLst/>
              <a:ahLst/>
              <a:cxnLst/>
              <a:rect l="0" t="0" r="0" b="0"/>
              <a:pathLst>
                <a:path w="19051" h="24255">
                  <a:moveTo>
                    <a:pt x="19050" y="24254"/>
                  </a:moveTo>
                  <a:lnTo>
                    <a:pt x="19050" y="24254"/>
                  </a:lnTo>
                  <a:lnTo>
                    <a:pt x="13994" y="19198"/>
                  </a:lnTo>
                  <a:lnTo>
                    <a:pt x="13562" y="17709"/>
                  </a:lnTo>
                  <a:lnTo>
                    <a:pt x="14334" y="16715"/>
                  </a:lnTo>
                  <a:lnTo>
                    <a:pt x="15906" y="16053"/>
                  </a:lnTo>
                  <a:lnTo>
                    <a:pt x="15895" y="14553"/>
                  </a:lnTo>
                  <a:lnTo>
                    <a:pt x="10573" y="6645"/>
                  </a:lnTo>
                  <a:lnTo>
                    <a:pt x="4779" y="574"/>
                  </a:lnTo>
                  <a:lnTo>
                    <a:pt x="3186" y="0"/>
                  </a:lnTo>
                  <a:lnTo>
                    <a:pt x="0" y="5204"/>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7" name="SMARTInkShape-603">
              <a:extLst>
                <a:ext uri="{FF2B5EF4-FFF2-40B4-BE49-F238E27FC236}">
                  <a16:creationId xmlns:a16="http://schemas.microsoft.com/office/drawing/2014/main" id="{7A171EE5-C6AD-99A8-182B-310910DA4027}"/>
                </a:ext>
              </a:extLst>
            </p:cNvPr>
            <p:cNvSpPr/>
            <p:nvPr>
              <p:custDataLst>
                <p:tags r:id="rId46"/>
              </p:custDataLst>
            </p:nvPr>
          </p:nvSpPr>
          <p:spPr>
            <a:xfrm>
              <a:off x="5162550" y="5495925"/>
              <a:ext cx="19051" cy="57151"/>
            </a:xfrm>
            <a:custGeom>
              <a:avLst/>
              <a:gdLst/>
              <a:ahLst/>
              <a:cxnLst/>
              <a:rect l="0" t="0" r="0" b="0"/>
              <a:pathLst>
                <a:path w="19051" h="57151">
                  <a:moveTo>
                    <a:pt x="19050" y="0"/>
                  </a:moveTo>
                  <a:lnTo>
                    <a:pt x="19050" y="0"/>
                  </a:lnTo>
                  <a:lnTo>
                    <a:pt x="19050" y="5056"/>
                  </a:lnTo>
                  <a:lnTo>
                    <a:pt x="10113" y="37585"/>
                  </a:lnTo>
                  <a:lnTo>
                    <a:pt x="9917" y="40932"/>
                  </a:lnTo>
                  <a:lnTo>
                    <a:pt x="0" y="5715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8" name="SMARTInkShape-604">
              <a:extLst>
                <a:ext uri="{FF2B5EF4-FFF2-40B4-BE49-F238E27FC236}">
                  <a16:creationId xmlns:a16="http://schemas.microsoft.com/office/drawing/2014/main" id="{C9B497C0-795C-8A2A-0ACF-DB4A8E0018AF}"/>
                </a:ext>
              </a:extLst>
            </p:cNvPr>
            <p:cNvSpPr/>
            <p:nvPr>
              <p:custDataLst>
                <p:tags r:id="rId47"/>
              </p:custDataLst>
            </p:nvPr>
          </p:nvSpPr>
          <p:spPr>
            <a:xfrm>
              <a:off x="5185637" y="5657850"/>
              <a:ext cx="5489" cy="19051"/>
            </a:xfrm>
            <a:custGeom>
              <a:avLst/>
              <a:gdLst/>
              <a:ahLst/>
              <a:cxnLst/>
              <a:rect l="0" t="0" r="0" b="0"/>
              <a:pathLst>
                <a:path w="5489" h="19051">
                  <a:moveTo>
                    <a:pt x="5488" y="0"/>
                  </a:moveTo>
                  <a:lnTo>
                    <a:pt x="5488" y="0"/>
                  </a:lnTo>
                  <a:lnTo>
                    <a:pt x="432" y="5056"/>
                  </a:lnTo>
                  <a:lnTo>
                    <a:pt x="0" y="7604"/>
                  </a:lnTo>
                  <a:lnTo>
                    <a:pt x="772" y="10361"/>
                  </a:lnTo>
                  <a:lnTo>
                    <a:pt x="5488" y="1905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9" name="SMARTInkShape-605">
              <a:extLst>
                <a:ext uri="{FF2B5EF4-FFF2-40B4-BE49-F238E27FC236}">
                  <a16:creationId xmlns:a16="http://schemas.microsoft.com/office/drawing/2014/main" id="{B832BB9F-E61C-C8F6-CB5F-CB3531491584}"/>
                </a:ext>
              </a:extLst>
            </p:cNvPr>
            <p:cNvSpPr/>
            <p:nvPr>
              <p:custDataLst>
                <p:tags r:id="rId48"/>
              </p:custDataLst>
            </p:nvPr>
          </p:nvSpPr>
          <p:spPr>
            <a:xfrm>
              <a:off x="5181600" y="5924550"/>
              <a:ext cx="9526" cy="1"/>
            </a:xfrm>
            <a:custGeom>
              <a:avLst/>
              <a:gdLst/>
              <a:ahLst/>
              <a:cxnLst/>
              <a:rect l="0" t="0" r="0" b="0"/>
              <a:pathLst>
                <a:path w="9526" h="1">
                  <a:moveTo>
                    <a:pt x="9525" y="0"/>
                  </a:moveTo>
                  <a:lnTo>
                    <a:pt x="9525" y="0"/>
                  </a:lnTo>
                  <a:lnTo>
                    <a:pt x="0"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0" name="SMARTInkShape-606">
              <a:extLst>
                <a:ext uri="{FF2B5EF4-FFF2-40B4-BE49-F238E27FC236}">
                  <a16:creationId xmlns:a16="http://schemas.microsoft.com/office/drawing/2014/main" id="{748D2348-3F38-82E1-49AF-2033BD456402}"/>
                </a:ext>
              </a:extLst>
            </p:cNvPr>
            <p:cNvSpPr/>
            <p:nvPr>
              <p:custDataLst>
                <p:tags r:id="rId49"/>
              </p:custDataLst>
            </p:nvPr>
          </p:nvSpPr>
          <p:spPr>
            <a:xfrm>
              <a:off x="5191125" y="6038850"/>
              <a:ext cx="9526" cy="28576"/>
            </a:xfrm>
            <a:custGeom>
              <a:avLst/>
              <a:gdLst/>
              <a:ahLst/>
              <a:cxnLst/>
              <a:rect l="0" t="0" r="0" b="0"/>
              <a:pathLst>
                <a:path w="9526" h="28576">
                  <a:moveTo>
                    <a:pt x="9525" y="0"/>
                  </a:moveTo>
                  <a:lnTo>
                    <a:pt x="9525" y="0"/>
                  </a:lnTo>
                  <a:lnTo>
                    <a:pt x="9525" y="5056"/>
                  </a:lnTo>
                  <a:lnTo>
                    <a:pt x="6703" y="10361"/>
                  </a:lnTo>
                  <a:lnTo>
                    <a:pt x="2980" y="16247"/>
                  </a:lnTo>
                  <a:lnTo>
                    <a:pt x="0" y="2857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1" name="SMARTInkShape-607">
              <a:extLst>
                <a:ext uri="{FF2B5EF4-FFF2-40B4-BE49-F238E27FC236}">
                  <a16:creationId xmlns:a16="http://schemas.microsoft.com/office/drawing/2014/main" id="{9BDBC526-AD70-B64D-FC86-46D821CE1873}"/>
                </a:ext>
              </a:extLst>
            </p:cNvPr>
            <p:cNvSpPr/>
            <p:nvPr>
              <p:custDataLst>
                <p:tags r:id="rId50"/>
              </p:custDataLst>
            </p:nvPr>
          </p:nvSpPr>
          <p:spPr>
            <a:xfrm>
              <a:off x="5191125" y="6191250"/>
              <a:ext cx="9526" cy="9526"/>
            </a:xfrm>
            <a:custGeom>
              <a:avLst/>
              <a:gdLst/>
              <a:ahLst/>
              <a:cxnLst/>
              <a:rect l="0" t="0" r="0" b="0"/>
              <a:pathLst>
                <a:path w="9526" h="9526">
                  <a:moveTo>
                    <a:pt x="9525" y="0"/>
                  </a:moveTo>
                  <a:lnTo>
                    <a:pt x="9525" y="0"/>
                  </a:lnTo>
                  <a:lnTo>
                    <a:pt x="9525" y="5056"/>
                  </a:lnTo>
                  <a:lnTo>
                    <a:pt x="8467" y="6545"/>
                  </a:lnTo>
                  <a:lnTo>
                    <a:pt x="0" y="952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2" name="SMARTInkShape-608">
              <a:extLst>
                <a:ext uri="{FF2B5EF4-FFF2-40B4-BE49-F238E27FC236}">
                  <a16:creationId xmlns:a16="http://schemas.microsoft.com/office/drawing/2014/main" id="{8EE8C88F-FC57-A890-E17A-7BA05CEB4CC7}"/>
                </a:ext>
              </a:extLst>
            </p:cNvPr>
            <p:cNvSpPr/>
            <p:nvPr>
              <p:custDataLst>
                <p:tags r:id="rId51"/>
              </p:custDataLst>
            </p:nvPr>
          </p:nvSpPr>
          <p:spPr>
            <a:xfrm>
              <a:off x="5200650" y="6257925"/>
              <a:ext cx="9526" cy="19051"/>
            </a:xfrm>
            <a:custGeom>
              <a:avLst/>
              <a:gdLst/>
              <a:ahLst/>
              <a:cxnLst/>
              <a:rect l="0" t="0" r="0" b="0"/>
              <a:pathLst>
                <a:path w="9526" h="19051">
                  <a:moveTo>
                    <a:pt x="9525" y="0"/>
                  </a:moveTo>
                  <a:lnTo>
                    <a:pt x="9525" y="0"/>
                  </a:lnTo>
                  <a:lnTo>
                    <a:pt x="9525" y="5056"/>
                  </a:lnTo>
                  <a:lnTo>
                    <a:pt x="6703" y="10361"/>
                  </a:lnTo>
                  <a:lnTo>
                    <a:pt x="0" y="1905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3" name="SMARTInkShape-609">
              <a:extLst>
                <a:ext uri="{FF2B5EF4-FFF2-40B4-BE49-F238E27FC236}">
                  <a16:creationId xmlns:a16="http://schemas.microsoft.com/office/drawing/2014/main" id="{5AB7099B-0D22-335B-723B-6334AAABB956}"/>
                </a:ext>
              </a:extLst>
            </p:cNvPr>
            <p:cNvSpPr/>
            <p:nvPr>
              <p:custDataLst>
                <p:tags r:id="rId52"/>
              </p:custDataLst>
            </p:nvPr>
          </p:nvSpPr>
          <p:spPr>
            <a:xfrm>
              <a:off x="5191716" y="6457950"/>
              <a:ext cx="113707" cy="146475"/>
            </a:xfrm>
            <a:custGeom>
              <a:avLst/>
              <a:gdLst/>
              <a:ahLst/>
              <a:cxnLst/>
              <a:rect l="0" t="0" r="0" b="0"/>
              <a:pathLst>
                <a:path w="113707" h="146475">
                  <a:moveTo>
                    <a:pt x="66084" y="0"/>
                  </a:moveTo>
                  <a:lnTo>
                    <a:pt x="66084" y="0"/>
                  </a:lnTo>
                  <a:lnTo>
                    <a:pt x="56951" y="0"/>
                  </a:lnTo>
                  <a:lnTo>
                    <a:pt x="34454" y="24942"/>
                  </a:lnTo>
                  <a:lnTo>
                    <a:pt x="9503" y="66356"/>
                  </a:lnTo>
                  <a:lnTo>
                    <a:pt x="3894" y="79233"/>
                  </a:lnTo>
                  <a:lnTo>
                    <a:pt x="0" y="116163"/>
                  </a:lnTo>
                  <a:lnTo>
                    <a:pt x="2494" y="128534"/>
                  </a:lnTo>
                  <a:lnTo>
                    <a:pt x="4641" y="133314"/>
                  </a:lnTo>
                  <a:lnTo>
                    <a:pt x="12670" y="141448"/>
                  </a:lnTo>
                  <a:lnTo>
                    <a:pt x="17775" y="145099"/>
                  </a:lnTo>
                  <a:lnTo>
                    <a:pt x="24353" y="146474"/>
                  </a:lnTo>
                  <a:lnTo>
                    <a:pt x="68522" y="143331"/>
                  </a:lnTo>
                  <a:lnTo>
                    <a:pt x="81632" y="143077"/>
                  </a:lnTo>
                  <a:lnTo>
                    <a:pt x="87032" y="140893"/>
                  </a:lnTo>
                  <a:lnTo>
                    <a:pt x="95855" y="132822"/>
                  </a:lnTo>
                  <a:lnTo>
                    <a:pt x="100482" y="125002"/>
                  </a:lnTo>
                  <a:lnTo>
                    <a:pt x="103597" y="117997"/>
                  </a:lnTo>
                  <a:lnTo>
                    <a:pt x="108509" y="111357"/>
                  </a:lnTo>
                  <a:lnTo>
                    <a:pt x="112168" y="91556"/>
                  </a:lnTo>
                  <a:lnTo>
                    <a:pt x="113698" y="44519"/>
                  </a:lnTo>
                  <a:lnTo>
                    <a:pt x="113706" y="40002"/>
                  </a:lnTo>
                  <a:lnTo>
                    <a:pt x="107162" y="30871"/>
                  </a:lnTo>
                  <a:lnTo>
                    <a:pt x="104576" y="20816"/>
                  </a:lnTo>
                  <a:lnTo>
                    <a:pt x="89603" y="4469"/>
                  </a:lnTo>
                  <a:lnTo>
                    <a:pt x="84298" y="1986"/>
                  </a:lnTo>
                  <a:lnTo>
                    <a:pt x="81402" y="1324"/>
                  </a:lnTo>
                  <a:lnTo>
                    <a:pt x="78412" y="1941"/>
                  </a:lnTo>
                  <a:lnTo>
                    <a:pt x="66011" y="7713"/>
                  </a:lnTo>
                  <a:lnTo>
                    <a:pt x="62861" y="8317"/>
                  </a:lnTo>
                  <a:lnTo>
                    <a:pt x="60760" y="9778"/>
                  </a:lnTo>
                  <a:lnTo>
                    <a:pt x="59359" y="11811"/>
                  </a:lnTo>
                  <a:lnTo>
                    <a:pt x="57112" y="17619"/>
                  </a:lnTo>
                  <a:lnTo>
                    <a:pt x="66084" y="2857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4" name="SMARTInkShape-610">
              <a:extLst>
                <a:ext uri="{FF2B5EF4-FFF2-40B4-BE49-F238E27FC236}">
                  <a16:creationId xmlns:a16="http://schemas.microsoft.com/office/drawing/2014/main" id="{4B14B65F-857B-B184-74AF-30D35A0A1232}"/>
                </a:ext>
              </a:extLst>
            </p:cNvPr>
            <p:cNvSpPr/>
            <p:nvPr>
              <p:custDataLst>
                <p:tags r:id="rId53"/>
              </p:custDataLst>
            </p:nvPr>
          </p:nvSpPr>
          <p:spPr>
            <a:xfrm>
              <a:off x="4278768" y="5221120"/>
              <a:ext cx="188458" cy="198606"/>
            </a:xfrm>
            <a:custGeom>
              <a:avLst/>
              <a:gdLst/>
              <a:ahLst/>
              <a:cxnLst/>
              <a:rect l="0" t="0" r="0" b="0"/>
              <a:pathLst>
                <a:path w="188458" h="198606">
                  <a:moveTo>
                    <a:pt x="26532" y="27155"/>
                  </a:moveTo>
                  <a:lnTo>
                    <a:pt x="26532" y="27155"/>
                  </a:lnTo>
                  <a:lnTo>
                    <a:pt x="17041" y="27155"/>
                  </a:lnTo>
                  <a:lnTo>
                    <a:pt x="58426" y="7857"/>
                  </a:lnTo>
                  <a:lnTo>
                    <a:pt x="88806" y="412"/>
                  </a:lnTo>
                  <a:lnTo>
                    <a:pt x="128282" y="0"/>
                  </a:lnTo>
                  <a:lnTo>
                    <a:pt x="150636" y="6292"/>
                  </a:lnTo>
                  <a:lnTo>
                    <a:pt x="160358" y="11885"/>
                  </a:lnTo>
                  <a:lnTo>
                    <a:pt x="163375" y="16975"/>
                  </a:lnTo>
                  <a:lnTo>
                    <a:pt x="166726" y="31097"/>
                  </a:lnTo>
                  <a:lnTo>
                    <a:pt x="162571" y="47957"/>
                  </a:lnTo>
                  <a:lnTo>
                    <a:pt x="152611" y="64976"/>
                  </a:lnTo>
                  <a:lnTo>
                    <a:pt x="107581" y="106227"/>
                  </a:lnTo>
                  <a:lnTo>
                    <a:pt x="60298" y="136999"/>
                  </a:lnTo>
                  <a:lnTo>
                    <a:pt x="24313" y="156160"/>
                  </a:lnTo>
                  <a:lnTo>
                    <a:pt x="15668" y="158574"/>
                  </a:lnTo>
                  <a:lnTo>
                    <a:pt x="8298" y="165291"/>
                  </a:lnTo>
                  <a:lnTo>
                    <a:pt x="0" y="176737"/>
                  </a:lnTo>
                  <a:lnTo>
                    <a:pt x="377" y="177676"/>
                  </a:lnTo>
                  <a:lnTo>
                    <a:pt x="1687" y="178302"/>
                  </a:lnTo>
                  <a:lnTo>
                    <a:pt x="46915" y="179482"/>
                  </a:lnTo>
                  <a:lnTo>
                    <a:pt x="93383" y="182367"/>
                  </a:lnTo>
                  <a:lnTo>
                    <a:pt x="135294" y="188491"/>
                  </a:lnTo>
                  <a:lnTo>
                    <a:pt x="160082" y="188964"/>
                  </a:lnTo>
                  <a:lnTo>
                    <a:pt x="168085" y="191851"/>
                  </a:lnTo>
                  <a:lnTo>
                    <a:pt x="175169" y="195604"/>
                  </a:lnTo>
                  <a:lnTo>
                    <a:pt x="188457" y="19860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5" name="SMARTInkShape-611">
              <a:extLst>
                <a:ext uri="{FF2B5EF4-FFF2-40B4-BE49-F238E27FC236}">
                  <a16:creationId xmlns:a16="http://schemas.microsoft.com/office/drawing/2014/main" id="{09373905-B89E-CFEB-5136-99488B861AA3}"/>
                </a:ext>
              </a:extLst>
            </p:cNvPr>
            <p:cNvSpPr/>
            <p:nvPr>
              <p:custDataLst>
                <p:tags r:id="rId54"/>
              </p:custDataLst>
            </p:nvPr>
          </p:nvSpPr>
          <p:spPr>
            <a:xfrm>
              <a:off x="4305334" y="5305425"/>
              <a:ext cx="152367" cy="19051"/>
            </a:xfrm>
            <a:custGeom>
              <a:avLst/>
              <a:gdLst/>
              <a:ahLst/>
              <a:cxnLst/>
              <a:rect l="0" t="0" r="0" b="0"/>
              <a:pathLst>
                <a:path w="152367" h="19051">
                  <a:moveTo>
                    <a:pt x="9491" y="19050"/>
                  </a:moveTo>
                  <a:lnTo>
                    <a:pt x="9491" y="19050"/>
                  </a:lnTo>
                  <a:lnTo>
                    <a:pt x="0" y="9559"/>
                  </a:lnTo>
                  <a:lnTo>
                    <a:pt x="42810" y="9526"/>
                  </a:lnTo>
                  <a:lnTo>
                    <a:pt x="84746" y="9525"/>
                  </a:lnTo>
                  <a:lnTo>
                    <a:pt x="103873" y="9525"/>
                  </a:lnTo>
                  <a:lnTo>
                    <a:pt x="112469" y="6703"/>
                  </a:lnTo>
                  <a:lnTo>
                    <a:pt x="121555" y="1324"/>
                  </a:lnTo>
                  <a:lnTo>
                    <a:pt x="141066" y="34"/>
                  </a:lnTo>
                  <a:lnTo>
                    <a:pt x="152366"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6" name="SMARTInkShape-612">
              <a:extLst>
                <a:ext uri="{FF2B5EF4-FFF2-40B4-BE49-F238E27FC236}">
                  <a16:creationId xmlns:a16="http://schemas.microsoft.com/office/drawing/2014/main" id="{196603E5-5599-16D7-3CFA-8FA96117B1A9}"/>
                </a:ext>
              </a:extLst>
            </p:cNvPr>
            <p:cNvSpPr/>
            <p:nvPr>
              <p:custDataLst>
                <p:tags r:id="rId55"/>
              </p:custDataLst>
            </p:nvPr>
          </p:nvSpPr>
          <p:spPr>
            <a:xfrm>
              <a:off x="4619625" y="5935433"/>
              <a:ext cx="9526" cy="17693"/>
            </a:xfrm>
            <a:custGeom>
              <a:avLst/>
              <a:gdLst/>
              <a:ahLst/>
              <a:cxnLst/>
              <a:rect l="0" t="0" r="0" b="0"/>
              <a:pathLst>
                <a:path w="9526" h="17693">
                  <a:moveTo>
                    <a:pt x="0" y="17692"/>
                  </a:moveTo>
                  <a:lnTo>
                    <a:pt x="0" y="17692"/>
                  </a:lnTo>
                  <a:lnTo>
                    <a:pt x="0" y="0"/>
                  </a:lnTo>
                  <a:lnTo>
                    <a:pt x="9525" y="8167"/>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7" name="SMARTInkShape-613">
              <a:extLst>
                <a:ext uri="{FF2B5EF4-FFF2-40B4-BE49-F238E27FC236}">
                  <a16:creationId xmlns:a16="http://schemas.microsoft.com/office/drawing/2014/main" id="{6F28DB63-CBED-D8A2-C0DD-01A24850AFA8}"/>
                </a:ext>
              </a:extLst>
            </p:cNvPr>
            <p:cNvSpPr/>
            <p:nvPr>
              <p:custDataLst>
                <p:tags r:id="rId56"/>
              </p:custDataLst>
            </p:nvPr>
          </p:nvSpPr>
          <p:spPr>
            <a:xfrm>
              <a:off x="4620949" y="6029325"/>
              <a:ext cx="8202" cy="28576"/>
            </a:xfrm>
            <a:custGeom>
              <a:avLst/>
              <a:gdLst/>
              <a:ahLst/>
              <a:cxnLst/>
              <a:rect l="0" t="0" r="0" b="0"/>
              <a:pathLst>
                <a:path w="8202" h="28576">
                  <a:moveTo>
                    <a:pt x="8201" y="0"/>
                  </a:moveTo>
                  <a:lnTo>
                    <a:pt x="8201" y="0"/>
                  </a:lnTo>
                  <a:lnTo>
                    <a:pt x="8201" y="5056"/>
                  </a:lnTo>
                  <a:lnTo>
                    <a:pt x="5379" y="10361"/>
                  </a:lnTo>
                  <a:lnTo>
                    <a:pt x="0" y="17333"/>
                  </a:lnTo>
                  <a:lnTo>
                    <a:pt x="617" y="17905"/>
                  </a:lnTo>
                  <a:lnTo>
                    <a:pt x="4125" y="18542"/>
                  </a:lnTo>
                  <a:lnTo>
                    <a:pt x="5483" y="19769"/>
                  </a:lnTo>
                  <a:lnTo>
                    <a:pt x="8201" y="2857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8" name="SMARTInkShape-614">
              <a:extLst>
                <a:ext uri="{FF2B5EF4-FFF2-40B4-BE49-F238E27FC236}">
                  <a16:creationId xmlns:a16="http://schemas.microsoft.com/office/drawing/2014/main" id="{AF64B50B-15E6-2FD9-20AD-4E9AC209D3A6}"/>
                </a:ext>
              </a:extLst>
            </p:cNvPr>
            <p:cNvSpPr/>
            <p:nvPr>
              <p:custDataLst>
                <p:tags r:id="rId57"/>
              </p:custDataLst>
            </p:nvPr>
          </p:nvSpPr>
          <p:spPr>
            <a:xfrm>
              <a:off x="4629150" y="6115050"/>
              <a:ext cx="1" cy="9526"/>
            </a:xfrm>
            <a:custGeom>
              <a:avLst/>
              <a:gdLst/>
              <a:ahLst/>
              <a:cxnLst/>
              <a:rect l="0" t="0" r="0" b="0"/>
              <a:pathLst>
                <a:path w="1" h="9526">
                  <a:moveTo>
                    <a:pt x="0" y="0"/>
                  </a:moveTo>
                  <a:lnTo>
                    <a:pt x="0" y="0"/>
                  </a:lnTo>
                  <a:lnTo>
                    <a:pt x="0" y="952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9" name="SMARTInkShape-615">
              <a:extLst>
                <a:ext uri="{FF2B5EF4-FFF2-40B4-BE49-F238E27FC236}">
                  <a16:creationId xmlns:a16="http://schemas.microsoft.com/office/drawing/2014/main" id="{4F9BCE03-FE06-B55F-9301-2EB3FF62BD93}"/>
                </a:ext>
              </a:extLst>
            </p:cNvPr>
            <p:cNvSpPr/>
            <p:nvPr>
              <p:custDataLst>
                <p:tags r:id="rId58"/>
              </p:custDataLst>
            </p:nvPr>
          </p:nvSpPr>
          <p:spPr>
            <a:xfrm>
              <a:off x="4629150" y="6191250"/>
              <a:ext cx="1" cy="9526"/>
            </a:xfrm>
            <a:custGeom>
              <a:avLst/>
              <a:gdLst/>
              <a:ahLst/>
              <a:cxnLst/>
              <a:rect l="0" t="0" r="0" b="0"/>
              <a:pathLst>
                <a:path w="1" h="9526">
                  <a:moveTo>
                    <a:pt x="0" y="0"/>
                  </a:moveTo>
                  <a:lnTo>
                    <a:pt x="0" y="0"/>
                  </a:lnTo>
                  <a:lnTo>
                    <a:pt x="0" y="952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0" name="SMARTInkShape-616">
              <a:extLst>
                <a:ext uri="{FF2B5EF4-FFF2-40B4-BE49-F238E27FC236}">
                  <a16:creationId xmlns:a16="http://schemas.microsoft.com/office/drawing/2014/main" id="{CB294AF9-7BFC-B220-84B7-49D20D72315F}"/>
                </a:ext>
              </a:extLst>
            </p:cNvPr>
            <p:cNvSpPr/>
            <p:nvPr>
              <p:custDataLst>
                <p:tags r:id="rId59"/>
              </p:custDataLst>
            </p:nvPr>
          </p:nvSpPr>
          <p:spPr>
            <a:xfrm>
              <a:off x="4648200" y="6276975"/>
              <a:ext cx="9526" cy="9526"/>
            </a:xfrm>
            <a:custGeom>
              <a:avLst/>
              <a:gdLst/>
              <a:ahLst/>
              <a:cxnLst/>
              <a:rect l="0" t="0" r="0" b="0"/>
              <a:pathLst>
                <a:path w="9526" h="9526">
                  <a:moveTo>
                    <a:pt x="0" y="0"/>
                  </a:moveTo>
                  <a:lnTo>
                    <a:pt x="0" y="0"/>
                  </a:lnTo>
                  <a:lnTo>
                    <a:pt x="0" y="9409"/>
                  </a:lnTo>
                  <a:lnTo>
                    <a:pt x="9525" y="952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1" name="SMARTInkShape-617">
              <a:extLst>
                <a:ext uri="{FF2B5EF4-FFF2-40B4-BE49-F238E27FC236}">
                  <a16:creationId xmlns:a16="http://schemas.microsoft.com/office/drawing/2014/main" id="{5E71B097-D754-917D-AC46-E83ABF98F096}"/>
                </a:ext>
              </a:extLst>
            </p:cNvPr>
            <p:cNvSpPr/>
            <p:nvPr>
              <p:custDataLst>
                <p:tags r:id="rId60"/>
              </p:custDataLst>
            </p:nvPr>
          </p:nvSpPr>
          <p:spPr>
            <a:xfrm>
              <a:off x="4400550" y="6248400"/>
              <a:ext cx="9526" cy="1"/>
            </a:xfrm>
            <a:custGeom>
              <a:avLst/>
              <a:gdLst/>
              <a:ahLst/>
              <a:cxnLst/>
              <a:rect l="0" t="0" r="0" b="0"/>
              <a:pathLst>
                <a:path w="9526" h="1">
                  <a:moveTo>
                    <a:pt x="0" y="0"/>
                  </a:moveTo>
                  <a:lnTo>
                    <a:pt x="0" y="0"/>
                  </a:lnTo>
                  <a:lnTo>
                    <a:pt x="9525"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2" name="SMARTInkShape-618">
              <a:extLst>
                <a:ext uri="{FF2B5EF4-FFF2-40B4-BE49-F238E27FC236}">
                  <a16:creationId xmlns:a16="http://schemas.microsoft.com/office/drawing/2014/main" id="{ACD347C9-4941-F3FE-0C91-ACA61C4EBE2D}"/>
                </a:ext>
              </a:extLst>
            </p:cNvPr>
            <p:cNvSpPr/>
            <p:nvPr>
              <p:custDataLst>
                <p:tags r:id="rId61"/>
              </p:custDataLst>
            </p:nvPr>
          </p:nvSpPr>
          <p:spPr>
            <a:xfrm>
              <a:off x="4438650" y="6248400"/>
              <a:ext cx="1" cy="9526"/>
            </a:xfrm>
            <a:custGeom>
              <a:avLst/>
              <a:gdLst/>
              <a:ahLst/>
              <a:cxnLst/>
              <a:rect l="0" t="0" r="0" b="0"/>
              <a:pathLst>
                <a:path w="1" h="9526">
                  <a:moveTo>
                    <a:pt x="0" y="0"/>
                  </a:moveTo>
                  <a:lnTo>
                    <a:pt x="0" y="0"/>
                  </a:lnTo>
                  <a:lnTo>
                    <a:pt x="0" y="952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3" name="SMARTInkShape-619">
              <a:extLst>
                <a:ext uri="{FF2B5EF4-FFF2-40B4-BE49-F238E27FC236}">
                  <a16:creationId xmlns:a16="http://schemas.microsoft.com/office/drawing/2014/main" id="{6C5402C2-1DEA-CC25-64AB-899F304C58C0}"/>
                </a:ext>
              </a:extLst>
            </p:cNvPr>
            <p:cNvSpPr/>
            <p:nvPr>
              <p:custDataLst>
                <p:tags r:id="rId62"/>
              </p:custDataLst>
            </p:nvPr>
          </p:nvSpPr>
          <p:spPr>
            <a:xfrm>
              <a:off x="4486275" y="6267450"/>
              <a:ext cx="9526" cy="9526"/>
            </a:xfrm>
            <a:custGeom>
              <a:avLst/>
              <a:gdLst/>
              <a:ahLst/>
              <a:cxnLst/>
              <a:rect l="0" t="0" r="0" b="0"/>
              <a:pathLst>
                <a:path w="9526" h="9526">
                  <a:moveTo>
                    <a:pt x="9525" y="0"/>
                  </a:moveTo>
                  <a:lnTo>
                    <a:pt x="9525" y="0"/>
                  </a:lnTo>
                  <a:lnTo>
                    <a:pt x="4468" y="0"/>
                  </a:lnTo>
                  <a:lnTo>
                    <a:pt x="2979" y="1058"/>
                  </a:lnTo>
                  <a:lnTo>
                    <a:pt x="1986" y="2822"/>
                  </a:lnTo>
                  <a:lnTo>
                    <a:pt x="0" y="9525"/>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4" name="SMARTInkShape-620">
              <a:extLst>
                <a:ext uri="{FF2B5EF4-FFF2-40B4-BE49-F238E27FC236}">
                  <a16:creationId xmlns:a16="http://schemas.microsoft.com/office/drawing/2014/main" id="{C2D8E2AE-0627-40AF-8E47-653727078382}"/>
                </a:ext>
              </a:extLst>
            </p:cNvPr>
            <p:cNvSpPr/>
            <p:nvPr>
              <p:custDataLst>
                <p:tags r:id="rId63"/>
              </p:custDataLst>
            </p:nvPr>
          </p:nvSpPr>
          <p:spPr>
            <a:xfrm>
              <a:off x="4562475" y="6238875"/>
              <a:ext cx="1" cy="9526"/>
            </a:xfrm>
            <a:custGeom>
              <a:avLst/>
              <a:gdLst/>
              <a:ahLst/>
              <a:cxnLst/>
              <a:rect l="0" t="0" r="0" b="0"/>
              <a:pathLst>
                <a:path w="1" h="9526">
                  <a:moveTo>
                    <a:pt x="0" y="9525"/>
                  </a:moveTo>
                  <a:lnTo>
                    <a:pt x="0" y="9525"/>
                  </a:lnTo>
                  <a:lnTo>
                    <a:pt x="0"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5" name="SMARTInkShape-621">
              <a:extLst>
                <a:ext uri="{FF2B5EF4-FFF2-40B4-BE49-F238E27FC236}">
                  <a16:creationId xmlns:a16="http://schemas.microsoft.com/office/drawing/2014/main" id="{F441395C-04C5-263A-F918-56600E862FBD}"/>
                </a:ext>
              </a:extLst>
            </p:cNvPr>
            <p:cNvSpPr/>
            <p:nvPr>
              <p:custDataLst>
                <p:tags r:id="rId64"/>
              </p:custDataLst>
            </p:nvPr>
          </p:nvSpPr>
          <p:spPr>
            <a:xfrm>
              <a:off x="4552950" y="6134100"/>
              <a:ext cx="1" cy="9526"/>
            </a:xfrm>
            <a:custGeom>
              <a:avLst/>
              <a:gdLst/>
              <a:ahLst/>
              <a:cxnLst/>
              <a:rect l="0" t="0" r="0" b="0"/>
              <a:pathLst>
                <a:path w="1" h="9526">
                  <a:moveTo>
                    <a:pt x="0" y="9525"/>
                  </a:moveTo>
                  <a:lnTo>
                    <a:pt x="0" y="9525"/>
                  </a:lnTo>
                  <a:lnTo>
                    <a:pt x="0"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6" name="SMARTInkShape-622">
              <a:extLst>
                <a:ext uri="{FF2B5EF4-FFF2-40B4-BE49-F238E27FC236}">
                  <a16:creationId xmlns:a16="http://schemas.microsoft.com/office/drawing/2014/main" id="{85C598DE-B550-7020-E0D8-C0B612375B79}"/>
                </a:ext>
              </a:extLst>
            </p:cNvPr>
            <p:cNvSpPr/>
            <p:nvPr>
              <p:custDataLst>
                <p:tags r:id="rId65"/>
              </p:custDataLst>
            </p:nvPr>
          </p:nvSpPr>
          <p:spPr>
            <a:xfrm>
              <a:off x="4505325" y="6162675"/>
              <a:ext cx="9526" cy="1"/>
            </a:xfrm>
            <a:custGeom>
              <a:avLst/>
              <a:gdLst/>
              <a:ahLst/>
              <a:cxnLst/>
              <a:rect l="0" t="0" r="0" b="0"/>
              <a:pathLst>
                <a:path w="9526" h="1">
                  <a:moveTo>
                    <a:pt x="0" y="0"/>
                  </a:moveTo>
                  <a:lnTo>
                    <a:pt x="0" y="0"/>
                  </a:lnTo>
                  <a:lnTo>
                    <a:pt x="9525"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7" name="SMARTInkShape-623">
              <a:extLst>
                <a:ext uri="{FF2B5EF4-FFF2-40B4-BE49-F238E27FC236}">
                  <a16:creationId xmlns:a16="http://schemas.microsoft.com/office/drawing/2014/main" id="{324343A0-82A4-0784-57BF-75429688140A}"/>
                </a:ext>
              </a:extLst>
            </p:cNvPr>
            <p:cNvSpPr/>
            <p:nvPr>
              <p:custDataLst>
                <p:tags r:id="rId66"/>
              </p:custDataLst>
            </p:nvPr>
          </p:nvSpPr>
          <p:spPr>
            <a:xfrm>
              <a:off x="4506649" y="6191250"/>
              <a:ext cx="8202" cy="1"/>
            </a:xfrm>
            <a:custGeom>
              <a:avLst/>
              <a:gdLst/>
              <a:ahLst/>
              <a:cxnLst/>
              <a:rect l="0" t="0" r="0" b="0"/>
              <a:pathLst>
                <a:path w="8202" h="1">
                  <a:moveTo>
                    <a:pt x="8201" y="0"/>
                  </a:moveTo>
                  <a:lnTo>
                    <a:pt x="8201" y="0"/>
                  </a:lnTo>
                  <a:lnTo>
                    <a:pt x="0" y="0"/>
                  </a:lnTo>
                  <a:close/>
                </a:path>
              </a:pathLst>
            </a:custGeom>
            <a:noFill/>
            <a:ln w="19050" cap="flat" cmpd="sng" algn="ctr">
              <a:solidFill>
                <a:srgbClr val="000000"/>
              </a:solidFill>
              <a:prstDash val="solid"/>
              <a:miter lim="800000"/>
            </a:ln>
            <a:effectLst/>
            <a:extLst>
              <a:ext uri="{909E8E84-426E-40DD-AFC4-6F175D3DCCD1}">
                <a14:hiddenFill xmlns:a14="http://schemas.microsoft.com/office/drawing/2010/main">
                  <a:solidFill>
                    <a:schemeClr val="accent1"/>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7" name="SMARTInkShape-Group134">
            <a:extLst>
              <a:ext uri="{FF2B5EF4-FFF2-40B4-BE49-F238E27FC236}">
                <a16:creationId xmlns:a16="http://schemas.microsoft.com/office/drawing/2014/main" id="{736852B5-8B12-CAA9-2BAE-32F293BB8C0A}"/>
              </a:ext>
            </a:extLst>
          </p:cNvPr>
          <p:cNvGrpSpPr/>
          <p:nvPr/>
        </p:nvGrpSpPr>
        <p:grpSpPr>
          <a:xfrm>
            <a:off x="9119462" y="3820425"/>
            <a:ext cx="1396139" cy="522976"/>
            <a:chOff x="9119462" y="3820425"/>
            <a:chExt cx="1396139" cy="522976"/>
          </a:xfrm>
        </p:grpSpPr>
        <p:sp>
          <p:nvSpPr>
            <p:cNvPr id="219" name="SMARTInkShape-624">
              <a:extLst>
                <a:ext uri="{FF2B5EF4-FFF2-40B4-BE49-F238E27FC236}">
                  <a16:creationId xmlns:a16="http://schemas.microsoft.com/office/drawing/2014/main" id="{A70F17B8-33F2-7BF4-2A42-3A3C32CF5C0E}"/>
                </a:ext>
              </a:extLst>
            </p:cNvPr>
            <p:cNvSpPr/>
            <p:nvPr>
              <p:custDataLst>
                <p:tags r:id="rId36"/>
              </p:custDataLst>
            </p:nvPr>
          </p:nvSpPr>
          <p:spPr>
            <a:xfrm>
              <a:off x="9119462" y="4152900"/>
              <a:ext cx="138839" cy="19051"/>
            </a:xfrm>
            <a:custGeom>
              <a:avLst/>
              <a:gdLst/>
              <a:ahLst/>
              <a:cxnLst/>
              <a:rect l="0" t="0" r="0" b="0"/>
              <a:pathLst>
                <a:path w="138839" h="19051">
                  <a:moveTo>
                    <a:pt x="5488" y="19050"/>
                  </a:moveTo>
                  <a:lnTo>
                    <a:pt x="5488" y="19050"/>
                  </a:lnTo>
                  <a:lnTo>
                    <a:pt x="0" y="19050"/>
                  </a:lnTo>
                  <a:lnTo>
                    <a:pt x="10542" y="19050"/>
                  </a:lnTo>
                  <a:lnTo>
                    <a:pt x="15848" y="16228"/>
                  </a:lnTo>
                  <a:lnTo>
                    <a:pt x="21734" y="12504"/>
                  </a:lnTo>
                  <a:lnTo>
                    <a:pt x="32057" y="10408"/>
                  </a:lnTo>
                  <a:lnTo>
                    <a:pt x="59649" y="8544"/>
                  </a:lnTo>
                  <a:lnTo>
                    <a:pt x="83424" y="1334"/>
                  </a:lnTo>
                  <a:lnTo>
                    <a:pt x="129122" y="15"/>
                  </a:lnTo>
                  <a:lnTo>
                    <a:pt x="138838"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0" name="SMARTInkShape-625">
              <a:extLst>
                <a:ext uri="{FF2B5EF4-FFF2-40B4-BE49-F238E27FC236}">
                  <a16:creationId xmlns:a16="http://schemas.microsoft.com/office/drawing/2014/main" id="{350F2954-9C2F-2857-84A1-BED4E9740BF2}"/>
                </a:ext>
              </a:extLst>
            </p:cNvPr>
            <p:cNvSpPr/>
            <p:nvPr>
              <p:custDataLst>
                <p:tags r:id="rId37"/>
              </p:custDataLst>
            </p:nvPr>
          </p:nvSpPr>
          <p:spPr>
            <a:xfrm>
              <a:off x="9153525" y="4238625"/>
              <a:ext cx="142876" cy="19051"/>
            </a:xfrm>
            <a:custGeom>
              <a:avLst/>
              <a:gdLst/>
              <a:ahLst/>
              <a:cxnLst/>
              <a:rect l="0" t="0" r="0" b="0"/>
              <a:pathLst>
                <a:path w="142876" h="19051">
                  <a:moveTo>
                    <a:pt x="0" y="19050"/>
                  </a:moveTo>
                  <a:lnTo>
                    <a:pt x="0" y="19050"/>
                  </a:lnTo>
                  <a:lnTo>
                    <a:pt x="0" y="9642"/>
                  </a:lnTo>
                  <a:lnTo>
                    <a:pt x="44736" y="1991"/>
                  </a:lnTo>
                  <a:lnTo>
                    <a:pt x="82566" y="393"/>
                  </a:lnTo>
                  <a:lnTo>
                    <a:pt x="14287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1" name="SMARTInkShape-626">
              <a:extLst>
                <a:ext uri="{FF2B5EF4-FFF2-40B4-BE49-F238E27FC236}">
                  <a16:creationId xmlns:a16="http://schemas.microsoft.com/office/drawing/2014/main" id="{9327163D-4D27-12B8-7603-F6BA9B31A4D6}"/>
                </a:ext>
              </a:extLst>
            </p:cNvPr>
            <p:cNvSpPr/>
            <p:nvPr>
              <p:custDataLst>
                <p:tags r:id="rId38"/>
              </p:custDataLst>
            </p:nvPr>
          </p:nvSpPr>
          <p:spPr>
            <a:xfrm>
              <a:off x="9553737" y="4010025"/>
              <a:ext cx="32757" cy="285751"/>
            </a:xfrm>
            <a:custGeom>
              <a:avLst/>
              <a:gdLst/>
              <a:ahLst/>
              <a:cxnLst/>
              <a:rect l="0" t="0" r="0" b="0"/>
              <a:pathLst>
                <a:path w="32757" h="285751">
                  <a:moveTo>
                    <a:pt x="9363" y="0"/>
                  </a:moveTo>
                  <a:lnTo>
                    <a:pt x="9363" y="0"/>
                  </a:lnTo>
                  <a:lnTo>
                    <a:pt x="22620" y="0"/>
                  </a:lnTo>
                  <a:lnTo>
                    <a:pt x="28660" y="2822"/>
                  </a:lnTo>
                  <a:lnTo>
                    <a:pt x="31753" y="5057"/>
                  </a:lnTo>
                  <a:lnTo>
                    <a:pt x="32756" y="9721"/>
                  </a:lnTo>
                  <a:lnTo>
                    <a:pt x="27876" y="53574"/>
                  </a:lnTo>
                  <a:lnTo>
                    <a:pt x="20962" y="91486"/>
                  </a:lnTo>
                  <a:lnTo>
                    <a:pt x="12212" y="131059"/>
                  </a:lnTo>
                  <a:lnTo>
                    <a:pt x="3975" y="172653"/>
                  </a:lnTo>
                  <a:lnTo>
                    <a:pt x="656" y="212923"/>
                  </a:lnTo>
                  <a:lnTo>
                    <a:pt x="0" y="255960"/>
                  </a:lnTo>
                  <a:lnTo>
                    <a:pt x="9363" y="2857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2" name="SMARTInkShape-627">
              <a:extLst>
                <a:ext uri="{FF2B5EF4-FFF2-40B4-BE49-F238E27FC236}">
                  <a16:creationId xmlns:a16="http://schemas.microsoft.com/office/drawing/2014/main" id="{42D67CA6-CC93-FBE6-87C4-A44E383CAB32}"/>
                </a:ext>
              </a:extLst>
            </p:cNvPr>
            <p:cNvSpPr/>
            <p:nvPr>
              <p:custDataLst>
                <p:tags r:id="rId39"/>
              </p:custDataLst>
            </p:nvPr>
          </p:nvSpPr>
          <p:spPr>
            <a:xfrm>
              <a:off x="9563100" y="3964776"/>
              <a:ext cx="130952" cy="133552"/>
            </a:xfrm>
            <a:custGeom>
              <a:avLst/>
              <a:gdLst/>
              <a:ahLst/>
              <a:cxnLst/>
              <a:rect l="0" t="0" r="0" b="0"/>
              <a:pathLst>
                <a:path w="130952" h="133552">
                  <a:moveTo>
                    <a:pt x="28575" y="54774"/>
                  </a:moveTo>
                  <a:lnTo>
                    <a:pt x="28575" y="54774"/>
                  </a:lnTo>
                  <a:lnTo>
                    <a:pt x="36180" y="46111"/>
                  </a:lnTo>
                  <a:lnTo>
                    <a:pt x="56021" y="19126"/>
                  </a:lnTo>
                  <a:lnTo>
                    <a:pt x="73632" y="5642"/>
                  </a:lnTo>
                  <a:lnTo>
                    <a:pt x="87198" y="0"/>
                  </a:lnTo>
                  <a:lnTo>
                    <a:pt x="97316" y="1502"/>
                  </a:lnTo>
                  <a:lnTo>
                    <a:pt x="107810" y="5698"/>
                  </a:lnTo>
                  <a:lnTo>
                    <a:pt x="126564" y="20076"/>
                  </a:lnTo>
                  <a:lnTo>
                    <a:pt x="130334" y="31944"/>
                  </a:lnTo>
                  <a:lnTo>
                    <a:pt x="130951" y="47803"/>
                  </a:lnTo>
                  <a:lnTo>
                    <a:pt x="127698" y="65434"/>
                  </a:lnTo>
                  <a:lnTo>
                    <a:pt x="114859" y="88154"/>
                  </a:lnTo>
                  <a:lnTo>
                    <a:pt x="85012" y="113736"/>
                  </a:lnTo>
                  <a:lnTo>
                    <a:pt x="46068" y="133551"/>
                  </a:lnTo>
                  <a:lnTo>
                    <a:pt x="0" y="13097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3" name="SMARTInkShape-628">
              <a:extLst>
                <a:ext uri="{FF2B5EF4-FFF2-40B4-BE49-F238E27FC236}">
                  <a16:creationId xmlns:a16="http://schemas.microsoft.com/office/drawing/2014/main" id="{BB827168-0173-80F9-A2FA-35ED67C29FCD}"/>
                </a:ext>
              </a:extLst>
            </p:cNvPr>
            <p:cNvSpPr/>
            <p:nvPr>
              <p:custDataLst>
                <p:tags r:id="rId40"/>
              </p:custDataLst>
            </p:nvPr>
          </p:nvSpPr>
          <p:spPr>
            <a:xfrm>
              <a:off x="9700894" y="3820425"/>
              <a:ext cx="204483" cy="522976"/>
            </a:xfrm>
            <a:custGeom>
              <a:avLst/>
              <a:gdLst/>
              <a:ahLst/>
              <a:cxnLst/>
              <a:rect l="0" t="0" r="0" b="0"/>
              <a:pathLst>
                <a:path w="204483" h="522976">
                  <a:moveTo>
                    <a:pt x="176531" y="27675"/>
                  </a:moveTo>
                  <a:lnTo>
                    <a:pt x="176531" y="27675"/>
                  </a:lnTo>
                  <a:lnTo>
                    <a:pt x="186643" y="22618"/>
                  </a:lnTo>
                  <a:lnTo>
                    <a:pt x="194431" y="14492"/>
                  </a:lnTo>
                  <a:lnTo>
                    <a:pt x="204482" y="0"/>
                  </a:lnTo>
                  <a:lnTo>
                    <a:pt x="166030" y="39251"/>
                  </a:lnTo>
                  <a:lnTo>
                    <a:pt x="136044" y="78527"/>
                  </a:lnTo>
                  <a:lnTo>
                    <a:pt x="111971" y="114356"/>
                  </a:lnTo>
                  <a:lnTo>
                    <a:pt x="88611" y="151783"/>
                  </a:lnTo>
                  <a:lnTo>
                    <a:pt x="64404" y="192506"/>
                  </a:lnTo>
                  <a:lnTo>
                    <a:pt x="43824" y="235264"/>
                  </a:lnTo>
                  <a:lnTo>
                    <a:pt x="27144" y="274744"/>
                  </a:lnTo>
                  <a:lnTo>
                    <a:pt x="12026" y="320954"/>
                  </a:lnTo>
                  <a:lnTo>
                    <a:pt x="5395" y="367202"/>
                  </a:lnTo>
                  <a:lnTo>
                    <a:pt x="0" y="397092"/>
                  </a:lnTo>
                  <a:lnTo>
                    <a:pt x="6587" y="435158"/>
                  </a:lnTo>
                  <a:lnTo>
                    <a:pt x="17874" y="471908"/>
                  </a:lnTo>
                  <a:lnTo>
                    <a:pt x="35595" y="502657"/>
                  </a:lnTo>
                  <a:lnTo>
                    <a:pt x="48276" y="511475"/>
                  </a:lnTo>
                  <a:lnTo>
                    <a:pt x="81281" y="52297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4" name="SMARTInkShape-629">
              <a:extLst>
                <a:ext uri="{FF2B5EF4-FFF2-40B4-BE49-F238E27FC236}">
                  <a16:creationId xmlns:a16="http://schemas.microsoft.com/office/drawing/2014/main" id="{8A8F49BC-5D61-DB85-88A6-EEF7F50F488E}"/>
                </a:ext>
              </a:extLst>
            </p:cNvPr>
            <p:cNvSpPr/>
            <p:nvPr>
              <p:custDataLst>
                <p:tags r:id="rId41"/>
              </p:custDataLst>
            </p:nvPr>
          </p:nvSpPr>
          <p:spPr>
            <a:xfrm>
              <a:off x="9944100" y="3985904"/>
              <a:ext cx="172503" cy="233184"/>
            </a:xfrm>
            <a:custGeom>
              <a:avLst/>
              <a:gdLst/>
              <a:ahLst/>
              <a:cxnLst/>
              <a:rect l="0" t="0" r="0" b="0"/>
              <a:pathLst>
                <a:path w="172503" h="233184">
                  <a:moveTo>
                    <a:pt x="0" y="33646"/>
                  </a:moveTo>
                  <a:lnTo>
                    <a:pt x="0" y="33646"/>
                  </a:lnTo>
                  <a:lnTo>
                    <a:pt x="5057" y="33646"/>
                  </a:lnTo>
                  <a:lnTo>
                    <a:pt x="10361" y="28002"/>
                  </a:lnTo>
                  <a:lnTo>
                    <a:pt x="13257" y="23533"/>
                  </a:lnTo>
                  <a:lnTo>
                    <a:pt x="27763" y="15746"/>
                  </a:lnTo>
                  <a:lnTo>
                    <a:pt x="69547" y="5418"/>
                  </a:lnTo>
                  <a:lnTo>
                    <a:pt x="96102" y="0"/>
                  </a:lnTo>
                  <a:lnTo>
                    <a:pt x="137930" y="4194"/>
                  </a:lnTo>
                  <a:lnTo>
                    <a:pt x="148791" y="7504"/>
                  </a:lnTo>
                  <a:lnTo>
                    <a:pt x="163678" y="18139"/>
                  </a:lnTo>
                  <a:lnTo>
                    <a:pt x="169443" y="23308"/>
                  </a:lnTo>
                  <a:lnTo>
                    <a:pt x="172229" y="32046"/>
                  </a:lnTo>
                  <a:lnTo>
                    <a:pt x="172502" y="55866"/>
                  </a:lnTo>
                  <a:lnTo>
                    <a:pt x="163451" y="78446"/>
                  </a:lnTo>
                  <a:lnTo>
                    <a:pt x="130376" y="120920"/>
                  </a:lnTo>
                  <a:lnTo>
                    <a:pt x="88339" y="159138"/>
                  </a:lnTo>
                  <a:lnTo>
                    <a:pt x="45206" y="193309"/>
                  </a:lnTo>
                  <a:lnTo>
                    <a:pt x="13633" y="220463"/>
                  </a:lnTo>
                  <a:lnTo>
                    <a:pt x="11351" y="225332"/>
                  </a:lnTo>
                  <a:lnTo>
                    <a:pt x="9887" y="232023"/>
                  </a:lnTo>
                  <a:lnTo>
                    <a:pt x="19745" y="233183"/>
                  </a:lnTo>
                  <a:lnTo>
                    <a:pt x="63705" y="225000"/>
                  </a:lnTo>
                  <a:lnTo>
                    <a:pt x="109388" y="224221"/>
                  </a:lnTo>
                  <a:lnTo>
                    <a:pt x="154613" y="224153"/>
                  </a:lnTo>
                  <a:lnTo>
                    <a:pt x="171450" y="224146"/>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5" name="SMARTInkShape-630">
              <a:extLst>
                <a:ext uri="{FF2B5EF4-FFF2-40B4-BE49-F238E27FC236}">
                  <a16:creationId xmlns:a16="http://schemas.microsoft.com/office/drawing/2014/main" id="{546E00AF-602F-1459-7A99-5B060A5F1AAC}"/>
                </a:ext>
              </a:extLst>
            </p:cNvPr>
            <p:cNvSpPr/>
            <p:nvPr>
              <p:custDataLst>
                <p:tags r:id="rId42"/>
              </p:custDataLst>
            </p:nvPr>
          </p:nvSpPr>
          <p:spPr>
            <a:xfrm>
              <a:off x="9915525" y="4095750"/>
              <a:ext cx="257176" cy="28576"/>
            </a:xfrm>
            <a:custGeom>
              <a:avLst/>
              <a:gdLst/>
              <a:ahLst/>
              <a:cxnLst/>
              <a:rect l="0" t="0" r="0" b="0"/>
              <a:pathLst>
                <a:path w="257176" h="28576">
                  <a:moveTo>
                    <a:pt x="0" y="28575"/>
                  </a:moveTo>
                  <a:lnTo>
                    <a:pt x="0" y="28575"/>
                  </a:lnTo>
                  <a:lnTo>
                    <a:pt x="9721" y="27517"/>
                  </a:lnTo>
                  <a:lnTo>
                    <a:pt x="53962" y="20374"/>
                  </a:lnTo>
                  <a:lnTo>
                    <a:pt x="94893" y="14386"/>
                  </a:lnTo>
                  <a:lnTo>
                    <a:pt x="136494" y="10485"/>
                  </a:lnTo>
                  <a:lnTo>
                    <a:pt x="177438" y="9809"/>
                  </a:lnTo>
                  <a:lnTo>
                    <a:pt x="25717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6" name="SMARTInkShape-631">
              <a:extLst>
                <a:ext uri="{FF2B5EF4-FFF2-40B4-BE49-F238E27FC236}">
                  <a16:creationId xmlns:a16="http://schemas.microsoft.com/office/drawing/2014/main" id="{8C594E7B-E853-54CF-72D1-86B7742A0D1D}"/>
                </a:ext>
              </a:extLst>
            </p:cNvPr>
            <p:cNvSpPr/>
            <p:nvPr>
              <p:custDataLst>
                <p:tags r:id="rId43"/>
              </p:custDataLst>
            </p:nvPr>
          </p:nvSpPr>
          <p:spPr>
            <a:xfrm>
              <a:off x="10254378" y="3962400"/>
              <a:ext cx="261223" cy="266701"/>
            </a:xfrm>
            <a:custGeom>
              <a:avLst/>
              <a:gdLst/>
              <a:ahLst/>
              <a:cxnLst/>
              <a:rect l="0" t="0" r="0" b="0"/>
              <a:pathLst>
                <a:path w="261223" h="266701">
                  <a:moveTo>
                    <a:pt x="223122" y="0"/>
                  </a:moveTo>
                  <a:lnTo>
                    <a:pt x="223122" y="0"/>
                  </a:lnTo>
                  <a:lnTo>
                    <a:pt x="231324" y="0"/>
                  </a:lnTo>
                  <a:lnTo>
                    <a:pt x="227198" y="5057"/>
                  </a:lnTo>
                  <a:lnTo>
                    <a:pt x="193621" y="36187"/>
                  </a:lnTo>
                  <a:lnTo>
                    <a:pt x="150044" y="60213"/>
                  </a:lnTo>
                  <a:lnTo>
                    <a:pt x="106935" y="79365"/>
                  </a:lnTo>
                  <a:lnTo>
                    <a:pt x="69576" y="93954"/>
                  </a:lnTo>
                  <a:lnTo>
                    <a:pt x="23097" y="117082"/>
                  </a:lnTo>
                  <a:lnTo>
                    <a:pt x="1151" y="128289"/>
                  </a:lnTo>
                  <a:lnTo>
                    <a:pt x="0" y="131035"/>
                  </a:lnTo>
                  <a:lnTo>
                    <a:pt x="290" y="133923"/>
                  </a:lnTo>
                  <a:lnTo>
                    <a:pt x="1543" y="136908"/>
                  </a:lnTo>
                  <a:lnTo>
                    <a:pt x="8578" y="143045"/>
                  </a:lnTo>
                  <a:lnTo>
                    <a:pt x="20877" y="149300"/>
                  </a:lnTo>
                  <a:lnTo>
                    <a:pt x="60444" y="161940"/>
                  </a:lnTo>
                  <a:lnTo>
                    <a:pt x="99148" y="174628"/>
                  </a:lnTo>
                  <a:lnTo>
                    <a:pt x="143914" y="193871"/>
                  </a:lnTo>
                  <a:lnTo>
                    <a:pt x="184427" y="211784"/>
                  </a:lnTo>
                  <a:lnTo>
                    <a:pt x="230452" y="239477"/>
                  </a:lnTo>
                  <a:lnTo>
                    <a:pt x="253746" y="251630"/>
                  </a:lnTo>
                  <a:lnTo>
                    <a:pt x="261222" y="26670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33" name="SMARTInkShape-Group135">
            <a:extLst>
              <a:ext uri="{FF2B5EF4-FFF2-40B4-BE49-F238E27FC236}">
                <a16:creationId xmlns:a16="http://schemas.microsoft.com/office/drawing/2014/main" id="{3D1E44B2-5B96-13DE-56EB-03CCF7304530}"/>
              </a:ext>
            </a:extLst>
          </p:cNvPr>
          <p:cNvGrpSpPr/>
          <p:nvPr/>
        </p:nvGrpSpPr>
        <p:grpSpPr>
          <a:xfrm>
            <a:off x="10696575" y="3819525"/>
            <a:ext cx="899846" cy="466726"/>
            <a:chOff x="10696575" y="3819525"/>
            <a:chExt cx="899846" cy="466726"/>
          </a:xfrm>
        </p:grpSpPr>
        <p:sp>
          <p:nvSpPr>
            <p:cNvPr id="228" name="SMARTInkShape-632">
              <a:extLst>
                <a:ext uri="{FF2B5EF4-FFF2-40B4-BE49-F238E27FC236}">
                  <a16:creationId xmlns:a16="http://schemas.microsoft.com/office/drawing/2014/main" id="{FA20EAAD-33C3-FC0C-7931-5E1C25BF4C8A}"/>
                </a:ext>
              </a:extLst>
            </p:cNvPr>
            <p:cNvSpPr/>
            <p:nvPr>
              <p:custDataLst>
                <p:tags r:id="rId31"/>
              </p:custDataLst>
            </p:nvPr>
          </p:nvSpPr>
          <p:spPr>
            <a:xfrm>
              <a:off x="10696575" y="4086225"/>
              <a:ext cx="161926" cy="1"/>
            </a:xfrm>
            <a:custGeom>
              <a:avLst/>
              <a:gdLst/>
              <a:ahLst/>
              <a:cxnLst/>
              <a:rect l="0" t="0" r="0" b="0"/>
              <a:pathLst>
                <a:path w="161926" h="1">
                  <a:moveTo>
                    <a:pt x="0" y="0"/>
                  </a:moveTo>
                  <a:lnTo>
                    <a:pt x="0" y="0"/>
                  </a:lnTo>
                  <a:lnTo>
                    <a:pt x="44779" y="0"/>
                  </a:lnTo>
                  <a:lnTo>
                    <a:pt x="88499" y="0"/>
                  </a:lnTo>
                  <a:lnTo>
                    <a:pt x="161925"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9" name="SMARTInkShape-633">
              <a:extLst>
                <a:ext uri="{FF2B5EF4-FFF2-40B4-BE49-F238E27FC236}">
                  <a16:creationId xmlns:a16="http://schemas.microsoft.com/office/drawing/2014/main" id="{9AC91877-6CD8-E743-98F2-E8B7DEF0B3FF}"/>
                </a:ext>
              </a:extLst>
            </p:cNvPr>
            <p:cNvSpPr/>
            <p:nvPr>
              <p:custDataLst>
                <p:tags r:id="rId32"/>
              </p:custDataLst>
            </p:nvPr>
          </p:nvSpPr>
          <p:spPr>
            <a:xfrm>
              <a:off x="10915981" y="3962555"/>
              <a:ext cx="152070" cy="218921"/>
            </a:xfrm>
            <a:custGeom>
              <a:avLst/>
              <a:gdLst/>
              <a:ahLst/>
              <a:cxnLst/>
              <a:rect l="0" t="0" r="0" b="0"/>
              <a:pathLst>
                <a:path w="152070" h="218921">
                  <a:moveTo>
                    <a:pt x="28244" y="66520"/>
                  </a:moveTo>
                  <a:lnTo>
                    <a:pt x="28244" y="66520"/>
                  </a:lnTo>
                  <a:lnTo>
                    <a:pt x="28244" y="53263"/>
                  </a:lnTo>
                  <a:lnTo>
                    <a:pt x="31068" y="47222"/>
                  </a:lnTo>
                  <a:lnTo>
                    <a:pt x="43431" y="31562"/>
                  </a:lnTo>
                  <a:lnTo>
                    <a:pt x="45579" y="25231"/>
                  </a:lnTo>
                  <a:lnTo>
                    <a:pt x="47208" y="23118"/>
                  </a:lnTo>
                  <a:lnTo>
                    <a:pt x="74696" y="5802"/>
                  </a:lnTo>
                  <a:lnTo>
                    <a:pt x="97430" y="1022"/>
                  </a:lnTo>
                  <a:lnTo>
                    <a:pt x="121696" y="0"/>
                  </a:lnTo>
                  <a:lnTo>
                    <a:pt x="125469" y="2065"/>
                  </a:lnTo>
                  <a:lnTo>
                    <a:pt x="127986" y="5558"/>
                  </a:lnTo>
                  <a:lnTo>
                    <a:pt x="130783" y="15084"/>
                  </a:lnTo>
                  <a:lnTo>
                    <a:pt x="131297" y="34464"/>
                  </a:lnTo>
                  <a:lnTo>
                    <a:pt x="124730" y="74790"/>
                  </a:lnTo>
                  <a:lnTo>
                    <a:pt x="105758" y="119951"/>
                  </a:lnTo>
                  <a:lnTo>
                    <a:pt x="86947" y="153392"/>
                  </a:lnTo>
                  <a:lnTo>
                    <a:pt x="44024" y="193040"/>
                  </a:lnTo>
                  <a:lnTo>
                    <a:pt x="0" y="218742"/>
                  </a:lnTo>
                  <a:lnTo>
                    <a:pt x="44458" y="218916"/>
                  </a:lnTo>
                  <a:lnTo>
                    <a:pt x="83738" y="218919"/>
                  </a:lnTo>
                  <a:lnTo>
                    <a:pt x="152069" y="21892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0" name="SMARTInkShape-634">
              <a:extLst>
                <a:ext uri="{FF2B5EF4-FFF2-40B4-BE49-F238E27FC236}">
                  <a16:creationId xmlns:a16="http://schemas.microsoft.com/office/drawing/2014/main" id="{4F86717A-597C-0147-CFD8-5CCA0EFE8A62}"/>
                </a:ext>
              </a:extLst>
            </p:cNvPr>
            <p:cNvSpPr/>
            <p:nvPr>
              <p:custDataLst>
                <p:tags r:id="rId33"/>
              </p:custDataLst>
            </p:nvPr>
          </p:nvSpPr>
          <p:spPr>
            <a:xfrm>
              <a:off x="11153775" y="4133850"/>
              <a:ext cx="19051" cy="9526"/>
            </a:xfrm>
            <a:custGeom>
              <a:avLst/>
              <a:gdLst/>
              <a:ahLst/>
              <a:cxnLst/>
              <a:rect l="0" t="0" r="0" b="0"/>
              <a:pathLst>
                <a:path w="19051" h="9526">
                  <a:moveTo>
                    <a:pt x="0" y="9525"/>
                  </a:moveTo>
                  <a:lnTo>
                    <a:pt x="0" y="9525"/>
                  </a:lnTo>
                  <a:lnTo>
                    <a:pt x="8202" y="1324"/>
                  </a:lnTo>
                  <a:lnTo>
                    <a:pt x="1905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1" name="SMARTInkShape-635">
              <a:extLst>
                <a:ext uri="{FF2B5EF4-FFF2-40B4-BE49-F238E27FC236}">
                  <a16:creationId xmlns:a16="http://schemas.microsoft.com/office/drawing/2014/main" id="{9322E323-8711-68B2-0B09-005313D2F55E}"/>
                </a:ext>
              </a:extLst>
            </p:cNvPr>
            <p:cNvSpPr/>
            <p:nvPr>
              <p:custDataLst>
                <p:tags r:id="rId34"/>
              </p:custDataLst>
            </p:nvPr>
          </p:nvSpPr>
          <p:spPr>
            <a:xfrm>
              <a:off x="11277778" y="3895728"/>
              <a:ext cx="171106" cy="266698"/>
            </a:xfrm>
            <a:custGeom>
              <a:avLst/>
              <a:gdLst/>
              <a:ahLst/>
              <a:cxnLst/>
              <a:rect l="0" t="0" r="0" b="0"/>
              <a:pathLst>
                <a:path w="171106" h="266698">
                  <a:moveTo>
                    <a:pt x="56972" y="28572"/>
                  </a:moveTo>
                  <a:lnTo>
                    <a:pt x="56972" y="28572"/>
                  </a:lnTo>
                  <a:lnTo>
                    <a:pt x="65174" y="20371"/>
                  </a:lnTo>
                  <a:lnTo>
                    <a:pt x="74581" y="19164"/>
                  </a:lnTo>
                  <a:lnTo>
                    <a:pt x="84097" y="19057"/>
                  </a:lnTo>
                  <a:lnTo>
                    <a:pt x="84580" y="17996"/>
                  </a:lnTo>
                  <a:lnTo>
                    <a:pt x="85118" y="13994"/>
                  </a:lnTo>
                  <a:lnTo>
                    <a:pt x="86319" y="12503"/>
                  </a:lnTo>
                  <a:lnTo>
                    <a:pt x="93710" y="9915"/>
                  </a:lnTo>
                  <a:lnTo>
                    <a:pt x="94467" y="6874"/>
                  </a:lnTo>
                  <a:lnTo>
                    <a:pt x="95071" y="7"/>
                  </a:lnTo>
                  <a:lnTo>
                    <a:pt x="95072" y="4"/>
                  </a:lnTo>
                  <a:lnTo>
                    <a:pt x="95072" y="0"/>
                  </a:lnTo>
                  <a:lnTo>
                    <a:pt x="95072" y="5054"/>
                  </a:lnTo>
                  <a:lnTo>
                    <a:pt x="92248" y="10359"/>
                  </a:lnTo>
                  <a:lnTo>
                    <a:pt x="61173" y="53720"/>
                  </a:lnTo>
                  <a:lnTo>
                    <a:pt x="56098" y="64481"/>
                  </a:lnTo>
                  <a:lnTo>
                    <a:pt x="13589" y="109976"/>
                  </a:lnTo>
                  <a:lnTo>
                    <a:pt x="4371" y="120308"/>
                  </a:lnTo>
                  <a:lnTo>
                    <a:pt x="421" y="131421"/>
                  </a:lnTo>
                  <a:lnTo>
                    <a:pt x="0" y="137832"/>
                  </a:lnTo>
                  <a:lnTo>
                    <a:pt x="998" y="139512"/>
                  </a:lnTo>
                  <a:lnTo>
                    <a:pt x="2723" y="140632"/>
                  </a:lnTo>
                  <a:lnTo>
                    <a:pt x="10207" y="142208"/>
                  </a:lnTo>
                  <a:lnTo>
                    <a:pt x="53912" y="142814"/>
                  </a:lnTo>
                  <a:lnTo>
                    <a:pt x="68312" y="141788"/>
                  </a:lnTo>
                  <a:lnTo>
                    <a:pt x="114044" y="133934"/>
                  </a:lnTo>
                  <a:lnTo>
                    <a:pt x="145311" y="133381"/>
                  </a:lnTo>
                  <a:lnTo>
                    <a:pt x="151972" y="130540"/>
                  </a:lnTo>
                  <a:lnTo>
                    <a:pt x="158461" y="126808"/>
                  </a:lnTo>
                  <a:lnTo>
                    <a:pt x="170711" y="123939"/>
                  </a:lnTo>
                  <a:lnTo>
                    <a:pt x="171105" y="128913"/>
                  </a:lnTo>
                  <a:lnTo>
                    <a:pt x="154789" y="176486"/>
                  </a:lnTo>
                  <a:lnTo>
                    <a:pt x="142086" y="217529"/>
                  </a:lnTo>
                  <a:lnTo>
                    <a:pt x="135813" y="237665"/>
                  </a:lnTo>
                  <a:lnTo>
                    <a:pt x="135404" y="249560"/>
                  </a:lnTo>
                  <a:lnTo>
                    <a:pt x="152222" y="266697"/>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2" name="SMARTInkShape-636">
              <a:extLst>
                <a:ext uri="{FF2B5EF4-FFF2-40B4-BE49-F238E27FC236}">
                  <a16:creationId xmlns:a16="http://schemas.microsoft.com/office/drawing/2014/main" id="{E734D7F9-1B4D-0FB4-446C-11F0F5B71BE4}"/>
                </a:ext>
              </a:extLst>
            </p:cNvPr>
            <p:cNvSpPr/>
            <p:nvPr>
              <p:custDataLst>
                <p:tags r:id="rId35"/>
              </p:custDataLst>
            </p:nvPr>
          </p:nvSpPr>
          <p:spPr>
            <a:xfrm>
              <a:off x="11422914" y="3819525"/>
              <a:ext cx="173507" cy="466726"/>
            </a:xfrm>
            <a:custGeom>
              <a:avLst/>
              <a:gdLst/>
              <a:ahLst/>
              <a:cxnLst/>
              <a:rect l="0" t="0" r="0" b="0"/>
              <a:pathLst>
                <a:path w="173507" h="466726">
                  <a:moveTo>
                    <a:pt x="64236" y="0"/>
                  </a:moveTo>
                  <a:lnTo>
                    <a:pt x="64236" y="0"/>
                  </a:lnTo>
                  <a:lnTo>
                    <a:pt x="77493" y="0"/>
                  </a:lnTo>
                  <a:lnTo>
                    <a:pt x="83532" y="2822"/>
                  </a:lnTo>
                  <a:lnTo>
                    <a:pt x="101092" y="18314"/>
                  </a:lnTo>
                  <a:lnTo>
                    <a:pt x="128344" y="65846"/>
                  </a:lnTo>
                  <a:lnTo>
                    <a:pt x="143105" y="104611"/>
                  </a:lnTo>
                  <a:lnTo>
                    <a:pt x="156211" y="143901"/>
                  </a:lnTo>
                  <a:lnTo>
                    <a:pt x="166169" y="188507"/>
                  </a:lnTo>
                  <a:lnTo>
                    <a:pt x="173506" y="228207"/>
                  </a:lnTo>
                  <a:lnTo>
                    <a:pt x="171988" y="257058"/>
                  </a:lnTo>
                  <a:lnTo>
                    <a:pt x="161994" y="295252"/>
                  </a:lnTo>
                  <a:lnTo>
                    <a:pt x="151880" y="322785"/>
                  </a:lnTo>
                  <a:lnTo>
                    <a:pt x="118921" y="363273"/>
                  </a:lnTo>
                  <a:lnTo>
                    <a:pt x="77277" y="405959"/>
                  </a:lnTo>
                  <a:lnTo>
                    <a:pt x="32507" y="448707"/>
                  </a:lnTo>
                  <a:lnTo>
                    <a:pt x="0" y="465070"/>
                  </a:lnTo>
                  <a:lnTo>
                    <a:pt x="246" y="465622"/>
                  </a:lnTo>
                  <a:lnTo>
                    <a:pt x="7086" y="4667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38" name="SMARTInkShape-Group136">
            <a:extLst>
              <a:ext uri="{FF2B5EF4-FFF2-40B4-BE49-F238E27FC236}">
                <a16:creationId xmlns:a16="http://schemas.microsoft.com/office/drawing/2014/main" id="{32672C80-6410-E71B-20E4-7C136D1CF59B}"/>
              </a:ext>
            </a:extLst>
          </p:cNvPr>
          <p:cNvGrpSpPr/>
          <p:nvPr/>
        </p:nvGrpSpPr>
        <p:grpSpPr>
          <a:xfrm>
            <a:off x="4248150" y="6457960"/>
            <a:ext cx="485772" cy="212412"/>
            <a:chOff x="4248150" y="6457960"/>
            <a:chExt cx="485772" cy="212412"/>
          </a:xfrm>
        </p:grpSpPr>
        <p:sp>
          <p:nvSpPr>
            <p:cNvPr id="234" name="SMARTInkShape-637">
              <a:extLst>
                <a:ext uri="{FF2B5EF4-FFF2-40B4-BE49-F238E27FC236}">
                  <a16:creationId xmlns:a16="http://schemas.microsoft.com/office/drawing/2014/main" id="{295CE604-724C-6502-DAD8-8747A7016490}"/>
                </a:ext>
              </a:extLst>
            </p:cNvPr>
            <p:cNvSpPr/>
            <p:nvPr>
              <p:custDataLst>
                <p:tags r:id="rId27"/>
              </p:custDataLst>
            </p:nvPr>
          </p:nvSpPr>
          <p:spPr>
            <a:xfrm>
              <a:off x="4248150" y="6572250"/>
              <a:ext cx="133351" cy="8201"/>
            </a:xfrm>
            <a:custGeom>
              <a:avLst/>
              <a:gdLst/>
              <a:ahLst/>
              <a:cxnLst/>
              <a:rect l="0" t="0" r="0" b="0"/>
              <a:pathLst>
                <a:path w="133351" h="8201">
                  <a:moveTo>
                    <a:pt x="0" y="0"/>
                  </a:moveTo>
                  <a:lnTo>
                    <a:pt x="0" y="0"/>
                  </a:lnTo>
                  <a:lnTo>
                    <a:pt x="43848" y="0"/>
                  </a:lnTo>
                  <a:lnTo>
                    <a:pt x="69731" y="1058"/>
                  </a:lnTo>
                  <a:lnTo>
                    <a:pt x="101584" y="8200"/>
                  </a:lnTo>
                  <a:lnTo>
                    <a:pt x="111471" y="6114"/>
                  </a:lnTo>
                  <a:lnTo>
                    <a:pt x="133350"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5" name="SMARTInkShape-638">
              <a:extLst>
                <a:ext uri="{FF2B5EF4-FFF2-40B4-BE49-F238E27FC236}">
                  <a16:creationId xmlns:a16="http://schemas.microsoft.com/office/drawing/2014/main" id="{52FC3E3B-2D6C-68C6-7C20-DE7A41B8F322}"/>
                </a:ext>
              </a:extLst>
            </p:cNvPr>
            <p:cNvSpPr/>
            <p:nvPr>
              <p:custDataLst>
                <p:tags r:id="rId28"/>
              </p:custDataLst>
            </p:nvPr>
          </p:nvSpPr>
          <p:spPr>
            <a:xfrm>
              <a:off x="4429125" y="6496180"/>
              <a:ext cx="95251" cy="133221"/>
            </a:xfrm>
            <a:custGeom>
              <a:avLst/>
              <a:gdLst/>
              <a:ahLst/>
              <a:cxnLst/>
              <a:rect l="0" t="0" r="0" b="0"/>
              <a:pathLst>
                <a:path w="95251" h="133221">
                  <a:moveTo>
                    <a:pt x="0" y="37970"/>
                  </a:moveTo>
                  <a:lnTo>
                    <a:pt x="0" y="37970"/>
                  </a:lnTo>
                  <a:lnTo>
                    <a:pt x="0" y="23781"/>
                  </a:lnTo>
                  <a:lnTo>
                    <a:pt x="2822" y="18259"/>
                  </a:lnTo>
                  <a:lnTo>
                    <a:pt x="5057" y="15304"/>
                  </a:lnTo>
                  <a:lnTo>
                    <a:pt x="10361" y="12021"/>
                  </a:lnTo>
                  <a:lnTo>
                    <a:pt x="16247" y="9504"/>
                  </a:lnTo>
                  <a:lnTo>
                    <a:pt x="25510" y="3195"/>
                  </a:lnTo>
                  <a:lnTo>
                    <a:pt x="34958" y="855"/>
                  </a:lnTo>
                  <a:lnTo>
                    <a:pt x="45748" y="0"/>
                  </a:lnTo>
                  <a:lnTo>
                    <a:pt x="52126" y="4964"/>
                  </a:lnTo>
                  <a:lnTo>
                    <a:pt x="54917" y="13070"/>
                  </a:lnTo>
                  <a:lnTo>
                    <a:pt x="56709" y="40578"/>
                  </a:lnTo>
                  <a:lnTo>
                    <a:pt x="54132" y="52534"/>
                  </a:lnTo>
                  <a:lnTo>
                    <a:pt x="30296" y="90754"/>
                  </a:lnTo>
                  <a:lnTo>
                    <a:pt x="1911" y="121738"/>
                  </a:lnTo>
                  <a:lnTo>
                    <a:pt x="850" y="125648"/>
                  </a:lnTo>
                  <a:lnTo>
                    <a:pt x="4" y="133180"/>
                  </a:lnTo>
                  <a:lnTo>
                    <a:pt x="45988" y="133220"/>
                  </a:lnTo>
                  <a:lnTo>
                    <a:pt x="95250" y="13322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6" name="SMARTInkShape-639">
              <a:extLst>
                <a:ext uri="{FF2B5EF4-FFF2-40B4-BE49-F238E27FC236}">
                  <a16:creationId xmlns:a16="http://schemas.microsoft.com/office/drawing/2014/main" id="{F28C20E3-D867-951E-7ECC-57E31EBF9A58}"/>
                </a:ext>
              </a:extLst>
            </p:cNvPr>
            <p:cNvSpPr/>
            <p:nvPr>
              <p:custDataLst>
                <p:tags r:id="rId29"/>
              </p:custDataLst>
            </p:nvPr>
          </p:nvSpPr>
          <p:spPr>
            <a:xfrm>
              <a:off x="4562475" y="6591300"/>
              <a:ext cx="9526" cy="19051"/>
            </a:xfrm>
            <a:custGeom>
              <a:avLst/>
              <a:gdLst/>
              <a:ahLst/>
              <a:cxnLst/>
              <a:rect l="0" t="0" r="0" b="0"/>
              <a:pathLst>
                <a:path w="9526" h="19051">
                  <a:moveTo>
                    <a:pt x="0" y="19050"/>
                  </a:moveTo>
                  <a:lnTo>
                    <a:pt x="0" y="19050"/>
                  </a:lnTo>
                  <a:lnTo>
                    <a:pt x="0" y="10850"/>
                  </a:lnTo>
                  <a:lnTo>
                    <a:pt x="9525" y="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7" name="SMARTInkShape-640">
              <a:extLst>
                <a:ext uri="{FF2B5EF4-FFF2-40B4-BE49-F238E27FC236}">
                  <a16:creationId xmlns:a16="http://schemas.microsoft.com/office/drawing/2014/main" id="{DF25BFB4-9222-A4D6-0A41-0AECFF86319C}"/>
                </a:ext>
              </a:extLst>
            </p:cNvPr>
            <p:cNvSpPr/>
            <p:nvPr>
              <p:custDataLst>
                <p:tags r:id="rId30"/>
              </p:custDataLst>
            </p:nvPr>
          </p:nvSpPr>
          <p:spPr>
            <a:xfrm>
              <a:off x="4602465" y="6457960"/>
              <a:ext cx="131457" cy="212412"/>
            </a:xfrm>
            <a:custGeom>
              <a:avLst/>
              <a:gdLst/>
              <a:ahLst/>
              <a:cxnLst/>
              <a:rect l="0" t="0" r="0" b="0"/>
              <a:pathLst>
                <a:path w="131457" h="212412">
                  <a:moveTo>
                    <a:pt x="64785" y="19040"/>
                  </a:moveTo>
                  <a:lnTo>
                    <a:pt x="64785" y="19040"/>
                  </a:lnTo>
                  <a:lnTo>
                    <a:pt x="64785" y="13552"/>
                  </a:lnTo>
                  <a:lnTo>
                    <a:pt x="64785" y="15896"/>
                  </a:lnTo>
                  <a:lnTo>
                    <a:pt x="64785" y="4459"/>
                  </a:lnTo>
                  <a:lnTo>
                    <a:pt x="65843" y="2970"/>
                  </a:lnTo>
                  <a:lnTo>
                    <a:pt x="67607" y="1976"/>
                  </a:lnTo>
                  <a:lnTo>
                    <a:pt x="73918" y="106"/>
                  </a:lnTo>
                  <a:lnTo>
                    <a:pt x="66074" y="0"/>
                  </a:lnTo>
                  <a:lnTo>
                    <a:pt x="65645" y="1055"/>
                  </a:lnTo>
                  <a:lnTo>
                    <a:pt x="59738" y="41902"/>
                  </a:lnTo>
                  <a:lnTo>
                    <a:pt x="51606" y="53190"/>
                  </a:lnTo>
                  <a:lnTo>
                    <a:pt x="37949" y="68317"/>
                  </a:lnTo>
                  <a:lnTo>
                    <a:pt x="14087" y="97955"/>
                  </a:lnTo>
                  <a:lnTo>
                    <a:pt x="7680" y="101738"/>
                  </a:lnTo>
                  <a:lnTo>
                    <a:pt x="0" y="104167"/>
                  </a:lnTo>
                  <a:lnTo>
                    <a:pt x="429" y="105425"/>
                  </a:lnTo>
                  <a:lnTo>
                    <a:pt x="3727" y="109645"/>
                  </a:lnTo>
                  <a:lnTo>
                    <a:pt x="8720" y="112226"/>
                  </a:lnTo>
                  <a:lnTo>
                    <a:pt x="25770" y="114018"/>
                  </a:lnTo>
                  <a:lnTo>
                    <a:pt x="67462" y="113207"/>
                  </a:lnTo>
                  <a:lnTo>
                    <a:pt x="98412" y="104587"/>
                  </a:lnTo>
                  <a:lnTo>
                    <a:pt x="112153" y="97400"/>
                  </a:lnTo>
                  <a:lnTo>
                    <a:pt x="115414" y="96680"/>
                  </a:lnTo>
                  <a:lnTo>
                    <a:pt x="131293" y="85842"/>
                  </a:lnTo>
                  <a:lnTo>
                    <a:pt x="131456" y="130498"/>
                  </a:lnTo>
                  <a:lnTo>
                    <a:pt x="123259" y="173352"/>
                  </a:lnTo>
                  <a:lnTo>
                    <a:pt x="121987" y="212411"/>
                  </a:lnTo>
                  <a:lnTo>
                    <a:pt x="121935" y="209540"/>
                  </a:lnTo>
                </a:path>
              </a:pathLst>
            </a:custGeom>
            <a:ln w="19050">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41" name="SMARTInkShape-Group137">
            <a:extLst>
              <a:ext uri="{FF2B5EF4-FFF2-40B4-BE49-F238E27FC236}">
                <a16:creationId xmlns:a16="http://schemas.microsoft.com/office/drawing/2014/main" id="{60CB73A9-827E-8689-E470-A978F1E2C9D2}"/>
              </a:ext>
            </a:extLst>
          </p:cNvPr>
          <p:cNvGrpSpPr/>
          <p:nvPr/>
        </p:nvGrpSpPr>
        <p:grpSpPr>
          <a:xfrm>
            <a:off x="9072268" y="4914900"/>
            <a:ext cx="186033" cy="123826"/>
            <a:chOff x="9072268" y="4914900"/>
            <a:chExt cx="186033" cy="123826"/>
          </a:xfrm>
        </p:grpSpPr>
        <p:sp>
          <p:nvSpPr>
            <p:cNvPr id="239" name="SMARTInkShape-641">
              <a:extLst>
                <a:ext uri="{FF2B5EF4-FFF2-40B4-BE49-F238E27FC236}">
                  <a16:creationId xmlns:a16="http://schemas.microsoft.com/office/drawing/2014/main" id="{994B3F88-6989-4089-DCE3-0AC07FD978AA}"/>
                </a:ext>
              </a:extLst>
            </p:cNvPr>
            <p:cNvSpPr/>
            <p:nvPr>
              <p:custDataLst>
                <p:tags r:id="rId25"/>
              </p:custDataLst>
            </p:nvPr>
          </p:nvSpPr>
          <p:spPr>
            <a:xfrm>
              <a:off x="9105901" y="4914900"/>
              <a:ext cx="133350" cy="9526"/>
            </a:xfrm>
            <a:custGeom>
              <a:avLst/>
              <a:gdLst/>
              <a:ahLst/>
              <a:cxnLst/>
              <a:rect l="0" t="0" r="0" b="0"/>
              <a:pathLst>
                <a:path w="133350" h="9526">
                  <a:moveTo>
                    <a:pt x="9524" y="0"/>
                  </a:moveTo>
                  <a:lnTo>
                    <a:pt x="9524" y="0"/>
                  </a:lnTo>
                  <a:lnTo>
                    <a:pt x="9" y="0"/>
                  </a:lnTo>
                  <a:lnTo>
                    <a:pt x="0" y="8201"/>
                  </a:lnTo>
                  <a:lnTo>
                    <a:pt x="1057" y="8642"/>
                  </a:lnTo>
                  <a:lnTo>
                    <a:pt x="47677" y="9525"/>
                  </a:lnTo>
                  <a:lnTo>
                    <a:pt x="95075" y="9525"/>
                  </a:lnTo>
                  <a:lnTo>
                    <a:pt x="133349" y="95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0" name="SMARTInkShape-642">
              <a:extLst>
                <a:ext uri="{FF2B5EF4-FFF2-40B4-BE49-F238E27FC236}">
                  <a16:creationId xmlns:a16="http://schemas.microsoft.com/office/drawing/2014/main" id="{648F37E5-5469-C26C-A778-DD561C0D8E77}"/>
                </a:ext>
              </a:extLst>
            </p:cNvPr>
            <p:cNvSpPr/>
            <p:nvPr>
              <p:custDataLst>
                <p:tags r:id="rId26"/>
              </p:custDataLst>
            </p:nvPr>
          </p:nvSpPr>
          <p:spPr>
            <a:xfrm>
              <a:off x="9072268" y="5038725"/>
              <a:ext cx="186033" cy="1"/>
            </a:xfrm>
            <a:custGeom>
              <a:avLst/>
              <a:gdLst/>
              <a:ahLst/>
              <a:cxnLst/>
              <a:rect l="0" t="0" r="0" b="0"/>
              <a:pathLst>
                <a:path w="186033" h="1">
                  <a:moveTo>
                    <a:pt x="5057" y="0"/>
                  </a:moveTo>
                  <a:lnTo>
                    <a:pt x="5057" y="0"/>
                  </a:lnTo>
                  <a:lnTo>
                    <a:pt x="0" y="0"/>
                  </a:lnTo>
                  <a:lnTo>
                    <a:pt x="38008" y="0"/>
                  </a:lnTo>
                  <a:lnTo>
                    <a:pt x="84434" y="0"/>
                  </a:lnTo>
                  <a:lnTo>
                    <a:pt x="125041" y="0"/>
                  </a:lnTo>
                  <a:lnTo>
                    <a:pt x="186032"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45" name="SMARTInkShape-Group138">
            <a:extLst>
              <a:ext uri="{FF2B5EF4-FFF2-40B4-BE49-F238E27FC236}">
                <a16:creationId xmlns:a16="http://schemas.microsoft.com/office/drawing/2014/main" id="{69B61594-62E8-4C18-24E0-64D7F14392DF}"/>
              </a:ext>
            </a:extLst>
          </p:cNvPr>
          <p:cNvGrpSpPr/>
          <p:nvPr/>
        </p:nvGrpSpPr>
        <p:grpSpPr>
          <a:xfrm>
            <a:off x="9526593" y="4934069"/>
            <a:ext cx="134325" cy="228051"/>
            <a:chOff x="9526593" y="4934069"/>
            <a:chExt cx="134325" cy="228051"/>
          </a:xfrm>
        </p:grpSpPr>
        <p:sp>
          <p:nvSpPr>
            <p:cNvPr id="242" name="SMARTInkShape-643">
              <a:extLst>
                <a:ext uri="{FF2B5EF4-FFF2-40B4-BE49-F238E27FC236}">
                  <a16:creationId xmlns:a16="http://schemas.microsoft.com/office/drawing/2014/main" id="{138B8E67-A21D-8332-13BE-69CE0AF9E2EB}"/>
                </a:ext>
              </a:extLst>
            </p:cNvPr>
            <p:cNvSpPr/>
            <p:nvPr>
              <p:custDataLst>
                <p:tags r:id="rId22"/>
              </p:custDataLst>
            </p:nvPr>
          </p:nvSpPr>
          <p:spPr>
            <a:xfrm>
              <a:off x="9526593" y="4934069"/>
              <a:ext cx="112317" cy="228051"/>
            </a:xfrm>
            <a:custGeom>
              <a:avLst/>
              <a:gdLst/>
              <a:ahLst/>
              <a:cxnLst/>
              <a:rect l="0" t="0" r="0" b="0"/>
              <a:pathLst>
                <a:path w="112317" h="228051">
                  <a:moveTo>
                    <a:pt x="103182" y="18931"/>
                  </a:moveTo>
                  <a:lnTo>
                    <a:pt x="103182" y="18931"/>
                  </a:lnTo>
                  <a:lnTo>
                    <a:pt x="112316" y="9798"/>
                  </a:lnTo>
                  <a:lnTo>
                    <a:pt x="104471" y="1239"/>
                  </a:lnTo>
                  <a:lnTo>
                    <a:pt x="81837" y="0"/>
                  </a:lnTo>
                  <a:lnTo>
                    <a:pt x="74998" y="2756"/>
                  </a:lnTo>
                  <a:lnTo>
                    <a:pt x="61984" y="13150"/>
                  </a:lnTo>
                  <a:lnTo>
                    <a:pt x="26149" y="60123"/>
                  </a:lnTo>
                  <a:lnTo>
                    <a:pt x="6474" y="95742"/>
                  </a:lnTo>
                  <a:lnTo>
                    <a:pt x="0" y="126805"/>
                  </a:lnTo>
                  <a:lnTo>
                    <a:pt x="1544" y="165240"/>
                  </a:lnTo>
                  <a:lnTo>
                    <a:pt x="8862" y="192457"/>
                  </a:lnTo>
                  <a:lnTo>
                    <a:pt x="20554" y="210046"/>
                  </a:lnTo>
                  <a:lnTo>
                    <a:pt x="37425" y="225841"/>
                  </a:lnTo>
                  <a:lnTo>
                    <a:pt x="40718" y="2280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3" name="SMARTInkShape-644">
              <a:extLst>
                <a:ext uri="{FF2B5EF4-FFF2-40B4-BE49-F238E27FC236}">
                  <a16:creationId xmlns:a16="http://schemas.microsoft.com/office/drawing/2014/main" id="{B7386C4D-869B-6A5B-F103-86C2CC154C51}"/>
                </a:ext>
              </a:extLst>
            </p:cNvPr>
            <p:cNvSpPr/>
            <p:nvPr>
              <p:custDataLst>
                <p:tags r:id="rId23"/>
              </p:custDataLst>
            </p:nvPr>
          </p:nvSpPr>
          <p:spPr>
            <a:xfrm>
              <a:off x="9633087" y="5116885"/>
              <a:ext cx="23865" cy="36166"/>
            </a:xfrm>
            <a:custGeom>
              <a:avLst/>
              <a:gdLst/>
              <a:ahLst/>
              <a:cxnLst/>
              <a:rect l="0" t="0" r="0" b="0"/>
              <a:pathLst>
                <a:path w="23865" h="36166">
                  <a:moveTo>
                    <a:pt x="0" y="36165"/>
                  </a:moveTo>
                  <a:lnTo>
                    <a:pt x="0" y="36165"/>
                  </a:lnTo>
                  <a:lnTo>
                    <a:pt x="17342" y="14951"/>
                  </a:lnTo>
                  <a:lnTo>
                    <a:pt x="23864"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4" name="SMARTInkShape-645">
              <a:extLst>
                <a:ext uri="{FF2B5EF4-FFF2-40B4-BE49-F238E27FC236}">
                  <a16:creationId xmlns:a16="http://schemas.microsoft.com/office/drawing/2014/main" id="{5EBB89C7-0C10-F0BE-2AD7-3C266C8C5D2C}"/>
                </a:ext>
              </a:extLst>
            </p:cNvPr>
            <p:cNvSpPr/>
            <p:nvPr>
              <p:custDataLst>
                <p:tags r:id="rId24"/>
              </p:custDataLst>
            </p:nvPr>
          </p:nvSpPr>
          <p:spPr>
            <a:xfrm>
              <a:off x="9620250" y="4936268"/>
              <a:ext cx="40668" cy="33806"/>
            </a:xfrm>
            <a:custGeom>
              <a:avLst/>
              <a:gdLst/>
              <a:ahLst/>
              <a:cxnLst/>
              <a:rect l="0" t="0" r="0" b="0"/>
              <a:pathLst>
                <a:path w="40668" h="33806">
                  <a:moveTo>
                    <a:pt x="40667" y="33805"/>
                  </a:moveTo>
                  <a:lnTo>
                    <a:pt x="40667" y="33805"/>
                  </a:lnTo>
                  <a:lnTo>
                    <a:pt x="39755" y="31090"/>
                  </a:lnTo>
                  <a:lnTo>
                    <a:pt x="17138" y="5505"/>
                  </a:lnTo>
                  <a:lnTo>
                    <a:pt x="10086" y="1159"/>
                  </a:lnTo>
                  <a:lnTo>
                    <a:pt x="6724" y="0"/>
                  </a:lnTo>
                  <a:lnTo>
                    <a:pt x="4483" y="1344"/>
                  </a:lnTo>
                  <a:lnTo>
                    <a:pt x="0" y="1673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53" name="SMARTInkShape-Group139">
            <a:extLst>
              <a:ext uri="{FF2B5EF4-FFF2-40B4-BE49-F238E27FC236}">
                <a16:creationId xmlns:a16="http://schemas.microsoft.com/office/drawing/2014/main" id="{C9EF6FE1-18E4-A6D2-3AA7-521C04175A0D}"/>
              </a:ext>
            </a:extLst>
          </p:cNvPr>
          <p:cNvGrpSpPr/>
          <p:nvPr/>
        </p:nvGrpSpPr>
        <p:grpSpPr>
          <a:xfrm>
            <a:off x="9515602" y="4928801"/>
            <a:ext cx="1380999" cy="262085"/>
            <a:chOff x="9515602" y="4928801"/>
            <a:chExt cx="1380999" cy="262085"/>
          </a:xfrm>
        </p:grpSpPr>
        <p:sp>
          <p:nvSpPr>
            <p:cNvPr id="246" name="SMARTInkShape-646">
              <a:extLst>
                <a:ext uri="{FF2B5EF4-FFF2-40B4-BE49-F238E27FC236}">
                  <a16:creationId xmlns:a16="http://schemas.microsoft.com/office/drawing/2014/main" id="{F8714EAD-F259-46A7-2FC4-F559FFDBC30B}"/>
                </a:ext>
              </a:extLst>
            </p:cNvPr>
            <p:cNvSpPr/>
            <p:nvPr>
              <p:custDataLst>
                <p:tags r:id="rId15"/>
              </p:custDataLst>
            </p:nvPr>
          </p:nvSpPr>
          <p:spPr>
            <a:xfrm>
              <a:off x="9848850" y="5135837"/>
              <a:ext cx="47626" cy="34407"/>
            </a:xfrm>
            <a:custGeom>
              <a:avLst/>
              <a:gdLst/>
              <a:ahLst/>
              <a:cxnLst/>
              <a:rect l="0" t="0" r="0" b="0"/>
              <a:pathLst>
                <a:path w="47626" h="34407">
                  <a:moveTo>
                    <a:pt x="0" y="7663"/>
                  </a:moveTo>
                  <a:lnTo>
                    <a:pt x="0" y="7663"/>
                  </a:lnTo>
                  <a:lnTo>
                    <a:pt x="22389" y="7663"/>
                  </a:lnTo>
                  <a:lnTo>
                    <a:pt x="24452" y="8721"/>
                  </a:lnTo>
                  <a:lnTo>
                    <a:pt x="25826" y="10485"/>
                  </a:lnTo>
                  <a:lnTo>
                    <a:pt x="26743" y="12719"/>
                  </a:lnTo>
                  <a:lnTo>
                    <a:pt x="26295" y="15267"/>
                  </a:lnTo>
                  <a:lnTo>
                    <a:pt x="20609" y="23910"/>
                  </a:lnTo>
                  <a:lnTo>
                    <a:pt x="15156" y="30053"/>
                  </a:lnTo>
                  <a:lnTo>
                    <a:pt x="9206" y="33489"/>
                  </a:lnTo>
                  <a:lnTo>
                    <a:pt x="6137" y="34406"/>
                  </a:lnTo>
                  <a:lnTo>
                    <a:pt x="4092" y="33958"/>
                  </a:lnTo>
                  <a:lnTo>
                    <a:pt x="2728" y="32601"/>
                  </a:lnTo>
                  <a:lnTo>
                    <a:pt x="1212" y="28271"/>
                  </a:lnTo>
                  <a:lnTo>
                    <a:pt x="539" y="22820"/>
                  </a:lnTo>
                  <a:lnTo>
                    <a:pt x="3061" y="16868"/>
                  </a:lnTo>
                  <a:lnTo>
                    <a:pt x="6652" y="10695"/>
                  </a:lnTo>
                  <a:lnTo>
                    <a:pt x="8248" y="4425"/>
                  </a:lnTo>
                  <a:lnTo>
                    <a:pt x="9733" y="2329"/>
                  </a:lnTo>
                  <a:lnTo>
                    <a:pt x="11780" y="932"/>
                  </a:lnTo>
                  <a:lnTo>
                    <a:pt x="14204" y="0"/>
                  </a:lnTo>
                  <a:lnTo>
                    <a:pt x="16876" y="439"/>
                  </a:lnTo>
                  <a:lnTo>
                    <a:pt x="22671" y="3747"/>
                  </a:lnTo>
                  <a:lnTo>
                    <a:pt x="24640" y="6110"/>
                  </a:lnTo>
                  <a:lnTo>
                    <a:pt x="26825" y="11559"/>
                  </a:lnTo>
                  <a:lnTo>
                    <a:pt x="33442" y="17509"/>
                  </a:lnTo>
                  <a:lnTo>
                    <a:pt x="47625" y="2671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7" name="SMARTInkShape-647">
              <a:extLst>
                <a:ext uri="{FF2B5EF4-FFF2-40B4-BE49-F238E27FC236}">
                  <a16:creationId xmlns:a16="http://schemas.microsoft.com/office/drawing/2014/main" id="{EB7EA483-1454-5584-C0CC-B3088B3428CB}"/>
                </a:ext>
              </a:extLst>
            </p:cNvPr>
            <p:cNvSpPr/>
            <p:nvPr>
              <p:custDataLst>
                <p:tags r:id="rId16"/>
              </p:custDataLst>
            </p:nvPr>
          </p:nvSpPr>
          <p:spPr>
            <a:xfrm>
              <a:off x="9544050" y="4935454"/>
              <a:ext cx="175965" cy="208047"/>
            </a:xfrm>
            <a:custGeom>
              <a:avLst/>
              <a:gdLst/>
              <a:ahLst/>
              <a:cxnLst/>
              <a:rect l="0" t="0" r="0" b="0"/>
              <a:pathLst>
                <a:path w="175965" h="208047">
                  <a:moveTo>
                    <a:pt x="142875" y="208046"/>
                  </a:moveTo>
                  <a:lnTo>
                    <a:pt x="142875" y="208046"/>
                  </a:lnTo>
                  <a:lnTo>
                    <a:pt x="150480" y="199384"/>
                  </a:lnTo>
                  <a:lnTo>
                    <a:pt x="167327" y="167347"/>
                  </a:lnTo>
                  <a:lnTo>
                    <a:pt x="175964" y="138102"/>
                  </a:lnTo>
                  <a:lnTo>
                    <a:pt x="174434" y="106770"/>
                  </a:lnTo>
                  <a:lnTo>
                    <a:pt x="167279" y="70676"/>
                  </a:lnTo>
                  <a:lnTo>
                    <a:pt x="148341" y="38227"/>
                  </a:lnTo>
                  <a:lnTo>
                    <a:pt x="127679" y="18617"/>
                  </a:lnTo>
                  <a:lnTo>
                    <a:pt x="98037" y="6104"/>
                  </a:lnTo>
                  <a:lnTo>
                    <a:pt x="62445" y="750"/>
                  </a:lnTo>
                  <a:lnTo>
                    <a:pt x="16725" y="0"/>
                  </a:lnTo>
                  <a:lnTo>
                    <a:pt x="0" y="8021"/>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8" name="SMARTInkShape-648">
              <a:extLst>
                <a:ext uri="{FF2B5EF4-FFF2-40B4-BE49-F238E27FC236}">
                  <a16:creationId xmlns:a16="http://schemas.microsoft.com/office/drawing/2014/main" id="{708ACEA8-6FC3-C0D1-2230-54E2F9588327}"/>
                </a:ext>
              </a:extLst>
            </p:cNvPr>
            <p:cNvSpPr/>
            <p:nvPr>
              <p:custDataLst>
                <p:tags r:id="rId17"/>
              </p:custDataLst>
            </p:nvPr>
          </p:nvSpPr>
          <p:spPr>
            <a:xfrm>
              <a:off x="9515602" y="4933950"/>
              <a:ext cx="133224" cy="237995"/>
            </a:xfrm>
            <a:custGeom>
              <a:avLst/>
              <a:gdLst/>
              <a:ahLst/>
              <a:cxnLst/>
              <a:rect l="0" t="0" r="0" b="0"/>
              <a:pathLst>
                <a:path w="133224" h="237995">
                  <a:moveTo>
                    <a:pt x="104648" y="28575"/>
                  </a:moveTo>
                  <a:lnTo>
                    <a:pt x="104648" y="28575"/>
                  </a:lnTo>
                  <a:lnTo>
                    <a:pt x="113782" y="28575"/>
                  </a:lnTo>
                  <a:lnTo>
                    <a:pt x="114058" y="23519"/>
                  </a:lnTo>
                  <a:lnTo>
                    <a:pt x="113037" y="22030"/>
                  </a:lnTo>
                  <a:lnTo>
                    <a:pt x="111300" y="21036"/>
                  </a:lnTo>
                  <a:lnTo>
                    <a:pt x="109083" y="20374"/>
                  </a:lnTo>
                  <a:lnTo>
                    <a:pt x="108663" y="19933"/>
                  </a:lnTo>
                  <a:lnTo>
                    <a:pt x="109442" y="19638"/>
                  </a:lnTo>
                  <a:lnTo>
                    <a:pt x="111019" y="19442"/>
                  </a:lnTo>
                  <a:lnTo>
                    <a:pt x="111011" y="18254"/>
                  </a:lnTo>
                  <a:lnTo>
                    <a:pt x="104958" y="9928"/>
                  </a:lnTo>
                  <a:lnTo>
                    <a:pt x="104648" y="10"/>
                  </a:lnTo>
                  <a:lnTo>
                    <a:pt x="87037" y="0"/>
                  </a:lnTo>
                  <a:lnTo>
                    <a:pt x="78278" y="6545"/>
                  </a:lnTo>
                  <a:lnTo>
                    <a:pt x="72467" y="8201"/>
                  </a:lnTo>
                  <a:lnTo>
                    <a:pt x="70494" y="9701"/>
                  </a:lnTo>
                  <a:lnTo>
                    <a:pt x="66659" y="15810"/>
                  </a:lnTo>
                  <a:lnTo>
                    <a:pt x="62011" y="17609"/>
                  </a:lnTo>
                  <a:lnTo>
                    <a:pt x="60349" y="19148"/>
                  </a:lnTo>
                  <a:lnTo>
                    <a:pt x="52405" y="32181"/>
                  </a:lnTo>
                  <a:lnTo>
                    <a:pt x="23130" y="63507"/>
                  </a:lnTo>
                  <a:lnTo>
                    <a:pt x="11630" y="93264"/>
                  </a:lnTo>
                  <a:lnTo>
                    <a:pt x="9332" y="100718"/>
                  </a:lnTo>
                  <a:lnTo>
                    <a:pt x="2055" y="114125"/>
                  </a:lnTo>
                  <a:lnTo>
                    <a:pt x="0" y="136515"/>
                  </a:lnTo>
                  <a:lnTo>
                    <a:pt x="2751" y="142870"/>
                  </a:lnTo>
                  <a:lnTo>
                    <a:pt x="6443" y="149223"/>
                  </a:lnTo>
                  <a:lnTo>
                    <a:pt x="8814" y="161925"/>
                  </a:lnTo>
                  <a:lnTo>
                    <a:pt x="10434" y="188383"/>
                  </a:lnTo>
                  <a:lnTo>
                    <a:pt x="16995" y="203396"/>
                  </a:lnTo>
                  <a:lnTo>
                    <a:pt x="31787" y="221857"/>
                  </a:lnTo>
                  <a:lnTo>
                    <a:pt x="40868" y="225603"/>
                  </a:lnTo>
                  <a:lnTo>
                    <a:pt x="86769" y="237125"/>
                  </a:lnTo>
                  <a:lnTo>
                    <a:pt x="99079" y="237994"/>
                  </a:lnTo>
                  <a:lnTo>
                    <a:pt x="133223" y="22860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9" name="SMARTInkShape-649">
              <a:extLst>
                <a:ext uri="{FF2B5EF4-FFF2-40B4-BE49-F238E27FC236}">
                  <a16:creationId xmlns:a16="http://schemas.microsoft.com/office/drawing/2014/main" id="{58C99B21-8DCC-68A0-5321-05E343E2B206}"/>
                </a:ext>
              </a:extLst>
            </p:cNvPr>
            <p:cNvSpPr/>
            <p:nvPr>
              <p:custDataLst>
                <p:tags r:id="rId18"/>
              </p:custDataLst>
            </p:nvPr>
          </p:nvSpPr>
          <p:spPr>
            <a:xfrm>
              <a:off x="10035608" y="4953000"/>
              <a:ext cx="145521" cy="216494"/>
            </a:xfrm>
            <a:custGeom>
              <a:avLst/>
              <a:gdLst/>
              <a:ahLst/>
              <a:cxnLst/>
              <a:rect l="0" t="0" r="0" b="0"/>
              <a:pathLst>
                <a:path w="145521" h="216494">
                  <a:moveTo>
                    <a:pt x="70417" y="76200"/>
                  </a:moveTo>
                  <a:lnTo>
                    <a:pt x="70417" y="76200"/>
                  </a:lnTo>
                  <a:lnTo>
                    <a:pt x="86893" y="40427"/>
                  </a:lnTo>
                  <a:lnTo>
                    <a:pt x="89316" y="16011"/>
                  </a:lnTo>
                  <a:lnTo>
                    <a:pt x="86577" y="9585"/>
                  </a:lnTo>
                  <a:lnTo>
                    <a:pt x="84366" y="6390"/>
                  </a:lnTo>
                  <a:lnTo>
                    <a:pt x="81833" y="5319"/>
                  </a:lnTo>
                  <a:lnTo>
                    <a:pt x="79086" y="5663"/>
                  </a:lnTo>
                  <a:lnTo>
                    <a:pt x="51904" y="23931"/>
                  </a:lnTo>
                  <a:lnTo>
                    <a:pt x="28008" y="49071"/>
                  </a:lnTo>
                  <a:lnTo>
                    <a:pt x="8575" y="93614"/>
                  </a:lnTo>
                  <a:lnTo>
                    <a:pt x="0" y="128514"/>
                  </a:lnTo>
                  <a:lnTo>
                    <a:pt x="3221" y="154260"/>
                  </a:lnTo>
                  <a:lnTo>
                    <a:pt x="11937" y="180468"/>
                  </a:lnTo>
                  <a:lnTo>
                    <a:pt x="21847" y="195214"/>
                  </a:lnTo>
                  <a:lnTo>
                    <a:pt x="36131" y="206000"/>
                  </a:lnTo>
                  <a:lnTo>
                    <a:pt x="61057" y="216493"/>
                  </a:lnTo>
                  <a:lnTo>
                    <a:pt x="82813" y="213253"/>
                  </a:lnTo>
                  <a:lnTo>
                    <a:pt x="97446" y="202730"/>
                  </a:lnTo>
                  <a:lnTo>
                    <a:pt x="111006" y="185352"/>
                  </a:lnTo>
                  <a:lnTo>
                    <a:pt x="129480" y="147935"/>
                  </a:lnTo>
                  <a:lnTo>
                    <a:pt x="141069" y="114741"/>
                  </a:lnTo>
                  <a:lnTo>
                    <a:pt x="145520" y="71780"/>
                  </a:lnTo>
                  <a:lnTo>
                    <a:pt x="145415" y="35597"/>
                  </a:lnTo>
                  <a:lnTo>
                    <a:pt x="141497" y="22524"/>
                  </a:lnTo>
                  <a:lnTo>
                    <a:pt x="133405" y="12481"/>
                  </a:lnTo>
                  <a:lnTo>
                    <a:pt x="123811" y="5547"/>
                  </a:lnTo>
                  <a:lnTo>
                    <a:pt x="108517"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0" name="SMARTInkShape-650">
              <a:extLst>
                <a:ext uri="{FF2B5EF4-FFF2-40B4-BE49-F238E27FC236}">
                  <a16:creationId xmlns:a16="http://schemas.microsoft.com/office/drawing/2014/main" id="{7F2BFD4C-0564-024D-3C64-330288820E41}"/>
                </a:ext>
              </a:extLst>
            </p:cNvPr>
            <p:cNvSpPr/>
            <p:nvPr>
              <p:custDataLst>
                <p:tags r:id="rId19"/>
              </p:custDataLst>
            </p:nvPr>
          </p:nvSpPr>
          <p:spPr>
            <a:xfrm>
              <a:off x="10252261" y="4972603"/>
              <a:ext cx="98866" cy="181643"/>
            </a:xfrm>
            <a:custGeom>
              <a:avLst/>
              <a:gdLst/>
              <a:ahLst/>
              <a:cxnLst/>
              <a:rect l="0" t="0" r="0" b="0"/>
              <a:pathLst>
                <a:path w="98866" h="181643">
                  <a:moveTo>
                    <a:pt x="63314" y="37547"/>
                  </a:moveTo>
                  <a:lnTo>
                    <a:pt x="63314" y="37547"/>
                  </a:lnTo>
                  <a:lnTo>
                    <a:pt x="63314" y="32491"/>
                  </a:lnTo>
                  <a:lnTo>
                    <a:pt x="66138" y="27186"/>
                  </a:lnTo>
                  <a:lnTo>
                    <a:pt x="78501" y="12037"/>
                  </a:lnTo>
                  <a:lnTo>
                    <a:pt x="81856" y="1314"/>
                  </a:lnTo>
                  <a:lnTo>
                    <a:pt x="76495" y="277"/>
                  </a:lnTo>
                  <a:lnTo>
                    <a:pt x="72101" y="0"/>
                  </a:lnTo>
                  <a:lnTo>
                    <a:pt x="61575" y="5337"/>
                  </a:lnTo>
                  <a:lnTo>
                    <a:pt x="32393" y="31973"/>
                  </a:lnTo>
                  <a:lnTo>
                    <a:pt x="7985" y="68105"/>
                  </a:lnTo>
                  <a:lnTo>
                    <a:pt x="0" y="100341"/>
                  </a:lnTo>
                  <a:lnTo>
                    <a:pt x="2692" y="136704"/>
                  </a:lnTo>
                  <a:lnTo>
                    <a:pt x="10265" y="156053"/>
                  </a:lnTo>
                  <a:lnTo>
                    <a:pt x="20686" y="170650"/>
                  </a:lnTo>
                  <a:lnTo>
                    <a:pt x="32374" y="180665"/>
                  </a:lnTo>
                  <a:lnTo>
                    <a:pt x="39512" y="181642"/>
                  </a:lnTo>
                  <a:lnTo>
                    <a:pt x="55911" y="177084"/>
                  </a:lnTo>
                  <a:lnTo>
                    <a:pt x="70960" y="165180"/>
                  </a:lnTo>
                  <a:lnTo>
                    <a:pt x="77936" y="157560"/>
                  </a:lnTo>
                  <a:lnTo>
                    <a:pt x="92811" y="121555"/>
                  </a:lnTo>
                  <a:lnTo>
                    <a:pt x="98865" y="82429"/>
                  </a:lnTo>
                  <a:lnTo>
                    <a:pt x="95601" y="49082"/>
                  </a:lnTo>
                  <a:lnTo>
                    <a:pt x="87933" y="29205"/>
                  </a:lnTo>
                  <a:lnTo>
                    <a:pt x="72839" y="897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1" name="SMARTInkShape-651">
              <a:extLst>
                <a:ext uri="{FF2B5EF4-FFF2-40B4-BE49-F238E27FC236}">
                  <a16:creationId xmlns:a16="http://schemas.microsoft.com/office/drawing/2014/main" id="{203A8024-2B9C-6670-EBB2-5A9B33A202C4}"/>
                </a:ext>
              </a:extLst>
            </p:cNvPr>
            <p:cNvSpPr/>
            <p:nvPr>
              <p:custDataLst>
                <p:tags r:id="rId20"/>
              </p:custDataLst>
            </p:nvPr>
          </p:nvSpPr>
          <p:spPr>
            <a:xfrm>
              <a:off x="10452692" y="4928801"/>
              <a:ext cx="145831" cy="262085"/>
            </a:xfrm>
            <a:custGeom>
              <a:avLst/>
              <a:gdLst/>
              <a:ahLst/>
              <a:cxnLst/>
              <a:rect l="0" t="0" r="0" b="0"/>
              <a:pathLst>
                <a:path w="145831" h="262085">
                  <a:moveTo>
                    <a:pt x="101008" y="24199"/>
                  </a:moveTo>
                  <a:lnTo>
                    <a:pt x="101008" y="24199"/>
                  </a:lnTo>
                  <a:lnTo>
                    <a:pt x="114265" y="10942"/>
                  </a:lnTo>
                  <a:lnTo>
                    <a:pt x="115137" y="9011"/>
                  </a:lnTo>
                  <a:lnTo>
                    <a:pt x="114661" y="7724"/>
                  </a:lnTo>
                  <a:lnTo>
                    <a:pt x="113286" y="6865"/>
                  </a:lnTo>
                  <a:lnTo>
                    <a:pt x="112368" y="5235"/>
                  </a:lnTo>
                  <a:lnTo>
                    <a:pt x="111348" y="601"/>
                  </a:lnTo>
                  <a:lnTo>
                    <a:pt x="107901" y="0"/>
                  </a:lnTo>
                  <a:lnTo>
                    <a:pt x="88941" y="4211"/>
                  </a:lnTo>
                  <a:lnTo>
                    <a:pt x="69446" y="13221"/>
                  </a:lnTo>
                  <a:lnTo>
                    <a:pt x="37533" y="40719"/>
                  </a:lnTo>
                  <a:lnTo>
                    <a:pt x="30463" y="50238"/>
                  </a:lnTo>
                  <a:lnTo>
                    <a:pt x="27322" y="59055"/>
                  </a:lnTo>
                  <a:lnTo>
                    <a:pt x="25925" y="70029"/>
                  </a:lnTo>
                  <a:lnTo>
                    <a:pt x="30194" y="88108"/>
                  </a:lnTo>
                  <a:lnTo>
                    <a:pt x="51688" y="116681"/>
                  </a:lnTo>
                  <a:lnTo>
                    <a:pt x="94963" y="162046"/>
                  </a:lnTo>
                  <a:lnTo>
                    <a:pt x="111683" y="186398"/>
                  </a:lnTo>
                  <a:lnTo>
                    <a:pt x="118403" y="211303"/>
                  </a:lnTo>
                  <a:lnTo>
                    <a:pt x="118954" y="215610"/>
                  </a:lnTo>
                  <a:lnTo>
                    <a:pt x="114675" y="236841"/>
                  </a:lnTo>
                  <a:lnTo>
                    <a:pt x="106704" y="253128"/>
                  </a:lnTo>
                  <a:lnTo>
                    <a:pt x="100717" y="258236"/>
                  </a:lnTo>
                  <a:lnTo>
                    <a:pt x="94530" y="260507"/>
                  </a:lnTo>
                  <a:lnTo>
                    <a:pt x="58539" y="262084"/>
                  </a:lnTo>
                  <a:lnTo>
                    <a:pt x="39447" y="256574"/>
                  </a:lnTo>
                  <a:lnTo>
                    <a:pt x="9943" y="235788"/>
                  </a:lnTo>
                  <a:lnTo>
                    <a:pt x="2326" y="220897"/>
                  </a:lnTo>
                  <a:lnTo>
                    <a:pt x="0" y="204754"/>
                  </a:lnTo>
                  <a:lnTo>
                    <a:pt x="2493" y="190523"/>
                  </a:lnTo>
                  <a:lnTo>
                    <a:pt x="14904" y="165556"/>
                  </a:lnTo>
                  <a:lnTo>
                    <a:pt x="42099" y="143105"/>
                  </a:lnTo>
                  <a:lnTo>
                    <a:pt x="86041" y="117615"/>
                  </a:lnTo>
                  <a:lnTo>
                    <a:pt x="122268" y="87706"/>
                  </a:lnTo>
                  <a:lnTo>
                    <a:pt x="139174" y="61360"/>
                  </a:lnTo>
                  <a:lnTo>
                    <a:pt x="145830" y="38502"/>
                  </a:lnTo>
                  <a:lnTo>
                    <a:pt x="144648" y="32676"/>
                  </a:lnTo>
                  <a:lnTo>
                    <a:pt x="137690" y="23380"/>
                  </a:lnTo>
                  <a:lnTo>
                    <a:pt x="127540" y="18544"/>
                  </a:lnTo>
                  <a:lnTo>
                    <a:pt x="91483" y="14674"/>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2" name="SMARTInkShape-652">
              <a:extLst>
                <a:ext uri="{FF2B5EF4-FFF2-40B4-BE49-F238E27FC236}">
                  <a16:creationId xmlns:a16="http://schemas.microsoft.com/office/drawing/2014/main" id="{9D0F5633-45C3-C81C-FDB3-B8E7AA618E8C}"/>
                </a:ext>
              </a:extLst>
            </p:cNvPr>
            <p:cNvSpPr/>
            <p:nvPr>
              <p:custDataLst>
                <p:tags r:id="rId21"/>
              </p:custDataLst>
            </p:nvPr>
          </p:nvSpPr>
          <p:spPr>
            <a:xfrm>
              <a:off x="10650938" y="4934103"/>
              <a:ext cx="245663" cy="199873"/>
            </a:xfrm>
            <a:custGeom>
              <a:avLst/>
              <a:gdLst/>
              <a:ahLst/>
              <a:cxnLst/>
              <a:rect l="0" t="0" r="0" b="0"/>
              <a:pathLst>
                <a:path w="245663" h="199873">
                  <a:moveTo>
                    <a:pt x="36112" y="28422"/>
                  </a:moveTo>
                  <a:lnTo>
                    <a:pt x="36112" y="28422"/>
                  </a:lnTo>
                  <a:lnTo>
                    <a:pt x="36112" y="23366"/>
                  </a:lnTo>
                  <a:lnTo>
                    <a:pt x="37170" y="21877"/>
                  </a:lnTo>
                  <a:lnTo>
                    <a:pt x="38936" y="20883"/>
                  </a:lnTo>
                  <a:lnTo>
                    <a:pt x="85245" y="1598"/>
                  </a:lnTo>
                  <a:lnTo>
                    <a:pt x="105816" y="0"/>
                  </a:lnTo>
                  <a:lnTo>
                    <a:pt x="107980" y="1008"/>
                  </a:lnTo>
                  <a:lnTo>
                    <a:pt x="109425" y="2738"/>
                  </a:lnTo>
                  <a:lnTo>
                    <a:pt x="110387" y="4949"/>
                  </a:lnTo>
                  <a:lnTo>
                    <a:pt x="112144" y="45612"/>
                  </a:lnTo>
                  <a:lnTo>
                    <a:pt x="106592" y="65695"/>
                  </a:lnTo>
                  <a:lnTo>
                    <a:pt x="91567" y="92029"/>
                  </a:lnTo>
                  <a:lnTo>
                    <a:pt x="56908" y="135750"/>
                  </a:lnTo>
                  <a:lnTo>
                    <a:pt x="32748" y="154062"/>
                  </a:lnTo>
                  <a:lnTo>
                    <a:pt x="27520" y="156632"/>
                  </a:lnTo>
                  <a:lnTo>
                    <a:pt x="18887" y="165132"/>
                  </a:lnTo>
                  <a:lnTo>
                    <a:pt x="11522" y="173849"/>
                  </a:lnTo>
                  <a:lnTo>
                    <a:pt x="0" y="179904"/>
                  </a:lnTo>
                  <a:lnTo>
                    <a:pt x="396" y="180210"/>
                  </a:lnTo>
                  <a:lnTo>
                    <a:pt x="40920" y="180815"/>
                  </a:lnTo>
                  <a:lnTo>
                    <a:pt x="82806" y="180821"/>
                  </a:lnTo>
                  <a:lnTo>
                    <a:pt x="124476" y="180822"/>
                  </a:lnTo>
                  <a:lnTo>
                    <a:pt x="145234" y="181880"/>
                  </a:lnTo>
                  <a:lnTo>
                    <a:pt x="190009" y="190523"/>
                  </a:lnTo>
                  <a:lnTo>
                    <a:pt x="245662" y="19987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56" name="SMARTInkShape-Group140">
            <a:extLst>
              <a:ext uri="{FF2B5EF4-FFF2-40B4-BE49-F238E27FC236}">
                <a16:creationId xmlns:a16="http://schemas.microsoft.com/office/drawing/2014/main" id="{9C84513F-FD9F-C4BD-B4E9-9E24C23D2027}"/>
              </a:ext>
            </a:extLst>
          </p:cNvPr>
          <p:cNvGrpSpPr/>
          <p:nvPr/>
        </p:nvGrpSpPr>
        <p:grpSpPr>
          <a:xfrm>
            <a:off x="4305350" y="5882771"/>
            <a:ext cx="257126" cy="441521"/>
            <a:chOff x="4305350" y="5882771"/>
            <a:chExt cx="257126" cy="441521"/>
          </a:xfrm>
        </p:grpSpPr>
        <p:sp>
          <p:nvSpPr>
            <p:cNvPr id="254" name="SMARTInkShape-653">
              <a:extLst>
                <a:ext uri="{FF2B5EF4-FFF2-40B4-BE49-F238E27FC236}">
                  <a16:creationId xmlns:a16="http://schemas.microsoft.com/office/drawing/2014/main" id="{6418FC35-A7A8-F644-3826-97916F1B1974}"/>
                </a:ext>
              </a:extLst>
            </p:cNvPr>
            <p:cNvSpPr/>
            <p:nvPr>
              <p:custDataLst>
                <p:tags r:id="rId13"/>
              </p:custDataLst>
            </p:nvPr>
          </p:nvSpPr>
          <p:spPr>
            <a:xfrm>
              <a:off x="4362453" y="5915025"/>
              <a:ext cx="200023" cy="409267"/>
            </a:xfrm>
            <a:custGeom>
              <a:avLst/>
              <a:gdLst/>
              <a:ahLst/>
              <a:cxnLst/>
              <a:rect l="0" t="0" r="0" b="0"/>
              <a:pathLst>
                <a:path w="200023" h="409267">
                  <a:moveTo>
                    <a:pt x="19047" y="19050"/>
                  </a:moveTo>
                  <a:lnTo>
                    <a:pt x="19047" y="19050"/>
                  </a:lnTo>
                  <a:lnTo>
                    <a:pt x="19047" y="9918"/>
                  </a:lnTo>
                  <a:lnTo>
                    <a:pt x="10846" y="9559"/>
                  </a:lnTo>
                  <a:lnTo>
                    <a:pt x="10405" y="8489"/>
                  </a:lnTo>
                  <a:lnTo>
                    <a:pt x="9556" y="393"/>
                  </a:lnTo>
                  <a:lnTo>
                    <a:pt x="31" y="0"/>
                  </a:lnTo>
                  <a:lnTo>
                    <a:pt x="0" y="13257"/>
                  </a:lnTo>
                  <a:lnTo>
                    <a:pt x="2820" y="19298"/>
                  </a:lnTo>
                  <a:lnTo>
                    <a:pt x="5054" y="22390"/>
                  </a:lnTo>
                  <a:lnTo>
                    <a:pt x="19295" y="63561"/>
                  </a:lnTo>
                  <a:lnTo>
                    <a:pt x="34955" y="105620"/>
                  </a:lnTo>
                  <a:lnTo>
                    <a:pt x="55858" y="152511"/>
                  </a:lnTo>
                  <a:lnTo>
                    <a:pt x="78431" y="200039"/>
                  </a:lnTo>
                  <a:lnTo>
                    <a:pt x="100637" y="246594"/>
                  </a:lnTo>
                  <a:lnTo>
                    <a:pt x="122402" y="287074"/>
                  </a:lnTo>
                  <a:lnTo>
                    <a:pt x="145089" y="326010"/>
                  </a:lnTo>
                  <a:lnTo>
                    <a:pt x="167310" y="369643"/>
                  </a:lnTo>
                  <a:lnTo>
                    <a:pt x="187238" y="401645"/>
                  </a:lnTo>
                  <a:lnTo>
                    <a:pt x="199462" y="409266"/>
                  </a:lnTo>
                  <a:lnTo>
                    <a:pt x="200022" y="40005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5" name="SMARTInkShape-654">
              <a:extLst>
                <a:ext uri="{FF2B5EF4-FFF2-40B4-BE49-F238E27FC236}">
                  <a16:creationId xmlns:a16="http://schemas.microsoft.com/office/drawing/2014/main" id="{4564FE4A-C712-5959-8044-7317C71F4765}"/>
                </a:ext>
              </a:extLst>
            </p:cNvPr>
            <p:cNvSpPr/>
            <p:nvPr>
              <p:custDataLst>
                <p:tags r:id="rId14"/>
              </p:custDataLst>
            </p:nvPr>
          </p:nvSpPr>
          <p:spPr>
            <a:xfrm>
              <a:off x="4305350" y="5882771"/>
              <a:ext cx="190451" cy="145402"/>
            </a:xfrm>
            <a:custGeom>
              <a:avLst/>
              <a:gdLst/>
              <a:ahLst/>
              <a:cxnLst/>
              <a:rect l="0" t="0" r="0" b="0"/>
              <a:pathLst>
                <a:path w="190451" h="145402">
                  <a:moveTo>
                    <a:pt x="57100" y="51304"/>
                  </a:moveTo>
                  <a:lnTo>
                    <a:pt x="57100" y="51304"/>
                  </a:lnTo>
                  <a:lnTo>
                    <a:pt x="57100" y="41895"/>
                  </a:lnTo>
                  <a:lnTo>
                    <a:pt x="38786" y="65159"/>
                  </a:lnTo>
                  <a:lnTo>
                    <a:pt x="19515" y="106202"/>
                  </a:lnTo>
                  <a:lnTo>
                    <a:pt x="516" y="145401"/>
                  </a:lnTo>
                  <a:lnTo>
                    <a:pt x="0" y="114881"/>
                  </a:lnTo>
                  <a:lnTo>
                    <a:pt x="6506" y="78209"/>
                  </a:lnTo>
                  <a:lnTo>
                    <a:pt x="11711" y="36941"/>
                  </a:lnTo>
                  <a:lnTo>
                    <a:pt x="19662" y="17416"/>
                  </a:lnTo>
                  <a:lnTo>
                    <a:pt x="24586" y="8725"/>
                  </a:lnTo>
                  <a:lnTo>
                    <a:pt x="26774" y="1335"/>
                  </a:lnTo>
                  <a:lnTo>
                    <a:pt x="29474" y="0"/>
                  </a:lnTo>
                  <a:lnTo>
                    <a:pt x="49830" y="2986"/>
                  </a:lnTo>
                  <a:lnTo>
                    <a:pt x="91178" y="25077"/>
                  </a:lnTo>
                  <a:lnTo>
                    <a:pt x="138075" y="51271"/>
                  </a:lnTo>
                  <a:lnTo>
                    <a:pt x="162230" y="58941"/>
                  </a:lnTo>
                  <a:lnTo>
                    <a:pt x="190450" y="60829"/>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66" name="SMARTInkShape-Group141">
            <a:extLst>
              <a:ext uri="{FF2B5EF4-FFF2-40B4-BE49-F238E27FC236}">
                <a16:creationId xmlns:a16="http://schemas.microsoft.com/office/drawing/2014/main" id="{7710C3E2-7CED-FABF-A08B-35555A6DDBD7}"/>
              </a:ext>
            </a:extLst>
          </p:cNvPr>
          <p:cNvGrpSpPr/>
          <p:nvPr/>
        </p:nvGrpSpPr>
        <p:grpSpPr>
          <a:xfrm>
            <a:off x="3695700" y="5591350"/>
            <a:ext cx="857251" cy="493070"/>
            <a:chOff x="3695700" y="5591350"/>
            <a:chExt cx="857251" cy="493070"/>
          </a:xfrm>
        </p:grpSpPr>
        <p:sp>
          <p:nvSpPr>
            <p:cNvPr id="257" name="SMARTInkShape-655">
              <a:extLst>
                <a:ext uri="{FF2B5EF4-FFF2-40B4-BE49-F238E27FC236}">
                  <a16:creationId xmlns:a16="http://schemas.microsoft.com/office/drawing/2014/main" id="{1B7DB7C2-C391-4993-00AE-3749B52C47C0}"/>
                </a:ext>
              </a:extLst>
            </p:cNvPr>
            <p:cNvSpPr/>
            <p:nvPr>
              <p:custDataLst>
                <p:tags r:id="rId4"/>
              </p:custDataLst>
            </p:nvPr>
          </p:nvSpPr>
          <p:spPr>
            <a:xfrm>
              <a:off x="3724275" y="5890487"/>
              <a:ext cx="47626" cy="43589"/>
            </a:xfrm>
            <a:custGeom>
              <a:avLst/>
              <a:gdLst/>
              <a:ahLst/>
              <a:cxnLst/>
              <a:rect l="0" t="0" r="0" b="0"/>
              <a:pathLst>
                <a:path w="47626" h="43589">
                  <a:moveTo>
                    <a:pt x="47625" y="5488"/>
                  </a:moveTo>
                  <a:lnTo>
                    <a:pt x="47625" y="5488"/>
                  </a:lnTo>
                  <a:lnTo>
                    <a:pt x="42568" y="5488"/>
                  </a:lnTo>
                  <a:lnTo>
                    <a:pt x="41079" y="4430"/>
                  </a:lnTo>
                  <a:lnTo>
                    <a:pt x="40086" y="2666"/>
                  </a:lnTo>
                  <a:lnTo>
                    <a:pt x="39424" y="432"/>
                  </a:lnTo>
                  <a:lnTo>
                    <a:pt x="37924" y="0"/>
                  </a:lnTo>
                  <a:lnTo>
                    <a:pt x="33436" y="2344"/>
                  </a:lnTo>
                  <a:lnTo>
                    <a:pt x="15385" y="20075"/>
                  </a:lnTo>
                  <a:lnTo>
                    <a:pt x="0" y="43588"/>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8" name="SMARTInkShape-656">
              <a:extLst>
                <a:ext uri="{FF2B5EF4-FFF2-40B4-BE49-F238E27FC236}">
                  <a16:creationId xmlns:a16="http://schemas.microsoft.com/office/drawing/2014/main" id="{EEDDC94A-B346-F70F-7022-ED911C4469C1}"/>
                </a:ext>
              </a:extLst>
            </p:cNvPr>
            <p:cNvSpPr/>
            <p:nvPr>
              <p:custDataLst>
                <p:tags r:id="rId5"/>
              </p:custDataLst>
            </p:nvPr>
          </p:nvSpPr>
          <p:spPr>
            <a:xfrm>
              <a:off x="3724275" y="5886450"/>
              <a:ext cx="74877" cy="133351"/>
            </a:xfrm>
            <a:custGeom>
              <a:avLst/>
              <a:gdLst/>
              <a:ahLst/>
              <a:cxnLst/>
              <a:rect l="0" t="0" r="0" b="0"/>
              <a:pathLst>
                <a:path w="74877" h="133351">
                  <a:moveTo>
                    <a:pt x="66675" y="133350"/>
                  </a:moveTo>
                  <a:lnTo>
                    <a:pt x="66675" y="133350"/>
                  </a:lnTo>
                  <a:lnTo>
                    <a:pt x="71732" y="123237"/>
                  </a:lnTo>
                  <a:lnTo>
                    <a:pt x="74876" y="101779"/>
                  </a:lnTo>
                  <a:lnTo>
                    <a:pt x="65694" y="70256"/>
                  </a:lnTo>
                  <a:lnTo>
                    <a:pt x="44688" y="24853"/>
                  </a:lnTo>
                  <a:lnTo>
                    <a:pt x="36442" y="11751"/>
                  </a:lnTo>
                  <a:lnTo>
                    <a:pt x="30644" y="7834"/>
                  </a:lnTo>
                  <a:lnTo>
                    <a:pt x="0" y="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9" name="SMARTInkShape-657">
              <a:extLst>
                <a:ext uri="{FF2B5EF4-FFF2-40B4-BE49-F238E27FC236}">
                  <a16:creationId xmlns:a16="http://schemas.microsoft.com/office/drawing/2014/main" id="{10EB8DBA-6554-23FB-C7CF-B63094136525}"/>
                </a:ext>
              </a:extLst>
            </p:cNvPr>
            <p:cNvSpPr/>
            <p:nvPr>
              <p:custDataLst>
                <p:tags r:id="rId6"/>
              </p:custDataLst>
            </p:nvPr>
          </p:nvSpPr>
          <p:spPr>
            <a:xfrm>
              <a:off x="3705225" y="5905545"/>
              <a:ext cx="37984" cy="38056"/>
            </a:xfrm>
            <a:custGeom>
              <a:avLst/>
              <a:gdLst/>
              <a:ahLst/>
              <a:cxnLst/>
              <a:rect l="0" t="0" r="0" b="0"/>
              <a:pathLst>
                <a:path w="37984" h="38056">
                  <a:moveTo>
                    <a:pt x="28575" y="19005"/>
                  </a:moveTo>
                  <a:lnTo>
                    <a:pt x="28575" y="19005"/>
                  </a:lnTo>
                  <a:lnTo>
                    <a:pt x="33632" y="13949"/>
                  </a:lnTo>
                  <a:lnTo>
                    <a:pt x="36114" y="8644"/>
                  </a:lnTo>
                  <a:lnTo>
                    <a:pt x="37983" y="463"/>
                  </a:lnTo>
                  <a:lnTo>
                    <a:pt x="24832" y="0"/>
                  </a:lnTo>
                  <a:lnTo>
                    <a:pt x="18798" y="2797"/>
                  </a:lnTo>
                  <a:lnTo>
                    <a:pt x="11356" y="8160"/>
                  </a:lnTo>
                  <a:lnTo>
                    <a:pt x="10339" y="11716"/>
                  </a:lnTo>
                  <a:lnTo>
                    <a:pt x="10068" y="14145"/>
                  </a:lnTo>
                  <a:lnTo>
                    <a:pt x="6944" y="19667"/>
                  </a:lnTo>
                  <a:lnTo>
                    <a:pt x="3086" y="25650"/>
                  </a:lnTo>
                  <a:lnTo>
                    <a:pt x="0" y="3805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0" name="SMARTInkShape-658">
              <a:extLst>
                <a:ext uri="{FF2B5EF4-FFF2-40B4-BE49-F238E27FC236}">
                  <a16:creationId xmlns:a16="http://schemas.microsoft.com/office/drawing/2014/main" id="{FB47C698-6A76-CB4C-06EE-FF87991E9300}"/>
                </a:ext>
              </a:extLst>
            </p:cNvPr>
            <p:cNvSpPr/>
            <p:nvPr>
              <p:custDataLst>
                <p:tags r:id="rId7"/>
              </p:custDataLst>
            </p:nvPr>
          </p:nvSpPr>
          <p:spPr>
            <a:xfrm>
              <a:off x="3695700" y="5962650"/>
              <a:ext cx="133351" cy="121770"/>
            </a:xfrm>
            <a:custGeom>
              <a:avLst/>
              <a:gdLst/>
              <a:ahLst/>
              <a:cxnLst/>
              <a:rect l="0" t="0" r="0" b="0"/>
              <a:pathLst>
                <a:path w="133351" h="121770">
                  <a:moveTo>
                    <a:pt x="0" y="0"/>
                  </a:moveTo>
                  <a:lnTo>
                    <a:pt x="0" y="0"/>
                  </a:lnTo>
                  <a:lnTo>
                    <a:pt x="0" y="41418"/>
                  </a:lnTo>
                  <a:lnTo>
                    <a:pt x="1058" y="57567"/>
                  </a:lnTo>
                  <a:lnTo>
                    <a:pt x="13257" y="91711"/>
                  </a:lnTo>
                  <a:lnTo>
                    <a:pt x="28648" y="113416"/>
                  </a:lnTo>
                  <a:lnTo>
                    <a:pt x="34958" y="119199"/>
                  </a:lnTo>
                  <a:lnTo>
                    <a:pt x="41289" y="121769"/>
                  </a:lnTo>
                  <a:lnTo>
                    <a:pt x="50454" y="120089"/>
                  </a:lnTo>
                  <a:lnTo>
                    <a:pt x="92909" y="101143"/>
                  </a:lnTo>
                  <a:lnTo>
                    <a:pt x="99501" y="95047"/>
                  </a:lnTo>
                  <a:lnTo>
                    <a:pt x="108790" y="82510"/>
                  </a:lnTo>
                  <a:lnTo>
                    <a:pt x="114673" y="79004"/>
                  </a:lnTo>
                  <a:lnTo>
                    <a:pt x="117723" y="78070"/>
                  </a:lnTo>
                  <a:lnTo>
                    <a:pt x="119757" y="76388"/>
                  </a:lnTo>
                  <a:lnTo>
                    <a:pt x="122017" y="71698"/>
                  </a:lnTo>
                  <a:lnTo>
                    <a:pt x="123289" y="63107"/>
                  </a:lnTo>
                  <a:lnTo>
                    <a:pt x="124526" y="61121"/>
                  </a:lnTo>
                  <a:lnTo>
                    <a:pt x="126409" y="59798"/>
                  </a:lnTo>
                  <a:lnTo>
                    <a:pt x="128723" y="58915"/>
                  </a:lnTo>
                  <a:lnTo>
                    <a:pt x="129206" y="58327"/>
                  </a:lnTo>
                  <a:lnTo>
                    <a:pt x="128471" y="57934"/>
                  </a:lnTo>
                  <a:lnTo>
                    <a:pt x="126922" y="57673"/>
                  </a:lnTo>
                  <a:lnTo>
                    <a:pt x="126948" y="57499"/>
                  </a:lnTo>
                  <a:lnTo>
                    <a:pt x="129799" y="57305"/>
                  </a:lnTo>
                  <a:lnTo>
                    <a:pt x="129925" y="57253"/>
                  </a:lnTo>
                  <a:lnTo>
                    <a:pt x="127161" y="57180"/>
                  </a:lnTo>
                  <a:lnTo>
                    <a:pt x="129988" y="57159"/>
                  </a:lnTo>
                  <a:lnTo>
                    <a:pt x="123827" y="57150"/>
                  </a:lnTo>
                  <a:lnTo>
                    <a:pt x="123825" y="52094"/>
                  </a:lnTo>
                  <a:lnTo>
                    <a:pt x="124883" y="50605"/>
                  </a:lnTo>
                  <a:lnTo>
                    <a:pt x="133350" y="476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1" name="SMARTInkShape-659">
              <a:extLst>
                <a:ext uri="{FF2B5EF4-FFF2-40B4-BE49-F238E27FC236}">
                  <a16:creationId xmlns:a16="http://schemas.microsoft.com/office/drawing/2014/main" id="{EA0BF891-A298-586D-8FCD-1D8CECD57F05}"/>
                </a:ext>
              </a:extLst>
            </p:cNvPr>
            <p:cNvSpPr/>
            <p:nvPr>
              <p:custDataLst>
                <p:tags r:id="rId8"/>
              </p:custDataLst>
            </p:nvPr>
          </p:nvSpPr>
          <p:spPr>
            <a:xfrm>
              <a:off x="3933825" y="5962650"/>
              <a:ext cx="28576" cy="37442"/>
            </a:xfrm>
            <a:custGeom>
              <a:avLst/>
              <a:gdLst/>
              <a:ahLst/>
              <a:cxnLst/>
              <a:rect l="0" t="0" r="0" b="0"/>
              <a:pathLst>
                <a:path w="28576" h="37442">
                  <a:moveTo>
                    <a:pt x="0" y="0"/>
                  </a:moveTo>
                  <a:lnTo>
                    <a:pt x="0" y="0"/>
                  </a:lnTo>
                  <a:lnTo>
                    <a:pt x="13257" y="0"/>
                  </a:lnTo>
                  <a:lnTo>
                    <a:pt x="15188" y="1058"/>
                  </a:lnTo>
                  <a:lnTo>
                    <a:pt x="16475" y="2822"/>
                  </a:lnTo>
                  <a:lnTo>
                    <a:pt x="17333" y="5056"/>
                  </a:lnTo>
                  <a:lnTo>
                    <a:pt x="15465" y="13183"/>
                  </a:lnTo>
                  <a:lnTo>
                    <a:pt x="9873" y="35875"/>
                  </a:lnTo>
                  <a:lnTo>
                    <a:pt x="8698" y="36617"/>
                  </a:lnTo>
                  <a:lnTo>
                    <a:pt x="4571" y="37441"/>
                  </a:lnTo>
                  <a:lnTo>
                    <a:pt x="3048" y="35544"/>
                  </a:lnTo>
                  <a:lnTo>
                    <a:pt x="602" y="20112"/>
                  </a:lnTo>
                  <a:lnTo>
                    <a:pt x="119" y="11617"/>
                  </a:lnTo>
                  <a:lnTo>
                    <a:pt x="8212" y="1507"/>
                  </a:lnTo>
                  <a:lnTo>
                    <a:pt x="11764" y="670"/>
                  </a:lnTo>
                  <a:lnTo>
                    <a:pt x="14193" y="446"/>
                  </a:lnTo>
                  <a:lnTo>
                    <a:pt x="15811" y="1356"/>
                  </a:lnTo>
                  <a:lnTo>
                    <a:pt x="16891" y="3021"/>
                  </a:lnTo>
                  <a:lnTo>
                    <a:pt x="17611" y="5188"/>
                  </a:lnTo>
                  <a:lnTo>
                    <a:pt x="19149" y="6634"/>
                  </a:lnTo>
                  <a:lnTo>
                    <a:pt x="28575" y="95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2" name="SMARTInkShape-660">
              <a:extLst>
                <a:ext uri="{FF2B5EF4-FFF2-40B4-BE49-F238E27FC236}">
                  <a16:creationId xmlns:a16="http://schemas.microsoft.com/office/drawing/2014/main" id="{C9B18EDC-3B31-7DC2-836A-495DC3890B25}"/>
                </a:ext>
              </a:extLst>
            </p:cNvPr>
            <p:cNvSpPr/>
            <p:nvPr>
              <p:custDataLst>
                <p:tags r:id="rId9"/>
              </p:custDataLst>
            </p:nvPr>
          </p:nvSpPr>
          <p:spPr>
            <a:xfrm>
              <a:off x="4001088" y="5765090"/>
              <a:ext cx="87277" cy="159620"/>
            </a:xfrm>
            <a:custGeom>
              <a:avLst/>
              <a:gdLst/>
              <a:ahLst/>
              <a:cxnLst/>
              <a:rect l="0" t="0" r="0" b="0"/>
              <a:pathLst>
                <a:path w="87277" h="159620">
                  <a:moveTo>
                    <a:pt x="47037" y="73735"/>
                  </a:moveTo>
                  <a:lnTo>
                    <a:pt x="47037" y="73735"/>
                  </a:lnTo>
                  <a:lnTo>
                    <a:pt x="47037" y="32803"/>
                  </a:lnTo>
                  <a:lnTo>
                    <a:pt x="45979" y="30572"/>
                  </a:lnTo>
                  <a:lnTo>
                    <a:pt x="44215" y="29085"/>
                  </a:lnTo>
                  <a:lnTo>
                    <a:pt x="41980" y="28093"/>
                  </a:lnTo>
                  <a:lnTo>
                    <a:pt x="28723" y="26697"/>
                  </a:lnTo>
                  <a:lnTo>
                    <a:pt x="20200" y="29193"/>
                  </a:lnTo>
                  <a:lnTo>
                    <a:pt x="16446" y="31341"/>
                  </a:lnTo>
                  <a:lnTo>
                    <a:pt x="9452" y="42193"/>
                  </a:lnTo>
                  <a:lnTo>
                    <a:pt x="3874" y="57600"/>
                  </a:lnTo>
                  <a:lnTo>
                    <a:pt x="0" y="102693"/>
                  </a:lnTo>
                  <a:lnTo>
                    <a:pt x="5317" y="121529"/>
                  </a:lnTo>
                  <a:lnTo>
                    <a:pt x="15795" y="139427"/>
                  </a:lnTo>
                  <a:lnTo>
                    <a:pt x="31035" y="154437"/>
                  </a:lnTo>
                  <a:lnTo>
                    <a:pt x="39544" y="158228"/>
                  </a:lnTo>
                  <a:lnTo>
                    <a:pt x="57465" y="159619"/>
                  </a:lnTo>
                  <a:lnTo>
                    <a:pt x="64573" y="157449"/>
                  </a:lnTo>
                  <a:lnTo>
                    <a:pt x="75291" y="149394"/>
                  </a:lnTo>
                  <a:lnTo>
                    <a:pt x="87276" y="122846"/>
                  </a:lnTo>
                  <a:lnTo>
                    <a:pt x="85735" y="100148"/>
                  </a:lnTo>
                  <a:lnTo>
                    <a:pt x="77995" y="78065"/>
                  </a:lnTo>
                  <a:lnTo>
                    <a:pt x="50060" y="33119"/>
                  </a:lnTo>
                  <a:lnTo>
                    <a:pt x="32974" y="10012"/>
                  </a:lnTo>
                  <a:lnTo>
                    <a:pt x="31312" y="5853"/>
                  </a:lnTo>
                  <a:lnTo>
                    <a:pt x="28087" y="3080"/>
                  </a:lnTo>
                  <a:lnTo>
                    <a:pt x="18859" y="0"/>
                  </a:lnTo>
                  <a:lnTo>
                    <a:pt x="15552" y="237"/>
                  </a:lnTo>
                  <a:lnTo>
                    <a:pt x="13347" y="1452"/>
                  </a:lnTo>
                  <a:lnTo>
                    <a:pt x="9808" y="5953"/>
                  </a:lnTo>
                  <a:lnTo>
                    <a:pt x="18462" y="26110"/>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3" name="SMARTInkShape-661">
              <a:extLst>
                <a:ext uri="{FF2B5EF4-FFF2-40B4-BE49-F238E27FC236}">
                  <a16:creationId xmlns:a16="http://schemas.microsoft.com/office/drawing/2014/main" id="{FBB6E6F6-C01A-CA89-0D7C-05AF971BEC96}"/>
                </a:ext>
              </a:extLst>
            </p:cNvPr>
            <p:cNvSpPr/>
            <p:nvPr>
              <p:custDataLst>
                <p:tags r:id="rId10"/>
              </p:custDataLst>
            </p:nvPr>
          </p:nvSpPr>
          <p:spPr>
            <a:xfrm>
              <a:off x="4097593" y="5727078"/>
              <a:ext cx="86950" cy="147873"/>
            </a:xfrm>
            <a:custGeom>
              <a:avLst/>
              <a:gdLst/>
              <a:ahLst/>
              <a:cxnLst/>
              <a:rect l="0" t="0" r="0" b="0"/>
              <a:pathLst>
                <a:path w="86950" h="147873">
                  <a:moveTo>
                    <a:pt x="45782" y="73647"/>
                  </a:moveTo>
                  <a:lnTo>
                    <a:pt x="45782" y="73647"/>
                  </a:lnTo>
                  <a:lnTo>
                    <a:pt x="40725" y="68591"/>
                  </a:lnTo>
                  <a:lnTo>
                    <a:pt x="38243" y="60464"/>
                  </a:lnTo>
                  <a:lnTo>
                    <a:pt x="35461" y="39494"/>
                  </a:lnTo>
                  <a:lnTo>
                    <a:pt x="28769" y="26174"/>
                  </a:lnTo>
                  <a:lnTo>
                    <a:pt x="28090" y="22948"/>
                  </a:lnTo>
                  <a:lnTo>
                    <a:pt x="26579" y="20799"/>
                  </a:lnTo>
                  <a:lnTo>
                    <a:pt x="24514" y="19364"/>
                  </a:lnTo>
                  <a:lnTo>
                    <a:pt x="19396" y="17771"/>
                  </a:lnTo>
                  <a:lnTo>
                    <a:pt x="13594" y="17063"/>
                  </a:lnTo>
                  <a:lnTo>
                    <a:pt x="10565" y="20050"/>
                  </a:lnTo>
                  <a:lnTo>
                    <a:pt x="4377" y="31834"/>
                  </a:lnTo>
                  <a:lnTo>
                    <a:pt x="0" y="51263"/>
                  </a:lnTo>
                  <a:lnTo>
                    <a:pt x="8761" y="93512"/>
                  </a:lnTo>
                  <a:lnTo>
                    <a:pt x="17527" y="115869"/>
                  </a:lnTo>
                  <a:lnTo>
                    <a:pt x="24757" y="125221"/>
                  </a:lnTo>
                  <a:lnTo>
                    <a:pt x="52708" y="143182"/>
                  </a:lnTo>
                  <a:lnTo>
                    <a:pt x="71353" y="147872"/>
                  </a:lnTo>
                  <a:lnTo>
                    <a:pt x="76587" y="145355"/>
                  </a:lnTo>
                  <a:lnTo>
                    <a:pt x="85226" y="134093"/>
                  </a:lnTo>
                  <a:lnTo>
                    <a:pt x="86949" y="118504"/>
                  </a:lnTo>
                  <a:lnTo>
                    <a:pt x="79431" y="72512"/>
                  </a:lnTo>
                  <a:lnTo>
                    <a:pt x="70804" y="43090"/>
                  </a:lnTo>
                  <a:lnTo>
                    <a:pt x="47718" y="10369"/>
                  </a:lnTo>
                  <a:lnTo>
                    <a:pt x="40293" y="3190"/>
                  </a:lnTo>
                  <a:lnTo>
                    <a:pt x="33465" y="0"/>
                  </a:lnTo>
                  <a:lnTo>
                    <a:pt x="31220" y="208"/>
                  </a:lnTo>
                  <a:lnTo>
                    <a:pt x="26732" y="6972"/>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4" name="SMARTInkShape-662">
              <a:extLst>
                <a:ext uri="{FF2B5EF4-FFF2-40B4-BE49-F238E27FC236}">
                  <a16:creationId xmlns:a16="http://schemas.microsoft.com/office/drawing/2014/main" id="{035D3882-48F0-244F-D061-55AD004F4674}"/>
                </a:ext>
              </a:extLst>
            </p:cNvPr>
            <p:cNvSpPr/>
            <p:nvPr>
              <p:custDataLst>
                <p:tags r:id="rId11"/>
              </p:custDataLst>
            </p:nvPr>
          </p:nvSpPr>
          <p:spPr>
            <a:xfrm>
              <a:off x="4221176" y="5643812"/>
              <a:ext cx="110665" cy="201170"/>
            </a:xfrm>
            <a:custGeom>
              <a:avLst/>
              <a:gdLst/>
              <a:ahLst/>
              <a:cxnLst/>
              <a:rect l="0" t="0" r="0" b="0"/>
              <a:pathLst>
                <a:path w="110665" h="201170">
                  <a:moveTo>
                    <a:pt x="55549" y="33088"/>
                  </a:moveTo>
                  <a:lnTo>
                    <a:pt x="55549" y="33088"/>
                  </a:lnTo>
                  <a:lnTo>
                    <a:pt x="50492" y="28032"/>
                  </a:lnTo>
                  <a:lnTo>
                    <a:pt x="48010" y="22727"/>
                  </a:lnTo>
                  <a:lnTo>
                    <a:pt x="46417" y="10698"/>
                  </a:lnTo>
                  <a:lnTo>
                    <a:pt x="45228" y="8636"/>
                  </a:lnTo>
                  <a:lnTo>
                    <a:pt x="43376" y="7262"/>
                  </a:lnTo>
                  <a:lnTo>
                    <a:pt x="38497" y="4676"/>
                  </a:lnTo>
                  <a:lnTo>
                    <a:pt x="32801" y="0"/>
                  </a:lnTo>
                  <a:lnTo>
                    <a:pt x="28742" y="446"/>
                  </a:lnTo>
                  <a:lnTo>
                    <a:pt x="18588" y="6586"/>
                  </a:lnTo>
                  <a:lnTo>
                    <a:pt x="12663" y="13548"/>
                  </a:lnTo>
                  <a:lnTo>
                    <a:pt x="6506" y="23418"/>
                  </a:lnTo>
                  <a:lnTo>
                    <a:pt x="3804" y="26641"/>
                  </a:lnTo>
                  <a:lnTo>
                    <a:pt x="801" y="35867"/>
                  </a:lnTo>
                  <a:lnTo>
                    <a:pt x="0" y="41291"/>
                  </a:lnTo>
                  <a:lnTo>
                    <a:pt x="1933" y="50139"/>
                  </a:lnTo>
                  <a:lnTo>
                    <a:pt x="11797" y="64443"/>
                  </a:lnTo>
                  <a:lnTo>
                    <a:pt x="20831" y="74246"/>
                  </a:lnTo>
                  <a:lnTo>
                    <a:pt x="29888" y="77839"/>
                  </a:lnTo>
                  <a:lnTo>
                    <a:pt x="39911" y="80494"/>
                  </a:lnTo>
                  <a:lnTo>
                    <a:pt x="75263" y="102759"/>
                  </a:lnTo>
                  <a:lnTo>
                    <a:pt x="91024" y="119700"/>
                  </a:lnTo>
                  <a:lnTo>
                    <a:pt x="105830" y="144388"/>
                  </a:lnTo>
                  <a:lnTo>
                    <a:pt x="110664" y="163316"/>
                  </a:lnTo>
                  <a:lnTo>
                    <a:pt x="108972" y="173164"/>
                  </a:lnTo>
                  <a:lnTo>
                    <a:pt x="103634" y="182127"/>
                  </a:lnTo>
                  <a:lnTo>
                    <a:pt x="89787" y="196957"/>
                  </a:lnTo>
                  <a:lnTo>
                    <a:pt x="82055" y="201169"/>
                  </a:lnTo>
                  <a:lnTo>
                    <a:pt x="72269" y="200218"/>
                  </a:lnTo>
                  <a:lnTo>
                    <a:pt x="48739" y="190985"/>
                  </a:lnTo>
                  <a:lnTo>
                    <a:pt x="39117" y="182287"/>
                  </a:lnTo>
                  <a:lnTo>
                    <a:pt x="35069" y="177004"/>
                  </a:lnTo>
                  <a:lnTo>
                    <a:pt x="33429" y="171365"/>
                  </a:lnTo>
                  <a:lnTo>
                    <a:pt x="34429" y="159455"/>
                  </a:lnTo>
                  <a:lnTo>
                    <a:pt x="44752" y="133505"/>
                  </a:lnTo>
                  <a:lnTo>
                    <a:pt x="69343" y="88833"/>
                  </a:lnTo>
                  <a:lnTo>
                    <a:pt x="86261" y="64560"/>
                  </a:lnTo>
                  <a:lnTo>
                    <a:pt x="86607" y="57245"/>
                  </a:lnTo>
                  <a:lnTo>
                    <a:pt x="81347" y="40649"/>
                  </a:lnTo>
                  <a:lnTo>
                    <a:pt x="71542" y="23569"/>
                  </a:lnTo>
                  <a:lnTo>
                    <a:pt x="56877" y="11805"/>
                  </a:lnTo>
                  <a:lnTo>
                    <a:pt x="52201" y="10433"/>
                  </a:lnTo>
                  <a:lnTo>
                    <a:pt x="48025" y="10576"/>
                  </a:lnTo>
                  <a:lnTo>
                    <a:pt x="17449" y="23563"/>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5" name="SMARTInkShape-663">
              <a:extLst>
                <a:ext uri="{FF2B5EF4-FFF2-40B4-BE49-F238E27FC236}">
                  <a16:creationId xmlns:a16="http://schemas.microsoft.com/office/drawing/2014/main" id="{A26E5CA4-89C3-72BB-9989-5D2F7BDEB90F}"/>
                </a:ext>
              </a:extLst>
            </p:cNvPr>
            <p:cNvSpPr/>
            <p:nvPr>
              <p:custDataLst>
                <p:tags r:id="rId12"/>
              </p:custDataLst>
            </p:nvPr>
          </p:nvSpPr>
          <p:spPr>
            <a:xfrm>
              <a:off x="4333875" y="5591350"/>
              <a:ext cx="219076" cy="155459"/>
            </a:xfrm>
            <a:custGeom>
              <a:avLst/>
              <a:gdLst/>
              <a:ahLst/>
              <a:cxnLst/>
              <a:rect l="0" t="0" r="0" b="0"/>
              <a:pathLst>
                <a:path w="219076" h="155459">
                  <a:moveTo>
                    <a:pt x="0" y="66500"/>
                  </a:moveTo>
                  <a:lnTo>
                    <a:pt x="0" y="66500"/>
                  </a:lnTo>
                  <a:lnTo>
                    <a:pt x="0" y="44110"/>
                  </a:lnTo>
                  <a:lnTo>
                    <a:pt x="5057" y="29644"/>
                  </a:lnTo>
                  <a:lnTo>
                    <a:pt x="19298" y="9932"/>
                  </a:lnTo>
                  <a:lnTo>
                    <a:pt x="26743" y="1822"/>
                  </a:lnTo>
                  <a:lnTo>
                    <a:pt x="30583" y="712"/>
                  </a:lnTo>
                  <a:lnTo>
                    <a:pt x="41671" y="0"/>
                  </a:lnTo>
                  <a:lnTo>
                    <a:pt x="44715" y="2059"/>
                  </a:lnTo>
                  <a:lnTo>
                    <a:pt x="50917" y="9990"/>
                  </a:lnTo>
                  <a:lnTo>
                    <a:pt x="55303" y="31412"/>
                  </a:lnTo>
                  <a:lnTo>
                    <a:pt x="56907" y="76422"/>
                  </a:lnTo>
                  <a:lnTo>
                    <a:pt x="52045" y="119260"/>
                  </a:lnTo>
                  <a:lnTo>
                    <a:pt x="48935" y="140811"/>
                  </a:lnTo>
                  <a:lnTo>
                    <a:pt x="51029" y="149974"/>
                  </a:lnTo>
                  <a:lnTo>
                    <a:pt x="53070" y="153899"/>
                  </a:lnTo>
                  <a:lnTo>
                    <a:pt x="54430" y="155458"/>
                  </a:lnTo>
                  <a:lnTo>
                    <a:pt x="55337" y="155439"/>
                  </a:lnTo>
                  <a:lnTo>
                    <a:pt x="55941" y="154368"/>
                  </a:lnTo>
                  <a:lnTo>
                    <a:pt x="98521" y="122650"/>
                  </a:lnTo>
                  <a:lnTo>
                    <a:pt x="142326" y="95823"/>
                  </a:lnTo>
                  <a:lnTo>
                    <a:pt x="181099" y="80357"/>
                  </a:lnTo>
                  <a:lnTo>
                    <a:pt x="219075" y="76025"/>
                  </a:lnTo>
                </a:path>
              </a:pathLst>
            </a:custGeom>
            <a:ln w="190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10.xml><?xml version="1.0" encoding="utf-8"?>
<p:tagLst xmlns:a="http://schemas.openxmlformats.org/drawingml/2006/main" xmlns:r="http://schemas.openxmlformats.org/officeDocument/2006/relationships" xmlns:p="http://schemas.openxmlformats.org/presentationml/2006/main">
  <p:tag name="HIGHLIGHTER" val="false"/>
</p:tagLst>
</file>

<file path=ppt/tags/tag100.xml><?xml version="1.0" encoding="utf-8"?>
<p:tagLst xmlns:a="http://schemas.openxmlformats.org/drawingml/2006/main" xmlns:r="http://schemas.openxmlformats.org/officeDocument/2006/relationships" xmlns:p="http://schemas.openxmlformats.org/presentationml/2006/main">
  <p:tag name="HIGHLIGHTER" val="false"/>
</p:tagLst>
</file>

<file path=ppt/tags/tag101.xml><?xml version="1.0" encoding="utf-8"?>
<p:tagLst xmlns:a="http://schemas.openxmlformats.org/drawingml/2006/main" xmlns:r="http://schemas.openxmlformats.org/officeDocument/2006/relationships" xmlns:p="http://schemas.openxmlformats.org/presentationml/2006/main">
  <p:tag name="HIGHLIGHTER" val="false"/>
</p:tagLst>
</file>

<file path=ppt/tags/tag102.xml><?xml version="1.0" encoding="utf-8"?>
<p:tagLst xmlns:a="http://schemas.openxmlformats.org/drawingml/2006/main" xmlns:r="http://schemas.openxmlformats.org/officeDocument/2006/relationships" xmlns:p="http://schemas.openxmlformats.org/presentationml/2006/main">
  <p:tag name="HIGHLIGHTER" val="false"/>
</p:tagLst>
</file>

<file path=ppt/tags/tag103.xml><?xml version="1.0" encoding="utf-8"?>
<p:tagLst xmlns:a="http://schemas.openxmlformats.org/drawingml/2006/main" xmlns:r="http://schemas.openxmlformats.org/officeDocument/2006/relationships" xmlns:p="http://schemas.openxmlformats.org/presentationml/2006/main">
  <p:tag name="HIGHLIGHTER" val="false"/>
</p:tagLst>
</file>

<file path=ppt/tags/tag104.xml><?xml version="1.0" encoding="utf-8"?>
<p:tagLst xmlns:a="http://schemas.openxmlformats.org/drawingml/2006/main" xmlns:r="http://schemas.openxmlformats.org/officeDocument/2006/relationships" xmlns:p="http://schemas.openxmlformats.org/presentationml/2006/main">
  <p:tag name="HIGHLIGHTER" val="false"/>
</p:tagLst>
</file>

<file path=ppt/tags/tag105.xml><?xml version="1.0" encoding="utf-8"?>
<p:tagLst xmlns:a="http://schemas.openxmlformats.org/drawingml/2006/main" xmlns:r="http://schemas.openxmlformats.org/officeDocument/2006/relationships" xmlns:p="http://schemas.openxmlformats.org/presentationml/2006/main">
  <p:tag name="HIGHLIGHTER" val="false"/>
</p:tagLst>
</file>

<file path=ppt/tags/tag106.xml><?xml version="1.0" encoding="utf-8"?>
<p:tagLst xmlns:a="http://schemas.openxmlformats.org/drawingml/2006/main" xmlns:r="http://schemas.openxmlformats.org/officeDocument/2006/relationships" xmlns:p="http://schemas.openxmlformats.org/presentationml/2006/main">
  <p:tag name="HIGHLIGHTER" val="false"/>
</p:tagLst>
</file>

<file path=ppt/tags/tag107.xml><?xml version="1.0" encoding="utf-8"?>
<p:tagLst xmlns:a="http://schemas.openxmlformats.org/drawingml/2006/main" xmlns:r="http://schemas.openxmlformats.org/officeDocument/2006/relationships" xmlns:p="http://schemas.openxmlformats.org/presentationml/2006/main">
  <p:tag name="HIGHLIGHTER" val="false"/>
</p:tagLst>
</file>

<file path=ppt/tags/tag108.xml><?xml version="1.0" encoding="utf-8"?>
<p:tagLst xmlns:a="http://schemas.openxmlformats.org/drawingml/2006/main" xmlns:r="http://schemas.openxmlformats.org/officeDocument/2006/relationships" xmlns:p="http://schemas.openxmlformats.org/presentationml/2006/main">
  <p:tag name="HIGHLIGHTER" val="false"/>
</p:tagLst>
</file>

<file path=ppt/tags/tag109.xml><?xml version="1.0" encoding="utf-8"?>
<p:tagLst xmlns:a="http://schemas.openxmlformats.org/drawingml/2006/main" xmlns:r="http://schemas.openxmlformats.org/officeDocument/2006/relationships" xmlns:p="http://schemas.openxmlformats.org/presentationml/2006/main">
  <p:tag name="HIGHLIGHTER" val="false"/>
</p:tagLst>
</file>

<file path=ppt/tags/tag11.xml><?xml version="1.0" encoding="utf-8"?>
<p:tagLst xmlns:a="http://schemas.openxmlformats.org/drawingml/2006/main" xmlns:r="http://schemas.openxmlformats.org/officeDocument/2006/relationships" xmlns:p="http://schemas.openxmlformats.org/presentationml/2006/main">
  <p:tag name="HIGHLIGHTER" val="false"/>
</p:tagLst>
</file>

<file path=ppt/tags/tag110.xml><?xml version="1.0" encoding="utf-8"?>
<p:tagLst xmlns:a="http://schemas.openxmlformats.org/drawingml/2006/main" xmlns:r="http://schemas.openxmlformats.org/officeDocument/2006/relationships" xmlns:p="http://schemas.openxmlformats.org/presentationml/2006/main">
  <p:tag name="HIGHLIGHTER" val="false"/>
</p:tagLst>
</file>

<file path=ppt/tags/tag111.xml><?xml version="1.0" encoding="utf-8"?>
<p:tagLst xmlns:a="http://schemas.openxmlformats.org/drawingml/2006/main" xmlns:r="http://schemas.openxmlformats.org/officeDocument/2006/relationships" xmlns:p="http://schemas.openxmlformats.org/presentationml/2006/main">
  <p:tag name="HIGHLIGHTER" val="false"/>
</p:tagLst>
</file>

<file path=ppt/tags/tag112.xml><?xml version="1.0" encoding="utf-8"?>
<p:tagLst xmlns:a="http://schemas.openxmlformats.org/drawingml/2006/main" xmlns:r="http://schemas.openxmlformats.org/officeDocument/2006/relationships" xmlns:p="http://schemas.openxmlformats.org/presentationml/2006/main">
  <p:tag name="HIGHLIGHTER" val="false"/>
</p:tagLst>
</file>

<file path=ppt/tags/tag113.xml><?xml version="1.0" encoding="utf-8"?>
<p:tagLst xmlns:a="http://schemas.openxmlformats.org/drawingml/2006/main" xmlns:r="http://schemas.openxmlformats.org/officeDocument/2006/relationships" xmlns:p="http://schemas.openxmlformats.org/presentationml/2006/main">
  <p:tag name="HIGHLIGHTER" val="false"/>
</p:tagLst>
</file>

<file path=ppt/tags/tag114.xml><?xml version="1.0" encoding="utf-8"?>
<p:tagLst xmlns:a="http://schemas.openxmlformats.org/drawingml/2006/main" xmlns:r="http://schemas.openxmlformats.org/officeDocument/2006/relationships" xmlns:p="http://schemas.openxmlformats.org/presentationml/2006/main">
  <p:tag name="HIGHLIGHTER" val="false"/>
</p:tagLst>
</file>

<file path=ppt/tags/tag115.xml><?xml version="1.0" encoding="utf-8"?>
<p:tagLst xmlns:a="http://schemas.openxmlformats.org/drawingml/2006/main" xmlns:r="http://schemas.openxmlformats.org/officeDocument/2006/relationships" xmlns:p="http://schemas.openxmlformats.org/presentationml/2006/main">
  <p:tag name="HIGHLIGHTER" val="false"/>
</p:tagLst>
</file>

<file path=ppt/tags/tag116.xml><?xml version="1.0" encoding="utf-8"?>
<p:tagLst xmlns:a="http://schemas.openxmlformats.org/drawingml/2006/main" xmlns:r="http://schemas.openxmlformats.org/officeDocument/2006/relationships" xmlns:p="http://schemas.openxmlformats.org/presentationml/2006/main">
  <p:tag name="HIGHLIGHTER" val="false"/>
</p:tagLst>
</file>

<file path=ppt/tags/tag117.xml><?xml version="1.0" encoding="utf-8"?>
<p:tagLst xmlns:a="http://schemas.openxmlformats.org/drawingml/2006/main" xmlns:r="http://schemas.openxmlformats.org/officeDocument/2006/relationships" xmlns:p="http://schemas.openxmlformats.org/presentationml/2006/main">
  <p:tag name="HIGHLIGHTER" val="false"/>
</p:tagLst>
</file>

<file path=ppt/tags/tag118.xml><?xml version="1.0" encoding="utf-8"?>
<p:tagLst xmlns:a="http://schemas.openxmlformats.org/drawingml/2006/main" xmlns:r="http://schemas.openxmlformats.org/officeDocument/2006/relationships" xmlns:p="http://schemas.openxmlformats.org/presentationml/2006/main">
  <p:tag name="HIGHLIGHTER" val="false"/>
</p:tagLst>
</file>

<file path=ppt/tags/tag119.xml><?xml version="1.0" encoding="utf-8"?>
<p:tagLst xmlns:a="http://schemas.openxmlformats.org/drawingml/2006/main" xmlns:r="http://schemas.openxmlformats.org/officeDocument/2006/relationships" xmlns:p="http://schemas.openxmlformats.org/presentationml/2006/main">
  <p:tag name="HIGHLIGHTER" val="false"/>
</p:tagLst>
</file>

<file path=ppt/tags/tag12.xml><?xml version="1.0" encoding="utf-8"?>
<p:tagLst xmlns:a="http://schemas.openxmlformats.org/drawingml/2006/main" xmlns:r="http://schemas.openxmlformats.org/officeDocument/2006/relationships" xmlns:p="http://schemas.openxmlformats.org/presentationml/2006/main">
  <p:tag name="HIGHLIGHTER" val="false"/>
</p:tagLst>
</file>

<file path=ppt/tags/tag120.xml><?xml version="1.0" encoding="utf-8"?>
<p:tagLst xmlns:a="http://schemas.openxmlformats.org/drawingml/2006/main" xmlns:r="http://schemas.openxmlformats.org/officeDocument/2006/relationships" xmlns:p="http://schemas.openxmlformats.org/presentationml/2006/main">
  <p:tag name="HIGHLIGHTER" val="false"/>
</p:tagLst>
</file>

<file path=ppt/tags/tag121.xml><?xml version="1.0" encoding="utf-8"?>
<p:tagLst xmlns:a="http://schemas.openxmlformats.org/drawingml/2006/main" xmlns:r="http://schemas.openxmlformats.org/officeDocument/2006/relationships" xmlns:p="http://schemas.openxmlformats.org/presentationml/2006/main">
  <p:tag name="HIGHLIGHTER" val="false"/>
</p:tagLst>
</file>

<file path=ppt/tags/tag122.xml><?xml version="1.0" encoding="utf-8"?>
<p:tagLst xmlns:a="http://schemas.openxmlformats.org/drawingml/2006/main" xmlns:r="http://schemas.openxmlformats.org/officeDocument/2006/relationships" xmlns:p="http://schemas.openxmlformats.org/presentationml/2006/main">
  <p:tag name="HIGHLIGHTER" val="false"/>
</p:tagLst>
</file>

<file path=ppt/tags/tag123.xml><?xml version="1.0" encoding="utf-8"?>
<p:tagLst xmlns:a="http://schemas.openxmlformats.org/drawingml/2006/main" xmlns:r="http://schemas.openxmlformats.org/officeDocument/2006/relationships" xmlns:p="http://schemas.openxmlformats.org/presentationml/2006/main">
  <p:tag name="HIGHLIGHTER" val="false"/>
</p:tagLst>
</file>

<file path=ppt/tags/tag124.xml><?xml version="1.0" encoding="utf-8"?>
<p:tagLst xmlns:a="http://schemas.openxmlformats.org/drawingml/2006/main" xmlns:r="http://schemas.openxmlformats.org/officeDocument/2006/relationships" xmlns:p="http://schemas.openxmlformats.org/presentationml/2006/main">
  <p:tag name="HIGHLIGHTER" val="false"/>
</p:tagLst>
</file>

<file path=ppt/tags/tag125.xml><?xml version="1.0" encoding="utf-8"?>
<p:tagLst xmlns:a="http://schemas.openxmlformats.org/drawingml/2006/main" xmlns:r="http://schemas.openxmlformats.org/officeDocument/2006/relationships" xmlns:p="http://schemas.openxmlformats.org/presentationml/2006/main">
  <p:tag name="HIGHLIGHTER" val="false"/>
</p:tagLst>
</file>

<file path=ppt/tags/tag126.xml><?xml version="1.0" encoding="utf-8"?>
<p:tagLst xmlns:a="http://schemas.openxmlformats.org/drawingml/2006/main" xmlns:r="http://schemas.openxmlformats.org/officeDocument/2006/relationships" xmlns:p="http://schemas.openxmlformats.org/presentationml/2006/main">
  <p:tag name="HIGHLIGHTER" val="false"/>
</p:tagLst>
</file>

<file path=ppt/tags/tag127.xml><?xml version="1.0" encoding="utf-8"?>
<p:tagLst xmlns:a="http://schemas.openxmlformats.org/drawingml/2006/main" xmlns:r="http://schemas.openxmlformats.org/officeDocument/2006/relationships" xmlns:p="http://schemas.openxmlformats.org/presentationml/2006/main">
  <p:tag name="HIGHLIGHTER" val="false"/>
</p:tagLst>
</file>

<file path=ppt/tags/tag128.xml><?xml version="1.0" encoding="utf-8"?>
<p:tagLst xmlns:a="http://schemas.openxmlformats.org/drawingml/2006/main" xmlns:r="http://schemas.openxmlformats.org/officeDocument/2006/relationships" xmlns:p="http://schemas.openxmlformats.org/presentationml/2006/main">
  <p:tag name="HIGHLIGHTER" val="false"/>
</p:tagLst>
</file>

<file path=ppt/tags/tag129.xml><?xml version="1.0" encoding="utf-8"?>
<p:tagLst xmlns:a="http://schemas.openxmlformats.org/drawingml/2006/main" xmlns:r="http://schemas.openxmlformats.org/officeDocument/2006/relationships" xmlns:p="http://schemas.openxmlformats.org/presentationml/2006/main">
  <p:tag name="HIGHLIGHTER" val="false"/>
</p:tagLst>
</file>

<file path=ppt/tags/tag13.xml><?xml version="1.0" encoding="utf-8"?>
<p:tagLst xmlns:a="http://schemas.openxmlformats.org/drawingml/2006/main" xmlns:r="http://schemas.openxmlformats.org/officeDocument/2006/relationships" xmlns:p="http://schemas.openxmlformats.org/presentationml/2006/main">
  <p:tag name="HIGHLIGHTER" val="false"/>
</p:tagLst>
</file>

<file path=ppt/tags/tag130.xml><?xml version="1.0" encoding="utf-8"?>
<p:tagLst xmlns:a="http://schemas.openxmlformats.org/drawingml/2006/main" xmlns:r="http://schemas.openxmlformats.org/officeDocument/2006/relationships" xmlns:p="http://schemas.openxmlformats.org/presentationml/2006/main">
  <p:tag name="HIGHLIGHTER" val="false"/>
</p:tagLst>
</file>

<file path=ppt/tags/tag131.xml><?xml version="1.0" encoding="utf-8"?>
<p:tagLst xmlns:a="http://schemas.openxmlformats.org/drawingml/2006/main" xmlns:r="http://schemas.openxmlformats.org/officeDocument/2006/relationships" xmlns:p="http://schemas.openxmlformats.org/presentationml/2006/main">
  <p:tag name="HIGHLIGHTER" val="false"/>
</p:tagLst>
</file>

<file path=ppt/tags/tag132.xml><?xml version="1.0" encoding="utf-8"?>
<p:tagLst xmlns:a="http://schemas.openxmlformats.org/drawingml/2006/main" xmlns:r="http://schemas.openxmlformats.org/officeDocument/2006/relationships" xmlns:p="http://schemas.openxmlformats.org/presentationml/2006/main">
  <p:tag name="HIGHLIGHTER" val="false"/>
</p:tagLst>
</file>

<file path=ppt/tags/tag133.xml><?xml version="1.0" encoding="utf-8"?>
<p:tagLst xmlns:a="http://schemas.openxmlformats.org/drawingml/2006/main" xmlns:r="http://schemas.openxmlformats.org/officeDocument/2006/relationships" xmlns:p="http://schemas.openxmlformats.org/presentationml/2006/main">
  <p:tag name="HIGHLIGHTER" val="false"/>
</p:tagLst>
</file>

<file path=ppt/tags/tag134.xml><?xml version="1.0" encoding="utf-8"?>
<p:tagLst xmlns:a="http://schemas.openxmlformats.org/drawingml/2006/main" xmlns:r="http://schemas.openxmlformats.org/officeDocument/2006/relationships" xmlns:p="http://schemas.openxmlformats.org/presentationml/2006/main">
  <p:tag name="HIGHLIGHTER" val="false"/>
</p:tagLst>
</file>

<file path=ppt/tags/tag135.xml><?xml version="1.0" encoding="utf-8"?>
<p:tagLst xmlns:a="http://schemas.openxmlformats.org/drawingml/2006/main" xmlns:r="http://schemas.openxmlformats.org/officeDocument/2006/relationships" xmlns:p="http://schemas.openxmlformats.org/presentationml/2006/main">
  <p:tag name="HIGHLIGHTER" val="false"/>
</p:tagLst>
</file>

<file path=ppt/tags/tag136.xml><?xml version="1.0" encoding="utf-8"?>
<p:tagLst xmlns:a="http://schemas.openxmlformats.org/drawingml/2006/main" xmlns:r="http://schemas.openxmlformats.org/officeDocument/2006/relationships" xmlns:p="http://schemas.openxmlformats.org/presentationml/2006/main">
  <p:tag name="HIGHLIGHTER" val="false"/>
</p:tagLst>
</file>

<file path=ppt/tags/tag137.xml><?xml version="1.0" encoding="utf-8"?>
<p:tagLst xmlns:a="http://schemas.openxmlformats.org/drawingml/2006/main" xmlns:r="http://schemas.openxmlformats.org/officeDocument/2006/relationships" xmlns:p="http://schemas.openxmlformats.org/presentationml/2006/main">
  <p:tag name="HIGHLIGHTER" val="false"/>
</p:tagLst>
</file>

<file path=ppt/tags/tag138.xml><?xml version="1.0" encoding="utf-8"?>
<p:tagLst xmlns:a="http://schemas.openxmlformats.org/drawingml/2006/main" xmlns:r="http://schemas.openxmlformats.org/officeDocument/2006/relationships" xmlns:p="http://schemas.openxmlformats.org/presentationml/2006/main">
  <p:tag name="HIGHLIGHTER" val="false"/>
</p:tagLst>
</file>

<file path=ppt/tags/tag139.xml><?xml version="1.0" encoding="utf-8"?>
<p:tagLst xmlns:a="http://schemas.openxmlformats.org/drawingml/2006/main" xmlns:r="http://schemas.openxmlformats.org/officeDocument/2006/relationships" xmlns:p="http://schemas.openxmlformats.org/presentationml/2006/main">
  <p:tag name="HIGHLIGHTER" val="false"/>
</p:tagLst>
</file>

<file path=ppt/tags/tag14.xml><?xml version="1.0" encoding="utf-8"?>
<p:tagLst xmlns:a="http://schemas.openxmlformats.org/drawingml/2006/main" xmlns:r="http://schemas.openxmlformats.org/officeDocument/2006/relationships" xmlns:p="http://schemas.openxmlformats.org/presentationml/2006/main">
  <p:tag name="HIGHLIGHTER" val="false"/>
</p:tagLst>
</file>

<file path=ppt/tags/tag140.xml><?xml version="1.0" encoding="utf-8"?>
<p:tagLst xmlns:a="http://schemas.openxmlformats.org/drawingml/2006/main" xmlns:r="http://schemas.openxmlformats.org/officeDocument/2006/relationships" xmlns:p="http://schemas.openxmlformats.org/presentationml/2006/main">
  <p:tag name="HIGHLIGHTER" val="false"/>
</p:tagLst>
</file>

<file path=ppt/tags/tag141.xml><?xml version="1.0" encoding="utf-8"?>
<p:tagLst xmlns:a="http://schemas.openxmlformats.org/drawingml/2006/main" xmlns:r="http://schemas.openxmlformats.org/officeDocument/2006/relationships" xmlns:p="http://schemas.openxmlformats.org/presentationml/2006/main">
  <p:tag name="HIGHLIGHTER" val="false"/>
</p:tagLst>
</file>

<file path=ppt/tags/tag142.xml><?xml version="1.0" encoding="utf-8"?>
<p:tagLst xmlns:a="http://schemas.openxmlformats.org/drawingml/2006/main" xmlns:r="http://schemas.openxmlformats.org/officeDocument/2006/relationships" xmlns:p="http://schemas.openxmlformats.org/presentationml/2006/main">
  <p:tag name="HIGHLIGHTER" val="false"/>
</p:tagLst>
</file>

<file path=ppt/tags/tag143.xml><?xml version="1.0" encoding="utf-8"?>
<p:tagLst xmlns:a="http://schemas.openxmlformats.org/drawingml/2006/main" xmlns:r="http://schemas.openxmlformats.org/officeDocument/2006/relationships" xmlns:p="http://schemas.openxmlformats.org/presentationml/2006/main">
  <p:tag name="HIGHLIGHTER" val="false"/>
</p:tagLst>
</file>

<file path=ppt/tags/tag144.xml><?xml version="1.0" encoding="utf-8"?>
<p:tagLst xmlns:a="http://schemas.openxmlformats.org/drawingml/2006/main" xmlns:r="http://schemas.openxmlformats.org/officeDocument/2006/relationships" xmlns:p="http://schemas.openxmlformats.org/presentationml/2006/main">
  <p:tag name="HIGHLIGHTER" val="false"/>
</p:tagLst>
</file>

<file path=ppt/tags/tag145.xml><?xml version="1.0" encoding="utf-8"?>
<p:tagLst xmlns:a="http://schemas.openxmlformats.org/drawingml/2006/main" xmlns:r="http://schemas.openxmlformats.org/officeDocument/2006/relationships" xmlns:p="http://schemas.openxmlformats.org/presentationml/2006/main">
  <p:tag name="HIGHLIGHTER" val="false"/>
</p:tagLst>
</file>

<file path=ppt/tags/tag146.xml><?xml version="1.0" encoding="utf-8"?>
<p:tagLst xmlns:a="http://schemas.openxmlformats.org/drawingml/2006/main" xmlns:r="http://schemas.openxmlformats.org/officeDocument/2006/relationships" xmlns:p="http://schemas.openxmlformats.org/presentationml/2006/main">
  <p:tag name="HIGHLIGHTER" val="false"/>
</p:tagLst>
</file>

<file path=ppt/tags/tag147.xml><?xml version="1.0" encoding="utf-8"?>
<p:tagLst xmlns:a="http://schemas.openxmlformats.org/drawingml/2006/main" xmlns:r="http://schemas.openxmlformats.org/officeDocument/2006/relationships" xmlns:p="http://schemas.openxmlformats.org/presentationml/2006/main">
  <p:tag name="HIGHLIGHTER" val="false"/>
</p:tagLst>
</file>

<file path=ppt/tags/tag148.xml><?xml version="1.0" encoding="utf-8"?>
<p:tagLst xmlns:a="http://schemas.openxmlformats.org/drawingml/2006/main" xmlns:r="http://schemas.openxmlformats.org/officeDocument/2006/relationships" xmlns:p="http://schemas.openxmlformats.org/presentationml/2006/main">
  <p:tag name="HIGHLIGHTER" val="false"/>
</p:tagLst>
</file>

<file path=ppt/tags/tag149.xml><?xml version="1.0" encoding="utf-8"?>
<p:tagLst xmlns:a="http://schemas.openxmlformats.org/drawingml/2006/main" xmlns:r="http://schemas.openxmlformats.org/officeDocument/2006/relationships" xmlns:p="http://schemas.openxmlformats.org/presentationml/2006/main">
  <p:tag name="HIGHLIGHTER" val="false"/>
</p:tagLst>
</file>

<file path=ppt/tags/tag15.xml><?xml version="1.0" encoding="utf-8"?>
<p:tagLst xmlns:a="http://schemas.openxmlformats.org/drawingml/2006/main" xmlns:r="http://schemas.openxmlformats.org/officeDocument/2006/relationships" xmlns:p="http://schemas.openxmlformats.org/presentationml/2006/main">
  <p:tag name="HIGHLIGHTER" val="false"/>
</p:tagLst>
</file>

<file path=ppt/tags/tag150.xml><?xml version="1.0" encoding="utf-8"?>
<p:tagLst xmlns:a="http://schemas.openxmlformats.org/drawingml/2006/main" xmlns:r="http://schemas.openxmlformats.org/officeDocument/2006/relationships" xmlns:p="http://schemas.openxmlformats.org/presentationml/2006/main">
  <p:tag name="HIGHLIGHTER" val="false"/>
</p:tagLst>
</file>

<file path=ppt/tags/tag151.xml><?xml version="1.0" encoding="utf-8"?>
<p:tagLst xmlns:a="http://schemas.openxmlformats.org/drawingml/2006/main" xmlns:r="http://schemas.openxmlformats.org/officeDocument/2006/relationships" xmlns:p="http://schemas.openxmlformats.org/presentationml/2006/main">
  <p:tag name="HIGHLIGHTER" val="false"/>
</p:tagLst>
</file>

<file path=ppt/tags/tag152.xml><?xml version="1.0" encoding="utf-8"?>
<p:tagLst xmlns:a="http://schemas.openxmlformats.org/drawingml/2006/main" xmlns:r="http://schemas.openxmlformats.org/officeDocument/2006/relationships" xmlns:p="http://schemas.openxmlformats.org/presentationml/2006/main">
  <p:tag name="HIGHLIGHTER" val="false"/>
</p:tagLst>
</file>

<file path=ppt/tags/tag153.xml><?xml version="1.0" encoding="utf-8"?>
<p:tagLst xmlns:a="http://schemas.openxmlformats.org/drawingml/2006/main" xmlns:r="http://schemas.openxmlformats.org/officeDocument/2006/relationships" xmlns:p="http://schemas.openxmlformats.org/presentationml/2006/main">
  <p:tag name="HIGHLIGHTER" val="false"/>
</p:tagLst>
</file>

<file path=ppt/tags/tag154.xml><?xml version="1.0" encoding="utf-8"?>
<p:tagLst xmlns:a="http://schemas.openxmlformats.org/drawingml/2006/main" xmlns:r="http://schemas.openxmlformats.org/officeDocument/2006/relationships" xmlns:p="http://schemas.openxmlformats.org/presentationml/2006/main">
  <p:tag name="HIGHLIGHTER" val="false"/>
</p:tagLst>
</file>

<file path=ppt/tags/tag155.xml><?xml version="1.0" encoding="utf-8"?>
<p:tagLst xmlns:a="http://schemas.openxmlformats.org/drawingml/2006/main" xmlns:r="http://schemas.openxmlformats.org/officeDocument/2006/relationships" xmlns:p="http://schemas.openxmlformats.org/presentationml/2006/main">
  <p:tag name="HIGHLIGHTER" val="false"/>
</p:tagLst>
</file>

<file path=ppt/tags/tag156.xml><?xml version="1.0" encoding="utf-8"?>
<p:tagLst xmlns:a="http://schemas.openxmlformats.org/drawingml/2006/main" xmlns:r="http://schemas.openxmlformats.org/officeDocument/2006/relationships" xmlns:p="http://schemas.openxmlformats.org/presentationml/2006/main">
  <p:tag name="HIGHLIGHTER" val="false"/>
</p:tagLst>
</file>

<file path=ppt/tags/tag157.xml><?xml version="1.0" encoding="utf-8"?>
<p:tagLst xmlns:a="http://schemas.openxmlformats.org/drawingml/2006/main" xmlns:r="http://schemas.openxmlformats.org/officeDocument/2006/relationships" xmlns:p="http://schemas.openxmlformats.org/presentationml/2006/main">
  <p:tag name="HIGHLIGHTER" val="false"/>
</p:tagLst>
</file>

<file path=ppt/tags/tag158.xml><?xml version="1.0" encoding="utf-8"?>
<p:tagLst xmlns:a="http://schemas.openxmlformats.org/drawingml/2006/main" xmlns:r="http://schemas.openxmlformats.org/officeDocument/2006/relationships" xmlns:p="http://schemas.openxmlformats.org/presentationml/2006/main">
  <p:tag name="HIGHLIGHTER" val="false"/>
</p:tagLst>
</file>

<file path=ppt/tags/tag159.xml><?xml version="1.0" encoding="utf-8"?>
<p:tagLst xmlns:a="http://schemas.openxmlformats.org/drawingml/2006/main" xmlns:r="http://schemas.openxmlformats.org/officeDocument/2006/relationships" xmlns:p="http://schemas.openxmlformats.org/presentationml/2006/main">
  <p:tag name="HIGHLIGHTER" val="false"/>
</p:tagLst>
</file>

<file path=ppt/tags/tag16.xml><?xml version="1.0" encoding="utf-8"?>
<p:tagLst xmlns:a="http://schemas.openxmlformats.org/drawingml/2006/main" xmlns:r="http://schemas.openxmlformats.org/officeDocument/2006/relationships" xmlns:p="http://schemas.openxmlformats.org/presentationml/2006/main">
  <p:tag name="HIGHLIGHTER" val="false"/>
</p:tagLst>
</file>

<file path=ppt/tags/tag160.xml><?xml version="1.0" encoding="utf-8"?>
<p:tagLst xmlns:a="http://schemas.openxmlformats.org/drawingml/2006/main" xmlns:r="http://schemas.openxmlformats.org/officeDocument/2006/relationships" xmlns:p="http://schemas.openxmlformats.org/presentationml/2006/main">
  <p:tag name="HIGHLIGHTER" val="false"/>
</p:tagLst>
</file>

<file path=ppt/tags/tag161.xml><?xml version="1.0" encoding="utf-8"?>
<p:tagLst xmlns:a="http://schemas.openxmlformats.org/drawingml/2006/main" xmlns:r="http://schemas.openxmlformats.org/officeDocument/2006/relationships" xmlns:p="http://schemas.openxmlformats.org/presentationml/2006/main">
  <p:tag name="HIGHLIGHTER" val="false"/>
</p:tagLst>
</file>

<file path=ppt/tags/tag162.xml><?xml version="1.0" encoding="utf-8"?>
<p:tagLst xmlns:a="http://schemas.openxmlformats.org/drawingml/2006/main" xmlns:r="http://schemas.openxmlformats.org/officeDocument/2006/relationships" xmlns:p="http://schemas.openxmlformats.org/presentationml/2006/main">
  <p:tag name="HIGHLIGHTER" val="false"/>
</p:tagLst>
</file>

<file path=ppt/tags/tag163.xml><?xml version="1.0" encoding="utf-8"?>
<p:tagLst xmlns:a="http://schemas.openxmlformats.org/drawingml/2006/main" xmlns:r="http://schemas.openxmlformats.org/officeDocument/2006/relationships" xmlns:p="http://schemas.openxmlformats.org/presentationml/2006/main">
  <p:tag name="HIGHLIGHTER" val="false"/>
</p:tagLst>
</file>

<file path=ppt/tags/tag164.xml><?xml version="1.0" encoding="utf-8"?>
<p:tagLst xmlns:a="http://schemas.openxmlformats.org/drawingml/2006/main" xmlns:r="http://schemas.openxmlformats.org/officeDocument/2006/relationships" xmlns:p="http://schemas.openxmlformats.org/presentationml/2006/main">
  <p:tag name="HIGHLIGHTER" val="false"/>
</p:tagLst>
</file>

<file path=ppt/tags/tag165.xml><?xml version="1.0" encoding="utf-8"?>
<p:tagLst xmlns:a="http://schemas.openxmlformats.org/drawingml/2006/main" xmlns:r="http://schemas.openxmlformats.org/officeDocument/2006/relationships" xmlns:p="http://schemas.openxmlformats.org/presentationml/2006/main">
  <p:tag name="HIGHLIGHTER" val="false"/>
</p:tagLst>
</file>

<file path=ppt/tags/tag166.xml><?xml version="1.0" encoding="utf-8"?>
<p:tagLst xmlns:a="http://schemas.openxmlformats.org/drawingml/2006/main" xmlns:r="http://schemas.openxmlformats.org/officeDocument/2006/relationships" xmlns:p="http://schemas.openxmlformats.org/presentationml/2006/main">
  <p:tag name="HIGHLIGHTER" val="false"/>
</p:tagLst>
</file>

<file path=ppt/tags/tag167.xml><?xml version="1.0" encoding="utf-8"?>
<p:tagLst xmlns:a="http://schemas.openxmlformats.org/drawingml/2006/main" xmlns:r="http://schemas.openxmlformats.org/officeDocument/2006/relationships" xmlns:p="http://schemas.openxmlformats.org/presentationml/2006/main">
  <p:tag name="HIGHLIGHTER" val="false"/>
</p:tagLst>
</file>

<file path=ppt/tags/tag168.xml><?xml version="1.0" encoding="utf-8"?>
<p:tagLst xmlns:a="http://schemas.openxmlformats.org/drawingml/2006/main" xmlns:r="http://schemas.openxmlformats.org/officeDocument/2006/relationships" xmlns:p="http://schemas.openxmlformats.org/presentationml/2006/main">
  <p:tag name="HIGHLIGHTER" val="false"/>
</p:tagLst>
</file>

<file path=ppt/tags/tag169.xml><?xml version="1.0" encoding="utf-8"?>
<p:tagLst xmlns:a="http://schemas.openxmlformats.org/drawingml/2006/main" xmlns:r="http://schemas.openxmlformats.org/officeDocument/2006/relationships" xmlns:p="http://schemas.openxmlformats.org/presentationml/2006/main">
  <p:tag name="HIGHLIGHTER" val="false"/>
</p:tagLst>
</file>

<file path=ppt/tags/tag17.xml><?xml version="1.0" encoding="utf-8"?>
<p:tagLst xmlns:a="http://schemas.openxmlformats.org/drawingml/2006/main" xmlns:r="http://schemas.openxmlformats.org/officeDocument/2006/relationships" xmlns:p="http://schemas.openxmlformats.org/presentationml/2006/main">
  <p:tag name="HIGHLIGHTER" val="false"/>
</p:tagLst>
</file>

<file path=ppt/tags/tag170.xml><?xml version="1.0" encoding="utf-8"?>
<p:tagLst xmlns:a="http://schemas.openxmlformats.org/drawingml/2006/main" xmlns:r="http://schemas.openxmlformats.org/officeDocument/2006/relationships" xmlns:p="http://schemas.openxmlformats.org/presentationml/2006/main">
  <p:tag name="HIGHLIGHTER" val="false"/>
</p:tagLst>
</file>

<file path=ppt/tags/tag171.xml><?xml version="1.0" encoding="utf-8"?>
<p:tagLst xmlns:a="http://schemas.openxmlformats.org/drawingml/2006/main" xmlns:r="http://schemas.openxmlformats.org/officeDocument/2006/relationships" xmlns:p="http://schemas.openxmlformats.org/presentationml/2006/main">
  <p:tag name="HIGHLIGHTER" val="false"/>
</p:tagLst>
</file>

<file path=ppt/tags/tag172.xml><?xml version="1.0" encoding="utf-8"?>
<p:tagLst xmlns:a="http://schemas.openxmlformats.org/drawingml/2006/main" xmlns:r="http://schemas.openxmlformats.org/officeDocument/2006/relationships" xmlns:p="http://schemas.openxmlformats.org/presentationml/2006/main">
  <p:tag name="HIGHLIGHTER" val="false"/>
</p:tagLst>
</file>

<file path=ppt/tags/tag173.xml><?xml version="1.0" encoding="utf-8"?>
<p:tagLst xmlns:a="http://schemas.openxmlformats.org/drawingml/2006/main" xmlns:r="http://schemas.openxmlformats.org/officeDocument/2006/relationships" xmlns:p="http://schemas.openxmlformats.org/presentationml/2006/main">
  <p:tag name="HIGHLIGHTER" val="false"/>
</p:tagLst>
</file>

<file path=ppt/tags/tag174.xml><?xml version="1.0" encoding="utf-8"?>
<p:tagLst xmlns:a="http://schemas.openxmlformats.org/drawingml/2006/main" xmlns:r="http://schemas.openxmlformats.org/officeDocument/2006/relationships" xmlns:p="http://schemas.openxmlformats.org/presentationml/2006/main">
  <p:tag name="HIGHLIGHTER" val="false"/>
</p:tagLst>
</file>

<file path=ppt/tags/tag175.xml><?xml version="1.0" encoding="utf-8"?>
<p:tagLst xmlns:a="http://schemas.openxmlformats.org/drawingml/2006/main" xmlns:r="http://schemas.openxmlformats.org/officeDocument/2006/relationships" xmlns:p="http://schemas.openxmlformats.org/presentationml/2006/main">
  <p:tag name="HIGHLIGHTER" val="false"/>
</p:tagLst>
</file>

<file path=ppt/tags/tag176.xml><?xml version="1.0" encoding="utf-8"?>
<p:tagLst xmlns:a="http://schemas.openxmlformats.org/drawingml/2006/main" xmlns:r="http://schemas.openxmlformats.org/officeDocument/2006/relationships" xmlns:p="http://schemas.openxmlformats.org/presentationml/2006/main">
  <p:tag name="HIGHLIGHTER" val="false"/>
</p:tagLst>
</file>

<file path=ppt/tags/tag177.xml><?xml version="1.0" encoding="utf-8"?>
<p:tagLst xmlns:a="http://schemas.openxmlformats.org/drawingml/2006/main" xmlns:r="http://schemas.openxmlformats.org/officeDocument/2006/relationships" xmlns:p="http://schemas.openxmlformats.org/presentationml/2006/main">
  <p:tag name="HIGHLIGHTER" val="false"/>
</p:tagLst>
</file>

<file path=ppt/tags/tag178.xml><?xml version="1.0" encoding="utf-8"?>
<p:tagLst xmlns:a="http://schemas.openxmlformats.org/drawingml/2006/main" xmlns:r="http://schemas.openxmlformats.org/officeDocument/2006/relationships" xmlns:p="http://schemas.openxmlformats.org/presentationml/2006/main">
  <p:tag name="HIGHLIGHTER" val="false"/>
</p:tagLst>
</file>

<file path=ppt/tags/tag179.xml><?xml version="1.0" encoding="utf-8"?>
<p:tagLst xmlns:a="http://schemas.openxmlformats.org/drawingml/2006/main" xmlns:r="http://schemas.openxmlformats.org/officeDocument/2006/relationships" xmlns:p="http://schemas.openxmlformats.org/presentationml/2006/main">
  <p:tag name="HIGHLIGHTER" val="false"/>
</p:tagLst>
</file>

<file path=ppt/tags/tag18.xml><?xml version="1.0" encoding="utf-8"?>
<p:tagLst xmlns:a="http://schemas.openxmlformats.org/drawingml/2006/main" xmlns:r="http://schemas.openxmlformats.org/officeDocument/2006/relationships" xmlns:p="http://schemas.openxmlformats.org/presentationml/2006/main">
  <p:tag name="HIGHLIGHTER" val="false"/>
</p:tagLst>
</file>

<file path=ppt/tags/tag180.xml><?xml version="1.0" encoding="utf-8"?>
<p:tagLst xmlns:a="http://schemas.openxmlformats.org/drawingml/2006/main" xmlns:r="http://schemas.openxmlformats.org/officeDocument/2006/relationships" xmlns:p="http://schemas.openxmlformats.org/presentationml/2006/main">
  <p:tag name="HIGHLIGHTER" val="false"/>
</p:tagLst>
</file>

<file path=ppt/tags/tag181.xml><?xml version="1.0" encoding="utf-8"?>
<p:tagLst xmlns:a="http://schemas.openxmlformats.org/drawingml/2006/main" xmlns:r="http://schemas.openxmlformats.org/officeDocument/2006/relationships" xmlns:p="http://schemas.openxmlformats.org/presentationml/2006/main">
  <p:tag name="HIGHLIGHTER" val="false"/>
</p:tagLst>
</file>

<file path=ppt/tags/tag182.xml><?xml version="1.0" encoding="utf-8"?>
<p:tagLst xmlns:a="http://schemas.openxmlformats.org/drawingml/2006/main" xmlns:r="http://schemas.openxmlformats.org/officeDocument/2006/relationships" xmlns:p="http://schemas.openxmlformats.org/presentationml/2006/main">
  <p:tag name="HIGHLIGHTER" val="false"/>
</p:tagLst>
</file>

<file path=ppt/tags/tag183.xml><?xml version="1.0" encoding="utf-8"?>
<p:tagLst xmlns:a="http://schemas.openxmlformats.org/drawingml/2006/main" xmlns:r="http://schemas.openxmlformats.org/officeDocument/2006/relationships" xmlns:p="http://schemas.openxmlformats.org/presentationml/2006/main">
  <p:tag name="HIGHLIGHTER" val="false"/>
</p:tagLst>
</file>

<file path=ppt/tags/tag184.xml><?xml version="1.0" encoding="utf-8"?>
<p:tagLst xmlns:a="http://schemas.openxmlformats.org/drawingml/2006/main" xmlns:r="http://schemas.openxmlformats.org/officeDocument/2006/relationships" xmlns:p="http://schemas.openxmlformats.org/presentationml/2006/main">
  <p:tag name="HIGHLIGHTER" val="false"/>
</p:tagLst>
</file>

<file path=ppt/tags/tag185.xml><?xml version="1.0" encoding="utf-8"?>
<p:tagLst xmlns:a="http://schemas.openxmlformats.org/drawingml/2006/main" xmlns:r="http://schemas.openxmlformats.org/officeDocument/2006/relationships" xmlns:p="http://schemas.openxmlformats.org/presentationml/2006/main">
  <p:tag name="HIGHLIGHTER" val="false"/>
</p:tagLst>
</file>

<file path=ppt/tags/tag186.xml><?xml version="1.0" encoding="utf-8"?>
<p:tagLst xmlns:a="http://schemas.openxmlformats.org/drawingml/2006/main" xmlns:r="http://schemas.openxmlformats.org/officeDocument/2006/relationships" xmlns:p="http://schemas.openxmlformats.org/presentationml/2006/main">
  <p:tag name="HIGHLIGHTER" val="false"/>
</p:tagLst>
</file>

<file path=ppt/tags/tag187.xml><?xml version="1.0" encoding="utf-8"?>
<p:tagLst xmlns:a="http://schemas.openxmlformats.org/drawingml/2006/main" xmlns:r="http://schemas.openxmlformats.org/officeDocument/2006/relationships" xmlns:p="http://schemas.openxmlformats.org/presentationml/2006/main">
  <p:tag name="HIGHLIGHTER" val="false"/>
</p:tagLst>
</file>

<file path=ppt/tags/tag188.xml><?xml version="1.0" encoding="utf-8"?>
<p:tagLst xmlns:a="http://schemas.openxmlformats.org/drawingml/2006/main" xmlns:r="http://schemas.openxmlformats.org/officeDocument/2006/relationships" xmlns:p="http://schemas.openxmlformats.org/presentationml/2006/main">
  <p:tag name="HIGHLIGHTER" val="false"/>
</p:tagLst>
</file>

<file path=ppt/tags/tag189.xml><?xml version="1.0" encoding="utf-8"?>
<p:tagLst xmlns:a="http://schemas.openxmlformats.org/drawingml/2006/main" xmlns:r="http://schemas.openxmlformats.org/officeDocument/2006/relationships" xmlns:p="http://schemas.openxmlformats.org/presentationml/2006/main">
  <p:tag name="HIGHLIGHTER" val="false"/>
</p:tagLst>
</file>

<file path=ppt/tags/tag19.xml><?xml version="1.0" encoding="utf-8"?>
<p:tagLst xmlns:a="http://schemas.openxmlformats.org/drawingml/2006/main" xmlns:r="http://schemas.openxmlformats.org/officeDocument/2006/relationships" xmlns:p="http://schemas.openxmlformats.org/presentationml/2006/main">
  <p:tag name="HIGHLIGHTER" val="false"/>
</p:tagLst>
</file>

<file path=ppt/tags/tag190.xml><?xml version="1.0" encoding="utf-8"?>
<p:tagLst xmlns:a="http://schemas.openxmlformats.org/drawingml/2006/main" xmlns:r="http://schemas.openxmlformats.org/officeDocument/2006/relationships" xmlns:p="http://schemas.openxmlformats.org/presentationml/2006/main">
  <p:tag name="HIGHLIGHTER" val="false"/>
</p:tagLst>
</file>

<file path=ppt/tags/tag191.xml><?xml version="1.0" encoding="utf-8"?>
<p:tagLst xmlns:a="http://schemas.openxmlformats.org/drawingml/2006/main" xmlns:r="http://schemas.openxmlformats.org/officeDocument/2006/relationships" xmlns:p="http://schemas.openxmlformats.org/presentationml/2006/main">
  <p:tag name="HIGHLIGHTER" val="false"/>
</p:tagLst>
</file>

<file path=ppt/tags/tag192.xml><?xml version="1.0" encoding="utf-8"?>
<p:tagLst xmlns:a="http://schemas.openxmlformats.org/drawingml/2006/main" xmlns:r="http://schemas.openxmlformats.org/officeDocument/2006/relationships" xmlns:p="http://schemas.openxmlformats.org/presentationml/2006/main">
  <p:tag name="HIGHLIGHTER" val="false"/>
</p:tagLst>
</file>

<file path=ppt/tags/tag193.xml><?xml version="1.0" encoding="utf-8"?>
<p:tagLst xmlns:a="http://schemas.openxmlformats.org/drawingml/2006/main" xmlns:r="http://schemas.openxmlformats.org/officeDocument/2006/relationships" xmlns:p="http://schemas.openxmlformats.org/presentationml/2006/main">
  <p:tag name="HIGHLIGHTER" val="false"/>
</p:tagLst>
</file>

<file path=ppt/tags/tag194.xml><?xml version="1.0" encoding="utf-8"?>
<p:tagLst xmlns:a="http://schemas.openxmlformats.org/drawingml/2006/main" xmlns:r="http://schemas.openxmlformats.org/officeDocument/2006/relationships" xmlns:p="http://schemas.openxmlformats.org/presentationml/2006/main">
  <p:tag name="HIGHLIGHTER" val="false"/>
</p:tagLst>
</file>

<file path=ppt/tags/tag195.xml><?xml version="1.0" encoding="utf-8"?>
<p:tagLst xmlns:a="http://schemas.openxmlformats.org/drawingml/2006/main" xmlns:r="http://schemas.openxmlformats.org/officeDocument/2006/relationships" xmlns:p="http://schemas.openxmlformats.org/presentationml/2006/main">
  <p:tag name="HIGHLIGHTER" val="false"/>
</p:tagLst>
</file>

<file path=ppt/tags/tag196.xml><?xml version="1.0" encoding="utf-8"?>
<p:tagLst xmlns:a="http://schemas.openxmlformats.org/drawingml/2006/main" xmlns:r="http://schemas.openxmlformats.org/officeDocument/2006/relationships" xmlns:p="http://schemas.openxmlformats.org/presentationml/2006/main">
  <p:tag name="HIGHLIGHTER" val="false"/>
</p:tagLst>
</file>

<file path=ppt/tags/tag197.xml><?xml version="1.0" encoding="utf-8"?>
<p:tagLst xmlns:a="http://schemas.openxmlformats.org/drawingml/2006/main" xmlns:r="http://schemas.openxmlformats.org/officeDocument/2006/relationships" xmlns:p="http://schemas.openxmlformats.org/presentationml/2006/main">
  <p:tag name="HIGHLIGHTER" val="false"/>
</p:tagLst>
</file>

<file path=ppt/tags/tag198.xml><?xml version="1.0" encoding="utf-8"?>
<p:tagLst xmlns:a="http://schemas.openxmlformats.org/drawingml/2006/main" xmlns:r="http://schemas.openxmlformats.org/officeDocument/2006/relationships" xmlns:p="http://schemas.openxmlformats.org/presentationml/2006/main">
  <p:tag name="HIGHLIGHTER" val="false"/>
</p:tagLst>
</file>

<file path=ppt/tags/tag199.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ags/tag20.xml><?xml version="1.0" encoding="utf-8"?>
<p:tagLst xmlns:a="http://schemas.openxmlformats.org/drawingml/2006/main" xmlns:r="http://schemas.openxmlformats.org/officeDocument/2006/relationships" xmlns:p="http://schemas.openxmlformats.org/presentationml/2006/main">
  <p:tag name="HIGHLIGHTER" val="false"/>
</p:tagLst>
</file>

<file path=ppt/tags/tag200.xml><?xml version="1.0" encoding="utf-8"?>
<p:tagLst xmlns:a="http://schemas.openxmlformats.org/drawingml/2006/main" xmlns:r="http://schemas.openxmlformats.org/officeDocument/2006/relationships" xmlns:p="http://schemas.openxmlformats.org/presentationml/2006/main">
  <p:tag name="HIGHLIGHTER" val="false"/>
</p:tagLst>
</file>

<file path=ppt/tags/tag201.xml><?xml version="1.0" encoding="utf-8"?>
<p:tagLst xmlns:a="http://schemas.openxmlformats.org/drawingml/2006/main" xmlns:r="http://schemas.openxmlformats.org/officeDocument/2006/relationships" xmlns:p="http://schemas.openxmlformats.org/presentationml/2006/main">
  <p:tag name="HIGHLIGHTER" val="false"/>
</p:tagLst>
</file>

<file path=ppt/tags/tag202.xml><?xml version="1.0" encoding="utf-8"?>
<p:tagLst xmlns:a="http://schemas.openxmlformats.org/drawingml/2006/main" xmlns:r="http://schemas.openxmlformats.org/officeDocument/2006/relationships" xmlns:p="http://schemas.openxmlformats.org/presentationml/2006/main">
  <p:tag name="HIGHLIGHTER" val="false"/>
</p:tagLst>
</file>

<file path=ppt/tags/tag203.xml><?xml version="1.0" encoding="utf-8"?>
<p:tagLst xmlns:a="http://schemas.openxmlformats.org/drawingml/2006/main" xmlns:r="http://schemas.openxmlformats.org/officeDocument/2006/relationships" xmlns:p="http://schemas.openxmlformats.org/presentationml/2006/main">
  <p:tag name="HIGHLIGHTER" val="false"/>
</p:tagLst>
</file>

<file path=ppt/tags/tag204.xml><?xml version="1.0" encoding="utf-8"?>
<p:tagLst xmlns:a="http://schemas.openxmlformats.org/drawingml/2006/main" xmlns:r="http://schemas.openxmlformats.org/officeDocument/2006/relationships" xmlns:p="http://schemas.openxmlformats.org/presentationml/2006/main">
  <p:tag name="HIGHLIGHTER" val="false"/>
</p:tagLst>
</file>

<file path=ppt/tags/tag205.xml><?xml version="1.0" encoding="utf-8"?>
<p:tagLst xmlns:a="http://schemas.openxmlformats.org/drawingml/2006/main" xmlns:r="http://schemas.openxmlformats.org/officeDocument/2006/relationships" xmlns:p="http://schemas.openxmlformats.org/presentationml/2006/main">
  <p:tag name="HIGHLIGHTER" val="false"/>
</p:tagLst>
</file>

<file path=ppt/tags/tag206.xml><?xml version="1.0" encoding="utf-8"?>
<p:tagLst xmlns:a="http://schemas.openxmlformats.org/drawingml/2006/main" xmlns:r="http://schemas.openxmlformats.org/officeDocument/2006/relationships" xmlns:p="http://schemas.openxmlformats.org/presentationml/2006/main">
  <p:tag name="HIGHLIGHTER" val="false"/>
</p:tagLst>
</file>

<file path=ppt/tags/tag207.xml><?xml version="1.0" encoding="utf-8"?>
<p:tagLst xmlns:a="http://schemas.openxmlformats.org/drawingml/2006/main" xmlns:r="http://schemas.openxmlformats.org/officeDocument/2006/relationships" xmlns:p="http://schemas.openxmlformats.org/presentationml/2006/main">
  <p:tag name="HIGHLIGHTER" val="false"/>
</p:tagLst>
</file>

<file path=ppt/tags/tag208.xml><?xml version="1.0" encoding="utf-8"?>
<p:tagLst xmlns:a="http://schemas.openxmlformats.org/drawingml/2006/main" xmlns:r="http://schemas.openxmlformats.org/officeDocument/2006/relationships" xmlns:p="http://schemas.openxmlformats.org/presentationml/2006/main">
  <p:tag name="HIGHLIGHTER" val="false"/>
</p:tagLst>
</file>

<file path=ppt/tags/tag209.xml><?xml version="1.0" encoding="utf-8"?>
<p:tagLst xmlns:a="http://schemas.openxmlformats.org/drawingml/2006/main" xmlns:r="http://schemas.openxmlformats.org/officeDocument/2006/relationships" xmlns:p="http://schemas.openxmlformats.org/presentationml/2006/main">
  <p:tag name="HIGHLIGHTER" val="false"/>
</p:tagLst>
</file>

<file path=ppt/tags/tag21.xml><?xml version="1.0" encoding="utf-8"?>
<p:tagLst xmlns:a="http://schemas.openxmlformats.org/drawingml/2006/main" xmlns:r="http://schemas.openxmlformats.org/officeDocument/2006/relationships" xmlns:p="http://schemas.openxmlformats.org/presentationml/2006/main">
  <p:tag name="HIGHLIGHTER" val="false"/>
</p:tagLst>
</file>

<file path=ppt/tags/tag210.xml><?xml version="1.0" encoding="utf-8"?>
<p:tagLst xmlns:a="http://schemas.openxmlformats.org/drawingml/2006/main" xmlns:r="http://schemas.openxmlformats.org/officeDocument/2006/relationships" xmlns:p="http://schemas.openxmlformats.org/presentationml/2006/main">
  <p:tag name="HIGHLIGHTER" val="false"/>
</p:tagLst>
</file>

<file path=ppt/tags/tag211.xml><?xml version="1.0" encoding="utf-8"?>
<p:tagLst xmlns:a="http://schemas.openxmlformats.org/drawingml/2006/main" xmlns:r="http://schemas.openxmlformats.org/officeDocument/2006/relationships" xmlns:p="http://schemas.openxmlformats.org/presentationml/2006/main">
  <p:tag name="HIGHLIGHTER" val="false"/>
</p:tagLst>
</file>

<file path=ppt/tags/tag212.xml><?xml version="1.0" encoding="utf-8"?>
<p:tagLst xmlns:a="http://schemas.openxmlformats.org/drawingml/2006/main" xmlns:r="http://schemas.openxmlformats.org/officeDocument/2006/relationships" xmlns:p="http://schemas.openxmlformats.org/presentationml/2006/main">
  <p:tag name="HIGHLIGHTER" val="false"/>
</p:tagLst>
</file>

<file path=ppt/tags/tag213.xml><?xml version="1.0" encoding="utf-8"?>
<p:tagLst xmlns:a="http://schemas.openxmlformats.org/drawingml/2006/main" xmlns:r="http://schemas.openxmlformats.org/officeDocument/2006/relationships" xmlns:p="http://schemas.openxmlformats.org/presentationml/2006/main">
  <p:tag name="HIGHLIGHTER" val="false"/>
</p:tagLst>
</file>

<file path=ppt/tags/tag214.xml><?xml version="1.0" encoding="utf-8"?>
<p:tagLst xmlns:a="http://schemas.openxmlformats.org/drawingml/2006/main" xmlns:r="http://schemas.openxmlformats.org/officeDocument/2006/relationships" xmlns:p="http://schemas.openxmlformats.org/presentationml/2006/main">
  <p:tag name="HIGHLIGHTER" val="false"/>
</p:tagLst>
</file>

<file path=ppt/tags/tag215.xml><?xml version="1.0" encoding="utf-8"?>
<p:tagLst xmlns:a="http://schemas.openxmlformats.org/drawingml/2006/main" xmlns:r="http://schemas.openxmlformats.org/officeDocument/2006/relationships" xmlns:p="http://schemas.openxmlformats.org/presentationml/2006/main">
  <p:tag name="HIGHLIGHTER" val="false"/>
</p:tagLst>
</file>

<file path=ppt/tags/tag216.xml><?xml version="1.0" encoding="utf-8"?>
<p:tagLst xmlns:a="http://schemas.openxmlformats.org/drawingml/2006/main" xmlns:r="http://schemas.openxmlformats.org/officeDocument/2006/relationships" xmlns:p="http://schemas.openxmlformats.org/presentationml/2006/main">
  <p:tag name="HIGHLIGHTER" val="false"/>
</p:tagLst>
</file>

<file path=ppt/tags/tag217.xml><?xml version="1.0" encoding="utf-8"?>
<p:tagLst xmlns:a="http://schemas.openxmlformats.org/drawingml/2006/main" xmlns:r="http://schemas.openxmlformats.org/officeDocument/2006/relationships" xmlns:p="http://schemas.openxmlformats.org/presentationml/2006/main">
  <p:tag name="HIGHLIGHTER" val="false"/>
</p:tagLst>
</file>

<file path=ppt/tags/tag218.xml><?xml version="1.0" encoding="utf-8"?>
<p:tagLst xmlns:a="http://schemas.openxmlformats.org/drawingml/2006/main" xmlns:r="http://schemas.openxmlformats.org/officeDocument/2006/relationships" xmlns:p="http://schemas.openxmlformats.org/presentationml/2006/main">
  <p:tag name="HIGHLIGHTER" val="false"/>
</p:tagLst>
</file>

<file path=ppt/tags/tag219.xml><?xml version="1.0" encoding="utf-8"?>
<p:tagLst xmlns:a="http://schemas.openxmlformats.org/drawingml/2006/main" xmlns:r="http://schemas.openxmlformats.org/officeDocument/2006/relationships" xmlns:p="http://schemas.openxmlformats.org/presentationml/2006/main">
  <p:tag name="HIGHLIGHTER" val="false"/>
</p:tagLst>
</file>

<file path=ppt/tags/tag22.xml><?xml version="1.0" encoding="utf-8"?>
<p:tagLst xmlns:a="http://schemas.openxmlformats.org/drawingml/2006/main" xmlns:r="http://schemas.openxmlformats.org/officeDocument/2006/relationships" xmlns:p="http://schemas.openxmlformats.org/presentationml/2006/main">
  <p:tag name="HIGHLIGHTER" val="false"/>
</p:tagLst>
</file>

<file path=ppt/tags/tag220.xml><?xml version="1.0" encoding="utf-8"?>
<p:tagLst xmlns:a="http://schemas.openxmlformats.org/drawingml/2006/main" xmlns:r="http://schemas.openxmlformats.org/officeDocument/2006/relationships" xmlns:p="http://schemas.openxmlformats.org/presentationml/2006/main">
  <p:tag name="HIGHLIGHTER" val="false"/>
</p:tagLst>
</file>

<file path=ppt/tags/tag221.xml><?xml version="1.0" encoding="utf-8"?>
<p:tagLst xmlns:a="http://schemas.openxmlformats.org/drawingml/2006/main" xmlns:r="http://schemas.openxmlformats.org/officeDocument/2006/relationships" xmlns:p="http://schemas.openxmlformats.org/presentationml/2006/main">
  <p:tag name="HIGHLIGHTER" val="false"/>
</p:tagLst>
</file>

<file path=ppt/tags/tag222.xml><?xml version="1.0" encoding="utf-8"?>
<p:tagLst xmlns:a="http://schemas.openxmlformats.org/drawingml/2006/main" xmlns:r="http://schemas.openxmlformats.org/officeDocument/2006/relationships" xmlns:p="http://schemas.openxmlformats.org/presentationml/2006/main">
  <p:tag name="HIGHLIGHTER" val="false"/>
</p:tagLst>
</file>

<file path=ppt/tags/tag223.xml><?xml version="1.0" encoding="utf-8"?>
<p:tagLst xmlns:a="http://schemas.openxmlformats.org/drawingml/2006/main" xmlns:r="http://schemas.openxmlformats.org/officeDocument/2006/relationships" xmlns:p="http://schemas.openxmlformats.org/presentationml/2006/main">
  <p:tag name="HIGHLIGHTER" val="false"/>
</p:tagLst>
</file>

<file path=ppt/tags/tag224.xml><?xml version="1.0" encoding="utf-8"?>
<p:tagLst xmlns:a="http://schemas.openxmlformats.org/drawingml/2006/main" xmlns:r="http://schemas.openxmlformats.org/officeDocument/2006/relationships" xmlns:p="http://schemas.openxmlformats.org/presentationml/2006/main">
  <p:tag name="HIGHLIGHTER" val="false"/>
</p:tagLst>
</file>

<file path=ppt/tags/tag225.xml><?xml version="1.0" encoding="utf-8"?>
<p:tagLst xmlns:a="http://schemas.openxmlformats.org/drawingml/2006/main" xmlns:r="http://schemas.openxmlformats.org/officeDocument/2006/relationships" xmlns:p="http://schemas.openxmlformats.org/presentationml/2006/main">
  <p:tag name="HIGHLIGHTER" val="false"/>
</p:tagLst>
</file>

<file path=ppt/tags/tag226.xml><?xml version="1.0" encoding="utf-8"?>
<p:tagLst xmlns:a="http://schemas.openxmlformats.org/drawingml/2006/main" xmlns:r="http://schemas.openxmlformats.org/officeDocument/2006/relationships" xmlns:p="http://schemas.openxmlformats.org/presentationml/2006/main">
  <p:tag name="HIGHLIGHTER" val="false"/>
</p:tagLst>
</file>

<file path=ppt/tags/tag227.xml><?xml version="1.0" encoding="utf-8"?>
<p:tagLst xmlns:a="http://schemas.openxmlformats.org/drawingml/2006/main" xmlns:r="http://schemas.openxmlformats.org/officeDocument/2006/relationships" xmlns:p="http://schemas.openxmlformats.org/presentationml/2006/main">
  <p:tag name="HIGHLIGHTER" val="false"/>
</p:tagLst>
</file>

<file path=ppt/tags/tag228.xml><?xml version="1.0" encoding="utf-8"?>
<p:tagLst xmlns:a="http://schemas.openxmlformats.org/drawingml/2006/main" xmlns:r="http://schemas.openxmlformats.org/officeDocument/2006/relationships" xmlns:p="http://schemas.openxmlformats.org/presentationml/2006/main">
  <p:tag name="HIGHLIGHTER" val="false"/>
</p:tagLst>
</file>

<file path=ppt/tags/tag229.xml><?xml version="1.0" encoding="utf-8"?>
<p:tagLst xmlns:a="http://schemas.openxmlformats.org/drawingml/2006/main" xmlns:r="http://schemas.openxmlformats.org/officeDocument/2006/relationships" xmlns:p="http://schemas.openxmlformats.org/presentationml/2006/main">
  <p:tag name="HIGHLIGHTER" val="false"/>
</p:tagLst>
</file>

<file path=ppt/tags/tag23.xml><?xml version="1.0" encoding="utf-8"?>
<p:tagLst xmlns:a="http://schemas.openxmlformats.org/drawingml/2006/main" xmlns:r="http://schemas.openxmlformats.org/officeDocument/2006/relationships" xmlns:p="http://schemas.openxmlformats.org/presentationml/2006/main">
  <p:tag name="HIGHLIGHTER" val="false"/>
</p:tagLst>
</file>

<file path=ppt/tags/tag230.xml><?xml version="1.0" encoding="utf-8"?>
<p:tagLst xmlns:a="http://schemas.openxmlformats.org/drawingml/2006/main" xmlns:r="http://schemas.openxmlformats.org/officeDocument/2006/relationships" xmlns:p="http://schemas.openxmlformats.org/presentationml/2006/main">
  <p:tag name="HIGHLIGHTER" val="false"/>
</p:tagLst>
</file>

<file path=ppt/tags/tag231.xml><?xml version="1.0" encoding="utf-8"?>
<p:tagLst xmlns:a="http://schemas.openxmlformats.org/drawingml/2006/main" xmlns:r="http://schemas.openxmlformats.org/officeDocument/2006/relationships" xmlns:p="http://schemas.openxmlformats.org/presentationml/2006/main">
  <p:tag name="HIGHLIGHTER" val="false"/>
</p:tagLst>
</file>

<file path=ppt/tags/tag232.xml><?xml version="1.0" encoding="utf-8"?>
<p:tagLst xmlns:a="http://schemas.openxmlformats.org/drawingml/2006/main" xmlns:r="http://schemas.openxmlformats.org/officeDocument/2006/relationships" xmlns:p="http://schemas.openxmlformats.org/presentationml/2006/main">
  <p:tag name="HIGHLIGHTER" val="false"/>
</p:tagLst>
</file>

<file path=ppt/tags/tag233.xml><?xml version="1.0" encoding="utf-8"?>
<p:tagLst xmlns:a="http://schemas.openxmlformats.org/drawingml/2006/main" xmlns:r="http://schemas.openxmlformats.org/officeDocument/2006/relationships" xmlns:p="http://schemas.openxmlformats.org/presentationml/2006/main">
  <p:tag name="HIGHLIGHTER" val="false"/>
</p:tagLst>
</file>

<file path=ppt/tags/tag234.xml><?xml version="1.0" encoding="utf-8"?>
<p:tagLst xmlns:a="http://schemas.openxmlformats.org/drawingml/2006/main" xmlns:r="http://schemas.openxmlformats.org/officeDocument/2006/relationships" xmlns:p="http://schemas.openxmlformats.org/presentationml/2006/main">
  <p:tag name="HIGHLIGHTER" val="false"/>
</p:tagLst>
</file>

<file path=ppt/tags/tag235.xml><?xml version="1.0" encoding="utf-8"?>
<p:tagLst xmlns:a="http://schemas.openxmlformats.org/drawingml/2006/main" xmlns:r="http://schemas.openxmlformats.org/officeDocument/2006/relationships" xmlns:p="http://schemas.openxmlformats.org/presentationml/2006/main">
  <p:tag name="HIGHLIGHTER" val="false"/>
</p:tagLst>
</file>

<file path=ppt/tags/tag236.xml><?xml version="1.0" encoding="utf-8"?>
<p:tagLst xmlns:a="http://schemas.openxmlformats.org/drawingml/2006/main" xmlns:r="http://schemas.openxmlformats.org/officeDocument/2006/relationships" xmlns:p="http://schemas.openxmlformats.org/presentationml/2006/main">
  <p:tag name="HIGHLIGHTER" val="false"/>
</p:tagLst>
</file>

<file path=ppt/tags/tag237.xml><?xml version="1.0" encoding="utf-8"?>
<p:tagLst xmlns:a="http://schemas.openxmlformats.org/drawingml/2006/main" xmlns:r="http://schemas.openxmlformats.org/officeDocument/2006/relationships" xmlns:p="http://schemas.openxmlformats.org/presentationml/2006/main">
  <p:tag name="HIGHLIGHTER" val="false"/>
</p:tagLst>
</file>

<file path=ppt/tags/tag238.xml><?xml version="1.0" encoding="utf-8"?>
<p:tagLst xmlns:a="http://schemas.openxmlformats.org/drawingml/2006/main" xmlns:r="http://schemas.openxmlformats.org/officeDocument/2006/relationships" xmlns:p="http://schemas.openxmlformats.org/presentationml/2006/main">
  <p:tag name="HIGHLIGHTER" val="false"/>
</p:tagLst>
</file>

<file path=ppt/tags/tag239.xml><?xml version="1.0" encoding="utf-8"?>
<p:tagLst xmlns:a="http://schemas.openxmlformats.org/drawingml/2006/main" xmlns:r="http://schemas.openxmlformats.org/officeDocument/2006/relationships" xmlns:p="http://schemas.openxmlformats.org/presentationml/2006/main">
  <p:tag name="HIGHLIGHTER" val="false"/>
</p:tagLst>
</file>

<file path=ppt/tags/tag24.xml><?xml version="1.0" encoding="utf-8"?>
<p:tagLst xmlns:a="http://schemas.openxmlformats.org/drawingml/2006/main" xmlns:r="http://schemas.openxmlformats.org/officeDocument/2006/relationships" xmlns:p="http://schemas.openxmlformats.org/presentationml/2006/main">
  <p:tag name="HIGHLIGHTER" val="false"/>
</p:tagLst>
</file>

<file path=ppt/tags/tag240.xml><?xml version="1.0" encoding="utf-8"?>
<p:tagLst xmlns:a="http://schemas.openxmlformats.org/drawingml/2006/main" xmlns:r="http://schemas.openxmlformats.org/officeDocument/2006/relationships" xmlns:p="http://schemas.openxmlformats.org/presentationml/2006/main">
  <p:tag name="HIGHLIGHTER" val="false"/>
</p:tagLst>
</file>

<file path=ppt/tags/tag241.xml><?xml version="1.0" encoding="utf-8"?>
<p:tagLst xmlns:a="http://schemas.openxmlformats.org/drawingml/2006/main" xmlns:r="http://schemas.openxmlformats.org/officeDocument/2006/relationships" xmlns:p="http://schemas.openxmlformats.org/presentationml/2006/main">
  <p:tag name="HIGHLIGHTER" val="false"/>
</p:tagLst>
</file>

<file path=ppt/tags/tag242.xml><?xml version="1.0" encoding="utf-8"?>
<p:tagLst xmlns:a="http://schemas.openxmlformats.org/drawingml/2006/main" xmlns:r="http://schemas.openxmlformats.org/officeDocument/2006/relationships" xmlns:p="http://schemas.openxmlformats.org/presentationml/2006/main">
  <p:tag name="HIGHLIGHTER" val="false"/>
</p:tagLst>
</file>

<file path=ppt/tags/tag243.xml><?xml version="1.0" encoding="utf-8"?>
<p:tagLst xmlns:a="http://schemas.openxmlformats.org/drawingml/2006/main" xmlns:r="http://schemas.openxmlformats.org/officeDocument/2006/relationships" xmlns:p="http://schemas.openxmlformats.org/presentationml/2006/main">
  <p:tag name="HIGHLIGHTER" val="false"/>
</p:tagLst>
</file>

<file path=ppt/tags/tag244.xml><?xml version="1.0" encoding="utf-8"?>
<p:tagLst xmlns:a="http://schemas.openxmlformats.org/drawingml/2006/main" xmlns:r="http://schemas.openxmlformats.org/officeDocument/2006/relationships" xmlns:p="http://schemas.openxmlformats.org/presentationml/2006/main">
  <p:tag name="HIGHLIGHTER" val="false"/>
</p:tagLst>
</file>

<file path=ppt/tags/tag245.xml><?xml version="1.0" encoding="utf-8"?>
<p:tagLst xmlns:a="http://schemas.openxmlformats.org/drawingml/2006/main" xmlns:r="http://schemas.openxmlformats.org/officeDocument/2006/relationships" xmlns:p="http://schemas.openxmlformats.org/presentationml/2006/main">
  <p:tag name="HIGHLIGHTER" val="false"/>
</p:tagLst>
</file>

<file path=ppt/tags/tag246.xml><?xml version="1.0" encoding="utf-8"?>
<p:tagLst xmlns:a="http://schemas.openxmlformats.org/drawingml/2006/main" xmlns:r="http://schemas.openxmlformats.org/officeDocument/2006/relationships" xmlns:p="http://schemas.openxmlformats.org/presentationml/2006/main">
  <p:tag name="HIGHLIGHTER" val="false"/>
</p:tagLst>
</file>

<file path=ppt/tags/tag247.xml><?xml version="1.0" encoding="utf-8"?>
<p:tagLst xmlns:a="http://schemas.openxmlformats.org/drawingml/2006/main" xmlns:r="http://schemas.openxmlformats.org/officeDocument/2006/relationships" xmlns:p="http://schemas.openxmlformats.org/presentationml/2006/main">
  <p:tag name="HIGHLIGHTER" val="false"/>
</p:tagLst>
</file>

<file path=ppt/tags/tag248.xml><?xml version="1.0" encoding="utf-8"?>
<p:tagLst xmlns:a="http://schemas.openxmlformats.org/drawingml/2006/main" xmlns:r="http://schemas.openxmlformats.org/officeDocument/2006/relationships" xmlns:p="http://schemas.openxmlformats.org/presentationml/2006/main">
  <p:tag name="HIGHLIGHTER" val="false"/>
</p:tagLst>
</file>

<file path=ppt/tags/tag249.xml><?xml version="1.0" encoding="utf-8"?>
<p:tagLst xmlns:a="http://schemas.openxmlformats.org/drawingml/2006/main" xmlns:r="http://schemas.openxmlformats.org/officeDocument/2006/relationships" xmlns:p="http://schemas.openxmlformats.org/presentationml/2006/main">
  <p:tag name="HIGHLIGHTER" val="false"/>
</p:tagLst>
</file>

<file path=ppt/tags/tag25.xml><?xml version="1.0" encoding="utf-8"?>
<p:tagLst xmlns:a="http://schemas.openxmlformats.org/drawingml/2006/main" xmlns:r="http://schemas.openxmlformats.org/officeDocument/2006/relationships" xmlns:p="http://schemas.openxmlformats.org/presentationml/2006/main">
  <p:tag name="HIGHLIGHTER" val="false"/>
</p:tagLst>
</file>

<file path=ppt/tags/tag250.xml><?xml version="1.0" encoding="utf-8"?>
<p:tagLst xmlns:a="http://schemas.openxmlformats.org/drawingml/2006/main" xmlns:r="http://schemas.openxmlformats.org/officeDocument/2006/relationships" xmlns:p="http://schemas.openxmlformats.org/presentationml/2006/main">
  <p:tag name="HIGHLIGHTER" val="false"/>
</p:tagLst>
</file>

<file path=ppt/tags/tag251.xml><?xml version="1.0" encoding="utf-8"?>
<p:tagLst xmlns:a="http://schemas.openxmlformats.org/drawingml/2006/main" xmlns:r="http://schemas.openxmlformats.org/officeDocument/2006/relationships" xmlns:p="http://schemas.openxmlformats.org/presentationml/2006/main">
  <p:tag name="HIGHLIGHTER" val="false"/>
</p:tagLst>
</file>

<file path=ppt/tags/tag252.xml><?xml version="1.0" encoding="utf-8"?>
<p:tagLst xmlns:a="http://schemas.openxmlformats.org/drawingml/2006/main" xmlns:r="http://schemas.openxmlformats.org/officeDocument/2006/relationships" xmlns:p="http://schemas.openxmlformats.org/presentationml/2006/main">
  <p:tag name="HIGHLIGHTER" val="false"/>
</p:tagLst>
</file>

<file path=ppt/tags/tag253.xml><?xml version="1.0" encoding="utf-8"?>
<p:tagLst xmlns:a="http://schemas.openxmlformats.org/drawingml/2006/main" xmlns:r="http://schemas.openxmlformats.org/officeDocument/2006/relationships" xmlns:p="http://schemas.openxmlformats.org/presentationml/2006/main">
  <p:tag name="HIGHLIGHTER" val="false"/>
</p:tagLst>
</file>

<file path=ppt/tags/tag254.xml><?xml version="1.0" encoding="utf-8"?>
<p:tagLst xmlns:a="http://schemas.openxmlformats.org/drawingml/2006/main" xmlns:r="http://schemas.openxmlformats.org/officeDocument/2006/relationships" xmlns:p="http://schemas.openxmlformats.org/presentationml/2006/main">
  <p:tag name="HIGHLIGHTER" val="false"/>
</p:tagLst>
</file>

<file path=ppt/tags/tag255.xml><?xml version="1.0" encoding="utf-8"?>
<p:tagLst xmlns:a="http://schemas.openxmlformats.org/drawingml/2006/main" xmlns:r="http://schemas.openxmlformats.org/officeDocument/2006/relationships" xmlns:p="http://schemas.openxmlformats.org/presentationml/2006/main">
  <p:tag name="HIGHLIGHTER" val="false"/>
</p:tagLst>
</file>

<file path=ppt/tags/tag256.xml><?xml version="1.0" encoding="utf-8"?>
<p:tagLst xmlns:a="http://schemas.openxmlformats.org/drawingml/2006/main" xmlns:r="http://schemas.openxmlformats.org/officeDocument/2006/relationships" xmlns:p="http://schemas.openxmlformats.org/presentationml/2006/main">
  <p:tag name="HIGHLIGHTER" val="false"/>
</p:tagLst>
</file>

<file path=ppt/tags/tag257.xml><?xml version="1.0" encoding="utf-8"?>
<p:tagLst xmlns:a="http://schemas.openxmlformats.org/drawingml/2006/main" xmlns:r="http://schemas.openxmlformats.org/officeDocument/2006/relationships" xmlns:p="http://schemas.openxmlformats.org/presentationml/2006/main">
  <p:tag name="HIGHLIGHTER" val="false"/>
</p:tagLst>
</file>

<file path=ppt/tags/tag258.xml><?xml version="1.0" encoding="utf-8"?>
<p:tagLst xmlns:a="http://schemas.openxmlformats.org/drawingml/2006/main" xmlns:r="http://schemas.openxmlformats.org/officeDocument/2006/relationships" xmlns:p="http://schemas.openxmlformats.org/presentationml/2006/main">
  <p:tag name="HIGHLIGHTER" val="false"/>
</p:tagLst>
</file>

<file path=ppt/tags/tag259.xml><?xml version="1.0" encoding="utf-8"?>
<p:tagLst xmlns:a="http://schemas.openxmlformats.org/drawingml/2006/main" xmlns:r="http://schemas.openxmlformats.org/officeDocument/2006/relationships" xmlns:p="http://schemas.openxmlformats.org/presentationml/2006/main">
  <p:tag name="HIGHLIGHTER" val="false"/>
</p:tagLst>
</file>

<file path=ppt/tags/tag26.xml><?xml version="1.0" encoding="utf-8"?>
<p:tagLst xmlns:a="http://schemas.openxmlformats.org/drawingml/2006/main" xmlns:r="http://schemas.openxmlformats.org/officeDocument/2006/relationships" xmlns:p="http://schemas.openxmlformats.org/presentationml/2006/main">
  <p:tag name="HIGHLIGHTER" val="false"/>
</p:tagLst>
</file>

<file path=ppt/tags/tag260.xml><?xml version="1.0" encoding="utf-8"?>
<p:tagLst xmlns:a="http://schemas.openxmlformats.org/drawingml/2006/main" xmlns:r="http://schemas.openxmlformats.org/officeDocument/2006/relationships" xmlns:p="http://schemas.openxmlformats.org/presentationml/2006/main">
  <p:tag name="HIGHLIGHTER" val="false"/>
</p:tagLst>
</file>

<file path=ppt/tags/tag261.xml><?xml version="1.0" encoding="utf-8"?>
<p:tagLst xmlns:a="http://schemas.openxmlformats.org/drawingml/2006/main" xmlns:r="http://schemas.openxmlformats.org/officeDocument/2006/relationships" xmlns:p="http://schemas.openxmlformats.org/presentationml/2006/main">
  <p:tag name="HIGHLIGHTER" val="false"/>
</p:tagLst>
</file>

<file path=ppt/tags/tag262.xml><?xml version="1.0" encoding="utf-8"?>
<p:tagLst xmlns:a="http://schemas.openxmlformats.org/drawingml/2006/main" xmlns:r="http://schemas.openxmlformats.org/officeDocument/2006/relationships" xmlns:p="http://schemas.openxmlformats.org/presentationml/2006/main">
  <p:tag name="HIGHLIGHTER" val="false"/>
</p:tagLst>
</file>

<file path=ppt/tags/tag263.xml><?xml version="1.0" encoding="utf-8"?>
<p:tagLst xmlns:a="http://schemas.openxmlformats.org/drawingml/2006/main" xmlns:r="http://schemas.openxmlformats.org/officeDocument/2006/relationships" xmlns:p="http://schemas.openxmlformats.org/presentationml/2006/main">
  <p:tag name="HIGHLIGHTER" val="false"/>
</p:tagLst>
</file>

<file path=ppt/tags/tag264.xml><?xml version="1.0" encoding="utf-8"?>
<p:tagLst xmlns:a="http://schemas.openxmlformats.org/drawingml/2006/main" xmlns:r="http://schemas.openxmlformats.org/officeDocument/2006/relationships" xmlns:p="http://schemas.openxmlformats.org/presentationml/2006/main">
  <p:tag name="HIGHLIGHTER" val="false"/>
</p:tagLst>
</file>

<file path=ppt/tags/tag265.xml><?xml version="1.0" encoding="utf-8"?>
<p:tagLst xmlns:a="http://schemas.openxmlformats.org/drawingml/2006/main" xmlns:r="http://schemas.openxmlformats.org/officeDocument/2006/relationships" xmlns:p="http://schemas.openxmlformats.org/presentationml/2006/main">
  <p:tag name="HIGHLIGHTER" val="false"/>
</p:tagLst>
</file>

<file path=ppt/tags/tag266.xml><?xml version="1.0" encoding="utf-8"?>
<p:tagLst xmlns:a="http://schemas.openxmlformats.org/drawingml/2006/main" xmlns:r="http://schemas.openxmlformats.org/officeDocument/2006/relationships" xmlns:p="http://schemas.openxmlformats.org/presentationml/2006/main">
  <p:tag name="HIGHLIGHTER" val="false"/>
</p:tagLst>
</file>

<file path=ppt/tags/tag267.xml><?xml version="1.0" encoding="utf-8"?>
<p:tagLst xmlns:a="http://schemas.openxmlformats.org/drawingml/2006/main" xmlns:r="http://schemas.openxmlformats.org/officeDocument/2006/relationships" xmlns:p="http://schemas.openxmlformats.org/presentationml/2006/main">
  <p:tag name="HIGHLIGHTER" val="false"/>
</p:tagLst>
</file>

<file path=ppt/tags/tag268.xml><?xml version="1.0" encoding="utf-8"?>
<p:tagLst xmlns:a="http://schemas.openxmlformats.org/drawingml/2006/main" xmlns:r="http://schemas.openxmlformats.org/officeDocument/2006/relationships" xmlns:p="http://schemas.openxmlformats.org/presentationml/2006/main">
  <p:tag name="HIGHLIGHTER" val="false"/>
</p:tagLst>
</file>

<file path=ppt/tags/tag269.xml><?xml version="1.0" encoding="utf-8"?>
<p:tagLst xmlns:a="http://schemas.openxmlformats.org/drawingml/2006/main" xmlns:r="http://schemas.openxmlformats.org/officeDocument/2006/relationships" xmlns:p="http://schemas.openxmlformats.org/presentationml/2006/main">
  <p:tag name="HIGHLIGHTER" val="false"/>
</p:tagLst>
</file>

<file path=ppt/tags/tag27.xml><?xml version="1.0" encoding="utf-8"?>
<p:tagLst xmlns:a="http://schemas.openxmlformats.org/drawingml/2006/main" xmlns:r="http://schemas.openxmlformats.org/officeDocument/2006/relationships" xmlns:p="http://schemas.openxmlformats.org/presentationml/2006/main">
  <p:tag name="HIGHLIGHTER" val="false"/>
</p:tagLst>
</file>

<file path=ppt/tags/tag270.xml><?xml version="1.0" encoding="utf-8"?>
<p:tagLst xmlns:a="http://schemas.openxmlformats.org/drawingml/2006/main" xmlns:r="http://schemas.openxmlformats.org/officeDocument/2006/relationships" xmlns:p="http://schemas.openxmlformats.org/presentationml/2006/main">
  <p:tag name="HIGHLIGHTER" val="false"/>
</p:tagLst>
</file>

<file path=ppt/tags/tag271.xml><?xml version="1.0" encoding="utf-8"?>
<p:tagLst xmlns:a="http://schemas.openxmlformats.org/drawingml/2006/main" xmlns:r="http://schemas.openxmlformats.org/officeDocument/2006/relationships" xmlns:p="http://schemas.openxmlformats.org/presentationml/2006/main">
  <p:tag name="HIGHLIGHTER" val="false"/>
</p:tagLst>
</file>

<file path=ppt/tags/tag272.xml><?xml version="1.0" encoding="utf-8"?>
<p:tagLst xmlns:a="http://schemas.openxmlformats.org/drawingml/2006/main" xmlns:r="http://schemas.openxmlformats.org/officeDocument/2006/relationships" xmlns:p="http://schemas.openxmlformats.org/presentationml/2006/main">
  <p:tag name="HIGHLIGHTER" val="false"/>
</p:tagLst>
</file>

<file path=ppt/tags/tag273.xml><?xml version="1.0" encoding="utf-8"?>
<p:tagLst xmlns:a="http://schemas.openxmlformats.org/drawingml/2006/main" xmlns:r="http://schemas.openxmlformats.org/officeDocument/2006/relationships" xmlns:p="http://schemas.openxmlformats.org/presentationml/2006/main">
  <p:tag name="HIGHLIGHTER" val="false"/>
</p:tagLst>
</file>

<file path=ppt/tags/tag274.xml><?xml version="1.0" encoding="utf-8"?>
<p:tagLst xmlns:a="http://schemas.openxmlformats.org/drawingml/2006/main" xmlns:r="http://schemas.openxmlformats.org/officeDocument/2006/relationships" xmlns:p="http://schemas.openxmlformats.org/presentationml/2006/main">
  <p:tag name="HIGHLIGHTER" val="false"/>
</p:tagLst>
</file>

<file path=ppt/tags/tag275.xml><?xml version="1.0" encoding="utf-8"?>
<p:tagLst xmlns:a="http://schemas.openxmlformats.org/drawingml/2006/main" xmlns:r="http://schemas.openxmlformats.org/officeDocument/2006/relationships" xmlns:p="http://schemas.openxmlformats.org/presentationml/2006/main">
  <p:tag name="HIGHLIGHTER" val="false"/>
</p:tagLst>
</file>

<file path=ppt/tags/tag276.xml><?xml version="1.0" encoding="utf-8"?>
<p:tagLst xmlns:a="http://schemas.openxmlformats.org/drawingml/2006/main" xmlns:r="http://schemas.openxmlformats.org/officeDocument/2006/relationships" xmlns:p="http://schemas.openxmlformats.org/presentationml/2006/main">
  <p:tag name="HIGHLIGHTER" val="false"/>
</p:tagLst>
</file>

<file path=ppt/tags/tag277.xml><?xml version="1.0" encoding="utf-8"?>
<p:tagLst xmlns:a="http://schemas.openxmlformats.org/drawingml/2006/main" xmlns:r="http://schemas.openxmlformats.org/officeDocument/2006/relationships" xmlns:p="http://schemas.openxmlformats.org/presentationml/2006/main">
  <p:tag name="HIGHLIGHTER" val="false"/>
</p:tagLst>
</file>

<file path=ppt/tags/tag278.xml><?xml version="1.0" encoding="utf-8"?>
<p:tagLst xmlns:a="http://schemas.openxmlformats.org/drawingml/2006/main" xmlns:r="http://schemas.openxmlformats.org/officeDocument/2006/relationships" xmlns:p="http://schemas.openxmlformats.org/presentationml/2006/main">
  <p:tag name="HIGHLIGHTER" val="false"/>
</p:tagLst>
</file>

<file path=ppt/tags/tag279.xml><?xml version="1.0" encoding="utf-8"?>
<p:tagLst xmlns:a="http://schemas.openxmlformats.org/drawingml/2006/main" xmlns:r="http://schemas.openxmlformats.org/officeDocument/2006/relationships" xmlns:p="http://schemas.openxmlformats.org/presentationml/2006/main">
  <p:tag name="HIGHLIGHTER" val="false"/>
</p:tagLst>
</file>

<file path=ppt/tags/tag28.xml><?xml version="1.0" encoding="utf-8"?>
<p:tagLst xmlns:a="http://schemas.openxmlformats.org/drawingml/2006/main" xmlns:r="http://schemas.openxmlformats.org/officeDocument/2006/relationships" xmlns:p="http://schemas.openxmlformats.org/presentationml/2006/main">
  <p:tag name="HIGHLIGHTER" val="false"/>
</p:tagLst>
</file>

<file path=ppt/tags/tag280.xml><?xml version="1.0" encoding="utf-8"?>
<p:tagLst xmlns:a="http://schemas.openxmlformats.org/drawingml/2006/main" xmlns:r="http://schemas.openxmlformats.org/officeDocument/2006/relationships" xmlns:p="http://schemas.openxmlformats.org/presentationml/2006/main">
  <p:tag name="HIGHLIGHTER" val="false"/>
</p:tagLst>
</file>

<file path=ppt/tags/tag281.xml><?xml version="1.0" encoding="utf-8"?>
<p:tagLst xmlns:a="http://schemas.openxmlformats.org/drawingml/2006/main" xmlns:r="http://schemas.openxmlformats.org/officeDocument/2006/relationships" xmlns:p="http://schemas.openxmlformats.org/presentationml/2006/main">
  <p:tag name="HIGHLIGHTER" val="false"/>
</p:tagLst>
</file>

<file path=ppt/tags/tag282.xml><?xml version="1.0" encoding="utf-8"?>
<p:tagLst xmlns:a="http://schemas.openxmlformats.org/drawingml/2006/main" xmlns:r="http://schemas.openxmlformats.org/officeDocument/2006/relationships" xmlns:p="http://schemas.openxmlformats.org/presentationml/2006/main">
  <p:tag name="HIGHLIGHTER" val="false"/>
</p:tagLst>
</file>

<file path=ppt/tags/tag283.xml><?xml version="1.0" encoding="utf-8"?>
<p:tagLst xmlns:a="http://schemas.openxmlformats.org/drawingml/2006/main" xmlns:r="http://schemas.openxmlformats.org/officeDocument/2006/relationships" xmlns:p="http://schemas.openxmlformats.org/presentationml/2006/main">
  <p:tag name="HIGHLIGHTER" val="false"/>
</p:tagLst>
</file>

<file path=ppt/tags/tag284.xml><?xml version="1.0" encoding="utf-8"?>
<p:tagLst xmlns:a="http://schemas.openxmlformats.org/drawingml/2006/main" xmlns:r="http://schemas.openxmlformats.org/officeDocument/2006/relationships" xmlns:p="http://schemas.openxmlformats.org/presentationml/2006/main">
  <p:tag name="HIGHLIGHTER" val="false"/>
</p:tagLst>
</file>

<file path=ppt/tags/tag285.xml><?xml version="1.0" encoding="utf-8"?>
<p:tagLst xmlns:a="http://schemas.openxmlformats.org/drawingml/2006/main" xmlns:r="http://schemas.openxmlformats.org/officeDocument/2006/relationships" xmlns:p="http://schemas.openxmlformats.org/presentationml/2006/main">
  <p:tag name="HIGHLIGHTER" val="false"/>
</p:tagLst>
</file>

<file path=ppt/tags/tag286.xml><?xml version="1.0" encoding="utf-8"?>
<p:tagLst xmlns:a="http://schemas.openxmlformats.org/drawingml/2006/main" xmlns:r="http://schemas.openxmlformats.org/officeDocument/2006/relationships" xmlns:p="http://schemas.openxmlformats.org/presentationml/2006/main">
  <p:tag name="HIGHLIGHTER" val="false"/>
</p:tagLst>
</file>

<file path=ppt/tags/tag287.xml><?xml version="1.0" encoding="utf-8"?>
<p:tagLst xmlns:a="http://schemas.openxmlformats.org/drawingml/2006/main" xmlns:r="http://schemas.openxmlformats.org/officeDocument/2006/relationships" xmlns:p="http://schemas.openxmlformats.org/presentationml/2006/main">
  <p:tag name="HIGHLIGHTER" val="false"/>
</p:tagLst>
</file>

<file path=ppt/tags/tag288.xml><?xml version="1.0" encoding="utf-8"?>
<p:tagLst xmlns:a="http://schemas.openxmlformats.org/drawingml/2006/main" xmlns:r="http://schemas.openxmlformats.org/officeDocument/2006/relationships" xmlns:p="http://schemas.openxmlformats.org/presentationml/2006/main">
  <p:tag name="HIGHLIGHTER" val="false"/>
</p:tagLst>
</file>

<file path=ppt/tags/tag289.xml><?xml version="1.0" encoding="utf-8"?>
<p:tagLst xmlns:a="http://schemas.openxmlformats.org/drawingml/2006/main" xmlns:r="http://schemas.openxmlformats.org/officeDocument/2006/relationships" xmlns:p="http://schemas.openxmlformats.org/presentationml/2006/main">
  <p:tag name="HIGHLIGHTER" val="false"/>
</p:tagLst>
</file>

<file path=ppt/tags/tag29.xml><?xml version="1.0" encoding="utf-8"?>
<p:tagLst xmlns:a="http://schemas.openxmlformats.org/drawingml/2006/main" xmlns:r="http://schemas.openxmlformats.org/officeDocument/2006/relationships" xmlns:p="http://schemas.openxmlformats.org/presentationml/2006/main">
  <p:tag name="HIGHLIGHTER" val="false"/>
</p:tagLst>
</file>

<file path=ppt/tags/tag290.xml><?xml version="1.0" encoding="utf-8"?>
<p:tagLst xmlns:a="http://schemas.openxmlformats.org/drawingml/2006/main" xmlns:r="http://schemas.openxmlformats.org/officeDocument/2006/relationships" xmlns:p="http://schemas.openxmlformats.org/presentationml/2006/main">
  <p:tag name="HIGHLIGHTER" val="false"/>
</p:tagLst>
</file>

<file path=ppt/tags/tag291.xml><?xml version="1.0" encoding="utf-8"?>
<p:tagLst xmlns:a="http://schemas.openxmlformats.org/drawingml/2006/main" xmlns:r="http://schemas.openxmlformats.org/officeDocument/2006/relationships" xmlns:p="http://schemas.openxmlformats.org/presentationml/2006/main">
  <p:tag name="HIGHLIGHTER" val="false"/>
</p:tagLst>
</file>

<file path=ppt/tags/tag292.xml><?xml version="1.0" encoding="utf-8"?>
<p:tagLst xmlns:a="http://schemas.openxmlformats.org/drawingml/2006/main" xmlns:r="http://schemas.openxmlformats.org/officeDocument/2006/relationships" xmlns:p="http://schemas.openxmlformats.org/presentationml/2006/main">
  <p:tag name="HIGHLIGHTER" val="false"/>
</p:tagLst>
</file>

<file path=ppt/tags/tag293.xml><?xml version="1.0" encoding="utf-8"?>
<p:tagLst xmlns:a="http://schemas.openxmlformats.org/drawingml/2006/main" xmlns:r="http://schemas.openxmlformats.org/officeDocument/2006/relationships" xmlns:p="http://schemas.openxmlformats.org/presentationml/2006/main">
  <p:tag name="HIGHLIGHTER" val="false"/>
</p:tagLst>
</file>

<file path=ppt/tags/tag294.xml><?xml version="1.0" encoding="utf-8"?>
<p:tagLst xmlns:a="http://schemas.openxmlformats.org/drawingml/2006/main" xmlns:r="http://schemas.openxmlformats.org/officeDocument/2006/relationships" xmlns:p="http://schemas.openxmlformats.org/presentationml/2006/main">
  <p:tag name="HIGHLIGHTER" val="false"/>
</p:tagLst>
</file>

<file path=ppt/tags/tag295.xml><?xml version="1.0" encoding="utf-8"?>
<p:tagLst xmlns:a="http://schemas.openxmlformats.org/drawingml/2006/main" xmlns:r="http://schemas.openxmlformats.org/officeDocument/2006/relationships" xmlns:p="http://schemas.openxmlformats.org/presentationml/2006/main">
  <p:tag name="HIGHLIGHTER" val="false"/>
</p:tagLst>
</file>

<file path=ppt/tags/tag296.xml><?xml version="1.0" encoding="utf-8"?>
<p:tagLst xmlns:a="http://schemas.openxmlformats.org/drawingml/2006/main" xmlns:r="http://schemas.openxmlformats.org/officeDocument/2006/relationships" xmlns:p="http://schemas.openxmlformats.org/presentationml/2006/main">
  <p:tag name="HIGHLIGHTER" val="false"/>
</p:tagLst>
</file>

<file path=ppt/tags/tag297.xml><?xml version="1.0" encoding="utf-8"?>
<p:tagLst xmlns:a="http://schemas.openxmlformats.org/drawingml/2006/main" xmlns:r="http://schemas.openxmlformats.org/officeDocument/2006/relationships" xmlns:p="http://schemas.openxmlformats.org/presentationml/2006/main">
  <p:tag name="HIGHLIGHTER" val="false"/>
</p:tagLst>
</file>

<file path=ppt/tags/tag298.xml><?xml version="1.0" encoding="utf-8"?>
<p:tagLst xmlns:a="http://schemas.openxmlformats.org/drawingml/2006/main" xmlns:r="http://schemas.openxmlformats.org/officeDocument/2006/relationships" xmlns:p="http://schemas.openxmlformats.org/presentationml/2006/main">
  <p:tag name="HIGHLIGHTER" val="false"/>
</p:tagLst>
</file>

<file path=ppt/tags/tag299.xml><?xml version="1.0" encoding="utf-8"?>
<p:tagLst xmlns:a="http://schemas.openxmlformats.org/drawingml/2006/main" xmlns:r="http://schemas.openxmlformats.org/officeDocument/2006/relationships" xmlns:p="http://schemas.openxmlformats.org/presentationml/2006/main">
  <p:tag name="HIGHLIGHTER" val="false"/>
</p:tagLst>
</file>

<file path=ppt/tags/tag3.xml><?xml version="1.0" encoding="utf-8"?>
<p:tagLst xmlns:a="http://schemas.openxmlformats.org/drawingml/2006/main" xmlns:r="http://schemas.openxmlformats.org/officeDocument/2006/relationships" xmlns:p="http://schemas.openxmlformats.org/presentationml/2006/main">
  <p:tag name="HIGHLIGHTER" val="false"/>
</p:tagLst>
</file>

<file path=ppt/tags/tag30.xml><?xml version="1.0" encoding="utf-8"?>
<p:tagLst xmlns:a="http://schemas.openxmlformats.org/drawingml/2006/main" xmlns:r="http://schemas.openxmlformats.org/officeDocument/2006/relationships" xmlns:p="http://schemas.openxmlformats.org/presentationml/2006/main">
  <p:tag name="HIGHLIGHTER" val="false"/>
</p:tagLst>
</file>

<file path=ppt/tags/tag300.xml><?xml version="1.0" encoding="utf-8"?>
<p:tagLst xmlns:a="http://schemas.openxmlformats.org/drawingml/2006/main" xmlns:r="http://schemas.openxmlformats.org/officeDocument/2006/relationships" xmlns:p="http://schemas.openxmlformats.org/presentationml/2006/main">
  <p:tag name="HIGHLIGHTER" val="false"/>
</p:tagLst>
</file>

<file path=ppt/tags/tag301.xml><?xml version="1.0" encoding="utf-8"?>
<p:tagLst xmlns:a="http://schemas.openxmlformats.org/drawingml/2006/main" xmlns:r="http://schemas.openxmlformats.org/officeDocument/2006/relationships" xmlns:p="http://schemas.openxmlformats.org/presentationml/2006/main">
  <p:tag name="HIGHLIGHTER" val="false"/>
</p:tagLst>
</file>

<file path=ppt/tags/tag302.xml><?xml version="1.0" encoding="utf-8"?>
<p:tagLst xmlns:a="http://schemas.openxmlformats.org/drawingml/2006/main" xmlns:r="http://schemas.openxmlformats.org/officeDocument/2006/relationships" xmlns:p="http://schemas.openxmlformats.org/presentationml/2006/main">
  <p:tag name="HIGHLIGHTER" val="false"/>
</p:tagLst>
</file>

<file path=ppt/tags/tag303.xml><?xml version="1.0" encoding="utf-8"?>
<p:tagLst xmlns:a="http://schemas.openxmlformats.org/drawingml/2006/main" xmlns:r="http://schemas.openxmlformats.org/officeDocument/2006/relationships" xmlns:p="http://schemas.openxmlformats.org/presentationml/2006/main">
  <p:tag name="HIGHLIGHTER" val="false"/>
</p:tagLst>
</file>

<file path=ppt/tags/tag304.xml><?xml version="1.0" encoding="utf-8"?>
<p:tagLst xmlns:a="http://schemas.openxmlformats.org/drawingml/2006/main" xmlns:r="http://schemas.openxmlformats.org/officeDocument/2006/relationships" xmlns:p="http://schemas.openxmlformats.org/presentationml/2006/main">
  <p:tag name="HIGHLIGHTER" val="false"/>
</p:tagLst>
</file>

<file path=ppt/tags/tag305.xml><?xml version="1.0" encoding="utf-8"?>
<p:tagLst xmlns:a="http://schemas.openxmlformats.org/drawingml/2006/main" xmlns:r="http://schemas.openxmlformats.org/officeDocument/2006/relationships" xmlns:p="http://schemas.openxmlformats.org/presentationml/2006/main">
  <p:tag name="HIGHLIGHTER" val="false"/>
</p:tagLst>
</file>

<file path=ppt/tags/tag306.xml><?xml version="1.0" encoding="utf-8"?>
<p:tagLst xmlns:a="http://schemas.openxmlformats.org/drawingml/2006/main" xmlns:r="http://schemas.openxmlformats.org/officeDocument/2006/relationships" xmlns:p="http://schemas.openxmlformats.org/presentationml/2006/main">
  <p:tag name="HIGHLIGHTER" val="false"/>
</p:tagLst>
</file>

<file path=ppt/tags/tag307.xml><?xml version="1.0" encoding="utf-8"?>
<p:tagLst xmlns:a="http://schemas.openxmlformats.org/drawingml/2006/main" xmlns:r="http://schemas.openxmlformats.org/officeDocument/2006/relationships" xmlns:p="http://schemas.openxmlformats.org/presentationml/2006/main">
  <p:tag name="HIGHLIGHTER" val="false"/>
</p:tagLst>
</file>

<file path=ppt/tags/tag308.xml><?xml version="1.0" encoding="utf-8"?>
<p:tagLst xmlns:a="http://schemas.openxmlformats.org/drawingml/2006/main" xmlns:r="http://schemas.openxmlformats.org/officeDocument/2006/relationships" xmlns:p="http://schemas.openxmlformats.org/presentationml/2006/main">
  <p:tag name="HIGHLIGHTER" val="false"/>
</p:tagLst>
</file>

<file path=ppt/tags/tag309.xml><?xml version="1.0" encoding="utf-8"?>
<p:tagLst xmlns:a="http://schemas.openxmlformats.org/drawingml/2006/main" xmlns:r="http://schemas.openxmlformats.org/officeDocument/2006/relationships" xmlns:p="http://schemas.openxmlformats.org/presentationml/2006/main">
  <p:tag name="HIGHLIGHTER" val="false"/>
</p:tagLst>
</file>

<file path=ppt/tags/tag31.xml><?xml version="1.0" encoding="utf-8"?>
<p:tagLst xmlns:a="http://schemas.openxmlformats.org/drawingml/2006/main" xmlns:r="http://schemas.openxmlformats.org/officeDocument/2006/relationships" xmlns:p="http://schemas.openxmlformats.org/presentationml/2006/main">
  <p:tag name="HIGHLIGHTER" val="false"/>
</p:tagLst>
</file>

<file path=ppt/tags/tag310.xml><?xml version="1.0" encoding="utf-8"?>
<p:tagLst xmlns:a="http://schemas.openxmlformats.org/drawingml/2006/main" xmlns:r="http://schemas.openxmlformats.org/officeDocument/2006/relationships" xmlns:p="http://schemas.openxmlformats.org/presentationml/2006/main">
  <p:tag name="HIGHLIGHTER" val="false"/>
</p:tagLst>
</file>

<file path=ppt/tags/tag311.xml><?xml version="1.0" encoding="utf-8"?>
<p:tagLst xmlns:a="http://schemas.openxmlformats.org/drawingml/2006/main" xmlns:r="http://schemas.openxmlformats.org/officeDocument/2006/relationships" xmlns:p="http://schemas.openxmlformats.org/presentationml/2006/main">
  <p:tag name="HIGHLIGHTER" val="false"/>
</p:tagLst>
</file>

<file path=ppt/tags/tag312.xml><?xml version="1.0" encoding="utf-8"?>
<p:tagLst xmlns:a="http://schemas.openxmlformats.org/drawingml/2006/main" xmlns:r="http://schemas.openxmlformats.org/officeDocument/2006/relationships" xmlns:p="http://schemas.openxmlformats.org/presentationml/2006/main">
  <p:tag name="HIGHLIGHTER" val="false"/>
</p:tagLst>
</file>

<file path=ppt/tags/tag313.xml><?xml version="1.0" encoding="utf-8"?>
<p:tagLst xmlns:a="http://schemas.openxmlformats.org/drawingml/2006/main" xmlns:r="http://schemas.openxmlformats.org/officeDocument/2006/relationships" xmlns:p="http://schemas.openxmlformats.org/presentationml/2006/main">
  <p:tag name="HIGHLIGHTER" val="false"/>
</p:tagLst>
</file>

<file path=ppt/tags/tag314.xml><?xml version="1.0" encoding="utf-8"?>
<p:tagLst xmlns:a="http://schemas.openxmlformats.org/drawingml/2006/main" xmlns:r="http://schemas.openxmlformats.org/officeDocument/2006/relationships" xmlns:p="http://schemas.openxmlformats.org/presentationml/2006/main">
  <p:tag name="HIGHLIGHTER" val="false"/>
</p:tagLst>
</file>

<file path=ppt/tags/tag315.xml><?xml version="1.0" encoding="utf-8"?>
<p:tagLst xmlns:a="http://schemas.openxmlformats.org/drawingml/2006/main" xmlns:r="http://schemas.openxmlformats.org/officeDocument/2006/relationships" xmlns:p="http://schemas.openxmlformats.org/presentationml/2006/main">
  <p:tag name="HIGHLIGHTER" val="false"/>
</p:tagLst>
</file>

<file path=ppt/tags/tag316.xml><?xml version="1.0" encoding="utf-8"?>
<p:tagLst xmlns:a="http://schemas.openxmlformats.org/drawingml/2006/main" xmlns:r="http://schemas.openxmlformats.org/officeDocument/2006/relationships" xmlns:p="http://schemas.openxmlformats.org/presentationml/2006/main">
  <p:tag name="HIGHLIGHTER" val="false"/>
</p:tagLst>
</file>

<file path=ppt/tags/tag317.xml><?xml version="1.0" encoding="utf-8"?>
<p:tagLst xmlns:a="http://schemas.openxmlformats.org/drawingml/2006/main" xmlns:r="http://schemas.openxmlformats.org/officeDocument/2006/relationships" xmlns:p="http://schemas.openxmlformats.org/presentationml/2006/main">
  <p:tag name="HIGHLIGHTER" val="false"/>
</p:tagLst>
</file>

<file path=ppt/tags/tag318.xml><?xml version="1.0" encoding="utf-8"?>
<p:tagLst xmlns:a="http://schemas.openxmlformats.org/drawingml/2006/main" xmlns:r="http://schemas.openxmlformats.org/officeDocument/2006/relationships" xmlns:p="http://schemas.openxmlformats.org/presentationml/2006/main">
  <p:tag name="HIGHLIGHTER" val="false"/>
</p:tagLst>
</file>

<file path=ppt/tags/tag319.xml><?xml version="1.0" encoding="utf-8"?>
<p:tagLst xmlns:a="http://schemas.openxmlformats.org/drawingml/2006/main" xmlns:r="http://schemas.openxmlformats.org/officeDocument/2006/relationships" xmlns:p="http://schemas.openxmlformats.org/presentationml/2006/main">
  <p:tag name="HIGHLIGHTER" val="false"/>
</p:tagLst>
</file>

<file path=ppt/tags/tag32.xml><?xml version="1.0" encoding="utf-8"?>
<p:tagLst xmlns:a="http://schemas.openxmlformats.org/drawingml/2006/main" xmlns:r="http://schemas.openxmlformats.org/officeDocument/2006/relationships" xmlns:p="http://schemas.openxmlformats.org/presentationml/2006/main">
  <p:tag name="HIGHLIGHTER" val="false"/>
</p:tagLst>
</file>

<file path=ppt/tags/tag320.xml><?xml version="1.0" encoding="utf-8"?>
<p:tagLst xmlns:a="http://schemas.openxmlformats.org/drawingml/2006/main" xmlns:r="http://schemas.openxmlformats.org/officeDocument/2006/relationships" xmlns:p="http://schemas.openxmlformats.org/presentationml/2006/main">
  <p:tag name="HIGHLIGHTER" val="false"/>
</p:tagLst>
</file>

<file path=ppt/tags/tag321.xml><?xml version="1.0" encoding="utf-8"?>
<p:tagLst xmlns:a="http://schemas.openxmlformats.org/drawingml/2006/main" xmlns:r="http://schemas.openxmlformats.org/officeDocument/2006/relationships" xmlns:p="http://schemas.openxmlformats.org/presentationml/2006/main">
  <p:tag name="HIGHLIGHTER" val="false"/>
</p:tagLst>
</file>

<file path=ppt/tags/tag322.xml><?xml version="1.0" encoding="utf-8"?>
<p:tagLst xmlns:a="http://schemas.openxmlformats.org/drawingml/2006/main" xmlns:r="http://schemas.openxmlformats.org/officeDocument/2006/relationships" xmlns:p="http://schemas.openxmlformats.org/presentationml/2006/main">
  <p:tag name="HIGHLIGHTER" val="false"/>
</p:tagLst>
</file>

<file path=ppt/tags/tag323.xml><?xml version="1.0" encoding="utf-8"?>
<p:tagLst xmlns:a="http://schemas.openxmlformats.org/drawingml/2006/main" xmlns:r="http://schemas.openxmlformats.org/officeDocument/2006/relationships" xmlns:p="http://schemas.openxmlformats.org/presentationml/2006/main">
  <p:tag name="HIGHLIGHTER" val="false"/>
</p:tagLst>
</file>

<file path=ppt/tags/tag324.xml><?xml version="1.0" encoding="utf-8"?>
<p:tagLst xmlns:a="http://schemas.openxmlformats.org/drawingml/2006/main" xmlns:r="http://schemas.openxmlformats.org/officeDocument/2006/relationships" xmlns:p="http://schemas.openxmlformats.org/presentationml/2006/main">
  <p:tag name="HIGHLIGHTER" val="false"/>
</p:tagLst>
</file>

<file path=ppt/tags/tag325.xml><?xml version="1.0" encoding="utf-8"?>
<p:tagLst xmlns:a="http://schemas.openxmlformats.org/drawingml/2006/main" xmlns:r="http://schemas.openxmlformats.org/officeDocument/2006/relationships" xmlns:p="http://schemas.openxmlformats.org/presentationml/2006/main">
  <p:tag name="HIGHLIGHTER" val="false"/>
</p:tagLst>
</file>

<file path=ppt/tags/tag326.xml><?xml version="1.0" encoding="utf-8"?>
<p:tagLst xmlns:a="http://schemas.openxmlformats.org/drawingml/2006/main" xmlns:r="http://schemas.openxmlformats.org/officeDocument/2006/relationships" xmlns:p="http://schemas.openxmlformats.org/presentationml/2006/main">
  <p:tag name="HIGHLIGHTER" val="false"/>
</p:tagLst>
</file>

<file path=ppt/tags/tag327.xml><?xml version="1.0" encoding="utf-8"?>
<p:tagLst xmlns:a="http://schemas.openxmlformats.org/drawingml/2006/main" xmlns:r="http://schemas.openxmlformats.org/officeDocument/2006/relationships" xmlns:p="http://schemas.openxmlformats.org/presentationml/2006/main">
  <p:tag name="HIGHLIGHTER" val="false"/>
</p:tagLst>
</file>

<file path=ppt/tags/tag328.xml><?xml version="1.0" encoding="utf-8"?>
<p:tagLst xmlns:a="http://schemas.openxmlformats.org/drawingml/2006/main" xmlns:r="http://schemas.openxmlformats.org/officeDocument/2006/relationships" xmlns:p="http://schemas.openxmlformats.org/presentationml/2006/main">
  <p:tag name="HIGHLIGHTER" val="false"/>
</p:tagLst>
</file>

<file path=ppt/tags/tag329.xml><?xml version="1.0" encoding="utf-8"?>
<p:tagLst xmlns:a="http://schemas.openxmlformats.org/drawingml/2006/main" xmlns:r="http://schemas.openxmlformats.org/officeDocument/2006/relationships" xmlns:p="http://schemas.openxmlformats.org/presentationml/2006/main">
  <p:tag name="HIGHLIGHTER" val="false"/>
</p:tagLst>
</file>

<file path=ppt/tags/tag33.xml><?xml version="1.0" encoding="utf-8"?>
<p:tagLst xmlns:a="http://schemas.openxmlformats.org/drawingml/2006/main" xmlns:r="http://schemas.openxmlformats.org/officeDocument/2006/relationships" xmlns:p="http://schemas.openxmlformats.org/presentationml/2006/main">
  <p:tag name="HIGHLIGHTER" val="false"/>
</p:tagLst>
</file>

<file path=ppt/tags/tag330.xml><?xml version="1.0" encoding="utf-8"?>
<p:tagLst xmlns:a="http://schemas.openxmlformats.org/drawingml/2006/main" xmlns:r="http://schemas.openxmlformats.org/officeDocument/2006/relationships" xmlns:p="http://schemas.openxmlformats.org/presentationml/2006/main">
  <p:tag name="HIGHLIGHTER" val="false"/>
</p:tagLst>
</file>

<file path=ppt/tags/tag331.xml><?xml version="1.0" encoding="utf-8"?>
<p:tagLst xmlns:a="http://schemas.openxmlformats.org/drawingml/2006/main" xmlns:r="http://schemas.openxmlformats.org/officeDocument/2006/relationships" xmlns:p="http://schemas.openxmlformats.org/presentationml/2006/main">
  <p:tag name="HIGHLIGHTER" val="false"/>
</p:tagLst>
</file>

<file path=ppt/tags/tag332.xml><?xml version="1.0" encoding="utf-8"?>
<p:tagLst xmlns:a="http://schemas.openxmlformats.org/drawingml/2006/main" xmlns:r="http://schemas.openxmlformats.org/officeDocument/2006/relationships" xmlns:p="http://schemas.openxmlformats.org/presentationml/2006/main">
  <p:tag name="HIGHLIGHTER" val="false"/>
</p:tagLst>
</file>

<file path=ppt/tags/tag333.xml><?xml version="1.0" encoding="utf-8"?>
<p:tagLst xmlns:a="http://schemas.openxmlformats.org/drawingml/2006/main" xmlns:r="http://schemas.openxmlformats.org/officeDocument/2006/relationships" xmlns:p="http://schemas.openxmlformats.org/presentationml/2006/main">
  <p:tag name="HIGHLIGHTER" val="false"/>
</p:tagLst>
</file>

<file path=ppt/tags/tag334.xml><?xml version="1.0" encoding="utf-8"?>
<p:tagLst xmlns:a="http://schemas.openxmlformats.org/drawingml/2006/main" xmlns:r="http://schemas.openxmlformats.org/officeDocument/2006/relationships" xmlns:p="http://schemas.openxmlformats.org/presentationml/2006/main">
  <p:tag name="HIGHLIGHTER" val="false"/>
</p:tagLst>
</file>

<file path=ppt/tags/tag335.xml><?xml version="1.0" encoding="utf-8"?>
<p:tagLst xmlns:a="http://schemas.openxmlformats.org/drawingml/2006/main" xmlns:r="http://schemas.openxmlformats.org/officeDocument/2006/relationships" xmlns:p="http://schemas.openxmlformats.org/presentationml/2006/main">
  <p:tag name="HIGHLIGHTER" val="false"/>
</p:tagLst>
</file>

<file path=ppt/tags/tag336.xml><?xml version="1.0" encoding="utf-8"?>
<p:tagLst xmlns:a="http://schemas.openxmlformats.org/drawingml/2006/main" xmlns:r="http://schemas.openxmlformats.org/officeDocument/2006/relationships" xmlns:p="http://schemas.openxmlformats.org/presentationml/2006/main">
  <p:tag name="HIGHLIGHTER" val="false"/>
</p:tagLst>
</file>

<file path=ppt/tags/tag337.xml><?xml version="1.0" encoding="utf-8"?>
<p:tagLst xmlns:a="http://schemas.openxmlformats.org/drawingml/2006/main" xmlns:r="http://schemas.openxmlformats.org/officeDocument/2006/relationships" xmlns:p="http://schemas.openxmlformats.org/presentationml/2006/main">
  <p:tag name="HIGHLIGHTER" val="false"/>
</p:tagLst>
</file>

<file path=ppt/tags/tag338.xml><?xml version="1.0" encoding="utf-8"?>
<p:tagLst xmlns:a="http://schemas.openxmlformats.org/drawingml/2006/main" xmlns:r="http://schemas.openxmlformats.org/officeDocument/2006/relationships" xmlns:p="http://schemas.openxmlformats.org/presentationml/2006/main">
  <p:tag name="HIGHLIGHTER" val="false"/>
</p:tagLst>
</file>

<file path=ppt/tags/tag339.xml><?xml version="1.0" encoding="utf-8"?>
<p:tagLst xmlns:a="http://schemas.openxmlformats.org/drawingml/2006/main" xmlns:r="http://schemas.openxmlformats.org/officeDocument/2006/relationships" xmlns:p="http://schemas.openxmlformats.org/presentationml/2006/main">
  <p:tag name="HIGHLIGHTER" val="false"/>
</p:tagLst>
</file>

<file path=ppt/tags/tag34.xml><?xml version="1.0" encoding="utf-8"?>
<p:tagLst xmlns:a="http://schemas.openxmlformats.org/drawingml/2006/main" xmlns:r="http://schemas.openxmlformats.org/officeDocument/2006/relationships" xmlns:p="http://schemas.openxmlformats.org/presentationml/2006/main">
  <p:tag name="HIGHLIGHTER" val="false"/>
</p:tagLst>
</file>

<file path=ppt/tags/tag340.xml><?xml version="1.0" encoding="utf-8"?>
<p:tagLst xmlns:a="http://schemas.openxmlformats.org/drawingml/2006/main" xmlns:r="http://schemas.openxmlformats.org/officeDocument/2006/relationships" xmlns:p="http://schemas.openxmlformats.org/presentationml/2006/main">
  <p:tag name="HIGHLIGHTER" val="false"/>
</p:tagLst>
</file>

<file path=ppt/tags/tag341.xml><?xml version="1.0" encoding="utf-8"?>
<p:tagLst xmlns:a="http://schemas.openxmlformats.org/drawingml/2006/main" xmlns:r="http://schemas.openxmlformats.org/officeDocument/2006/relationships" xmlns:p="http://schemas.openxmlformats.org/presentationml/2006/main">
  <p:tag name="HIGHLIGHTER" val="false"/>
</p:tagLst>
</file>

<file path=ppt/tags/tag342.xml><?xml version="1.0" encoding="utf-8"?>
<p:tagLst xmlns:a="http://schemas.openxmlformats.org/drawingml/2006/main" xmlns:r="http://schemas.openxmlformats.org/officeDocument/2006/relationships" xmlns:p="http://schemas.openxmlformats.org/presentationml/2006/main">
  <p:tag name="HIGHLIGHTER" val="false"/>
</p:tagLst>
</file>

<file path=ppt/tags/tag343.xml><?xml version="1.0" encoding="utf-8"?>
<p:tagLst xmlns:a="http://schemas.openxmlformats.org/drawingml/2006/main" xmlns:r="http://schemas.openxmlformats.org/officeDocument/2006/relationships" xmlns:p="http://schemas.openxmlformats.org/presentationml/2006/main">
  <p:tag name="HIGHLIGHTER" val="false"/>
</p:tagLst>
</file>

<file path=ppt/tags/tag344.xml><?xml version="1.0" encoding="utf-8"?>
<p:tagLst xmlns:a="http://schemas.openxmlformats.org/drawingml/2006/main" xmlns:r="http://schemas.openxmlformats.org/officeDocument/2006/relationships" xmlns:p="http://schemas.openxmlformats.org/presentationml/2006/main">
  <p:tag name="HIGHLIGHTER" val="false"/>
</p:tagLst>
</file>

<file path=ppt/tags/tag345.xml><?xml version="1.0" encoding="utf-8"?>
<p:tagLst xmlns:a="http://schemas.openxmlformats.org/drawingml/2006/main" xmlns:r="http://schemas.openxmlformats.org/officeDocument/2006/relationships" xmlns:p="http://schemas.openxmlformats.org/presentationml/2006/main">
  <p:tag name="HIGHLIGHTER" val="false"/>
</p:tagLst>
</file>

<file path=ppt/tags/tag346.xml><?xml version="1.0" encoding="utf-8"?>
<p:tagLst xmlns:a="http://schemas.openxmlformats.org/drawingml/2006/main" xmlns:r="http://schemas.openxmlformats.org/officeDocument/2006/relationships" xmlns:p="http://schemas.openxmlformats.org/presentationml/2006/main">
  <p:tag name="HIGHLIGHTER" val="false"/>
</p:tagLst>
</file>

<file path=ppt/tags/tag347.xml><?xml version="1.0" encoding="utf-8"?>
<p:tagLst xmlns:a="http://schemas.openxmlformats.org/drawingml/2006/main" xmlns:r="http://schemas.openxmlformats.org/officeDocument/2006/relationships" xmlns:p="http://schemas.openxmlformats.org/presentationml/2006/main">
  <p:tag name="HIGHLIGHTER" val="false"/>
</p:tagLst>
</file>

<file path=ppt/tags/tag348.xml><?xml version="1.0" encoding="utf-8"?>
<p:tagLst xmlns:a="http://schemas.openxmlformats.org/drawingml/2006/main" xmlns:r="http://schemas.openxmlformats.org/officeDocument/2006/relationships" xmlns:p="http://schemas.openxmlformats.org/presentationml/2006/main">
  <p:tag name="HIGHLIGHTER" val="false"/>
</p:tagLst>
</file>

<file path=ppt/tags/tag349.xml><?xml version="1.0" encoding="utf-8"?>
<p:tagLst xmlns:a="http://schemas.openxmlformats.org/drawingml/2006/main" xmlns:r="http://schemas.openxmlformats.org/officeDocument/2006/relationships" xmlns:p="http://schemas.openxmlformats.org/presentationml/2006/main">
  <p:tag name="HIGHLIGHTER" val="false"/>
</p:tagLst>
</file>

<file path=ppt/tags/tag35.xml><?xml version="1.0" encoding="utf-8"?>
<p:tagLst xmlns:a="http://schemas.openxmlformats.org/drawingml/2006/main" xmlns:r="http://schemas.openxmlformats.org/officeDocument/2006/relationships" xmlns:p="http://schemas.openxmlformats.org/presentationml/2006/main">
  <p:tag name="HIGHLIGHTER" val="false"/>
</p:tagLst>
</file>

<file path=ppt/tags/tag350.xml><?xml version="1.0" encoding="utf-8"?>
<p:tagLst xmlns:a="http://schemas.openxmlformats.org/drawingml/2006/main" xmlns:r="http://schemas.openxmlformats.org/officeDocument/2006/relationships" xmlns:p="http://schemas.openxmlformats.org/presentationml/2006/main">
  <p:tag name="HIGHLIGHTER" val="false"/>
</p:tagLst>
</file>

<file path=ppt/tags/tag351.xml><?xml version="1.0" encoding="utf-8"?>
<p:tagLst xmlns:a="http://schemas.openxmlformats.org/drawingml/2006/main" xmlns:r="http://schemas.openxmlformats.org/officeDocument/2006/relationships" xmlns:p="http://schemas.openxmlformats.org/presentationml/2006/main">
  <p:tag name="HIGHLIGHTER" val="false"/>
</p:tagLst>
</file>

<file path=ppt/tags/tag352.xml><?xml version="1.0" encoding="utf-8"?>
<p:tagLst xmlns:a="http://schemas.openxmlformats.org/drawingml/2006/main" xmlns:r="http://schemas.openxmlformats.org/officeDocument/2006/relationships" xmlns:p="http://schemas.openxmlformats.org/presentationml/2006/main">
  <p:tag name="HIGHLIGHTER" val="false"/>
</p:tagLst>
</file>

<file path=ppt/tags/tag353.xml><?xml version="1.0" encoding="utf-8"?>
<p:tagLst xmlns:a="http://schemas.openxmlformats.org/drawingml/2006/main" xmlns:r="http://schemas.openxmlformats.org/officeDocument/2006/relationships" xmlns:p="http://schemas.openxmlformats.org/presentationml/2006/main">
  <p:tag name="HIGHLIGHTER" val="false"/>
</p:tagLst>
</file>

<file path=ppt/tags/tag354.xml><?xml version="1.0" encoding="utf-8"?>
<p:tagLst xmlns:a="http://schemas.openxmlformats.org/drawingml/2006/main" xmlns:r="http://schemas.openxmlformats.org/officeDocument/2006/relationships" xmlns:p="http://schemas.openxmlformats.org/presentationml/2006/main">
  <p:tag name="HIGHLIGHTER" val="false"/>
</p:tagLst>
</file>

<file path=ppt/tags/tag355.xml><?xml version="1.0" encoding="utf-8"?>
<p:tagLst xmlns:a="http://schemas.openxmlformats.org/drawingml/2006/main" xmlns:r="http://schemas.openxmlformats.org/officeDocument/2006/relationships" xmlns:p="http://schemas.openxmlformats.org/presentationml/2006/main">
  <p:tag name="HIGHLIGHTER" val="false"/>
</p:tagLst>
</file>

<file path=ppt/tags/tag356.xml><?xml version="1.0" encoding="utf-8"?>
<p:tagLst xmlns:a="http://schemas.openxmlformats.org/drawingml/2006/main" xmlns:r="http://schemas.openxmlformats.org/officeDocument/2006/relationships" xmlns:p="http://schemas.openxmlformats.org/presentationml/2006/main">
  <p:tag name="HIGHLIGHTER" val="false"/>
</p:tagLst>
</file>

<file path=ppt/tags/tag357.xml><?xml version="1.0" encoding="utf-8"?>
<p:tagLst xmlns:a="http://schemas.openxmlformats.org/drawingml/2006/main" xmlns:r="http://schemas.openxmlformats.org/officeDocument/2006/relationships" xmlns:p="http://schemas.openxmlformats.org/presentationml/2006/main">
  <p:tag name="HIGHLIGHTER" val="false"/>
</p:tagLst>
</file>

<file path=ppt/tags/tag358.xml><?xml version="1.0" encoding="utf-8"?>
<p:tagLst xmlns:a="http://schemas.openxmlformats.org/drawingml/2006/main" xmlns:r="http://schemas.openxmlformats.org/officeDocument/2006/relationships" xmlns:p="http://schemas.openxmlformats.org/presentationml/2006/main">
  <p:tag name="HIGHLIGHTER" val="false"/>
</p:tagLst>
</file>

<file path=ppt/tags/tag359.xml><?xml version="1.0" encoding="utf-8"?>
<p:tagLst xmlns:a="http://schemas.openxmlformats.org/drawingml/2006/main" xmlns:r="http://schemas.openxmlformats.org/officeDocument/2006/relationships" xmlns:p="http://schemas.openxmlformats.org/presentationml/2006/main">
  <p:tag name="HIGHLIGHTER" val="false"/>
</p:tagLst>
</file>

<file path=ppt/tags/tag36.xml><?xml version="1.0" encoding="utf-8"?>
<p:tagLst xmlns:a="http://schemas.openxmlformats.org/drawingml/2006/main" xmlns:r="http://schemas.openxmlformats.org/officeDocument/2006/relationships" xmlns:p="http://schemas.openxmlformats.org/presentationml/2006/main">
  <p:tag name="HIGHLIGHTER" val="false"/>
</p:tagLst>
</file>

<file path=ppt/tags/tag360.xml><?xml version="1.0" encoding="utf-8"?>
<p:tagLst xmlns:a="http://schemas.openxmlformats.org/drawingml/2006/main" xmlns:r="http://schemas.openxmlformats.org/officeDocument/2006/relationships" xmlns:p="http://schemas.openxmlformats.org/presentationml/2006/main">
  <p:tag name="HIGHLIGHTER" val="false"/>
</p:tagLst>
</file>

<file path=ppt/tags/tag361.xml><?xml version="1.0" encoding="utf-8"?>
<p:tagLst xmlns:a="http://schemas.openxmlformats.org/drawingml/2006/main" xmlns:r="http://schemas.openxmlformats.org/officeDocument/2006/relationships" xmlns:p="http://schemas.openxmlformats.org/presentationml/2006/main">
  <p:tag name="HIGHLIGHTER" val="false"/>
</p:tagLst>
</file>

<file path=ppt/tags/tag362.xml><?xml version="1.0" encoding="utf-8"?>
<p:tagLst xmlns:a="http://schemas.openxmlformats.org/drawingml/2006/main" xmlns:r="http://schemas.openxmlformats.org/officeDocument/2006/relationships" xmlns:p="http://schemas.openxmlformats.org/presentationml/2006/main">
  <p:tag name="HIGHLIGHTER" val="false"/>
</p:tagLst>
</file>

<file path=ppt/tags/tag363.xml><?xml version="1.0" encoding="utf-8"?>
<p:tagLst xmlns:a="http://schemas.openxmlformats.org/drawingml/2006/main" xmlns:r="http://schemas.openxmlformats.org/officeDocument/2006/relationships" xmlns:p="http://schemas.openxmlformats.org/presentationml/2006/main">
  <p:tag name="HIGHLIGHTER" val="false"/>
</p:tagLst>
</file>

<file path=ppt/tags/tag364.xml><?xml version="1.0" encoding="utf-8"?>
<p:tagLst xmlns:a="http://schemas.openxmlformats.org/drawingml/2006/main" xmlns:r="http://schemas.openxmlformats.org/officeDocument/2006/relationships" xmlns:p="http://schemas.openxmlformats.org/presentationml/2006/main">
  <p:tag name="HIGHLIGHTER" val="false"/>
</p:tagLst>
</file>

<file path=ppt/tags/tag365.xml><?xml version="1.0" encoding="utf-8"?>
<p:tagLst xmlns:a="http://schemas.openxmlformats.org/drawingml/2006/main" xmlns:r="http://schemas.openxmlformats.org/officeDocument/2006/relationships" xmlns:p="http://schemas.openxmlformats.org/presentationml/2006/main">
  <p:tag name="HIGHLIGHTER" val="false"/>
</p:tagLst>
</file>

<file path=ppt/tags/tag366.xml><?xml version="1.0" encoding="utf-8"?>
<p:tagLst xmlns:a="http://schemas.openxmlformats.org/drawingml/2006/main" xmlns:r="http://schemas.openxmlformats.org/officeDocument/2006/relationships" xmlns:p="http://schemas.openxmlformats.org/presentationml/2006/main">
  <p:tag name="HIGHLIGHTER" val="false"/>
</p:tagLst>
</file>

<file path=ppt/tags/tag367.xml><?xml version="1.0" encoding="utf-8"?>
<p:tagLst xmlns:a="http://schemas.openxmlformats.org/drawingml/2006/main" xmlns:r="http://schemas.openxmlformats.org/officeDocument/2006/relationships" xmlns:p="http://schemas.openxmlformats.org/presentationml/2006/main">
  <p:tag name="HIGHLIGHTER" val="false"/>
</p:tagLst>
</file>

<file path=ppt/tags/tag368.xml><?xml version="1.0" encoding="utf-8"?>
<p:tagLst xmlns:a="http://schemas.openxmlformats.org/drawingml/2006/main" xmlns:r="http://schemas.openxmlformats.org/officeDocument/2006/relationships" xmlns:p="http://schemas.openxmlformats.org/presentationml/2006/main">
  <p:tag name="HIGHLIGHTER" val="false"/>
</p:tagLst>
</file>

<file path=ppt/tags/tag369.xml><?xml version="1.0" encoding="utf-8"?>
<p:tagLst xmlns:a="http://schemas.openxmlformats.org/drawingml/2006/main" xmlns:r="http://schemas.openxmlformats.org/officeDocument/2006/relationships" xmlns:p="http://schemas.openxmlformats.org/presentationml/2006/main">
  <p:tag name="HIGHLIGHTER" val="false"/>
</p:tagLst>
</file>

<file path=ppt/tags/tag37.xml><?xml version="1.0" encoding="utf-8"?>
<p:tagLst xmlns:a="http://schemas.openxmlformats.org/drawingml/2006/main" xmlns:r="http://schemas.openxmlformats.org/officeDocument/2006/relationships" xmlns:p="http://schemas.openxmlformats.org/presentationml/2006/main">
  <p:tag name="HIGHLIGHTER" val="false"/>
</p:tagLst>
</file>

<file path=ppt/tags/tag370.xml><?xml version="1.0" encoding="utf-8"?>
<p:tagLst xmlns:a="http://schemas.openxmlformats.org/drawingml/2006/main" xmlns:r="http://schemas.openxmlformats.org/officeDocument/2006/relationships" xmlns:p="http://schemas.openxmlformats.org/presentationml/2006/main">
  <p:tag name="HIGHLIGHTER" val="false"/>
</p:tagLst>
</file>

<file path=ppt/tags/tag371.xml><?xml version="1.0" encoding="utf-8"?>
<p:tagLst xmlns:a="http://schemas.openxmlformats.org/drawingml/2006/main" xmlns:r="http://schemas.openxmlformats.org/officeDocument/2006/relationships" xmlns:p="http://schemas.openxmlformats.org/presentationml/2006/main">
  <p:tag name="HIGHLIGHTER" val="false"/>
</p:tagLst>
</file>

<file path=ppt/tags/tag372.xml><?xml version="1.0" encoding="utf-8"?>
<p:tagLst xmlns:a="http://schemas.openxmlformats.org/drawingml/2006/main" xmlns:r="http://schemas.openxmlformats.org/officeDocument/2006/relationships" xmlns:p="http://schemas.openxmlformats.org/presentationml/2006/main">
  <p:tag name="HIGHLIGHTER" val="false"/>
</p:tagLst>
</file>

<file path=ppt/tags/tag373.xml><?xml version="1.0" encoding="utf-8"?>
<p:tagLst xmlns:a="http://schemas.openxmlformats.org/drawingml/2006/main" xmlns:r="http://schemas.openxmlformats.org/officeDocument/2006/relationships" xmlns:p="http://schemas.openxmlformats.org/presentationml/2006/main">
  <p:tag name="HIGHLIGHTER" val="false"/>
</p:tagLst>
</file>

<file path=ppt/tags/tag374.xml><?xml version="1.0" encoding="utf-8"?>
<p:tagLst xmlns:a="http://schemas.openxmlformats.org/drawingml/2006/main" xmlns:r="http://schemas.openxmlformats.org/officeDocument/2006/relationships" xmlns:p="http://schemas.openxmlformats.org/presentationml/2006/main">
  <p:tag name="HIGHLIGHTER" val="false"/>
</p:tagLst>
</file>

<file path=ppt/tags/tag375.xml><?xml version="1.0" encoding="utf-8"?>
<p:tagLst xmlns:a="http://schemas.openxmlformats.org/drawingml/2006/main" xmlns:r="http://schemas.openxmlformats.org/officeDocument/2006/relationships" xmlns:p="http://schemas.openxmlformats.org/presentationml/2006/main">
  <p:tag name="HIGHLIGHTER" val="false"/>
</p:tagLst>
</file>

<file path=ppt/tags/tag376.xml><?xml version="1.0" encoding="utf-8"?>
<p:tagLst xmlns:a="http://schemas.openxmlformats.org/drawingml/2006/main" xmlns:r="http://schemas.openxmlformats.org/officeDocument/2006/relationships" xmlns:p="http://schemas.openxmlformats.org/presentationml/2006/main">
  <p:tag name="HIGHLIGHTER" val="false"/>
</p:tagLst>
</file>

<file path=ppt/tags/tag38.xml><?xml version="1.0" encoding="utf-8"?>
<p:tagLst xmlns:a="http://schemas.openxmlformats.org/drawingml/2006/main" xmlns:r="http://schemas.openxmlformats.org/officeDocument/2006/relationships" xmlns:p="http://schemas.openxmlformats.org/presentationml/2006/main">
  <p:tag name="HIGHLIGHTER" val="false"/>
</p:tagLst>
</file>

<file path=ppt/tags/tag39.xml><?xml version="1.0" encoding="utf-8"?>
<p:tagLst xmlns:a="http://schemas.openxmlformats.org/drawingml/2006/main" xmlns:r="http://schemas.openxmlformats.org/officeDocument/2006/relationships" xmlns:p="http://schemas.openxmlformats.org/presentationml/2006/main">
  <p:tag name="HIGHLIGHTER" val="false"/>
</p:tagLst>
</file>

<file path=ppt/tags/tag4.xml><?xml version="1.0" encoding="utf-8"?>
<p:tagLst xmlns:a="http://schemas.openxmlformats.org/drawingml/2006/main" xmlns:r="http://schemas.openxmlformats.org/officeDocument/2006/relationships" xmlns:p="http://schemas.openxmlformats.org/presentationml/2006/main">
  <p:tag name="HIGHLIGHTER" val="false"/>
</p:tagLst>
</file>

<file path=ppt/tags/tag40.xml><?xml version="1.0" encoding="utf-8"?>
<p:tagLst xmlns:a="http://schemas.openxmlformats.org/drawingml/2006/main" xmlns:r="http://schemas.openxmlformats.org/officeDocument/2006/relationships" xmlns:p="http://schemas.openxmlformats.org/presentationml/2006/main">
  <p:tag name="HIGHLIGHTER" val="false"/>
</p:tagLst>
</file>

<file path=ppt/tags/tag41.xml><?xml version="1.0" encoding="utf-8"?>
<p:tagLst xmlns:a="http://schemas.openxmlformats.org/drawingml/2006/main" xmlns:r="http://schemas.openxmlformats.org/officeDocument/2006/relationships" xmlns:p="http://schemas.openxmlformats.org/presentationml/2006/main">
  <p:tag name="HIGHLIGHTER" val="false"/>
</p:tagLst>
</file>

<file path=ppt/tags/tag42.xml><?xml version="1.0" encoding="utf-8"?>
<p:tagLst xmlns:a="http://schemas.openxmlformats.org/drawingml/2006/main" xmlns:r="http://schemas.openxmlformats.org/officeDocument/2006/relationships" xmlns:p="http://schemas.openxmlformats.org/presentationml/2006/main">
  <p:tag name="HIGHLIGHTER" val="false"/>
</p:tagLst>
</file>

<file path=ppt/tags/tag43.xml><?xml version="1.0" encoding="utf-8"?>
<p:tagLst xmlns:a="http://schemas.openxmlformats.org/drawingml/2006/main" xmlns:r="http://schemas.openxmlformats.org/officeDocument/2006/relationships" xmlns:p="http://schemas.openxmlformats.org/presentationml/2006/main">
  <p:tag name="HIGHLIGHTER" val="false"/>
</p:tagLst>
</file>

<file path=ppt/tags/tag44.xml><?xml version="1.0" encoding="utf-8"?>
<p:tagLst xmlns:a="http://schemas.openxmlformats.org/drawingml/2006/main" xmlns:r="http://schemas.openxmlformats.org/officeDocument/2006/relationships" xmlns:p="http://schemas.openxmlformats.org/presentationml/2006/main">
  <p:tag name="HIGHLIGHTER" val="false"/>
</p:tagLst>
</file>

<file path=ppt/tags/tag45.xml><?xml version="1.0" encoding="utf-8"?>
<p:tagLst xmlns:a="http://schemas.openxmlformats.org/drawingml/2006/main" xmlns:r="http://schemas.openxmlformats.org/officeDocument/2006/relationships" xmlns:p="http://schemas.openxmlformats.org/presentationml/2006/main">
  <p:tag name="HIGHLIGHTER" val="false"/>
</p:tagLst>
</file>

<file path=ppt/tags/tag46.xml><?xml version="1.0" encoding="utf-8"?>
<p:tagLst xmlns:a="http://schemas.openxmlformats.org/drawingml/2006/main" xmlns:r="http://schemas.openxmlformats.org/officeDocument/2006/relationships" xmlns:p="http://schemas.openxmlformats.org/presentationml/2006/main">
  <p:tag name="HIGHLIGHTER" val="false"/>
</p:tagLst>
</file>

<file path=ppt/tags/tag47.xml><?xml version="1.0" encoding="utf-8"?>
<p:tagLst xmlns:a="http://schemas.openxmlformats.org/drawingml/2006/main" xmlns:r="http://schemas.openxmlformats.org/officeDocument/2006/relationships" xmlns:p="http://schemas.openxmlformats.org/presentationml/2006/main">
  <p:tag name="HIGHLIGHTER" val="false"/>
</p:tagLst>
</file>

<file path=ppt/tags/tag48.xml><?xml version="1.0" encoding="utf-8"?>
<p:tagLst xmlns:a="http://schemas.openxmlformats.org/drawingml/2006/main" xmlns:r="http://schemas.openxmlformats.org/officeDocument/2006/relationships" xmlns:p="http://schemas.openxmlformats.org/presentationml/2006/main">
  <p:tag name="HIGHLIGHTER" val="false"/>
</p:tagLst>
</file>

<file path=ppt/tags/tag49.xml><?xml version="1.0" encoding="utf-8"?>
<p:tagLst xmlns:a="http://schemas.openxmlformats.org/drawingml/2006/main" xmlns:r="http://schemas.openxmlformats.org/officeDocument/2006/relationships" xmlns:p="http://schemas.openxmlformats.org/presentationml/2006/main">
  <p:tag name="HIGHLIGHTER" val="false"/>
</p:tagLst>
</file>

<file path=ppt/tags/tag5.xml><?xml version="1.0" encoding="utf-8"?>
<p:tagLst xmlns:a="http://schemas.openxmlformats.org/drawingml/2006/main" xmlns:r="http://schemas.openxmlformats.org/officeDocument/2006/relationships" xmlns:p="http://schemas.openxmlformats.org/presentationml/2006/main">
  <p:tag name="HIGHLIGHTER" val="false"/>
</p:tagLst>
</file>

<file path=ppt/tags/tag50.xml><?xml version="1.0" encoding="utf-8"?>
<p:tagLst xmlns:a="http://schemas.openxmlformats.org/drawingml/2006/main" xmlns:r="http://schemas.openxmlformats.org/officeDocument/2006/relationships" xmlns:p="http://schemas.openxmlformats.org/presentationml/2006/main">
  <p:tag name="HIGHLIGHTER" val="false"/>
</p:tagLst>
</file>

<file path=ppt/tags/tag51.xml><?xml version="1.0" encoding="utf-8"?>
<p:tagLst xmlns:a="http://schemas.openxmlformats.org/drawingml/2006/main" xmlns:r="http://schemas.openxmlformats.org/officeDocument/2006/relationships" xmlns:p="http://schemas.openxmlformats.org/presentationml/2006/main">
  <p:tag name="HIGHLIGHTER" val="false"/>
</p:tagLst>
</file>

<file path=ppt/tags/tag52.xml><?xml version="1.0" encoding="utf-8"?>
<p:tagLst xmlns:a="http://schemas.openxmlformats.org/drawingml/2006/main" xmlns:r="http://schemas.openxmlformats.org/officeDocument/2006/relationships" xmlns:p="http://schemas.openxmlformats.org/presentationml/2006/main">
  <p:tag name="HIGHLIGHTER" val="false"/>
</p:tagLst>
</file>

<file path=ppt/tags/tag53.xml><?xml version="1.0" encoding="utf-8"?>
<p:tagLst xmlns:a="http://schemas.openxmlformats.org/drawingml/2006/main" xmlns:r="http://schemas.openxmlformats.org/officeDocument/2006/relationships" xmlns:p="http://schemas.openxmlformats.org/presentationml/2006/main">
  <p:tag name="HIGHLIGHTER" val="false"/>
</p:tagLst>
</file>

<file path=ppt/tags/tag54.xml><?xml version="1.0" encoding="utf-8"?>
<p:tagLst xmlns:a="http://schemas.openxmlformats.org/drawingml/2006/main" xmlns:r="http://schemas.openxmlformats.org/officeDocument/2006/relationships" xmlns:p="http://schemas.openxmlformats.org/presentationml/2006/main">
  <p:tag name="HIGHLIGHTER" val="false"/>
</p:tagLst>
</file>

<file path=ppt/tags/tag55.xml><?xml version="1.0" encoding="utf-8"?>
<p:tagLst xmlns:a="http://schemas.openxmlformats.org/drawingml/2006/main" xmlns:r="http://schemas.openxmlformats.org/officeDocument/2006/relationships" xmlns:p="http://schemas.openxmlformats.org/presentationml/2006/main">
  <p:tag name="HIGHLIGHTER" val="false"/>
</p:tagLst>
</file>

<file path=ppt/tags/tag56.xml><?xml version="1.0" encoding="utf-8"?>
<p:tagLst xmlns:a="http://schemas.openxmlformats.org/drawingml/2006/main" xmlns:r="http://schemas.openxmlformats.org/officeDocument/2006/relationships" xmlns:p="http://schemas.openxmlformats.org/presentationml/2006/main">
  <p:tag name="HIGHLIGHTER" val="false"/>
</p:tagLst>
</file>

<file path=ppt/tags/tag57.xml><?xml version="1.0" encoding="utf-8"?>
<p:tagLst xmlns:a="http://schemas.openxmlformats.org/drawingml/2006/main" xmlns:r="http://schemas.openxmlformats.org/officeDocument/2006/relationships" xmlns:p="http://schemas.openxmlformats.org/presentationml/2006/main">
  <p:tag name="HIGHLIGHTER" val="false"/>
</p:tagLst>
</file>

<file path=ppt/tags/tag58.xml><?xml version="1.0" encoding="utf-8"?>
<p:tagLst xmlns:a="http://schemas.openxmlformats.org/drawingml/2006/main" xmlns:r="http://schemas.openxmlformats.org/officeDocument/2006/relationships" xmlns:p="http://schemas.openxmlformats.org/presentationml/2006/main">
  <p:tag name="HIGHLIGHTER" val="false"/>
</p:tagLst>
</file>

<file path=ppt/tags/tag59.xml><?xml version="1.0" encoding="utf-8"?>
<p:tagLst xmlns:a="http://schemas.openxmlformats.org/drawingml/2006/main" xmlns:r="http://schemas.openxmlformats.org/officeDocument/2006/relationships" xmlns:p="http://schemas.openxmlformats.org/presentationml/2006/main">
  <p:tag name="HIGHLIGHTER" val="false"/>
</p:tagLst>
</file>

<file path=ppt/tags/tag6.xml><?xml version="1.0" encoding="utf-8"?>
<p:tagLst xmlns:a="http://schemas.openxmlformats.org/drawingml/2006/main" xmlns:r="http://schemas.openxmlformats.org/officeDocument/2006/relationships" xmlns:p="http://schemas.openxmlformats.org/presentationml/2006/main">
  <p:tag name="HIGHLIGHTER" val="false"/>
</p:tagLst>
</file>

<file path=ppt/tags/tag60.xml><?xml version="1.0" encoding="utf-8"?>
<p:tagLst xmlns:a="http://schemas.openxmlformats.org/drawingml/2006/main" xmlns:r="http://schemas.openxmlformats.org/officeDocument/2006/relationships" xmlns:p="http://schemas.openxmlformats.org/presentationml/2006/main">
  <p:tag name="HIGHLIGHTER" val="false"/>
</p:tagLst>
</file>

<file path=ppt/tags/tag61.xml><?xml version="1.0" encoding="utf-8"?>
<p:tagLst xmlns:a="http://schemas.openxmlformats.org/drawingml/2006/main" xmlns:r="http://schemas.openxmlformats.org/officeDocument/2006/relationships" xmlns:p="http://schemas.openxmlformats.org/presentationml/2006/main">
  <p:tag name="HIGHLIGHTER" val="false"/>
</p:tagLst>
</file>

<file path=ppt/tags/tag62.xml><?xml version="1.0" encoding="utf-8"?>
<p:tagLst xmlns:a="http://schemas.openxmlformats.org/drawingml/2006/main" xmlns:r="http://schemas.openxmlformats.org/officeDocument/2006/relationships" xmlns:p="http://schemas.openxmlformats.org/presentationml/2006/main">
  <p:tag name="HIGHLIGHTER" val="false"/>
</p:tagLst>
</file>

<file path=ppt/tags/tag63.xml><?xml version="1.0" encoding="utf-8"?>
<p:tagLst xmlns:a="http://schemas.openxmlformats.org/drawingml/2006/main" xmlns:r="http://schemas.openxmlformats.org/officeDocument/2006/relationships" xmlns:p="http://schemas.openxmlformats.org/presentationml/2006/main">
  <p:tag name="HIGHLIGHTER" val="false"/>
</p:tagLst>
</file>

<file path=ppt/tags/tag64.xml><?xml version="1.0" encoding="utf-8"?>
<p:tagLst xmlns:a="http://schemas.openxmlformats.org/drawingml/2006/main" xmlns:r="http://schemas.openxmlformats.org/officeDocument/2006/relationships" xmlns:p="http://schemas.openxmlformats.org/presentationml/2006/main">
  <p:tag name="HIGHLIGHTER" val="false"/>
</p:tagLst>
</file>

<file path=ppt/tags/tag65.xml><?xml version="1.0" encoding="utf-8"?>
<p:tagLst xmlns:a="http://schemas.openxmlformats.org/drawingml/2006/main" xmlns:r="http://schemas.openxmlformats.org/officeDocument/2006/relationships" xmlns:p="http://schemas.openxmlformats.org/presentationml/2006/main">
  <p:tag name="HIGHLIGHTER" val="false"/>
</p:tagLst>
</file>

<file path=ppt/tags/tag66.xml><?xml version="1.0" encoding="utf-8"?>
<p:tagLst xmlns:a="http://schemas.openxmlformats.org/drawingml/2006/main" xmlns:r="http://schemas.openxmlformats.org/officeDocument/2006/relationships" xmlns:p="http://schemas.openxmlformats.org/presentationml/2006/main">
  <p:tag name="HIGHLIGHTER" val="false"/>
</p:tagLst>
</file>

<file path=ppt/tags/tag67.xml><?xml version="1.0" encoding="utf-8"?>
<p:tagLst xmlns:a="http://schemas.openxmlformats.org/drawingml/2006/main" xmlns:r="http://schemas.openxmlformats.org/officeDocument/2006/relationships" xmlns:p="http://schemas.openxmlformats.org/presentationml/2006/main">
  <p:tag name="HIGHLIGHTER" val="false"/>
</p:tagLst>
</file>

<file path=ppt/tags/tag68.xml><?xml version="1.0" encoding="utf-8"?>
<p:tagLst xmlns:a="http://schemas.openxmlformats.org/drawingml/2006/main" xmlns:r="http://schemas.openxmlformats.org/officeDocument/2006/relationships" xmlns:p="http://schemas.openxmlformats.org/presentationml/2006/main">
  <p:tag name="HIGHLIGHTER" val="false"/>
</p:tagLst>
</file>

<file path=ppt/tags/tag69.xml><?xml version="1.0" encoding="utf-8"?>
<p:tagLst xmlns:a="http://schemas.openxmlformats.org/drawingml/2006/main" xmlns:r="http://schemas.openxmlformats.org/officeDocument/2006/relationships" xmlns:p="http://schemas.openxmlformats.org/presentationml/2006/main">
  <p:tag name="HIGHLIGHTER" val="false"/>
</p:tagLst>
</file>

<file path=ppt/tags/tag7.xml><?xml version="1.0" encoding="utf-8"?>
<p:tagLst xmlns:a="http://schemas.openxmlformats.org/drawingml/2006/main" xmlns:r="http://schemas.openxmlformats.org/officeDocument/2006/relationships" xmlns:p="http://schemas.openxmlformats.org/presentationml/2006/main">
  <p:tag name="HIGHLIGHTER" val="false"/>
</p:tagLst>
</file>

<file path=ppt/tags/tag70.xml><?xml version="1.0" encoding="utf-8"?>
<p:tagLst xmlns:a="http://schemas.openxmlformats.org/drawingml/2006/main" xmlns:r="http://schemas.openxmlformats.org/officeDocument/2006/relationships" xmlns:p="http://schemas.openxmlformats.org/presentationml/2006/main">
  <p:tag name="HIGHLIGHTER" val="false"/>
</p:tagLst>
</file>

<file path=ppt/tags/tag71.xml><?xml version="1.0" encoding="utf-8"?>
<p:tagLst xmlns:a="http://schemas.openxmlformats.org/drawingml/2006/main" xmlns:r="http://schemas.openxmlformats.org/officeDocument/2006/relationships" xmlns:p="http://schemas.openxmlformats.org/presentationml/2006/main">
  <p:tag name="HIGHLIGHTER" val="false"/>
</p:tagLst>
</file>

<file path=ppt/tags/tag72.xml><?xml version="1.0" encoding="utf-8"?>
<p:tagLst xmlns:a="http://schemas.openxmlformats.org/drawingml/2006/main" xmlns:r="http://schemas.openxmlformats.org/officeDocument/2006/relationships" xmlns:p="http://schemas.openxmlformats.org/presentationml/2006/main">
  <p:tag name="HIGHLIGHTER" val="false"/>
</p:tagLst>
</file>

<file path=ppt/tags/tag73.xml><?xml version="1.0" encoding="utf-8"?>
<p:tagLst xmlns:a="http://schemas.openxmlformats.org/drawingml/2006/main" xmlns:r="http://schemas.openxmlformats.org/officeDocument/2006/relationships" xmlns:p="http://schemas.openxmlformats.org/presentationml/2006/main">
  <p:tag name="HIGHLIGHTER" val="false"/>
</p:tagLst>
</file>

<file path=ppt/tags/tag74.xml><?xml version="1.0" encoding="utf-8"?>
<p:tagLst xmlns:a="http://schemas.openxmlformats.org/drawingml/2006/main" xmlns:r="http://schemas.openxmlformats.org/officeDocument/2006/relationships" xmlns:p="http://schemas.openxmlformats.org/presentationml/2006/main">
  <p:tag name="HIGHLIGHTER" val="false"/>
</p:tagLst>
</file>

<file path=ppt/tags/tag75.xml><?xml version="1.0" encoding="utf-8"?>
<p:tagLst xmlns:a="http://schemas.openxmlformats.org/drawingml/2006/main" xmlns:r="http://schemas.openxmlformats.org/officeDocument/2006/relationships" xmlns:p="http://schemas.openxmlformats.org/presentationml/2006/main">
  <p:tag name="HIGHLIGHTER" val="false"/>
</p:tagLst>
</file>

<file path=ppt/tags/tag76.xml><?xml version="1.0" encoding="utf-8"?>
<p:tagLst xmlns:a="http://schemas.openxmlformats.org/drawingml/2006/main" xmlns:r="http://schemas.openxmlformats.org/officeDocument/2006/relationships" xmlns:p="http://schemas.openxmlformats.org/presentationml/2006/main">
  <p:tag name="HIGHLIGHTER" val="false"/>
</p:tagLst>
</file>

<file path=ppt/tags/tag77.xml><?xml version="1.0" encoding="utf-8"?>
<p:tagLst xmlns:a="http://schemas.openxmlformats.org/drawingml/2006/main" xmlns:r="http://schemas.openxmlformats.org/officeDocument/2006/relationships" xmlns:p="http://schemas.openxmlformats.org/presentationml/2006/main">
  <p:tag name="HIGHLIGHTER" val="false"/>
</p:tagLst>
</file>

<file path=ppt/tags/tag78.xml><?xml version="1.0" encoding="utf-8"?>
<p:tagLst xmlns:a="http://schemas.openxmlformats.org/drawingml/2006/main" xmlns:r="http://schemas.openxmlformats.org/officeDocument/2006/relationships" xmlns:p="http://schemas.openxmlformats.org/presentationml/2006/main">
  <p:tag name="HIGHLIGHTER" val="false"/>
</p:tagLst>
</file>

<file path=ppt/tags/tag79.xml><?xml version="1.0" encoding="utf-8"?>
<p:tagLst xmlns:a="http://schemas.openxmlformats.org/drawingml/2006/main" xmlns:r="http://schemas.openxmlformats.org/officeDocument/2006/relationships" xmlns:p="http://schemas.openxmlformats.org/presentationml/2006/main">
  <p:tag name="HIGHLIGHTER" val="false"/>
</p:tagLst>
</file>

<file path=ppt/tags/tag8.xml><?xml version="1.0" encoding="utf-8"?>
<p:tagLst xmlns:a="http://schemas.openxmlformats.org/drawingml/2006/main" xmlns:r="http://schemas.openxmlformats.org/officeDocument/2006/relationships" xmlns:p="http://schemas.openxmlformats.org/presentationml/2006/main">
  <p:tag name="HIGHLIGHTER" val="false"/>
</p:tagLst>
</file>

<file path=ppt/tags/tag80.xml><?xml version="1.0" encoding="utf-8"?>
<p:tagLst xmlns:a="http://schemas.openxmlformats.org/drawingml/2006/main" xmlns:r="http://schemas.openxmlformats.org/officeDocument/2006/relationships" xmlns:p="http://schemas.openxmlformats.org/presentationml/2006/main">
  <p:tag name="HIGHLIGHTER" val="false"/>
</p:tagLst>
</file>

<file path=ppt/tags/tag81.xml><?xml version="1.0" encoding="utf-8"?>
<p:tagLst xmlns:a="http://schemas.openxmlformats.org/drawingml/2006/main" xmlns:r="http://schemas.openxmlformats.org/officeDocument/2006/relationships" xmlns:p="http://schemas.openxmlformats.org/presentationml/2006/main">
  <p:tag name="HIGHLIGHTER" val="false"/>
</p:tagLst>
</file>

<file path=ppt/tags/tag82.xml><?xml version="1.0" encoding="utf-8"?>
<p:tagLst xmlns:a="http://schemas.openxmlformats.org/drawingml/2006/main" xmlns:r="http://schemas.openxmlformats.org/officeDocument/2006/relationships" xmlns:p="http://schemas.openxmlformats.org/presentationml/2006/main">
  <p:tag name="HIGHLIGHTER" val="false"/>
</p:tagLst>
</file>

<file path=ppt/tags/tag83.xml><?xml version="1.0" encoding="utf-8"?>
<p:tagLst xmlns:a="http://schemas.openxmlformats.org/drawingml/2006/main" xmlns:r="http://schemas.openxmlformats.org/officeDocument/2006/relationships" xmlns:p="http://schemas.openxmlformats.org/presentationml/2006/main">
  <p:tag name="HIGHLIGHTER" val="false"/>
</p:tagLst>
</file>

<file path=ppt/tags/tag84.xml><?xml version="1.0" encoding="utf-8"?>
<p:tagLst xmlns:a="http://schemas.openxmlformats.org/drawingml/2006/main" xmlns:r="http://schemas.openxmlformats.org/officeDocument/2006/relationships" xmlns:p="http://schemas.openxmlformats.org/presentationml/2006/main">
  <p:tag name="HIGHLIGHTER" val="false"/>
</p:tagLst>
</file>

<file path=ppt/tags/tag85.xml><?xml version="1.0" encoding="utf-8"?>
<p:tagLst xmlns:a="http://schemas.openxmlformats.org/drawingml/2006/main" xmlns:r="http://schemas.openxmlformats.org/officeDocument/2006/relationships" xmlns:p="http://schemas.openxmlformats.org/presentationml/2006/main">
  <p:tag name="HIGHLIGHTER" val="false"/>
</p:tagLst>
</file>

<file path=ppt/tags/tag86.xml><?xml version="1.0" encoding="utf-8"?>
<p:tagLst xmlns:a="http://schemas.openxmlformats.org/drawingml/2006/main" xmlns:r="http://schemas.openxmlformats.org/officeDocument/2006/relationships" xmlns:p="http://schemas.openxmlformats.org/presentationml/2006/main">
  <p:tag name="HIGHLIGHTER" val="false"/>
</p:tagLst>
</file>

<file path=ppt/tags/tag87.xml><?xml version="1.0" encoding="utf-8"?>
<p:tagLst xmlns:a="http://schemas.openxmlformats.org/drawingml/2006/main" xmlns:r="http://schemas.openxmlformats.org/officeDocument/2006/relationships" xmlns:p="http://schemas.openxmlformats.org/presentationml/2006/main">
  <p:tag name="HIGHLIGHTER" val="false"/>
</p:tagLst>
</file>

<file path=ppt/tags/tag88.xml><?xml version="1.0" encoding="utf-8"?>
<p:tagLst xmlns:a="http://schemas.openxmlformats.org/drawingml/2006/main" xmlns:r="http://schemas.openxmlformats.org/officeDocument/2006/relationships" xmlns:p="http://schemas.openxmlformats.org/presentationml/2006/main">
  <p:tag name="HIGHLIGHTER" val="false"/>
</p:tagLst>
</file>

<file path=ppt/tags/tag89.xml><?xml version="1.0" encoding="utf-8"?>
<p:tagLst xmlns:a="http://schemas.openxmlformats.org/drawingml/2006/main" xmlns:r="http://schemas.openxmlformats.org/officeDocument/2006/relationships" xmlns:p="http://schemas.openxmlformats.org/presentationml/2006/main">
  <p:tag name="HIGHLIGHTER" val="false"/>
</p:tagLst>
</file>

<file path=ppt/tags/tag9.xml><?xml version="1.0" encoding="utf-8"?>
<p:tagLst xmlns:a="http://schemas.openxmlformats.org/drawingml/2006/main" xmlns:r="http://schemas.openxmlformats.org/officeDocument/2006/relationships" xmlns:p="http://schemas.openxmlformats.org/presentationml/2006/main">
  <p:tag name="HIGHLIGHTER" val="false"/>
</p:tagLst>
</file>

<file path=ppt/tags/tag90.xml><?xml version="1.0" encoding="utf-8"?>
<p:tagLst xmlns:a="http://schemas.openxmlformats.org/drawingml/2006/main" xmlns:r="http://schemas.openxmlformats.org/officeDocument/2006/relationships" xmlns:p="http://schemas.openxmlformats.org/presentationml/2006/main">
  <p:tag name="HIGHLIGHTER" val="false"/>
</p:tagLst>
</file>

<file path=ppt/tags/tag91.xml><?xml version="1.0" encoding="utf-8"?>
<p:tagLst xmlns:a="http://schemas.openxmlformats.org/drawingml/2006/main" xmlns:r="http://schemas.openxmlformats.org/officeDocument/2006/relationships" xmlns:p="http://schemas.openxmlformats.org/presentationml/2006/main">
  <p:tag name="HIGHLIGHTER" val="false"/>
</p:tagLst>
</file>

<file path=ppt/tags/tag92.xml><?xml version="1.0" encoding="utf-8"?>
<p:tagLst xmlns:a="http://schemas.openxmlformats.org/drawingml/2006/main" xmlns:r="http://schemas.openxmlformats.org/officeDocument/2006/relationships" xmlns:p="http://schemas.openxmlformats.org/presentationml/2006/main">
  <p:tag name="HIGHLIGHTER" val="false"/>
</p:tagLst>
</file>

<file path=ppt/tags/tag93.xml><?xml version="1.0" encoding="utf-8"?>
<p:tagLst xmlns:a="http://schemas.openxmlformats.org/drawingml/2006/main" xmlns:r="http://schemas.openxmlformats.org/officeDocument/2006/relationships" xmlns:p="http://schemas.openxmlformats.org/presentationml/2006/main">
  <p:tag name="HIGHLIGHTER" val="false"/>
</p:tagLst>
</file>

<file path=ppt/tags/tag94.xml><?xml version="1.0" encoding="utf-8"?>
<p:tagLst xmlns:a="http://schemas.openxmlformats.org/drawingml/2006/main" xmlns:r="http://schemas.openxmlformats.org/officeDocument/2006/relationships" xmlns:p="http://schemas.openxmlformats.org/presentationml/2006/main">
  <p:tag name="HIGHLIGHTER" val="false"/>
</p:tagLst>
</file>

<file path=ppt/tags/tag95.xml><?xml version="1.0" encoding="utf-8"?>
<p:tagLst xmlns:a="http://schemas.openxmlformats.org/drawingml/2006/main" xmlns:r="http://schemas.openxmlformats.org/officeDocument/2006/relationships" xmlns:p="http://schemas.openxmlformats.org/presentationml/2006/main">
  <p:tag name="HIGHLIGHTER" val="false"/>
</p:tagLst>
</file>

<file path=ppt/tags/tag96.xml><?xml version="1.0" encoding="utf-8"?>
<p:tagLst xmlns:a="http://schemas.openxmlformats.org/drawingml/2006/main" xmlns:r="http://schemas.openxmlformats.org/officeDocument/2006/relationships" xmlns:p="http://schemas.openxmlformats.org/presentationml/2006/main">
  <p:tag name="HIGHLIGHTER" val="false"/>
</p:tagLst>
</file>

<file path=ppt/tags/tag97.xml><?xml version="1.0" encoding="utf-8"?>
<p:tagLst xmlns:a="http://schemas.openxmlformats.org/drawingml/2006/main" xmlns:r="http://schemas.openxmlformats.org/officeDocument/2006/relationships" xmlns:p="http://schemas.openxmlformats.org/presentationml/2006/main">
  <p:tag name="HIGHLIGHTER" val="false"/>
</p:tagLst>
</file>

<file path=ppt/tags/tag98.xml><?xml version="1.0" encoding="utf-8"?>
<p:tagLst xmlns:a="http://schemas.openxmlformats.org/drawingml/2006/main" xmlns:r="http://schemas.openxmlformats.org/officeDocument/2006/relationships" xmlns:p="http://schemas.openxmlformats.org/presentationml/2006/main">
  <p:tag name="HIGHLIGHTER" val="false"/>
</p:tagLst>
</file>

<file path=ppt/tags/tag99.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TotalTime>
  <Words>157</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Cambria Math</vt:lpstr>
      <vt:lpstr>Office Theme</vt:lpstr>
      <vt:lpstr>Section 9.4</vt:lpstr>
      <vt:lpstr>Sample Proportion</vt:lpstr>
      <vt:lpstr>Expected Value and Standard Deviation of the Sample Proportion</vt:lpstr>
      <vt:lpstr>Expected Value and Standard Deviation of the Sample Proportion (cont.)</vt:lpstr>
      <vt:lpstr>Sampling Distribution of the Sample Proportion</vt:lpstr>
      <vt:lpstr>Example</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Roy, Jayjit</dc:creator>
  <cp:lastModifiedBy>Roy, Jayjit</cp:lastModifiedBy>
  <cp:revision>2</cp:revision>
  <dcterms:created xsi:type="dcterms:W3CDTF">2024-09-11T03:47:14Z</dcterms:created>
  <dcterms:modified xsi:type="dcterms:W3CDTF">2024-09-11T14:36:55Z</dcterms:modified>
</cp:coreProperties>
</file>